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47"/>
  </p:notesMasterIdLst>
  <p:sldIdLst>
    <p:sldId id="256" r:id="rId2"/>
    <p:sldId id="257" r:id="rId3"/>
    <p:sldId id="260" r:id="rId4"/>
    <p:sldId id="290" r:id="rId5"/>
    <p:sldId id="292" r:id="rId6"/>
    <p:sldId id="261" r:id="rId7"/>
    <p:sldId id="281" r:id="rId8"/>
    <p:sldId id="271" r:id="rId9"/>
    <p:sldId id="294" r:id="rId10"/>
    <p:sldId id="291" r:id="rId11"/>
    <p:sldId id="279" r:id="rId12"/>
    <p:sldId id="293" r:id="rId13"/>
    <p:sldId id="277" r:id="rId14"/>
    <p:sldId id="296" r:id="rId15"/>
    <p:sldId id="298" r:id="rId16"/>
    <p:sldId id="297" r:id="rId17"/>
    <p:sldId id="300" r:id="rId18"/>
    <p:sldId id="311" r:id="rId19"/>
    <p:sldId id="299" r:id="rId20"/>
    <p:sldId id="295" r:id="rId21"/>
    <p:sldId id="306" r:id="rId22"/>
    <p:sldId id="305" r:id="rId23"/>
    <p:sldId id="303" r:id="rId24"/>
    <p:sldId id="304" r:id="rId25"/>
    <p:sldId id="308" r:id="rId26"/>
    <p:sldId id="309" r:id="rId27"/>
    <p:sldId id="302" r:id="rId28"/>
    <p:sldId id="307" r:id="rId29"/>
    <p:sldId id="310" r:id="rId30"/>
    <p:sldId id="267" r:id="rId31"/>
    <p:sldId id="265" r:id="rId32"/>
    <p:sldId id="268" r:id="rId33"/>
    <p:sldId id="264" r:id="rId34"/>
    <p:sldId id="266" r:id="rId35"/>
    <p:sldId id="301" r:id="rId36"/>
    <p:sldId id="313" r:id="rId37"/>
    <p:sldId id="314" r:id="rId38"/>
    <p:sldId id="312" r:id="rId39"/>
    <p:sldId id="317" r:id="rId40"/>
    <p:sldId id="316" r:id="rId41"/>
    <p:sldId id="318" r:id="rId42"/>
    <p:sldId id="319" r:id="rId43"/>
    <p:sldId id="320" r:id="rId44"/>
    <p:sldId id="321" r:id="rId45"/>
    <p:sldId id="284" r:id="rId46"/>
  </p:sldIdLst>
  <p:sldSz cx="9144000" cy="5143500" type="screen16x9"/>
  <p:notesSz cx="6858000" cy="9144000"/>
  <p:embeddedFontLst>
    <p:embeddedFont>
      <p:font typeface="Aharoni" panose="02010803020104030203" pitchFamily="2" charset="-79"/>
      <p:bold r:id="rId48"/>
    </p:embeddedFont>
    <p:embeddedFont>
      <p:font typeface="Arial Black" panose="020B0A04020102020204" pitchFamily="34" charset="0"/>
      <p:bold r:id="rId49"/>
    </p:embeddedFont>
    <p:embeddedFont>
      <p:font typeface="Century Gothic" panose="020B0502020202020204" pitchFamily="34" charset="0"/>
      <p:regular r:id="rId50"/>
      <p:bold r:id="rId51"/>
      <p:italic r:id="rId52"/>
      <p:boldItalic r:id="rId53"/>
    </p:embeddedFont>
    <p:embeddedFont>
      <p:font typeface="Fira Sans Extra Condensed" panose="020B0604020202020204" charset="0"/>
      <p:regular r:id="rId54"/>
      <p:bold r:id="rId55"/>
      <p:italic r:id="rId56"/>
      <p:boldItalic r:id="rId57"/>
    </p:embeddedFont>
    <p:embeddedFont>
      <p:font typeface="Roboto" panose="020B0604020202020204" charset="0"/>
      <p:regular r:id="rId58"/>
      <p:bold r:id="rId59"/>
      <p:italic r:id="rId60"/>
      <p:boldItalic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81A86A9-F44C-407A-B28F-3884137FF00A}">
  <a:tblStyle styleId="{981A86A9-F44C-407A-B28F-3884137FF00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50" autoAdjust="0"/>
    <p:restoredTop sz="91165" autoAdjust="0"/>
  </p:normalViewPr>
  <p:slideViewPr>
    <p:cSldViewPr snapToGrid="0">
      <p:cViewPr varScale="1">
        <p:scale>
          <a:sx n="87" d="100"/>
          <a:sy n="87" d="100"/>
        </p:scale>
        <p:origin x="67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5" Type="http://schemas.openxmlformats.org/officeDocument/2006/relationships/slide" Target="slides/slide4.xml"/><Relationship Id="rId61" Type="http://schemas.openxmlformats.org/officeDocument/2006/relationships/font" Target="fonts/font1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ed451a986c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ed451a986c_0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ed451a986c_0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ed451a986c_0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ed451a986c_0_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ed451a986c_0_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3306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ed451a986c_0_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ed451a986c_0_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8" name="Google Shape;2568;ged863f783e_0_10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9" name="Google Shape;2569;ged863f783e_0_10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ged448edfcc_0_5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8" name="Google Shape;1588;ged448edfcc_0_5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ed451a986c_0_1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ed451a986c_0_1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9194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ed451a986c_0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ed451a986c_0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3335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3" name="Google Shape;2343;ged863f783e_0_7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4" name="Google Shape;2344;ged863f783e_0_7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6556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Google Shape;2015;ged863f783e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6" name="Google Shape;2016;ged863f783e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ged448edfcc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3" name="Google Shape;1163;ged448edfcc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38674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ged448edfc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1" name="Google Shape;1271;ged448edfc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4469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ged448edfcc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7" name="Google Shape;1197;ged448edfcc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158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Google Shape;2015;ged863f783e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6" name="Google Shape;2016;ged863f783e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1384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ged448edfcc_0_5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8" name="Google Shape;1588;ged448edfcc_0_5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89485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ged448edfc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1" name="Google Shape;1021;ged448edfc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174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8" name="Google Shape;2568;ged863f783e_0_10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9" name="Google Shape;2569;ged863f783e_0_10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1845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3" name="Google Shape;2343;ged863f783e_0_7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4" name="Google Shape;2344;ged863f783e_0_7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10110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ged448edfcc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7" name="Google Shape;1197;ged448edfcc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ged448edfc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1" name="Google Shape;1021;ged448edfc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ged448edfcc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1" name="Google Shape;1271;ged448edfcc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ed451a986c_0_1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ed451a986c_0_1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ged448edfcc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3" name="Google Shape;1163;ged448edfcc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3" name="Google Shape;2343;ged863f783e_0_7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4" name="Google Shape;2344;ged863f783e_0_7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46420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0" name="Google Shape;2810;ged863f783e_0_1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1" name="Google Shape;2811;ged863f783e_0_1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772100" y="1176600"/>
            <a:ext cx="3914700" cy="230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772100" y="3484800"/>
            <a:ext cx="3914700" cy="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57200" y="1160825"/>
            <a:ext cx="8229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160825"/>
            <a:ext cx="8229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1dC3gdbhr48?feature=oembed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ergFsjQYeCc?feature=oembed" TargetMode="External"/><Relationship Id="rId5" Type="http://schemas.openxmlformats.org/officeDocument/2006/relationships/hyperlink" Target="https://youtu.be/ergFsjQYeCc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s552g7qbPCI?feature=oembed" TargetMode="Externa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z6DoPp-LkTA?feature=oembed" TargetMode="External"/><Relationship Id="rId5" Type="http://schemas.openxmlformats.org/officeDocument/2006/relationships/hyperlink" Target="https://www.youtube.com/watch?v=z6DoPp-LkTA" TargetMode="Externa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dtj9Itd67fk?feature=oembe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SQbsoCHZCo8?feature=oembed" TargetMode="Externa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0kNPetjMTCQ?feature=oembed" TargetMode="External"/><Relationship Id="rId5" Type="http://schemas.openxmlformats.org/officeDocument/2006/relationships/hyperlink" Target="https://www.youtube.com/watch?v=0kNPetjMTCQ" TargetMode="Externa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_4MbJkxsLd4?feature=oembed" TargetMode="External"/><Relationship Id="rId5" Type="http://schemas.openxmlformats.org/officeDocument/2006/relationships/image" Target="../media/image23.jpeg"/><Relationship Id="rId4" Type="http://schemas.openxmlformats.org/officeDocument/2006/relationships/hyperlink" Target="https://youtu.be/_4MbJkxsLd4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71hiB8Z-03k?feature=oembed" TargetMode="External"/><Relationship Id="rId5" Type="http://schemas.openxmlformats.org/officeDocument/2006/relationships/hyperlink" Target="https://youtu.be/71hiB8Z-03k" TargetMode="External"/><Relationship Id="rId4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OT4hny4vuT8?feature=oembed" TargetMode="External"/><Relationship Id="rId4" Type="http://schemas.openxmlformats.org/officeDocument/2006/relationships/image" Target="../media/image4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qWR6TAYN6bs?feature=oembed" TargetMode="External"/><Relationship Id="rId4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Fto2QDXKkQI?feature=oembed" TargetMode="External"/><Relationship Id="rId4" Type="http://schemas.openxmlformats.org/officeDocument/2006/relationships/hyperlink" Target="https://youtu.be/Fto2QDXKkQI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5079070" y="2892153"/>
            <a:ext cx="3914700" cy="230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Semana 25</a:t>
            </a:r>
            <a:endParaRPr dirty="0"/>
          </a:p>
        </p:txBody>
      </p:sp>
      <p:grpSp>
        <p:nvGrpSpPr>
          <p:cNvPr id="60" name="Google Shape;60;p15"/>
          <p:cNvGrpSpPr/>
          <p:nvPr/>
        </p:nvGrpSpPr>
        <p:grpSpPr>
          <a:xfrm>
            <a:off x="256360" y="787754"/>
            <a:ext cx="4979191" cy="3548278"/>
            <a:chOff x="256350" y="787726"/>
            <a:chExt cx="4915777" cy="3503088"/>
          </a:xfrm>
        </p:grpSpPr>
        <p:sp>
          <p:nvSpPr>
            <p:cNvPr id="61" name="Google Shape;61;p15"/>
            <p:cNvSpPr/>
            <p:nvPr/>
          </p:nvSpPr>
          <p:spPr>
            <a:xfrm>
              <a:off x="256350" y="840074"/>
              <a:ext cx="4915777" cy="3450739"/>
            </a:xfrm>
            <a:custGeom>
              <a:avLst/>
              <a:gdLst/>
              <a:ahLst/>
              <a:cxnLst/>
              <a:rect l="l" t="t" r="r" b="b"/>
              <a:pathLst>
                <a:path w="20408" h="14326" extrusionOk="0">
                  <a:moveTo>
                    <a:pt x="10873" y="3043"/>
                  </a:moveTo>
                  <a:cubicBezTo>
                    <a:pt x="8659" y="2845"/>
                    <a:pt x="7270" y="239"/>
                    <a:pt x="4520" y="1775"/>
                  </a:cubicBezTo>
                  <a:cubicBezTo>
                    <a:pt x="3018" y="2614"/>
                    <a:pt x="3593" y="4465"/>
                    <a:pt x="3289" y="6335"/>
                  </a:cubicBezTo>
                  <a:cubicBezTo>
                    <a:pt x="3098" y="7497"/>
                    <a:pt x="1" y="8028"/>
                    <a:pt x="1071" y="11481"/>
                  </a:cubicBezTo>
                  <a:cubicBezTo>
                    <a:pt x="1955" y="14326"/>
                    <a:pt x="6610" y="13424"/>
                    <a:pt x="9319" y="12709"/>
                  </a:cubicBezTo>
                  <a:cubicBezTo>
                    <a:pt x="11947" y="12020"/>
                    <a:pt x="14561" y="14168"/>
                    <a:pt x="16353" y="13288"/>
                  </a:cubicBezTo>
                  <a:cubicBezTo>
                    <a:pt x="19714" y="11635"/>
                    <a:pt x="17324" y="8981"/>
                    <a:pt x="17750" y="6789"/>
                  </a:cubicBezTo>
                  <a:cubicBezTo>
                    <a:pt x="17922" y="5887"/>
                    <a:pt x="20407" y="3530"/>
                    <a:pt x="17365" y="1712"/>
                  </a:cubicBezTo>
                  <a:cubicBezTo>
                    <a:pt x="14498" y="0"/>
                    <a:pt x="13226" y="3255"/>
                    <a:pt x="10873" y="30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>
              <a:off x="3335336" y="1074963"/>
              <a:ext cx="927453" cy="1662986"/>
            </a:xfrm>
            <a:custGeom>
              <a:avLst/>
              <a:gdLst/>
              <a:ahLst/>
              <a:cxnLst/>
              <a:rect l="l" t="t" r="r" b="b"/>
              <a:pathLst>
                <a:path w="4543" h="8146" extrusionOk="0">
                  <a:moveTo>
                    <a:pt x="4154" y="1"/>
                  </a:moveTo>
                  <a:cubicBezTo>
                    <a:pt x="4542" y="2130"/>
                    <a:pt x="4044" y="4377"/>
                    <a:pt x="3032" y="6001"/>
                  </a:cubicBezTo>
                  <a:cubicBezTo>
                    <a:pt x="2790" y="6390"/>
                    <a:pt x="2519" y="6778"/>
                    <a:pt x="2189" y="7090"/>
                  </a:cubicBezTo>
                  <a:cubicBezTo>
                    <a:pt x="2002" y="7266"/>
                    <a:pt x="1793" y="7424"/>
                    <a:pt x="1566" y="7552"/>
                  </a:cubicBezTo>
                  <a:cubicBezTo>
                    <a:pt x="1126" y="7797"/>
                    <a:pt x="191" y="8146"/>
                    <a:pt x="30" y="7222"/>
                  </a:cubicBezTo>
                  <a:cubicBezTo>
                    <a:pt x="8" y="7079"/>
                    <a:pt x="1" y="6943"/>
                    <a:pt x="12" y="6808"/>
                  </a:cubicBezTo>
                  <a:cubicBezTo>
                    <a:pt x="67" y="6001"/>
                    <a:pt x="474" y="5246"/>
                    <a:pt x="825" y="4579"/>
                  </a:cubicBezTo>
                  <a:cubicBezTo>
                    <a:pt x="1166" y="3927"/>
                    <a:pt x="1511" y="3274"/>
                    <a:pt x="1881" y="2636"/>
                  </a:cubicBezTo>
                  <a:cubicBezTo>
                    <a:pt x="2504" y="1562"/>
                    <a:pt x="3347" y="880"/>
                    <a:pt x="4150" y="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2454624" y="1203781"/>
              <a:ext cx="1213263" cy="1737704"/>
            </a:xfrm>
            <a:custGeom>
              <a:avLst/>
              <a:gdLst/>
              <a:ahLst/>
              <a:cxnLst/>
              <a:rect l="l" t="t" r="r" b="b"/>
              <a:pathLst>
                <a:path w="5943" h="8512" extrusionOk="0">
                  <a:moveTo>
                    <a:pt x="4868" y="1082"/>
                  </a:moveTo>
                  <a:cubicBezTo>
                    <a:pt x="5403" y="334"/>
                    <a:pt x="4993" y="0"/>
                    <a:pt x="4835" y="341"/>
                  </a:cubicBezTo>
                  <a:cubicBezTo>
                    <a:pt x="4692" y="653"/>
                    <a:pt x="4828" y="1023"/>
                    <a:pt x="4854" y="1085"/>
                  </a:cubicBezTo>
                  <a:cubicBezTo>
                    <a:pt x="4846" y="1089"/>
                    <a:pt x="4839" y="1093"/>
                    <a:pt x="4832" y="1100"/>
                  </a:cubicBezTo>
                  <a:cubicBezTo>
                    <a:pt x="4788" y="1148"/>
                    <a:pt x="4725" y="1217"/>
                    <a:pt x="4725" y="1217"/>
                  </a:cubicBezTo>
                  <a:cubicBezTo>
                    <a:pt x="4667" y="1290"/>
                    <a:pt x="4608" y="1364"/>
                    <a:pt x="4553" y="1441"/>
                  </a:cubicBezTo>
                  <a:cubicBezTo>
                    <a:pt x="4546" y="1305"/>
                    <a:pt x="4498" y="836"/>
                    <a:pt x="4274" y="653"/>
                  </a:cubicBezTo>
                  <a:cubicBezTo>
                    <a:pt x="4010" y="433"/>
                    <a:pt x="3809" y="1170"/>
                    <a:pt x="4531" y="1470"/>
                  </a:cubicBezTo>
                  <a:cubicBezTo>
                    <a:pt x="4399" y="1646"/>
                    <a:pt x="4278" y="1829"/>
                    <a:pt x="4157" y="2013"/>
                  </a:cubicBezTo>
                  <a:cubicBezTo>
                    <a:pt x="4139" y="1785"/>
                    <a:pt x="4073" y="1316"/>
                    <a:pt x="3875" y="1111"/>
                  </a:cubicBezTo>
                  <a:cubicBezTo>
                    <a:pt x="3615" y="843"/>
                    <a:pt x="3420" y="1708"/>
                    <a:pt x="4098" y="2108"/>
                  </a:cubicBezTo>
                  <a:cubicBezTo>
                    <a:pt x="4076" y="2145"/>
                    <a:pt x="4051" y="2181"/>
                    <a:pt x="4029" y="2222"/>
                  </a:cubicBezTo>
                  <a:lnTo>
                    <a:pt x="4018" y="2240"/>
                  </a:lnTo>
                  <a:cubicBezTo>
                    <a:pt x="3930" y="2383"/>
                    <a:pt x="3849" y="2526"/>
                    <a:pt x="3765" y="2669"/>
                  </a:cubicBezTo>
                  <a:cubicBezTo>
                    <a:pt x="3659" y="2474"/>
                    <a:pt x="3343" y="1950"/>
                    <a:pt x="3010" y="1811"/>
                  </a:cubicBezTo>
                  <a:cubicBezTo>
                    <a:pt x="2614" y="1646"/>
                    <a:pt x="2823" y="2614"/>
                    <a:pt x="3732" y="2731"/>
                  </a:cubicBezTo>
                  <a:cubicBezTo>
                    <a:pt x="3615" y="2940"/>
                    <a:pt x="3501" y="3149"/>
                    <a:pt x="3391" y="3362"/>
                  </a:cubicBezTo>
                  <a:cubicBezTo>
                    <a:pt x="3237" y="3138"/>
                    <a:pt x="2801" y="2548"/>
                    <a:pt x="2423" y="2405"/>
                  </a:cubicBezTo>
                  <a:cubicBezTo>
                    <a:pt x="1972" y="2233"/>
                    <a:pt x="2383" y="3340"/>
                    <a:pt x="3351" y="3439"/>
                  </a:cubicBezTo>
                  <a:cubicBezTo>
                    <a:pt x="3237" y="3669"/>
                    <a:pt x="3127" y="3900"/>
                    <a:pt x="3024" y="4131"/>
                  </a:cubicBezTo>
                  <a:cubicBezTo>
                    <a:pt x="2793" y="3955"/>
                    <a:pt x="2112" y="3457"/>
                    <a:pt x="1672" y="3479"/>
                  </a:cubicBezTo>
                  <a:cubicBezTo>
                    <a:pt x="1155" y="3501"/>
                    <a:pt x="1972" y="4582"/>
                    <a:pt x="2973" y="4245"/>
                  </a:cubicBezTo>
                  <a:cubicBezTo>
                    <a:pt x="2881" y="4461"/>
                    <a:pt x="2793" y="4678"/>
                    <a:pt x="2713" y="4894"/>
                  </a:cubicBezTo>
                  <a:cubicBezTo>
                    <a:pt x="2673" y="5004"/>
                    <a:pt x="2632" y="5110"/>
                    <a:pt x="2596" y="5220"/>
                  </a:cubicBezTo>
                  <a:cubicBezTo>
                    <a:pt x="2387" y="5011"/>
                    <a:pt x="1892" y="4582"/>
                    <a:pt x="1430" y="4568"/>
                  </a:cubicBezTo>
                  <a:cubicBezTo>
                    <a:pt x="843" y="4553"/>
                    <a:pt x="1272" y="5601"/>
                    <a:pt x="2552" y="5363"/>
                  </a:cubicBezTo>
                  <a:cubicBezTo>
                    <a:pt x="2453" y="5671"/>
                    <a:pt x="2368" y="5982"/>
                    <a:pt x="2299" y="6290"/>
                  </a:cubicBezTo>
                  <a:cubicBezTo>
                    <a:pt x="2104" y="6188"/>
                    <a:pt x="1544" y="5931"/>
                    <a:pt x="961" y="6100"/>
                  </a:cubicBezTo>
                  <a:cubicBezTo>
                    <a:pt x="253" y="6309"/>
                    <a:pt x="656" y="7152"/>
                    <a:pt x="2280" y="6375"/>
                  </a:cubicBezTo>
                  <a:cubicBezTo>
                    <a:pt x="2222" y="6639"/>
                    <a:pt x="2178" y="6903"/>
                    <a:pt x="2141" y="7163"/>
                  </a:cubicBezTo>
                  <a:cubicBezTo>
                    <a:pt x="1932" y="7152"/>
                    <a:pt x="1217" y="7144"/>
                    <a:pt x="656" y="7526"/>
                  </a:cubicBezTo>
                  <a:cubicBezTo>
                    <a:pt x="0" y="7973"/>
                    <a:pt x="737" y="8512"/>
                    <a:pt x="2134" y="7236"/>
                  </a:cubicBezTo>
                  <a:cubicBezTo>
                    <a:pt x="2097" y="7526"/>
                    <a:pt x="2071" y="7808"/>
                    <a:pt x="2064" y="8087"/>
                  </a:cubicBezTo>
                  <a:cubicBezTo>
                    <a:pt x="2064" y="8087"/>
                    <a:pt x="2057" y="8101"/>
                    <a:pt x="2101" y="8138"/>
                  </a:cubicBezTo>
                  <a:lnTo>
                    <a:pt x="2148" y="8072"/>
                  </a:lnTo>
                  <a:cubicBezTo>
                    <a:pt x="2167" y="7863"/>
                    <a:pt x="2196" y="7647"/>
                    <a:pt x="2233" y="7434"/>
                  </a:cubicBezTo>
                  <a:cubicBezTo>
                    <a:pt x="2233" y="7434"/>
                    <a:pt x="2280" y="7108"/>
                    <a:pt x="2328" y="6848"/>
                  </a:cubicBezTo>
                  <a:cubicBezTo>
                    <a:pt x="2354" y="6730"/>
                    <a:pt x="2376" y="6617"/>
                    <a:pt x="2401" y="6499"/>
                  </a:cubicBezTo>
                  <a:cubicBezTo>
                    <a:pt x="3270" y="7588"/>
                    <a:pt x="4241" y="6943"/>
                    <a:pt x="3769" y="6576"/>
                  </a:cubicBezTo>
                  <a:cubicBezTo>
                    <a:pt x="3373" y="6268"/>
                    <a:pt x="2680" y="6349"/>
                    <a:pt x="2427" y="6393"/>
                  </a:cubicBezTo>
                  <a:cubicBezTo>
                    <a:pt x="2511" y="6048"/>
                    <a:pt x="2610" y="5700"/>
                    <a:pt x="2720" y="5359"/>
                  </a:cubicBezTo>
                  <a:cubicBezTo>
                    <a:pt x="3281" y="6397"/>
                    <a:pt x="4619" y="5993"/>
                    <a:pt x="4223" y="5627"/>
                  </a:cubicBezTo>
                  <a:cubicBezTo>
                    <a:pt x="3871" y="5301"/>
                    <a:pt x="2958" y="5297"/>
                    <a:pt x="2742" y="5304"/>
                  </a:cubicBezTo>
                  <a:cubicBezTo>
                    <a:pt x="2834" y="5022"/>
                    <a:pt x="2936" y="4747"/>
                    <a:pt x="3043" y="4472"/>
                  </a:cubicBezTo>
                  <a:cubicBezTo>
                    <a:pt x="3387" y="5268"/>
                    <a:pt x="4868" y="5114"/>
                    <a:pt x="4575" y="4776"/>
                  </a:cubicBezTo>
                  <a:cubicBezTo>
                    <a:pt x="4318" y="4483"/>
                    <a:pt x="3420" y="4359"/>
                    <a:pt x="3105" y="4326"/>
                  </a:cubicBezTo>
                  <a:cubicBezTo>
                    <a:pt x="3160" y="4186"/>
                    <a:pt x="3219" y="4051"/>
                    <a:pt x="3277" y="3915"/>
                  </a:cubicBezTo>
                  <a:cubicBezTo>
                    <a:pt x="4021" y="4392"/>
                    <a:pt x="5297" y="3908"/>
                    <a:pt x="4843" y="3757"/>
                  </a:cubicBezTo>
                  <a:cubicBezTo>
                    <a:pt x="4465" y="3633"/>
                    <a:pt x="3651" y="3757"/>
                    <a:pt x="3321" y="3816"/>
                  </a:cubicBezTo>
                  <a:cubicBezTo>
                    <a:pt x="3439" y="3559"/>
                    <a:pt x="3560" y="3307"/>
                    <a:pt x="3684" y="3065"/>
                  </a:cubicBezTo>
                  <a:lnTo>
                    <a:pt x="3684" y="3065"/>
                  </a:lnTo>
                  <a:cubicBezTo>
                    <a:pt x="4381" y="3516"/>
                    <a:pt x="5407" y="3028"/>
                    <a:pt x="4997" y="2892"/>
                  </a:cubicBezTo>
                  <a:cubicBezTo>
                    <a:pt x="4663" y="2782"/>
                    <a:pt x="4003" y="2914"/>
                    <a:pt x="3728" y="2977"/>
                  </a:cubicBezTo>
                  <a:cubicBezTo>
                    <a:pt x="3802" y="2834"/>
                    <a:pt x="3879" y="2687"/>
                    <a:pt x="3955" y="2544"/>
                  </a:cubicBezTo>
                  <a:cubicBezTo>
                    <a:pt x="3981" y="2496"/>
                    <a:pt x="4010" y="2449"/>
                    <a:pt x="4036" y="2397"/>
                  </a:cubicBezTo>
                  <a:cubicBezTo>
                    <a:pt x="4696" y="2834"/>
                    <a:pt x="5510" y="2343"/>
                    <a:pt x="5139" y="2222"/>
                  </a:cubicBezTo>
                  <a:cubicBezTo>
                    <a:pt x="4839" y="2126"/>
                    <a:pt x="4293" y="2266"/>
                    <a:pt x="4073" y="2332"/>
                  </a:cubicBezTo>
                  <a:cubicBezTo>
                    <a:pt x="4201" y="2104"/>
                    <a:pt x="4333" y="1881"/>
                    <a:pt x="4476" y="1661"/>
                  </a:cubicBezTo>
                  <a:cubicBezTo>
                    <a:pt x="5103" y="2082"/>
                    <a:pt x="5741" y="1595"/>
                    <a:pt x="5407" y="1488"/>
                  </a:cubicBezTo>
                  <a:cubicBezTo>
                    <a:pt x="5132" y="1397"/>
                    <a:pt x="4674" y="1551"/>
                    <a:pt x="4509" y="1613"/>
                  </a:cubicBezTo>
                  <a:cubicBezTo>
                    <a:pt x="4590" y="1488"/>
                    <a:pt x="4678" y="1367"/>
                    <a:pt x="4766" y="1246"/>
                  </a:cubicBezTo>
                  <a:cubicBezTo>
                    <a:pt x="4777" y="1235"/>
                    <a:pt x="4784" y="1225"/>
                    <a:pt x="4791" y="1210"/>
                  </a:cubicBezTo>
                  <a:cubicBezTo>
                    <a:pt x="4817" y="1177"/>
                    <a:pt x="4843" y="1140"/>
                    <a:pt x="4868" y="1104"/>
                  </a:cubicBezTo>
                  <a:lnTo>
                    <a:pt x="4868" y="1104"/>
                  </a:lnTo>
                  <a:cubicBezTo>
                    <a:pt x="5546" y="1342"/>
                    <a:pt x="5942" y="763"/>
                    <a:pt x="5623" y="748"/>
                  </a:cubicBezTo>
                  <a:cubicBezTo>
                    <a:pt x="5330" y="733"/>
                    <a:pt x="4942" y="1030"/>
                    <a:pt x="4868" y="1089"/>
                  </a:cubicBezTo>
                  <a:lnTo>
                    <a:pt x="4868" y="1082"/>
                  </a:lnTo>
                  <a:cubicBezTo>
                    <a:pt x="4868" y="1082"/>
                    <a:pt x="4868" y="1082"/>
                    <a:pt x="4868" y="108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5"/>
            <p:cNvSpPr/>
            <p:nvPr/>
          </p:nvSpPr>
          <p:spPr>
            <a:xfrm>
              <a:off x="1712409" y="905116"/>
              <a:ext cx="723712" cy="1353294"/>
            </a:xfrm>
            <a:custGeom>
              <a:avLst/>
              <a:gdLst/>
              <a:ahLst/>
              <a:cxnLst/>
              <a:rect l="l" t="t" r="r" b="b"/>
              <a:pathLst>
                <a:path w="3545" h="6629" extrusionOk="0">
                  <a:moveTo>
                    <a:pt x="2115" y="6628"/>
                  </a:moveTo>
                  <a:cubicBezTo>
                    <a:pt x="2170" y="5965"/>
                    <a:pt x="1628" y="5572"/>
                    <a:pt x="1034" y="5371"/>
                  </a:cubicBezTo>
                  <a:cubicBezTo>
                    <a:pt x="829" y="5297"/>
                    <a:pt x="305" y="5100"/>
                    <a:pt x="422" y="4803"/>
                  </a:cubicBezTo>
                  <a:cubicBezTo>
                    <a:pt x="466" y="4685"/>
                    <a:pt x="726" y="4759"/>
                    <a:pt x="792" y="4784"/>
                  </a:cubicBezTo>
                  <a:cubicBezTo>
                    <a:pt x="1074" y="4894"/>
                    <a:pt x="1239" y="5114"/>
                    <a:pt x="1489" y="5265"/>
                  </a:cubicBezTo>
                  <a:cubicBezTo>
                    <a:pt x="1580" y="5319"/>
                    <a:pt x="1745" y="5426"/>
                    <a:pt x="1763" y="5243"/>
                  </a:cubicBezTo>
                  <a:cubicBezTo>
                    <a:pt x="1782" y="5052"/>
                    <a:pt x="1606" y="4905"/>
                    <a:pt x="1478" y="4784"/>
                  </a:cubicBezTo>
                  <a:cubicBezTo>
                    <a:pt x="1159" y="4495"/>
                    <a:pt x="737" y="4348"/>
                    <a:pt x="469" y="4004"/>
                  </a:cubicBezTo>
                  <a:cubicBezTo>
                    <a:pt x="378" y="3886"/>
                    <a:pt x="275" y="3751"/>
                    <a:pt x="246" y="3600"/>
                  </a:cubicBezTo>
                  <a:cubicBezTo>
                    <a:pt x="242" y="3578"/>
                    <a:pt x="224" y="3465"/>
                    <a:pt x="257" y="3450"/>
                  </a:cubicBezTo>
                  <a:cubicBezTo>
                    <a:pt x="378" y="3391"/>
                    <a:pt x="565" y="3487"/>
                    <a:pt x="656" y="3542"/>
                  </a:cubicBezTo>
                  <a:cubicBezTo>
                    <a:pt x="946" y="3721"/>
                    <a:pt x="1144" y="4004"/>
                    <a:pt x="1338" y="4267"/>
                  </a:cubicBezTo>
                  <a:cubicBezTo>
                    <a:pt x="1386" y="4330"/>
                    <a:pt x="1562" y="4671"/>
                    <a:pt x="1646" y="4506"/>
                  </a:cubicBezTo>
                  <a:cubicBezTo>
                    <a:pt x="1763" y="4267"/>
                    <a:pt x="1635" y="4007"/>
                    <a:pt x="1507" y="3813"/>
                  </a:cubicBezTo>
                  <a:cubicBezTo>
                    <a:pt x="1214" y="3362"/>
                    <a:pt x="722" y="3036"/>
                    <a:pt x="378" y="2618"/>
                  </a:cubicBezTo>
                  <a:cubicBezTo>
                    <a:pt x="246" y="2464"/>
                    <a:pt x="96" y="2299"/>
                    <a:pt x="33" y="2105"/>
                  </a:cubicBezTo>
                  <a:cubicBezTo>
                    <a:pt x="22" y="2064"/>
                    <a:pt x="0" y="1936"/>
                    <a:pt x="48" y="1899"/>
                  </a:cubicBezTo>
                  <a:cubicBezTo>
                    <a:pt x="162" y="1822"/>
                    <a:pt x="356" y="1962"/>
                    <a:pt x="433" y="2017"/>
                  </a:cubicBezTo>
                  <a:cubicBezTo>
                    <a:pt x="737" y="2240"/>
                    <a:pt x="891" y="2592"/>
                    <a:pt x="1129" y="2871"/>
                  </a:cubicBezTo>
                  <a:cubicBezTo>
                    <a:pt x="1192" y="2944"/>
                    <a:pt x="1375" y="3234"/>
                    <a:pt x="1511" y="3109"/>
                  </a:cubicBezTo>
                  <a:cubicBezTo>
                    <a:pt x="1686" y="2941"/>
                    <a:pt x="1620" y="2633"/>
                    <a:pt x="1580" y="2442"/>
                  </a:cubicBezTo>
                  <a:cubicBezTo>
                    <a:pt x="1470" y="1914"/>
                    <a:pt x="1247" y="1401"/>
                    <a:pt x="1089" y="888"/>
                  </a:cubicBezTo>
                  <a:cubicBezTo>
                    <a:pt x="1023" y="679"/>
                    <a:pt x="906" y="224"/>
                    <a:pt x="1181" y="59"/>
                  </a:cubicBezTo>
                  <a:cubicBezTo>
                    <a:pt x="1276" y="1"/>
                    <a:pt x="1390" y="92"/>
                    <a:pt x="1448" y="155"/>
                  </a:cubicBezTo>
                  <a:cubicBezTo>
                    <a:pt x="1602" y="323"/>
                    <a:pt x="1653" y="587"/>
                    <a:pt x="1712" y="800"/>
                  </a:cubicBezTo>
                  <a:cubicBezTo>
                    <a:pt x="1892" y="1471"/>
                    <a:pt x="1873" y="2134"/>
                    <a:pt x="1800" y="2831"/>
                  </a:cubicBezTo>
                  <a:cubicBezTo>
                    <a:pt x="1778" y="3061"/>
                    <a:pt x="1756" y="3292"/>
                    <a:pt x="1767" y="3523"/>
                  </a:cubicBezTo>
                  <a:cubicBezTo>
                    <a:pt x="1771" y="3571"/>
                    <a:pt x="1752" y="3718"/>
                    <a:pt x="1793" y="3765"/>
                  </a:cubicBezTo>
                  <a:cubicBezTo>
                    <a:pt x="1800" y="3773"/>
                    <a:pt x="1884" y="3721"/>
                    <a:pt x="1892" y="3721"/>
                  </a:cubicBezTo>
                  <a:cubicBezTo>
                    <a:pt x="2002" y="3652"/>
                    <a:pt x="2071" y="3542"/>
                    <a:pt x="2123" y="3435"/>
                  </a:cubicBezTo>
                  <a:cubicBezTo>
                    <a:pt x="2284" y="3105"/>
                    <a:pt x="2310" y="2743"/>
                    <a:pt x="2460" y="2409"/>
                  </a:cubicBezTo>
                  <a:cubicBezTo>
                    <a:pt x="2511" y="2299"/>
                    <a:pt x="2629" y="2112"/>
                    <a:pt x="2786" y="2163"/>
                  </a:cubicBezTo>
                  <a:cubicBezTo>
                    <a:pt x="3017" y="2244"/>
                    <a:pt x="3043" y="2578"/>
                    <a:pt x="3028" y="2772"/>
                  </a:cubicBezTo>
                  <a:cubicBezTo>
                    <a:pt x="2977" y="3333"/>
                    <a:pt x="2508" y="3718"/>
                    <a:pt x="2229" y="4194"/>
                  </a:cubicBezTo>
                  <a:cubicBezTo>
                    <a:pt x="2134" y="4359"/>
                    <a:pt x="2064" y="4539"/>
                    <a:pt x="2031" y="4722"/>
                  </a:cubicBezTo>
                  <a:cubicBezTo>
                    <a:pt x="2031" y="4737"/>
                    <a:pt x="1998" y="4894"/>
                    <a:pt x="2027" y="4902"/>
                  </a:cubicBezTo>
                  <a:cubicBezTo>
                    <a:pt x="2134" y="4931"/>
                    <a:pt x="2280" y="4784"/>
                    <a:pt x="2343" y="4722"/>
                  </a:cubicBezTo>
                  <a:cubicBezTo>
                    <a:pt x="2577" y="4484"/>
                    <a:pt x="2702" y="4165"/>
                    <a:pt x="2900" y="3901"/>
                  </a:cubicBezTo>
                  <a:cubicBezTo>
                    <a:pt x="2940" y="3846"/>
                    <a:pt x="3079" y="3608"/>
                    <a:pt x="3182" y="3622"/>
                  </a:cubicBezTo>
                  <a:cubicBezTo>
                    <a:pt x="3439" y="3655"/>
                    <a:pt x="3340" y="4029"/>
                    <a:pt x="3277" y="4179"/>
                  </a:cubicBezTo>
                  <a:cubicBezTo>
                    <a:pt x="3112" y="4568"/>
                    <a:pt x="2826" y="4792"/>
                    <a:pt x="2478" y="5045"/>
                  </a:cubicBezTo>
                  <a:cubicBezTo>
                    <a:pt x="2361" y="5133"/>
                    <a:pt x="2079" y="5305"/>
                    <a:pt x="2119" y="5477"/>
                  </a:cubicBezTo>
                  <a:cubicBezTo>
                    <a:pt x="2137" y="5547"/>
                    <a:pt x="2416" y="5400"/>
                    <a:pt x="2431" y="5389"/>
                  </a:cubicBezTo>
                  <a:cubicBezTo>
                    <a:pt x="2687" y="5243"/>
                    <a:pt x="2903" y="5041"/>
                    <a:pt x="3160" y="4898"/>
                  </a:cubicBezTo>
                  <a:cubicBezTo>
                    <a:pt x="3219" y="4869"/>
                    <a:pt x="3387" y="4762"/>
                    <a:pt x="3442" y="4843"/>
                  </a:cubicBezTo>
                  <a:cubicBezTo>
                    <a:pt x="3545" y="4993"/>
                    <a:pt x="3310" y="5213"/>
                    <a:pt x="3197" y="5301"/>
                  </a:cubicBezTo>
                  <a:cubicBezTo>
                    <a:pt x="2841" y="5576"/>
                    <a:pt x="2343" y="5704"/>
                    <a:pt x="2233" y="61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5"/>
            <p:cNvSpPr/>
            <p:nvPr/>
          </p:nvSpPr>
          <p:spPr>
            <a:xfrm>
              <a:off x="3593589" y="1764169"/>
              <a:ext cx="1264913" cy="1211820"/>
            </a:xfrm>
            <a:custGeom>
              <a:avLst/>
              <a:gdLst/>
              <a:ahLst/>
              <a:cxnLst/>
              <a:rect l="l" t="t" r="r" b="b"/>
              <a:pathLst>
                <a:path w="6196" h="5936" extrusionOk="0">
                  <a:moveTo>
                    <a:pt x="1364" y="4370"/>
                  </a:moveTo>
                  <a:cubicBezTo>
                    <a:pt x="1203" y="3894"/>
                    <a:pt x="1203" y="3318"/>
                    <a:pt x="1320" y="2834"/>
                  </a:cubicBezTo>
                  <a:cubicBezTo>
                    <a:pt x="1360" y="2680"/>
                    <a:pt x="1426" y="2537"/>
                    <a:pt x="1503" y="2402"/>
                  </a:cubicBezTo>
                  <a:cubicBezTo>
                    <a:pt x="1533" y="2350"/>
                    <a:pt x="1562" y="2299"/>
                    <a:pt x="1595" y="2251"/>
                  </a:cubicBezTo>
                  <a:cubicBezTo>
                    <a:pt x="1602" y="2237"/>
                    <a:pt x="1613" y="2222"/>
                    <a:pt x="1621" y="2207"/>
                  </a:cubicBezTo>
                  <a:cubicBezTo>
                    <a:pt x="1628" y="2200"/>
                    <a:pt x="1635" y="2171"/>
                    <a:pt x="1639" y="2182"/>
                  </a:cubicBezTo>
                  <a:cubicBezTo>
                    <a:pt x="1731" y="2354"/>
                    <a:pt x="1690" y="2640"/>
                    <a:pt x="1679" y="2827"/>
                  </a:cubicBezTo>
                  <a:cubicBezTo>
                    <a:pt x="1654" y="3307"/>
                    <a:pt x="1617" y="3872"/>
                    <a:pt x="1419" y="4315"/>
                  </a:cubicBezTo>
                  <a:close/>
                  <a:moveTo>
                    <a:pt x="679" y="5213"/>
                  </a:moveTo>
                  <a:cubicBezTo>
                    <a:pt x="1236" y="5107"/>
                    <a:pt x="1884" y="5162"/>
                    <a:pt x="2434" y="5298"/>
                  </a:cubicBezTo>
                  <a:cubicBezTo>
                    <a:pt x="2632" y="5349"/>
                    <a:pt x="2827" y="5415"/>
                    <a:pt x="3010" y="5495"/>
                  </a:cubicBezTo>
                  <a:cubicBezTo>
                    <a:pt x="3068" y="5525"/>
                    <a:pt x="3123" y="5550"/>
                    <a:pt x="3182" y="5580"/>
                  </a:cubicBezTo>
                  <a:cubicBezTo>
                    <a:pt x="3208" y="5591"/>
                    <a:pt x="3233" y="5602"/>
                    <a:pt x="3255" y="5616"/>
                  </a:cubicBezTo>
                  <a:cubicBezTo>
                    <a:pt x="3266" y="5620"/>
                    <a:pt x="3299" y="5627"/>
                    <a:pt x="3288" y="5631"/>
                  </a:cubicBezTo>
                  <a:cubicBezTo>
                    <a:pt x="3244" y="5660"/>
                    <a:pt x="3156" y="5657"/>
                    <a:pt x="3105" y="5660"/>
                  </a:cubicBezTo>
                  <a:cubicBezTo>
                    <a:pt x="2915" y="5675"/>
                    <a:pt x="2728" y="5664"/>
                    <a:pt x="2541" y="5646"/>
                  </a:cubicBezTo>
                  <a:cubicBezTo>
                    <a:pt x="1925" y="5583"/>
                    <a:pt x="1243" y="5510"/>
                    <a:pt x="664" y="5276"/>
                  </a:cubicBezTo>
                  <a:close/>
                  <a:moveTo>
                    <a:pt x="5026" y="1075"/>
                  </a:moveTo>
                  <a:cubicBezTo>
                    <a:pt x="5070" y="917"/>
                    <a:pt x="5110" y="756"/>
                    <a:pt x="5169" y="598"/>
                  </a:cubicBezTo>
                  <a:cubicBezTo>
                    <a:pt x="5198" y="510"/>
                    <a:pt x="5242" y="426"/>
                    <a:pt x="5286" y="342"/>
                  </a:cubicBezTo>
                  <a:cubicBezTo>
                    <a:pt x="5330" y="261"/>
                    <a:pt x="5378" y="180"/>
                    <a:pt x="5433" y="107"/>
                  </a:cubicBezTo>
                  <a:cubicBezTo>
                    <a:pt x="5447" y="89"/>
                    <a:pt x="5466" y="67"/>
                    <a:pt x="5480" y="48"/>
                  </a:cubicBezTo>
                  <a:cubicBezTo>
                    <a:pt x="5491" y="37"/>
                    <a:pt x="5506" y="1"/>
                    <a:pt x="5506" y="15"/>
                  </a:cubicBezTo>
                  <a:cubicBezTo>
                    <a:pt x="5524" y="89"/>
                    <a:pt x="5455" y="228"/>
                    <a:pt x="5429" y="294"/>
                  </a:cubicBezTo>
                  <a:cubicBezTo>
                    <a:pt x="5345" y="529"/>
                    <a:pt x="5231" y="760"/>
                    <a:pt x="5099" y="972"/>
                  </a:cubicBezTo>
                  <a:lnTo>
                    <a:pt x="5037" y="1071"/>
                  </a:lnTo>
                  <a:lnTo>
                    <a:pt x="5048" y="1060"/>
                  </a:lnTo>
                  <a:lnTo>
                    <a:pt x="5055" y="1042"/>
                  </a:lnTo>
                  <a:cubicBezTo>
                    <a:pt x="5066" y="1038"/>
                    <a:pt x="5077" y="1031"/>
                    <a:pt x="5088" y="1027"/>
                  </a:cubicBezTo>
                  <a:cubicBezTo>
                    <a:pt x="5206" y="935"/>
                    <a:pt x="5323" y="844"/>
                    <a:pt x="5436" y="756"/>
                  </a:cubicBezTo>
                  <a:lnTo>
                    <a:pt x="5480" y="719"/>
                  </a:lnTo>
                  <a:lnTo>
                    <a:pt x="5528" y="686"/>
                  </a:lnTo>
                  <a:cubicBezTo>
                    <a:pt x="5528" y="686"/>
                    <a:pt x="5546" y="672"/>
                    <a:pt x="5539" y="701"/>
                  </a:cubicBezTo>
                  <a:cubicBezTo>
                    <a:pt x="5425" y="796"/>
                    <a:pt x="5312" y="888"/>
                    <a:pt x="5198" y="983"/>
                  </a:cubicBezTo>
                  <a:cubicBezTo>
                    <a:pt x="5422" y="899"/>
                    <a:pt x="5649" y="847"/>
                    <a:pt x="5895" y="855"/>
                  </a:cubicBezTo>
                  <a:cubicBezTo>
                    <a:pt x="5961" y="855"/>
                    <a:pt x="6027" y="866"/>
                    <a:pt x="6096" y="877"/>
                  </a:cubicBezTo>
                  <a:cubicBezTo>
                    <a:pt x="6122" y="884"/>
                    <a:pt x="6195" y="873"/>
                    <a:pt x="6181" y="899"/>
                  </a:cubicBezTo>
                  <a:cubicBezTo>
                    <a:pt x="6126" y="990"/>
                    <a:pt x="5953" y="1034"/>
                    <a:pt x="5854" y="1056"/>
                  </a:cubicBezTo>
                  <a:cubicBezTo>
                    <a:pt x="5594" y="1111"/>
                    <a:pt x="5327" y="1093"/>
                    <a:pt x="5063" y="1093"/>
                  </a:cubicBezTo>
                  <a:cubicBezTo>
                    <a:pt x="4828" y="1287"/>
                    <a:pt x="4597" y="1485"/>
                    <a:pt x="4366" y="1680"/>
                  </a:cubicBezTo>
                  <a:cubicBezTo>
                    <a:pt x="4736" y="1500"/>
                    <a:pt x="5147" y="1375"/>
                    <a:pt x="5565" y="1416"/>
                  </a:cubicBezTo>
                  <a:cubicBezTo>
                    <a:pt x="5675" y="1423"/>
                    <a:pt x="5781" y="1441"/>
                    <a:pt x="5887" y="1467"/>
                  </a:cubicBezTo>
                  <a:cubicBezTo>
                    <a:pt x="5891" y="1467"/>
                    <a:pt x="5990" y="1493"/>
                    <a:pt x="5990" y="1496"/>
                  </a:cubicBezTo>
                  <a:cubicBezTo>
                    <a:pt x="5983" y="1526"/>
                    <a:pt x="5902" y="1559"/>
                    <a:pt x="5876" y="1573"/>
                  </a:cubicBezTo>
                  <a:cubicBezTo>
                    <a:pt x="5774" y="1628"/>
                    <a:pt x="5653" y="1661"/>
                    <a:pt x="5535" y="1683"/>
                  </a:cubicBezTo>
                  <a:cubicBezTo>
                    <a:pt x="5125" y="1764"/>
                    <a:pt x="4692" y="1753"/>
                    <a:pt x="4271" y="1764"/>
                  </a:cubicBezTo>
                  <a:cubicBezTo>
                    <a:pt x="4033" y="1969"/>
                    <a:pt x="3794" y="2174"/>
                    <a:pt x="3563" y="2383"/>
                  </a:cubicBezTo>
                  <a:cubicBezTo>
                    <a:pt x="4033" y="2204"/>
                    <a:pt x="4557" y="2145"/>
                    <a:pt x="5055" y="2259"/>
                  </a:cubicBezTo>
                  <a:cubicBezTo>
                    <a:pt x="5187" y="2288"/>
                    <a:pt x="5319" y="2328"/>
                    <a:pt x="5447" y="2376"/>
                  </a:cubicBezTo>
                  <a:cubicBezTo>
                    <a:pt x="5458" y="2380"/>
                    <a:pt x="5543" y="2402"/>
                    <a:pt x="5546" y="2413"/>
                  </a:cubicBezTo>
                  <a:cubicBezTo>
                    <a:pt x="5550" y="2424"/>
                    <a:pt x="5447" y="2460"/>
                    <a:pt x="5436" y="2460"/>
                  </a:cubicBezTo>
                  <a:cubicBezTo>
                    <a:pt x="5301" y="2501"/>
                    <a:pt x="5158" y="2519"/>
                    <a:pt x="5011" y="2523"/>
                  </a:cubicBezTo>
                  <a:cubicBezTo>
                    <a:pt x="4483" y="2537"/>
                    <a:pt x="3959" y="2541"/>
                    <a:pt x="3435" y="2497"/>
                  </a:cubicBezTo>
                  <a:cubicBezTo>
                    <a:pt x="3230" y="2680"/>
                    <a:pt x="3028" y="2864"/>
                    <a:pt x="2830" y="3047"/>
                  </a:cubicBezTo>
                  <a:cubicBezTo>
                    <a:pt x="3259" y="2882"/>
                    <a:pt x="3754" y="2878"/>
                    <a:pt x="4205" y="2959"/>
                  </a:cubicBezTo>
                  <a:cubicBezTo>
                    <a:pt x="4366" y="2988"/>
                    <a:pt x="4524" y="3025"/>
                    <a:pt x="4681" y="3080"/>
                  </a:cubicBezTo>
                  <a:cubicBezTo>
                    <a:pt x="4729" y="3098"/>
                    <a:pt x="4777" y="3116"/>
                    <a:pt x="4824" y="3138"/>
                  </a:cubicBezTo>
                  <a:cubicBezTo>
                    <a:pt x="4843" y="3146"/>
                    <a:pt x="4909" y="3157"/>
                    <a:pt x="4887" y="3168"/>
                  </a:cubicBezTo>
                  <a:cubicBezTo>
                    <a:pt x="4700" y="3267"/>
                    <a:pt x="4421" y="3237"/>
                    <a:pt x="4216" y="3234"/>
                  </a:cubicBezTo>
                  <a:cubicBezTo>
                    <a:pt x="3736" y="3223"/>
                    <a:pt x="3263" y="3175"/>
                    <a:pt x="2794" y="3080"/>
                  </a:cubicBezTo>
                  <a:cubicBezTo>
                    <a:pt x="2566" y="3292"/>
                    <a:pt x="2343" y="3505"/>
                    <a:pt x="2123" y="3718"/>
                  </a:cubicBezTo>
                  <a:cubicBezTo>
                    <a:pt x="2636" y="3494"/>
                    <a:pt x="3215" y="3520"/>
                    <a:pt x="3758" y="3641"/>
                  </a:cubicBezTo>
                  <a:cubicBezTo>
                    <a:pt x="3904" y="3674"/>
                    <a:pt x="4051" y="3710"/>
                    <a:pt x="4190" y="3758"/>
                  </a:cubicBezTo>
                  <a:cubicBezTo>
                    <a:pt x="4223" y="3769"/>
                    <a:pt x="4252" y="3784"/>
                    <a:pt x="4285" y="3795"/>
                  </a:cubicBezTo>
                  <a:cubicBezTo>
                    <a:pt x="4296" y="3798"/>
                    <a:pt x="4326" y="3798"/>
                    <a:pt x="4322" y="3809"/>
                  </a:cubicBezTo>
                  <a:cubicBezTo>
                    <a:pt x="4311" y="3831"/>
                    <a:pt x="4219" y="3850"/>
                    <a:pt x="4197" y="3857"/>
                  </a:cubicBezTo>
                  <a:cubicBezTo>
                    <a:pt x="4047" y="3897"/>
                    <a:pt x="3893" y="3901"/>
                    <a:pt x="3739" y="3905"/>
                  </a:cubicBezTo>
                  <a:cubicBezTo>
                    <a:pt x="3182" y="3912"/>
                    <a:pt x="2636" y="3850"/>
                    <a:pt x="2086" y="3754"/>
                  </a:cubicBezTo>
                  <a:cubicBezTo>
                    <a:pt x="1928" y="3905"/>
                    <a:pt x="1775" y="4059"/>
                    <a:pt x="1621" y="4213"/>
                  </a:cubicBezTo>
                  <a:lnTo>
                    <a:pt x="1624" y="4213"/>
                  </a:lnTo>
                  <a:cubicBezTo>
                    <a:pt x="2152" y="4018"/>
                    <a:pt x="2680" y="4055"/>
                    <a:pt x="3230" y="4121"/>
                  </a:cubicBezTo>
                  <a:cubicBezTo>
                    <a:pt x="3534" y="4154"/>
                    <a:pt x="3890" y="4205"/>
                    <a:pt x="4168" y="4344"/>
                  </a:cubicBezTo>
                  <a:cubicBezTo>
                    <a:pt x="4194" y="4355"/>
                    <a:pt x="4113" y="4366"/>
                    <a:pt x="4084" y="4374"/>
                  </a:cubicBezTo>
                  <a:cubicBezTo>
                    <a:pt x="4022" y="4392"/>
                    <a:pt x="3959" y="4407"/>
                    <a:pt x="3893" y="4414"/>
                  </a:cubicBezTo>
                  <a:cubicBezTo>
                    <a:pt x="3699" y="4436"/>
                    <a:pt x="3497" y="4432"/>
                    <a:pt x="3299" y="4418"/>
                  </a:cubicBezTo>
                  <a:cubicBezTo>
                    <a:pt x="2735" y="4374"/>
                    <a:pt x="2174" y="4293"/>
                    <a:pt x="1613" y="4224"/>
                  </a:cubicBezTo>
                  <a:cubicBezTo>
                    <a:pt x="1470" y="4366"/>
                    <a:pt x="1327" y="4513"/>
                    <a:pt x="1188" y="4656"/>
                  </a:cubicBezTo>
                  <a:lnTo>
                    <a:pt x="1195" y="4656"/>
                  </a:lnTo>
                  <a:cubicBezTo>
                    <a:pt x="1778" y="4491"/>
                    <a:pt x="2431" y="4491"/>
                    <a:pt x="3017" y="4641"/>
                  </a:cubicBezTo>
                  <a:cubicBezTo>
                    <a:pt x="3230" y="4696"/>
                    <a:pt x="3442" y="4755"/>
                    <a:pt x="3644" y="4832"/>
                  </a:cubicBezTo>
                  <a:cubicBezTo>
                    <a:pt x="3714" y="4858"/>
                    <a:pt x="3783" y="4883"/>
                    <a:pt x="3849" y="4913"/>
                  </a:cubicBezTo>
                  <a:cubicBezTo>
                    <a:pt x="3871" y="4924"/>
                    <a:pt x="3890" y="4931"/>
                    <a:pt x="3912" y="4942"/>
                  </a:cubicBezTo>
                  <a:cubicBezTo>
                    <a:pt x="3923" y="4946"/>
                    <a:pt x="3956" y="4953"/>
                    <a:pt x="3945" y="4957"/>
                  </a:cubicBezTo>
                  <a:cubicBezTo>
                    <a:pt x="3882" y="4986"/>
                    <a:pt x="3783" y="4979"/>
                    <a:pt x="3714" y="4982"/>
                  </a:cubicBezTo>
                  <a:cubicBezTo>
                    <a:pt x="3527" y="4990"/>
                    <a:pt x="3336" y="4975"/>
                    <a:pt x="3149" y="4964"/>
                  </a:cubicBezTo>
                  <a:cubicBezTo>
                    <a:pt x="2698" y="4942"/>
                    <a:pt x="2240" y="4920"/>
                    <a:pt x="1797" y="4843"/>
                  </a:cubicBezTo>
                  <a:cubicBezTo>
                    <a:pt x="1584" y="4806"/>
                    <a:pt x="1375" y="4737"/>
                    <a:pt x="1166" y="4682"/>
                  </a:cubicBezTo>
                  <a:cubicBezTo>
                    <a:pt x="891" y="4971"/>
                    <a:pt x="627" y="5257"/>
                    <a:pt x="367" y="5550"/>
                  </a:cubicBezTo>
                  <a:cubicBezTo>
                    <a:pt x="275" y="5657"/>
                    <a:pt x="176" y="5767"/>
                    <a:pt x="85" y="5873"/>
                  </a:cubicBezTo>
                  <a:lnTo>
                    <a:pt x="22" y="5932"/>
                  </a:lnTo>
                  <a:lnTo>
                    <a:pt x="4" y="5935"/>
                  </a:lnTo>
                  <a:lnTo>
                    <a:pt x="0" y="5913"/>
                  </a:lnTo>
                  <a:cubicBezTo>
                    <a:pt x="0" y="5913"/>
                    <a:pt x="176" y="5686"/>
                    <a:pt x="327" y="5517"/>
                  </a:cubicBezTo>
                  <a:cubicBezTo>
                    <a:pt x="455" y="5367"/>
                    <a:pt x="583" y="5221"/>
                    <a:pt x="715" y="5074"/>
                  </a:cubicBezTo>
                  <a:cubicBezTo>
                    <a:pt x="532" y="4594"/>
                    <a:pt x="532" y="4044"/>
                    <a:pt x="602" y="3545"/>
                  </a:cubicBezTo>
                  <a:cubicBezTo>
                    <a:pt x="620" y="3432"/>
                    <a:pt x="642" y="3322"/>
                    <a:pt x="671" y="3212"/>
                  </a:cubicBezTo>
                  <a:cubicBezTo>
                    <a:pt x="675" y="3204"/>
                    <a:pt x="689" y="3131"/>
                    <a:pt x="700" y="3127"/>
                  </a:cubicBezTo>
                  <a:cubicBezTo>
                    <a:pt x="744" y="3116"/>
                    <a:pt x="726" y="3212"/>
                    <a:pt x="737" y="3256"/>
                  </a:cubicBezTo>
                  <a:cubicBezTo>
                    <a:pt x="770" y="3377"/>
                    <a:pt x="785" y="3505"/>
                    <a:pt x="792" y="3630"/>
                  </a:cubicBezTo>
                  <a:cubicBezTo>
                    <a:pt x="818" y="4070"/>
                    <a:pt x="858" y="4590"/>
                    <a:pt x="755" y="5030"/>
                  </a:cubicBezTo>
                  <a:cubicBezTo>
                    <a:pt x="1140" y="4605"/>
                    <a:pt x="1540" y="4194"/>
                    <a:pt x="1947" y="3795"/>
                  </a:cubicBezTo>
                  <a:cubicBezTo>
                    <a:pt x="1921" y="3487"/>
                    <a:pt x="1862" y="3179"/>
                    <a:pt x="1877" y="2867"/>
                  </a:cubicBezTo>
                  <a:cubicBezTo>
                    <a:pt x="1892" y="2600"/>
                    <a:pt x="1961" y="2328"/>
                    <a:pt x="2046" y="2075"/>
                  </a:cubicBezTo>
                  <a:cubicBezTo>
                    <a:pt x="2108" y="1892"/>
                    <a:pt x="2181" y="1716"/>
                    <a:pt x="2273" y="1548"/>
                  </a:cubicBezTo>
                  <a:cubicBezTo>
                    <a:pt x="2302" y="1489"/>
                    <a:pt x="2332" y="1434"/>
                    <a:pt x="2365" y="1379"/>
                  </a:cubicBezTo>
                  <a:cubicBezTo>
                    <a:pt x="2376" y="1364"/>
                    <a:pt x="2383" y="1346"/>
                    <a:pt x="2394" y="1331"/>
                  </a:cubicBezTo>
                  <a:cubicBezTo>
                    <a:pt x="2398" y="1324"/>
                    <a:pt x="2409" y="1295"/>
                    <a:pt x="2409" y="1306"/>
                  </a:cubicBezTo>
                  <a:cubicBezTo>
                    <a:pt x="2456" y="1493"/>
                    <a:pt x="2372" y="1768"/>
                    <a:pt x="2346" y="1954"/>
                  </a:cubicBezTo>
                  <a:cubicBezTo>
                    <a:pt x="2288" y="2369"/>
                    <a:pt x="2196" y="2776"/>
                    <a:pt x="2097" y="3182"/>
                  </a:cubicBezTo>
                  <a:cubicBezTo>
                    <a:pt x="2049" y="3377"/>
                    <a:pt x="1987" y="3571"/>
                    <a:pt x="1954" y="3769"/>
                  </a:cubicBezTo>
                  <a:lnTo>
                    <a:pt x="1950" y="3787"/>
                  </a:lnTo>
                  <a:cubicBezTo>
                    <a:pt x="2207" y="3534"/>
                    <a:pt x="2467" y="3285"/>
                    <a:pt x="2731" y="3040"/>
                  </a:cubicBezTo>
                  <a:lnTo>
                    <a:pt x="2724" y="2992"/>
                  </a:lnTo>
                  <a:cubicBezTo>
                    <a:pt x="2728" y="2988"/>
                    <a:pt x="2728" y="2981"/>
                    <a:pt x="2728" y="2977"/>
                  </a:cubicBezTo>
                  <a:cubicBezTo>
                    <a:pt x="2706" y="2471"/>
                    <a:pt x="2772" y="1998"/>
                    <a:pt x="2937" y="1515"/>
                  </a:cubicBezTo>
                  <a:cubicBezTo>
                    <a:pt x="2995" y="1346"/>
                    <a:pt x="3061" y="1177"/>
                    <a:pt x="3134" y="1016"/>
                  </a:cubicBezTo>
                  <a:cubicBezTo>
                    <a:pt x="3156" y="972"/>
                    <a:pt x="3178" y="928"/>
                    <a:pt x="3204" y="888"/>
                  </a:cubicBezTo>
                  <a:cubicBezTo>
                    <a:pt x="3211" y="866"/>
                    <a:pt x="3222" y="847"/>
                    <a:pt x="3237" y="833"/>
                  </a:cubicBezTo>
                  <a:cubicBezTo>
                    <a:pt x="3241" y="822"/>
                    <a:pt x="3248" y="796"/>
                    <a:pt x="3252" y="807"/>
                  </a:cubicBezTo>
                  <a:cubicBezTo>
                    <a:pt x="3329" y="976"/>
                    <a:pt x="3230" y="1273"/>
                    <a:pt x="3189" y="1445"/>
                  </a:cubicBezTo>
                  <a:cubicBezTo>
                    <a:pt x="3072" y="1969"/>
                    <a:pt x="2860" y="2460"/>
                    <a:pt x="2728" y="2977"/>
                  </a:cubicBezTo>
                  <a:cubicBezTo>
                    <a:pt x="2731" y="2996"/>
                    <a:pt x="2731" y="3018"/>
                    <a:pt x="2731" y="3040"/>
                  </a:cubicBezTo>
                  <a:cubicBezTo>
                    <a:pt x="2812" y="2966"/>
                    <a:pt x="2889" y="2893"/>
                    <a:pt x="2970" y="2820"/>
                  </a:cubicBezTo>
                  <a:cubicBezTo>
                    <a:pt x="3109" y="2691"/>
                    <a:pt x="3248" y="2567"/>
                    <a:pt x="3387" y="2446"/>
                  </a:cubicBezTo>
                  <a:cubicBezTo>
                    <a:pt x="3453" y="1962"/>
                    <a:pt x="3560" y="1511"/>
                    <a:pt x="3747" y="1064"/>
                  </a:cubicBezTo>
                  <a:cubicBezTo>
                    <a:pt x="3805" y="924"/>
                    <a:pt x="3879" y="789"/>
                    <a:pt x="3959" y="661"/>
                  </a:cubicBezTo>
                  <a:cubicBezTo>
                    <a:pt x="3992" y="609"/>
                    <a:pt x="4029" y="554"/>
                    <a:pt x="4066" y="503"/>
                  </a:cubicBezTo>
                  <a:cubicBezTo>
                    <a:pt x="4080" y="481"/>
                    <a:pt x="4110" y="411"/>
                    <a:pt x="4113" y="437"/>
                  </a:cubicBezTo>
                  <a:cubicBezTo>
                    <a:pt x="4121" y="492"/>
                    <a:pt x="4095" y="565"/>
                    <a:pt x="4084" y="617"/>
                  </a:cubicBezTo>
                  <a:cubicBezTo>
                    <a:pt x="4047" y="789"/>
                    <a:pt x="4007" y="957"/>
                    <a:pt x="3952" y="1122"/>
                  </a:cubicBezTo>
                  <a:cubicBezTo>
                    <a:pt x="3809" y="1544"/>
                    <a:pt x="3677" y="1965"/>
                    <a:pt x="3479" y="2365"/>
                  </a:cubicBezTo>
                  <a:cubicBezTo>
                    <a:pt x="3721" y="2152"/>
                    <a:pt x="3967" y="1944"/>
                    <a:pt x="4216" y="1738"/>
                  </a:cubicBezTo>
                  <a:cubicBezTo>
                    <a:pt x="4293" y="1361"/>
                    <a:pt x="4395" y="1005"/>
                    <a:pt x="4560" y="657"/>
                  </a:cubicBezTo>
                  <a:cubicBezTo>
                    <a:pt x="4615" y="543"/>
                    <a:pt x="4678" y="430"/>
                    <a:pt x="4751" y="327"/>
                  </a:cubicBezTo>
                  <a:cubicBezTo>
                    <a:pt x="4773" y="294"/>
                    <a:pt x="4799" y="265"/>
                    <a:pt x="4821" y="235"/>
                  </a:cubicBezTo>
                  <a:cubicBezTo>
                    <a:pt x="4832" y="224"/>
                    <a:pt x="4850" y="184"/>
                    <a:pt x="4854" y="199"/>
                  </a:cubicBezTo>
                  <a:cubicBezTo>
                    <a:pt x="4857" y="334"/>
                    <a:pt x="4777" y="496"/>
                    <a:pt x="4733" y="620"/>
                  </a:cubicBezTo>
                  <a:cubicBezTo>
                    <a:pt x="4608" y="983"/>
                    <a:pt x="4454" y="1335"/>
                    <a:pt x="4260" y="1661"/>
                  </a:cubicBezTo>
                  <a:lnTo>
                    <a:pt x="4223" y="1731"/>
                  </a:lnTo>
                  <a:cubicBezTo>
                    <a:pt x="4432" y="1559"/>
                    <a:pt x="4641" y="1386"/>
                    <a:pt x="4850" y="1218"/>
                  </a:cubicBezTo>
                  <a:lnTo>
                    <a:pt x="4879" y="1196"/>
                  </a:lnTo>
                  <a:cubicBezTo>
                    <a:pt x="4927" y="1155"/>
                    <a:pt x="4978" y="1115"/>
                    <a:pt x="5026" y="107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5"/>
            <p:cNvSpPr/>
            <p:nvPr/>
          </p:nvSpPr>
          <p:spPr>
            <a:xfrm>
              <a:off x="2039991" y="816919"/>
              <a:ext cx="1173658" cy="1684625"/>
            </a:xfrm>
            <a:custGeom>
              <a:avLst/>
              <a:gdLst/>
              <a:ahLst/>
              <a:cxnLst/>
              <a:rect l="l" t="t" r="r" b="b"/>
              <a:pathLst>
                <a:path w="5749" h="8252" extrusionOk="0">
                  <a:moveTo>
                    <a:pt x="3637" y="0"/>
                  </a:moveTo>
                  <a:cubicBezTo>
                    <a:pt x="3637" y="0"/>
                    <a:pt x="1" y="3273"/>
                    <a:pt x="2288" y="8251"/>
                  </a:cubicBezTo>
                  <a:cubicBezTo>
                    <a:pt x="2288" y="8251"/>
                    <a:pt x="5748" y="4806"/>
                    <a:pt x="3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>
              <a:off x="854684" y="787726"/>
              <a:ext cx="1167534" cy="1588063"/>
            </a:xfrm>
            <a:custGeom>
              <a:avLst/>
              <a:gdLst/>
              <a:ahLst/>
              <a:cxnLst/>
              <a:rect l="l" t="t" r="r" b="b"/>
              <a:pathLst>
                <a:path w="5719" h="7779" extrusionOk="0">
                  <a:moveTo>
                    <a:pt x="1444" y="0"/>
                  </a:moveTo>
                  <a:cubicBezTo>
                    <a:pt x="1444" y="0"/>
                    <a:pt x="0" y="4674"/>
                    <a:pt x="4513" y="7779"/>
                  </a:cubicBezTo>
                  <a:cubicBezTo>
                    <a:pt x="4513" y="7779"/>
                    <a:pt x="5719" y="3046"/>
                    <a:pt x="14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>
              <a:off x="3428226" y="2443780"/>
              <a:ext cx="1388220" cy="1190792"/>
            </a:xfrm>
            <a:custGeom>
              <a:avLst/>
              <a:gdLst/>
              <a:ahLst/>
              <a:cxnLst/>
              <a:rect l="l" t="t" r="r" b="b"/>
              <a:pathLst>
                <a:path w="6800" h="5833" extrusionOk="0">
                  <a:moveTo>
                    <a:pt x="250" y="5484"/>
                  </a:moveTo>
                  <a:cubicBezTo>
                    <a:pt x="0" y="5293"/>
                    <a:pt x="792" y="4227"/>
                    <a:pt x="891" y="3647"/>
                  </a:cubicBezTo>
                  <a:cubicBezTo>
                    <a:pt x="986" y="3065"/>
                    <a:pt x="950" y="2218"/>
                    <a:pt x="1573" y="1866"/>
                  </a:cubicBezTo>
                  <a:cubicBezTo>
                    <a:pt x="1653" y="1818"/>
                    <a:pt x="1745" y="1778"/>
                    <a:pt x="1844" y="1763"/>
                  </a:cubicBezTo>
                  <a:cubicBezTo>
                    <a:pt x="2643" y="1628"/>
                    <a:pt x="2431" y="2562"/>
                    <a:pt x="2464" y="3028"/>
                  </a:cubicBezTo>
                  <a:cubicBezTo>
                    <a:pt x="2489" y="3347"/>
                    <a:pt x="2808" y="3391"/>
                    <a:pt x="3079" y="3211"/>
                  </a:cubicBezTo>
                  <a:cubicBezTo>
                    <a:pt x="3560" y="2896"/>
                    <a:pt x="3538" y="2313"/>
                    <a:pt x="3629" y="1829"/>
                  </a:cubicBezTo>
                  <a:cubicBezTo>
                    <a:pt x="3769" y="1118"/>
                    <a:pt x="4285" y="202"/>
                    <a:pt x="5121" y="99"/>
                  </a:cubicBezTo>
                  <a:cubicBezTo>
                    <a:pt x="5939" y="0"/>
                    <a:pt x="6800" y="623"/>
                    <a:pt x="6738" y="1455"/>
                  </a:cubicBezTo>
                  <a:cubicBezTo>
                    <a:pt x="6712" y="1760"/>
                    <a:pt x="6441" y="2108"/>
                    <a:pt x="6232" y="2328"/>
                  </a:cubicBezTo>
                  <a:cubicBezTo>
                    <a:pt x="5840" y="2742"/>
                    <a:pt x="5084" y="2973"/>
                    <a:pt x="4850" y="3508"/>
                  </a:cubicBezTo>
                  <a:cubicBezTo>
                    <a:pt x="4575" y="4142"/>
                    <a:pt x="5719" y="4329"/>
                    <a:pt x="5275" y="5033"/>
                  </a:cubicBezTo>
                  <a:cubicBezTo>
                    <a:pt x="5216" y="5128"/>
                    <a:pt x="5143" y="5216"/>
                    <a:pt x="5055" y="5286"/>
                  </a:cubicBezTo>
                  <a:cubicBezTo>
                    <a:pt x="4373" y="5832"/>
                    <a:pt x="3406" y="5601"/>
                    <a:pt x="2662" y="5385"/>
                  </a:cubicBezTo>
                  <a:cubicBezTo>
                    <a:pt x="2409" y="5312"/>
                    <a:pt x="2156" y="5246"/>
                    <a:pt x="1903" y="5198"/>
                  </a:cubicBezTo>
                  <a:cubicBezTo>
                    <a:pt x="1280" y="5073"/>
                    <a:pt x="638" y="5781"/>
                    <a:pt x="250" y="54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>
              <a:off x="1087418" y="1761311"/>
              <a:ext cx="63695" cy="77984"/>
            </a:xfrm>
            <a:custGeom>
              <a:avLst/>
              <a:gdLst/>
              <a:ahLst/>
              <a:cxnLst/>
              <a:rect l="l" t="t" r="r" b="b"/>
              <a:pathLst>
                <a:path w="312" h="382" extrusionOk="0">
                  <a:moveTo>
                    <a:pt x="242" y="62"/>
                  </a:moveTo>
                  <a:lnTo>
                    <a:pt x="0" y="0"/>
                  </a:lnTo>
                  <a:lnTo>
                    <a:pt x="52" y="381"/>
                  </a:lnTo>
                  <a:lnTo>
                    <a:pt x="312" y="279"/>
                  </a:lnTo>
                  <a:lnTo>
                    <a:pt x="297" y="81"/>
                  </a:lnTo>
                </a:path>
              </a:pathLst>
            </a:custGeom>
            <a:solidFill>
              <a:srgbClr val="4842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>
              <a:off x="1076802" y="1755187"/>
              <a:ext cx="25723" cy="84721"/>
            </a:xfrm>
            <a:custGeom>
              <a:avLst/>
              <a:gdLst/>
              <a:ahLst/>
              <a:cxnLst/>
              <a:rect l="l" t="t" r="r" b="b"/>
              <a:pathLst>
                <a:path w="126" h="415" extrusionOk="0">
                  <a:moveTo>
                    <a:pt x="60" y="1"/>
                  </a:moveTo>
                  <a:lnTo>
                    <a:pt x="63" y="1"/>
                  </a:lnTo>
                  <a:lnTo>
                    <a:pt x="67" y="1"/>
                  </a:lnTo>
                  <a:lnTo>
                    <a:pt x="74" y="4"/>
                  </a:lnTo>
                  <a:lnTo>
                    <a:pt x="74" y="8"/>
                  </a:lnTo>
                  <a:lnTo>
                    <a:pt x="78" y="8"/>
                  </a:lnTo>
                  <a:lnTo>
                    <a:pt x="78" y="12"/>
                  </a:lnTo>
                  <a:lnTo>
                    <a:pt x="82" y="15"/>
                  </a:lnTo>
                  <a:lnTo>
                    <a:pt x="85" y="15"/>
                  </a:lnTo>
                  <a:lnTo>
                    <a:pt x="85" y="19"/>
                  </a:lnTo>
                  <a:lnTo>
                    <a:pt x="85" y="23"/>
                  </a:lnTo>
                  <a:lnTo>
                    <a:pt x="89" y="30"/>
                  </a:lnTo>
                  <a:lnTo>
                    <a:pt x="89" y="34"/>
                  </a:lnTo>
                  <a:lnTo>
                    <a:pt x="89" y="37"/>
                  </a:lnTo>
                  <a:lnTo>
                    <a:pt x="89" y="45"/>
                  </a:lnTo>
                  <a:lnTo>
                    <a:pt x="93" y="52"/>
                  </a:lnTo>
                  <a:lnTo>
                    <a:pt x="93" y="59"/>
                  </a:lnTo>
                  <a:lnTo>
                    <a:pt x="93" y="67"/>
                  </a:lnTo>
                  <a:lnTo>
                    <a:pt x="96" y="70"/>
                  </a:lnTo>
                  <a:lnTo>
                    <a:pt x="96" y="74"/>
                  </a:lnTo>
                  <a:lnTo>
                    <a:pt x="96" y="81"/>
                  </a:lnTo>
                  <a:lnTo>
                    <a:pt x="96" y="92"/>
                  </a:lnTo>
                  <a:lnTo>
                    <a:pt x="100" y="100"/>
                  </a:lnTo>
                  <a:lnTo>
                    <a:pt x="100" y="114"/>
                  </a:lnTo>
                  <a:lnTo>
                    <a:pt x="104" y="118"/>
                  </a:lnTo>
                  <a:lnTo>
                    <a:pt x="104" y="136"/>
                  </a:lnTo>
                  <a:lnTo>
                    <a:pt x="107" y="144"/>
                  </a:lnTo>
                  <a:lnTo>
                    <a:pt x="107" y="151"/>
                  </a:lnTo>
                  <a:lnTo>
                    <a:pt x="107" y="158"/>
                  </a:lnTo>
                  <a:lnTo>
                    <a:pt x="107" y="166"/>
                  </a:lnTo>
                  <a:lnTo>
                    <a:pt x="107" y="173"/>
                  </a:lnTo>
                  <a:lnTo>
                    <a:pt x="107" y="180"/>
                  </a:lnTo>
                  <a:lnTo>
                    <a:pt x="111" y="195"/>
                  </a:lnTo>
                  <a:lnTo>
                    <a:pt x="111" y="210"/>
                  </a:lnTo>
                  <a:lnTo>
                    <a:pt x="111" y="224"/>
                  </a:lnTo>
                  <a:lnTo>
                    <a:pt x="111" y="239"/>
                  </a:lnTo>
                  <a:lnTo>
                    <a:pt x="111" y="243"/>
                  </a:lnTo>
                  <a:lnTo>
                    <a:pt x="111" y="254"/>
                  </a:lnTo>
                  <a:lnTo>
                    <a:pt x="115" y="257"/>
                  </a:lnTo>
                  <a:lnTo>
                    <a:pt x="115" y="265"/>
                  </a:lnTo>
                  <a:lnTo>
                    <a:pt x="115" y="272"/>
                  </a:lnTo>
                  <a:lnTo>
                    <a:pt x="115" y="283"/>
                  </a:lnTo>
                  <a:lnTo>
                    <a:pt x="118" y="298"/>
                  </a:lnTo>
                  <a:lnTo>
                    <a:pt x="118" y="298"/>
                  </a:lnTo>
                  <a:lnTo>
                    <a:pt x="118" y="305"/>
                  </a:lnTo>
                  <a:lnTo>
                    <a:pt x="118" y="309"/>
                  </a:lnTo>
                  <a:lnTo>
                    <a:pt x="118" y="309"/>
                  </a:lnTo>
                  <a:lnTo>
                    <a:pt x="118" y="312"/>
                  </a:lnTo>
                  <a:lnTo>
                    <a:pt x="118" y="316"/>
                  </a:lnTo>
                  <a:lnTo>
                    <a:pt x="122" y="323"/>
                  </a:lnTo>
                  <a:lnTo>
                    <a:pt x="122" y="331"/>
                  </a:lnTo>
                  <a:lnTo>
                    <a:pt x="122" y="342"/>
                  </a:lnTo>
                  <a:lnTo>
                    <a:pt x="122" y="345"/>
                  </a:lnTo>
                  <a:lnTo>
                    <a:pt x="122" y="353"/>
                  </a:lnTo>
                  <a:lnTo>
                    <a:pt x="126" y="356"/>
                  </a:lnTo>
                  <a:lnTo>
                    <a:pt x="126" y="360"/>
                  </a:lnTo>
                  <a:lnTo>
                    <a:pt x="126" y="367"/>
                  </a:lnTo>
                  <a:lnTo>
                    <a:pt x="126" y="371"/>
                  </a:lnTo>
                  <a:lnTo>
                    <a:pt x="126" y="378"/>
                  </a:lnTo>
                  <a:lnTo>
                    <a:pt x="122" y="386"/>
                  </a:lnTo>
                  <a:lnTo>
                    <a:pt x="118" y="393"/>
                  </a:lnTo>
                  <a:lnTo>
                    <a:pt x="115" y="397"/>
                  </a:lnTo>
                  <a:lnTo>
                    <a:pt x="107" y="404"/>
                  </a:lnTo>
                  <a:lnTo>
                    <a:pt x="104" y="404"/>
                  </a:lnTo>
                  <a:lnTo>
                    <a:pt x="104" y="415"/>
                  </a:lnTo>
                  <a:lnTo>
                    <a:pt x="52" y="411"/>
                  </a:lnTo>
                  <a:lnTo>
                    <a:pt x="49" y="408"/>
                  </a:lnTo>
                  <a:lnTo>
                    <a:pt x="45" y="404"/>
                  </a:lnTo>
                  <a:lnTo>
                    <a:pt x="41" y="400"/>
                  </a:lnTo>
                  <a:lnTo>
                    <a:pt x="38" y="397"/>
                  </a:lnTo>
                  <a:lnTo>
                    <a:pt x="38" y="393"/>
                  </a:lnTo>
                  <a:lnTo>
                    <a:pt x="34" y="389"/>
                  </a:lnTo>
                  <a:lnTo>
                    <a:pt x="34" y="382"/>
                  </a:lnTo>
                  <a:lnTo>
                    <a:pt x="30" y="378"/>
                  </a:lnTo>
                  <a:lnTo>
                    <a:pt x="30" y="375"/>
                  </a:lnTo>
                  <a:lnTo>
                    <a:pt x="27" y="371"/>
                  </a:lnTo>
                  <a:lnTo>
                    <a:pt x="27" y="367"/>
                  </a:lnTo>
                  <a:lnTo>
                    <a:pt x="23" y="364"/>
                  </a:lnTo>
                  <a:lnTo>
                    <a:pt x="23" y="360"/>
                  </a:lnTo>
                  <a:lnTo>
                    <a:pt x="23" y="360"/>
                  </a:lnTo>
                  <a:lnTo>
                    <a:pt x="23" y="353"/>
                  </a:lnTo>
                  <a:lnTo>
                    <a:pt x="23" y="345"/>
                  </a:lnTo>
                  <a:lnTo>
                    <a:pt x="23" y="338"/>
                  </a:lnTo>
                  <a:lnTo>
                    <a:pt x="19" y="331"/>
                  </a:lnTo>
                  <a:lnTo>
                    <a:pt x="19" y="323"/>
                  </a:lnTo>
                  <a:lnTo>
                    <a:pt x="19" y="316"/>
                  </a:lnTo>
                  <a:lnTo>
                    <a:pt x="19" y="305"/>
                  </a:lnTo>
                  <a:lnTo>
                    <a:pt x="19" y="301"/>
                  </a:lnTo>
                  <a:lnTo>
                    <a:pt x="19" y="294"/>
                  </a:lnTo>
                  <a:lnTo>
                    <a:pt x="19" y="283"/>
                  </a:lnTo>
                  <a:lnTo>
                    <a:pt x="16" y="276"/>
                  </a:lnTo>
                  <a:lnTo>
                    <a:pt x="16" y="254"/>
                  </a:lnTo>
                  <a:lnTo>
                    <a:pt x="12" y="228"/>
                  </a:lnTo>
                  <a:lnTo>
                    <a:pt x="8" y="206"/>
                  </a:lnTo>
                  <a:lnTo>
                    <a:pt x="8" y="195"/>
                  </a:lnTo>
                  <a:lnTo>
                    <a:pt x="8" y="195"/>
                  </a:lnTo>
                  <a:lnTo>
                    <a:pt x="5" y="184"/>
                  </a:lnTo>
                  <a:lnTo>
                    <a:pt x="5" y="173"/>
                  </a:lnTo>
                  <a:lnTo>
                    <a:pt x="5" y="162"/>
                  </a:lnTo>
                  <a:lnTo>
                    <a:pt x="5" y="151"/>
                  </a:lnTo>
                  <a:lnTo>
                    <a:pt x="1" y="136"/>
                  </a:lnTo>
                  <a:lnTo>
                    <a:pt x="1" y="125"/>
                  </a:lnTo>
                  <a:lnTo>
                    <a:pt x="1" y="114"/>
                  </a:lnTo>
                  <a:lnTo>
                    <a:pt x="1" y="107"/>
                  </a:lnTo>
                  <a:lnTo>
                    <a:pt x="1" y="103"/>
                  </a:lnTo>
                  <a:lnTo>
                    <a:pt x="1" y="96"/>
                  </a:lnTo>
                  <a:lnTo>
                    <a:pt x="1" y="89"/>
                  </a:lnTo>
                  <a:lnTo>
                    <a:pt x="1" y="81"/>
                  </a:lnTo>
                  <a:lnTo>
                    <a:pt x="1" y="78"/>
                  </a:lnTo>
                  <a:lnTo>
                    <a:pt x="5" y="74"/>
                  </a:lnTo>
                  <a:lnTo>
                    <a:pt x="5" y="70"/>
                  </a:lnTo>
                  <a:lnTo>
                    <a:pt x="5" y="63"/>
                  </a:lnTo>
                  <a:lnTo>
                    <a:pt x="5" y="59"/>
                  </a:lnTo>
                  <a:lnTo>
                    <a:pt x="5" y="56"/>
                  </a:lnTo>
                  <a:lnTo>
                    <a:pt x="8" y="52"/>
                  </a:lnTo>
                  <a:lnTo>
                    <a:pt x="8" y="48"/>
                  </a:lnTo>
                  <a:lnTo>
                    <a:pt x="8" y="45"/>
                  </a:lnTo>
                  <a:lnTo>
                    <a:pt x="12" y="41"/>
                  </a:lnTo>
                  <a:lnTo>
                    <a:pt x="12" y="37"/>
                  </a:lnTo>
                  <a:lnTo>
                    <a:pt x="16" y="34"/>
                  </a:lnTo>
                  <a:lnTo>
                    <a:pt x="16" y="30"/>
                  </a:lnTo>
                  <a:lnTo>
                    <a:pt x="19" y="26"/>
                  </a:lnTo>
                  <a:lnTo>
                    <a:pt x="23" y="23"/>
                  </a:lnTo>
                  <a:lnTo>
                    <a:pt x="27" y="19"/>
                  </a:lnTo>
                  <a:lnTo>
                    <a:pt x="27" y="15"/>
                  </a:lnTo>
                  <a:lnTo>
                    <a:pt x="30" y="12"/>
                  </a:lnTo>
                  <a:lnTo>
                    <a:pt x="34" y="8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52" y="1"/>
                  </a:lnTo>
                  <a:lnTo>
                    <a:pt x="56" y="1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FD00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5"/>
            <p:cNvSpPr/>
            <p:nvPr/>
          </p:nvSpPr>
          <p:spPr>
            <a:xfrm>
              <a:off x="525387" y="1697617"/>
              <a:ext cx="3385624" cy="2028818"/>
            </a:xfrm>
            <a:custGeom>
              <a:avLst/>
              <a:gdLst/>
              <a:ahLst/>
              <a:cxnLst/>
              <a:rect l="l" t="t" r="r" b="b"/>
              <a:pathLst>
                <a:path w="16584" h="9938" extrusionOk="0">
                  <a:moveTo>
                    <a:pt x="4491" y="7060"/>
                  </a:moveTo>
                  <a:cubicBezTo>
                    <a:pt x="5777" y="7203"/>
                    <a:pt x="7291" y="7431"/>
                    <a:pt x="8468" y="7768"/>
                  </a:cubicBezTo>
                  <a:cubicBezTo>
                    <a:pt x="10561" y="8373"/>
                    <a:pt x="12339" y="9293"/>
                    <a:pt x="13252" y="9810"/>
                  </a:cubicBezTo>
                  <a:cubicBezTo>
                    <a:pt x="13420" y="9912"/>
                    <a:pt x="13622" y="9938"/>
                    <a:pt x="13812" y="9883"/>
                  </a:cubicBezTo>
                  <a:cubicBezTo>
                    <a:pt x="13999" y="9828"/>
                    <a:pt x="14157" y="9696"/>
                    <a:pt x="14249" y="9520"/>
                  </a:cubicBezTo>
                  <a:cubicBezTo>
                    <a:pt x="14820" y="8387"/>
                    <a:pt x="15949" y="6148"/>
                    <a:pt x="16441" y="5173"/>
                  </a:cubicBezTo>
                  <a:cubicBezTo>
                    <a:pt x="16584" y="4890"/>
                    <a:pt x="16521" y="4550"/>
                    <a:pt x="16290" y="4333"/>
                  </a:cubicBezTo>
                  <a:cubicBezTo>
                    <a:pt x="15037" y="3226"/>
                    <a:pt x="10741" y="0"/>
                    <a:pt x="3439" y="301"/>
                  </a:cubicBezTo>
                  <a:cubicBezTo>
                    <a:pt x="3255" y="308"/>
                    <a:pt x="3098" y="440"/>
                    <a:pt x="3065" y="624"/>
                  </a:cubicBezTo>
                  <a:cubicBezTo>
                    <a:pt x="2918" y="1360"/>
                    <a:pt x="2563" y="3164"/>
                    <a:pt x="2563" y="3164"/>
                  </a:cubicBezTo>
                  <a:cubicBezTo>
                    <a:pt x="1939" y="3127"/>
                    <a:pt x="1261" y="3120"/>
                    <a:pt x="587" y="3175"/>
                  </a:cubicBezTo>
                  <a:cubicBezTo>
                    <a:pt x="250" y="3204"/>
                    <a:pt x="0" y="3505"/>
                    <a:pt x="30" y="3842"/>
                  </a:cubicBezTo>
                  <a:cubicBezTo>
                    <a:pt x="88" y="4517"/>
                    <a:pt x="184" y="5602"/>
                    <a:pt x="242" y="6254"/>
                  </a:cubicBezTo>
                  <a:cubicBezTo>
                    <a:pt x="272" y="6569"/>
                    <a:pt x="532" y="6815"/>
                    <a:pt x="851" y="6819"/>
                  </a:cubicBezTo>
                  <a:cubicBezTo>
                    <a:pt x="1588" y="6833"/>
                    <a:pt x="2973" y="6884"/>
                    <a:pt x="4487" y="70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5"/>
            <p:cNvSpPr/>
            <p:nvPr/>
          </p:nvSpPr>
          <p:spPr>
            <a:xfrm>
              <a:off x="501501" y="2387639"/>
              <a:ext cx="1142832" cy="752896"/>
            </a:xfrm>
            <a:custGeom>
              <a:avLst/>
              <a:gdLst/>
              <a:ahLst/>
              <a:cxnLst/>
              <a:rect l="l" t="t" r="r" b="b"/>
              <a:pathLst>
                <a:path w="5598" h="3688" extrusionOk="0">
                  <a:moveTo>
                    <a:pt x="5297" y="3688"/>
                  </a:moveTo>
                  <a:cubicBezTo>
                    <a:pt x="5297" y="3688"/>
                    <a:pt x="5597" y="1334"/>
                    <a:pt x="2965" y="378"/>
                  </a:cubicBezTo>
                  <a:cubicBezTo>
                    <a:pt x="2965" y="378"/>
                    <a:pt x="1873" y="0"/>
                    <a:pt x="510" y="381"/>
                  </a:cubicBezTo>
                  <a:cubicBezTo>
                    <a:pt x="510" y="381"/>
                    <a:pt x="81" y="411"/>
                    <a:pt x="40" y="939"/>
                  </a:cubicBezTo>
                  <a:cubicBezTo>
                    <a:pt x="0" y="1422"/>
                    <a:pt x="128" y="2995"/>
                    <a:pt x="458" y="3318"/>
                  </a:cubicBezTo>
                  <a:cubicBezTo>
                    <a:pt x="663" y="3512"/>
                    <a:pt x="759" y="3497"/>
                    <a:pt x="1184" y="3515"/>
                  </a:cubicBezTo>
                  <a:cubicBezTo>
                    <a:pt x="1239" y="3519"/>
                    <a:pt x="5297" y="3688"/>
                    <a:pt x="5297" y="36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5"/>
            <p:cNvSpPr/>
            <p:nvPr/>
          </p:nvSpPr>
          <p:spPr>
            <a:xfrm>
              <a:off x="2370718" y="3000494"/>
              <a:ext cx="820479" cy="565897"/>
            </a:xfrm>
            <a:custGeom>
              <a:avLst/>
              <a:gdLst/>
              <a:ahLst/>
              <a:cxnLst/>
              <a:rect l="l" t="t" r="r" b="b"/>
              <a:pathLst>
                <a:path w="4019" h="2772" extrusionOk="0">
                  <a:moveTo>
                    <a:pt x="1886" y="1"/>
                  </a:moveTo>
                  <a:cubicBezTo>
                    <a:pt x="1055" y="1"/>
                    <a:pt x="199" y="476"/>
                    <a:pt x="26" y="1247"/>
                  </a:cubicBezTo>
                  <a:cubicBezTo>
                    <a:pt x="1" y="1379"/>
                    <a:pt x="74" y="1507"/>
                    <a:pt x="202" y="1547"/>
                  </a:cubicBezTo>
                  <a:cubicBezTo>
                    <a:pt x="202" y="1555"/>
                    <a:pt x="202" y="1555"/>
                    <a:pt x="202" y="1555"/>
                  </a:cubicBezTo>
                  <a:cubicBezTo>
                    <a:pt x="230" y="1564"/>
                    <a:pt x="258" y="1568"/>
                    <a:pt x="286" y="1568"/>
                  </a:cubicBezTo>
                  <a:cubicBezTo>
                    <a:pt x="390" y="1568"/>
                    <a:pt x="488" y="1506"/>
                    <a:pt x="529" y="1404"/>
                  </a:cubicBezTo>
                  <a:cubicBezTo>
                    <a:pt x="587" y="1250"/>
                    <a:pt x="697" y="1052"/>
                    <a:pt x="888" y="876"/>
                  </a:cubicBezTo>
                  <a:cubicBezTo>
                    <a:pt x="1105" y="676"/>
                    <a:pt x="1434" y="499"/>
                    <a:pt x="1850" y="499"/>
                  </a:cubicBezTo>
                  <a:cubicBezTo>
                    <a:pt x="1974" y="499"/>
                    <a:pt x="2105" y="515"/>
                    <a:pt x="2244" y="550"/>
                  </a:cubicBezTo>
                  <a:cubicBezTo>
                    <a:pt x="3256" y="807"/>
                    <a:pt x="3366" y="1921"/>
                    <a:pt x="2981" y="2434"/>
                  </a:cubicBezTo>
                  <a:cubicBezTo>
                    <a:pt x="2944" y="2475"/>
                    <a:pt x="2930" y="2530"/>
                    <a:pt x="2937" y="2581"/>
                  </a:cubicBezTo>
                  <a:cubicBezTo>
                    <a:pt x="2944" y="2636"/>
                    <a:pt x="2974" y="2684"/>
                    <a:pt x="3021" y="2717"/>
                  </a:cubicBezTo>
                  <a:cubicBezTo>
                    <a:pt x="3018" y="2720"/>
                    <a:pt x="3018" y="2720"/>
                    <a:pt x="3018" y="2720"/>
                  </a:cubicBezTo>
                  <a:cubicBezTo>
                    <a:pt x="3065" y="2755"/>
                    <a:pt x="3124" y="2772"/>
                    <a:pt x="3184" y="2772"/>
                  </a:cubicBezTo>
                  <a:cubicBezTo>
                    <a:pt x="3207" y="2772"/>
                    <a:pt x="3230" y="2769"/>
                    <a:pt x="3252" y="2764"/>
                  </a:cubicBezTo>
                  <a:cubicBezTo>
                    <a:pt x="3333" y="2742"/>
                    <a:pt x="3402" y="2687"/>
                    <a:pt x="3439" y="2610"/>
                  </a:cubicBezTo>
                  <a:cubicBezTo>
                    <a:pt x="3688" y="2090"/>
                    <a:pt x="4018" y="994"/>
                    <a:pt x="2871" y="268"/>
                  </a:cubicBezTo>
                  <a:cubicBezTo>
                    <a:pt x="2583" y="85"/>
                    <a:pt x="2237" y="1"/>
                    <a:pt x="18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5"/>
            <p:cNvSpPr/>
            <p:nvPr/>
          </p:nvSpPr>
          <p:spPr>
            <a:xfrm>
              <a:off x="488027" y="2456029"/>
              <a:ext cx="1142832" cy="710025"/>
            </a:xfrm>
            <a:custGeom>
              <a:avLst/>
              <a:gdLst/>
              <a:ahLst/>
              <a:cxnLst/>
              <a:rect l="l" t="t" r="r" b="b"/>
              <a:pathLst>
                <a:path w="5598" h="3478" extrusionOk="0">
                  <a:moveTo>
                    <a:pt x="1761" y="1"/>
                  </a:moveTo>
                  <a:cubicBezTo>
                    <a:pt x="1396" y="1"/>
                    <a:pt x="969" y="43"/>
                    <a:pt x="513" y="171"/>
                  </a:cubicBezTo>
                  <a:cubicBezTo>
                    <a:pt x="513" y="171"/>
                    <a:pt x="84" y="200"/>
                    <a:pt x="40" y="725"/>
                  </a:cubicBezTo>
                  <a:cubicBezTo>
                    <a:pt x="0" y="1212"/>
                    <a:pt x="128" y="2785"/>
                    <a:pt x="462" y="3104"/>
                  </a:cubicBezTo>
                  <a:cubicBezTo>
                    <a:pt x="664" y="3301"/>
                    <a:pt x="759" y="3287"/>
                    <a:pt x="1184" y="3305"/>
                  </a:cubicBezTo>
                  <a:cubicBezTo>
                    <a:pt x="1239" y="3309"/>
                    <a:pt x="5297" y="3477"/>
                    <a:pt x="5297" y="3477"/>
                  </a:cubicBezTo>
                  <a:cubicBezTo>
                    <a:pt x="5297" y="3477"/>
                    <a:pt x="5597" y="1120"/>
                    <a:pt x="2969" y="167"/>
                  </a:cubicBezTo>
                  <a:cubicBezTo>
                    <a:pt x="2969" y="167"/>
                    <a:pt x="2485" y="1"/>
                    <a:pt x="17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5"/>
            <p:cNvSpPr/>
            <p:nvPr/>
          </p:nvSpPr>
          <p:spPr>
            <a:xfrm>
              <a:off x="2357244" y="3027442"/>
              <a:ext cx="820479" cy="565693"/>
            </a:xfrm>
            <a:custGeom>
              <a:avLst/>
              <a:gdLst/>
              <a:ahLst/>
              <a:cxnLst/>
              <a:rect l="l" t="t" r="r" b="b"/>
              <a:pathLst>
                <a:path w="4019" h="2771" extrusionOk="0">
                  <a:moveTo>
                    <a:pt x="1887" y="1"/>
                  </a:moveTo>
                  <a:cubicBezTo>
                    <a:pt x="1057" y="1"/>
                    <a:pt x="202" y="476"/>
                    <a:pt x="26" y="1247"/>
                  </a:cubicBezTo>
                  <a:cubicBezTo>
                    <a:pt x="1" y="1379"/>
                    <a:pt x="78" y="1507"/>
                    <a:pt x="202" y="1547"/>
                  </a:cubicBezTo>
                  <a:cubicBezTo>
                    <a:pt x="202" y="1554"/>
                    <a:pt x="202" y="1554"/>
                    <a:pt x="206" y="1554"/>
                  </a:cubicBezTo>
                  <a:cubicBezTo>
                    <a:pt x="233" y="1564"/>
                    <a:pt x="260" y="1568"/>
                    <a:pt x="288" y="1568"/>
                  </a:cubicBezTo>
                  <a:cubicBezTo>
                    <a:pt x="390" y="1568"/>
                    <a:pt x="488" y="1506"/>
                    <a:pt x="529" y="1404"/>
                  </a:cubicBezTo>
                  <a:cubicBezTo>
                    <a:pt x="587" y="1250"/>
                    <a:pt x="697" y="1052"/>
                    <a:pt x="888" y="876"/>
                  </a:cubicBezTo>
                  <a:cubicBezTo>
                    <a:pt x="1105" y="676"/>
                    <a:pt x="1433" y="498"/>
                    <a:pt x="1849" y="498"/>
                  </a:cubicBezTo>
                  <a:cubicBezTo>
                    <a:pt x="1974" y="498"/>
                    <a:pt x="2107" y="514"/>
                    <a:pt x="2248" y="550"/>
                  </a:cubicBezTo>
                  <a:cubicBezTo>
                    <a:pt x="3256" y="807"/>
                    <a:pt x="3366" y="1921"/>
                    <a:pt x="2981" y="2431"/>
                  </a:cubicBezTo>
                  <a:cubicBezTo>
                    <a:pt x="2948" y="2475"/>
                    <a:pt x="2930" y="2530"/>
                    <a:pt x="2937" y="2581"/>
                  </a:cubicBezTo>
                  <a:cubicBezTo>
                    <a:pt x="2944" y="2636"/>
                    <a:pt x="2974" y="2683"/>
                    <a:pt x="3021" y="2716"/>
                  </a:cubicBezTo>
                  <a:cubicBezTo>
                    <a:pt x="3018" y="2720"/>
                    <a:pt x="3018" y="2720"/>
                    <a:pt x="3018" y="2720"/>
                  </a:cubicBezTo>
                  <a:cubicBezTo>
                    <a:pt x="3066" y="2753"/>
                    <a:pt x="3122" y="2770"/>
                    <a:pt x="3178" y="2770"/>
                  </a:cubicBezTo>
                  <a:cubicBezTo>
                    <a:pt x="3203" y="2770"/>
                    <a:pt x="3228" y="2767"/>
                    <a:pt x="3252" y="2760"/>
                  </a:cubicBezTo>
                  <a:cubicBezTo>
                    <a:pt x="3336" y="2742"/>
                    <a:pt x="3402" y="2683"/>
                    <a:pt x="3439" y="2610"/>
                  </a:cubicBezTo>
                  <a:cubicBezTo>
                    <a:pt x="3688" y="2090"/>
                    <a:pt x="4018" y="994"/>
                    <a:pt x="2871" y="268"/>
                  </a:cubicBezTo>
                  <a:cubicBezTo>
                    <a:pt x="2583" y="85"/>
                    <a:pt x="2237" y="1"/>
                    <a:pt x="18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5"/>
            <p:cNvSpPr/>
            <p:nvPr/>
          </p:nvSpPr>
          <p:spPr>
            <a:xfrm>
              <a:off x="3045032" y="3481060"/>
              <a:ext cx="455050" cy="318266"/>
            </a:xfrm>
            <a:custGeom>
              <a:avLst/>
              <a:gdLst/>
              <a:ahLst/>
              <a:cxnLst/>
              <a:rect l="l" t="t" r="r" b="b"/>
              <a:pathLst>
                <a:path w="2229" h="1559" extrusionOk="0">
                  <a:moveTo>
                    <a:pt x="471" y="1"/>
                  </a:moveTo>
                  <a:cubicBezTo>
                    <a:pt x="393" y="1"/>
                    <a:pt x="318" y="45"/>
                    <a:pt x="283" y="121"/>
                  </a:cubicBezTo>
                  <a:cubicBezTo>
                    <a:pt x="209" y="264"/>
                    <a:pt x="107" y="472"/>
                    <a:pt x="33" y="623"/>
                  </a:cubicBezTo>
                  <a:cubicBezTo>
                    <a:pt x="4" y="678"/>
                    <a:pt x="0" y="740"/>
                    <a:pt x="22" y="795"/>
                  </a:cubicBezTo>
                  <a:cubicBezTo>
                    <a:pt x="41" y="850"/>
                    <a:pt x="81" y="894"/>
                    <a:pt x="136" y="920"/>
                  </a:cubicBezTo>
                  <a:cubicBezTo>
                    <a:pt x="543" y="1110"/>
                    <a:pt x="1423" y="1517"/>
                    <a:pt x="1566" y="1554"/>
                  </a:cubicBezTo>
                  <a:cubicBezTo>
                    <a:pt x="1579" y="1557"/>
                    <a:pt x="1593" y="1559"/>
                    <a:pt x="1606" y="1559"/>
                  </a:cubicBezTo>
                  <a:cubicBezTo>
                    <a:pt x="1910" y="1559"/>
                    <a:pt x="2228" y="762"/>
                    <a:pt x="2046" y="681"/>
                  </a:cubicBezTo>
                  <a:cubicBezTo>
                    <a:pt x="2046" y="681"/>
                    <a:pt x="1525" y="414"/>
                    <a:pt x="554" y="18"/>
                  </a:cubicBezTo>
                  <a:cubicBezTo>
                    <a:pt x="527" y="6"/>
                    <a:pt x="499" y="1"/>
                    <a:pt x="4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5"/>
            <p:cNvSpPr/>
            <p:nvPr/>
          </p:nvSpPr>
          <p:spPr>
            <a:xfrm>
              <a:off x="481290" y="2966197"/>
              <a:ext cx="457092" cy="209659"/>
            </a:xfrm>
            <a:custGeom>
              <a:avLst/>
              <a:gdLst/>
              <a:ahLst/>
              <a:cxnLst/>
              <a:rect l="l" t="t" r="r" b="b"/>
              <a:pathLst>
                <a:path w="2239" h="1027" extrusionOk="0">
                  <a:moveTo>
                    <a:pt x="1512" y="0"/>
                  </a:moveTo>
                  <a:cubicBezTo>
                    <a:pt x="1246" y="0"/>
                    <a:pt x="803" y="6"/>
                    <a:pt x="209" y="36"/>
                  </a:cubicBezTo>
                  <a:cubicBezTo>
                    <a:pt x="150" y="40"/>
                    <a:pt x="92" y="69"/>
                    <a:pt x="55" y="117"/>
                  </a:cubicBezTo>
                  <a:cubicBezTo>
                    <a:pt x="15" y="165"/>
                    <a:pt x="0" y="223"/>
                    <a:pt x="11" y="286"/>
                  </a:cubicBezTo>
                  <a:cubicBezTo>
                    <a:pt x="40" y="458"/>
                    <a:pt x="81" y="689"/>
                    <a:pt x="110" y="846"/>
                  </a:cubicBezTo>
                  <a:cubicBezTo>
                    <a:pt x="128" y="949"/>
                    <a:pt x="220" y="1026"/>
                    <a:pt x="326" y="1026"/>
                  </a:cubicBezTo>
                  <a:cubicBezTo>
                    <a:pt x="755" y="1022"/>
                    <a:pt x="1789" y="1019"/>
                    <a:pt x="1935" y="989"/>
                  </a:cubicBezTo>
                  <a:cubicBezTo>
                    <a:pt x="2239" y="924"/>
                    <a:pt x="2014" y="3"/>
                    <a:pt x="1806" y="3"/>
                  </a:cubicBezTo>
                  <a:cubicBezTo>
                    <a:pt x="1805" y="3"/>
                    <a:pt x="1804" y="3"/>
                    <a:pt x="1804" y="3"/>
                  </a:cubicBezTo>
                  <a:cubicBezTo>
                    <a:pt x="1802" y="3"/>
                    <a:pt x="1702" y="0"/>
                    <a:pt x="15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5"/>
            <p:cNvSpPr/>
            <p:nvPr/>
          </p:nvSpPr>
          <p:spPr>
            <a:xfrm>
              <a:off x="2449316" y="3146460"/>
              <a:ext cx="565291" cy="475255"/>
            </a:xfrm>
            <a:custGeom>
              <a:avLst/>
              <a:gdLst/>
              <a:ahLst/>
              <a:cxnLst/>
              <a:rect l="l" t="t" r="r" b="b"/>
              <a:pathLst>
                <a:path w="2769" h="2328" extrusionOk="0">
                  <a:moveTo>
                    <a:pt x="1390" y="1"/>
                  </a:moveTo>
                  <a:cubicBezTo>
                    <a:pt x="854" y="1"/>
                    <a:pt x="358" y="329"/>
                    <a:pt x="195" y="836"/>
                  </a:cubicBezTo>
                  <a:cubicBezTo>
                    <a:pt x="1" y="1452"/>
                    <a:pt x="371" y="2100"/>
                    <a:pt x="1027" y="2280"/>
                  </a:cubicBezTo>
                  <a:cubicBezTo>
                    <a:pt x="1143" y="2312"/>
                    <a:pt x="1260" y="2327"/>
                    <a:pt x="1375" y="2327"/>
                  </a:cubicBezTo>
                  <a:cubicBezTo>
                    <a:pt x="1912" y="2327"/>
                    <a:pt x="2407" y="1999"/>
                    <a:pt x="2570" y="1492"/>
                  </a:cubicBezTo>
                  <a:cubicBezTo>
                    <a:pt x="2768" y="876"/>
                    <a:pt x="2394" y="227"/>
                    <a:pt x="1738" y="48"/>
                  </a:cubicBezTo>
                  <a:cubicBezTo>
                    <a:pt x="1622" y="16"/>
                    <a:pt x="1505" y="1"/>
                    <a:pt x="13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5"/>
            <p:cNvSpPr/>
            <p:nvPr/>
          </p:nvSpPr>
          <p:spPr>
            <a:xfrm>
              <a:off x="2569154" y="3243227"/>
              <a:ext cx="324803" cy="273149"/>
            </a:xfrm>
            <a:custGeom>
              <a:avLst/>
              <a:gdLst/>
              <a:ahLst/>
              <a:cxnLst/>
              <a:rect l="l" t="t" r="r" b="b"/>
              <a:pathLst>
                <a:path w="1591" h="1338" extrusionOk="0">
                  <a:moveTo>
                    <a:pt x="798" y="0"/>
                  </a:moveTo>
                  <a:cubicBezTo>
                    <a:pt x="491" y="0"/>
                    <a:pt x="207" y="190"/>
                    <a:pt x="114" y="479"/>
                  </a:cubicBezTo>
                  <a:cubicBezTo>
                    <a:pt x="0" y="835"/>
                    <a:pt x="213" y="1209"/>
                    <a:pt x="590" y="1311"/>
                  </a:cubicBezTo>
                  <a:cubicBezTo>
                    <a:pt x="657" y="1329"/>
                    <a:pt x="724" y="1338"/>
                    <a:pt x="790" y="1338"/>
                  </a:cubicBezTo>
                  <a:cubicBezTo>
                    <a:pt x="1099" y="1338"/>
                    <a:pt x="1384" y="1150"/>
                    <a:pt x="1477" y="857"/>
                  </a:cubicBezTo>
                  <a:cubicBezTo>
                    <a:pt x="1591" y="505"/>
                    <a:pt x="1378" y="131"/>
                    <a:pt x="1001" y="28"/>
                  </a:cubicBezTo>
                  <a:cubicBezTo>
                    <a:pt x="933" y="9"/>
                    <a:pt x="865" y="0"/>
                    <a:pt x="7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5"/>
            <p:cNvSpPr/>
            <p:nvPr/>
          </p:nvSpPr>
          <p:spPr>
            <a:xfrm>
              <a:off x="2637953" y="3298960"/>
              <a:ext cx="187206" cy="157194"/>
            </a:xfrm>
            <a:custGeom>
              <a:avLst/>
              <a:gdLst/>
              <a:ahLst/>
              <a:cxnLst/>
              <a:rect l="l" t="t" r="r" b="b"/>
              <a:pathLst>
                <a:path w="917" h="770" extrusionOk="0">
                  <a:moveTo>
                    <a:pt x="462" y="0"/>
                  </a:moveTo>
                  <a:cubicBezTo>
                    <a:pt x="285" y="0"/>
                    <a:pt x="121" y="109"/>
                    <a:pt x="66" y="276"/>
                  </a:cubicBezTo>
                  <a:cubicBezTo>
                    <a:pt x="0" y="481"/>
                    <a:pt x="125" y="694"/>
                    <a:pt x="341" y="752"/>
                  </a:cubicBezTo>
                  <a:cubicBezTo>
                    <a:pt x="381" y="764"/>
                    <a:pt x="420" y="769"/>
                    <a:pt x="459" y="769"/>
                  </a:cubicBezTo>
                  <a:cubicBezTo>
                    <a:pt x="635" y="769"/>
                    <a:pt x="797" y="660"/>
                    <a:pt x="851" y="492"/>
                  </a:cubicBezTo>
                  <a:cubicBezTo>
                    <a:pt x="917" y="290"/>
                    <a:pt x="792" y="74"/>
                    <a:pt x="576" y="16"/>
                  </a:cubicBezTo>
                  <a:cubicBezTo>
                    <a:pt x="538" y="5"/>
                    <a:pt x="500" y="0"/>
                    <a:pt x="4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953494" y="2800020"/>
              <a:ext cx="560596" cy="490975"/>
            </a:xfrm>
            <a:custGeom>
              <a:avLst/>
              <a:gdLst/>
              <a:ahLst/>
              <a:cxnLst/>
              <a:rect l="l" t="t" r="r" b="b"/>
              <a:pathLst>
                <a:path w="2746" h="2405" extrusionOk="0">
                  <a:moveTo>
                    <a:pt x="1239" y="0"/>
                  </a:moveTo>
                  <a:cubicBezTo>
                    <a:pt x="1209" y="0"/>
                    <a:pt x="1178" y="1"/>
                    <a:pt x="1147" y="4"/>
                  </a:cubicBezTo>
                  <a:cubicBezTo>
                    <a:pt x="458" y="55"/>
                    <a:pt x="0" y="630"/>
                    <a:pt x="125" y="1294"/>
                  </a:cubicBezTo>
                  <a:cubicBezTo>
                    <a:pt x="243" y="1926"/>
                    <a:pt x="844" y="2405"/>
                    <a:pt x="1496" y="2405"/>
                  </a:cubicBezTo>
                  <a:cubicBezTo>
                    <a:pt x="1529" y="2405"/>
                    <a:pt x="1562" y="2403"/>
                    <a:pt x="1595" y="2401"/>
                  </a:cubicBezTo>
                  <a:cubicBezTo>
                    <a:pt x="2284" y="2353"/>
                    <a:pt x="2746" y="1774"/>
                    <a:pt x="2621" y="1114"/>
                  </a:cubicBezTo>
                  <a:cubicBezTo>
                    <a:pt x="2502" y="480"/>
                    <a:pt x="1894" y="0"/>
                    <a:pt x="1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5"/>
            <p:cNvSpPr/>
            <p:nvPr/>
          </p:nvSpPr>
          <p:spPr>
            <a:xfrm>
              <a:off x="1074556" y="2906177"/>
              <a:ext cx="304796" cy="277028"/>
            </a:xfrm>
            <a:custGeom>
              <a:avLst/>
              <a:gdLst/>
              <a:ahLst/>
              <a:cxnLst/>
              <a:rect l="l" t="t" r="r" b="b"/>
              <a:pathLst>
                <a:path w="1493" h="1357" extrusionOk="0">
                  <a:moveTo>
                    <a:pt x="679" y="0"/>
                  </a:moveTo>
                  <a:cubicBezTo>
                    <a:pt x="674" y="0"/>
                    <a:pt x="669" y="0"/>
                    <a:pt x="664" y="0"/>
                  </a:cubicBezTo>
                  <a:cubicBezTo>
                    <a:pt x="276" y="11"/>
                    <a:pt x="1" y="323"/>
                    <a:pt x="45" y="697"/>
                  </a:cubicBezTo>
                  <a:cubicBezTo>
                    <a:pt x="88" y="1066"/>
                    <a:pt x="432" y="1357"/>
                    <a:pt x="815" y="1357"/>
                  </a:cubicBezTo>
                  <a:cubicBezTo>
                    <a:pt x="820" y="1357"/>
                    <a:pt x="825" y="1357"/>
                    <a:pt x="829" y="1357"/>
                  </a:cubicBezTo>
                  <a:cubicBezTo>
                    <a:pt x="1214" y="1346"/>
                    <a:pt x="1493" y="1034"/>
                    <a:pt x="1449" y="660"/>
                  </a:cubicBezTo>
                  <a:cubicBezTo>
                    <a:pt x="1405" y="291"/>
                    <a:pt x="1061" y="0"/>
                    <a:pt x="6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5"/>
            <p:cNvSpPr/>
            <p:nvPr/>
          </p:nvSpPr>
          <p:spPr>
            <a:xfrm>
              <a:off x="1138252" y="2962931"/>
              <a:ext cx="175365" cy="159031"/>
            </a:xfrm>
            <a:custGeom>
              <a:avLst/>
              <a:gdLst/>
              <a:ahLst/>
              <a:cxnLst/>
              <a:rect l="l" t="t" r="r" b="b"/>
              <a:pathLst>
                <a:path w="859" h="779" extrusionOk="0">
                  <a:moveTo>
                    <a:pt x="395" y="1"/>
                  </a:moveTo>
                  <a:cubicBezTo>
                    <a:pt x="391" y="1"/>
                    <a:pt x="386" y="1"/>
                    <a:pt x="382" y="1"/>
                  </a:cubicBezTo>
                  <a:cubicBezTo>
                    <a:pt x="158" y="5"/>
                    <a:pt x="0" y="184"/>
                    <a:pt x="26" y="401"/>
                  </a:cubicBezTo>
                  <a:cubicBezTo>
                    <a:pt x="51" y="612"/>
                    <a:pt x="245" y="778"/>
                    <a:pt x="463" y="778"/>
                  </a:cubicBezTo>
                  <a:cubicBezTo>
                    <a:pt x="468" y="778"/>
                    <a:pt x="472" y="778"/>
                    <a:pt x="477" y="778"/>
                  </a:cubicBezTo>
                  <a:cubicBezTo>
                    <a:pt x="701" y="774"/>
                    <a:pt x="858" y="595"/>
                    <a:pt x="833" y="379"/>
                  </a:cubicBezTo>
                  <a:cubicBezTo>
                    <a:pt x="807" y="170"/>
                    <a:pt x="613" y="1"/>
                    <a:pt x="3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1607393" y="1994857"/>
              <a:ext cx="662467" cy="1141185"/>
            </a:xfrm>
            <a:custGeom>
              <a:avLst/>
              <a:gdLst/>
              <a:ahLst/>
              <a:cxnLst/>
              <a:rect l="l" t="t" r="r" b="b"/>
              <a:pathLst>
                <a:path w="3245" h="5590" extrusionOk="0">
                  <a:moveTo>
                    <a:pt x="801" y="0"/>
                  </a:moveTo>
                  <a:cubicBezTo>
                    <a:pt x="694" y="0"/>
                    <a:pt x="588" y="37"/>
                    <a:pt x="503" y="106"/>
                  </a:cubicBezTo>
                  <a:cubicBezTo>
                    <a:pt x="404" y="187"/>
                    <a:pt x="342" y="304"/>
                    <a:pt x="331" y="432"/>
                  </a:cubicBezTo>
                  <a:cubicBezTo>
                    <a:pt x="257" y="1473"/>
                    <a:pt x="89" y="3889"/>
                    <a:pt x="19" y="4857"/>
                  </a:cubicBezTo>
                  <a:cubicBezTo>
                    <a:pt x="1" y="5095"/>
                    <a:pt x="166" y="5304"/>
                    <a:pt x="400" y="5348"/>
                  </a:cubicBezTo>
                  <a:cubicBezTo>
                    <a:pt x="771" y="5414"/>
                    <a:pt x="1317" y="5513"/>
                    <a:pt x="1698" y="5582"/>
                  </a:cubicBezTo>
                  <a:cubicBezTo>
                    <a:pt x="1726" y="5587"/>
                    <a:pt x="1753" y="5590"/>
                    <a:pt x="1780" y="5590"/>
                  </a:cubicBezTo>
                  <a:cubicBezTo>
                    <a:pt x="1994" y="5590"/>
                    <a:pt x="2184" y="5442"/>
                    <a:pt x="2233" y="5227"/>
                  </a:cubicBezTo>
                  <a:cubicBezTo>
                    <a:pt x="2453" y="4245"/>
                    <a:pt x="2985" y="1866"/>
                    <a:pt x="3216" y="832"/>
                  </a:cubicBezTo>
                  <a:cubicBezTo>
                    <a:pt x="3245" y="704"/>
                    <a:pt x="3219" y="572"/>
                    <a:pt x="3146" y="465"/>
                  </a:cubicBezTo>
                  <a:cubicBezTo>
                    <a:pt x="3069" y="359"/>
                    <a:pt x="2955" y="286"/>
                    <a:pt x="2827" y="271"/>
                  </a:cubicBezTo>
                  <a:cubicBezTo>
                    <a:pt x="2277" y="198"/>
                    <a:pt x="1401" y="77"/>
                    <a:pt x="855" y="3"/>
                  </a:cubicBezTo>
                  <a:cubicBezTo>
                    <a:pt x="837" y="1"/>
                    <a:pt x="819" y="0"/>
                    <a:pt x="801" y="0"/>
                  </a:cubicBezTo>
                  <a:close/>
                </a:path>
              </a:pathLst>
            </a:custGeom>
            <a:solidFill>
              <a:srgbClr val="FDDC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1627604" y="2012006"/>
              <a:ext cx="616941" cy="1113012"/>
            </a:xfrm>
            <a:custGeom>
              <a:avLst/>
              <a:gdLst/>
              <a:ahLst/>
              <a:cxnLst/>
              <a:rect l="l" t="t" r="r" b="b"/>
              <a:pathLst>
                <a:path w="3022" h="5452" extrusionOk="0">
                  <a:moveTo>
                    <a:pt x="785" y="1"/>
                  </a:moveTo>
                  <a:cubicBezTo>
                    <a:pt x="675" y="1"/>
                    <a:pt x="569" y="37"/>
                    <a:pt x="485" y="106"/>
                  </a:cubicBezTo>
                  <a:cubicBezTo>
                    <a:pt x="386" y="187"/>
                    <a:pt x="323" y="304"/>
                    <a:pt x="316" y="433"/>
                  </a:cubicBezTo>
                  <a:cubicBezTo>
                    <a:pt x="246" y="1455"/>
                    <a:pt x="81" y="3798"/>
                    <a:pt x="15" y="4747"/>
                  </a:cubicBezTo>
                  <a:cubicBezTo>
                    <a:pt x="1" y="4982"/>
                    <a:pt x="162" y="5194"/>
                    <a:pt x="397" y="5235"/>
                  </a:cubicBezTo>
                  <a:cubicBezTo>
                    <a:pt x="727" y="5297"/>
                    <a:pt x="1196" y="5381"/>
                    <a:pt x="1540" y="5443"/>
                  </a:cubicBezTo>
                  <a:cubicBezTo>
                    <a:pt x="1569" y="5449"/>
                    <a:pt x="1598" y="5452"/>
                    <a:pt x="1627" y="5452"/>
                  </a:cubicBezTo>
                  <a:cubicBezTo>
                    <a:pt x="1840" y="5452"/>
                    <a:pt x="2030" y="5301"/>
                    <a:pt x="2076" y="5088"/>
                  </a:cubicBezTo>
                  <a:cubicBezTo>
                    <a:pt x="2284" y="4120"/>
                    <a:pt x="2779" y="1811"/>
                    <a:pt x="2996" y="799"/>
                  </a:cubicBezTo>
                  <a:cubicBezTo>
                    <a:pt x="3021" y="675"/>
                    <a:pt x="2996" y="543"/>
                    <a:pt x="2919" y="436"/>
                  </a:cubicBezTo>
                  <a:cubicBezTo>
                    <a:pt x="2845" y="330"/>
                    <a:pt x="2732" y="260"/>
                    <a:pt x="2603" y="242"/>
                  </a:cubicBezTo>
                  <a:cubicBezTo>
                    <a:pt x="2105" y="176"/>
                    <a:pt x="1339" y="73"/>
                    <a:pt x="840" y="4"/>
                  </a:cubicBezTo>
                  <a:cubicBezTo>
                    <a:pt x="822" y="2"/>
                    <a:pt x="803" y="1"/>
                    <a:pt x="785" y="1"/>
                  </a:cubicBezTo>
                  <a:close/>
                </a:path>
              </a:pathLst>
            </a:custGeom>
            <a:solidFill>
              <a:srgbClr val="FDC8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1060470" y="1736201"/>
              <a:ext cx="2923224" cy="1002568"/>
            </a:xfrm>
            <a:custGeom>
              <a:avLst/>
              <a:gdLst/>
              <a:ahLst/>
              <a:cxnLst/>
              <a:rect l="l" t="t" r="r" b="b"/>
              <a:pathLst>
                <a:path w="14319" h="4911" extrusionOk="0">
                  <a:moveTo>
                    <a:pt x="1168" y="0"/>
                  </a:moveTo>
                  <a:cubicBezTo>
                    <a:pt x="762" y="0"/>
                    <a:pt x="501" y="25"/>
                    <a:pt x="429" y="64"/>
                  </a:cubicBezTo>
                  <a:cubicBezTo>
                    <a:pt x="0" y="299"/>
                    <a:pt x="414" y="545"/>
                    <a:pt x="414" y="545"/>
                  </a:cubicBezTo>
                  <a:cubicBezTo>
                    <a:pt x="766" y="531"/>
                    <a:pt x="1110" y="525"/>
                    <a:pt x="1446" y="525"/>
                  </a:cubicBezTo>
                  <a:cubicBezTo>
                    <a:pt x="10208" y="525"/>
                    <a:pt x="13849" y="4910"/>
                    <a:pt x="13849" y="4910"/>
                  </a:cubicBezTo>
                  <a:cubicBezTo>
                    <a:pt x="14318" y="4800"/>
                    <a:pt x="14032" y="4459"/>
                    <a:pt x="14032" y="4459"/>
                  </a:cubicBezTo>
                  <a:cubicBezTo>
                    <a:pt x="10550" y="818"/>
                    <a:pt x="3490" y="0"/>
                    <a:pt x="11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1047608" y="1930346"/>
              <a:ext cx="461991" cy="430139"/>
            </a:xfrm>
            <a:custGeom>
              <a:avLst/>
              <a:gdLst/>
              <a:ahLst/>
              <a:cxnLst/>
              <a:rect l="l" t="t" r="r" b="b"/>
              <a:pathLst>
                <a:path w="2263" h="2107" extrusionOk="0">
                  <a:moveTo>
                    <a:pt x="411" y="0"/>
                  </a:moveTo>
                  <a:lnTo>
                    <a:pt x="1" y="1918"/>
                  </a:lnTo>
                  <a:cubicBezTo>
                    <a:pt x="1" y="1918"/>
                    <a:pt x="921" y="2039"/>
                    <a:pt x="1632" y="2105"/>
                  </a:cubicBezTo>
                  <a:cubicBezTo>
                    <a:pt x="1648" y="2106"/>
                    <a:pt x="1664" y="2107"/>
                    <a:pt x="1679" y="2107"/>
                  </a:cubicBezTo>
                  <a:cubicBezTo>
                    <a:pt x="1916" y="2107"/>
                    <a:pt x="2117" y="1928"/>
                    <a:pt x="2138" y="1690"/>
                  </a:cubicBezTo>
                  <a:cubicBezTo>
                    <a:pt x="2171" y="1371"/>
                    <a:pt x="2211" y="954"/>
                    <a:pt x="2241" y="638"/>
                  </a:cubicBezTo>
                  <a:cubicBezTo>
                    <a:pt x="2263" y="389"/>
                    <a:pt x="2083" y="162"/>
                    <a:pt x="1830" y="136"/>
                  </a:cubicBezTo>
                  <a:cubicBezTo>
                    <a:pt x="1035" y="55"/>
                    <a:pt x="411" y="0"/>
                    <a:pt x="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2342341" y="2140619"/>
              <a:ext cx="708809" cy="584678"/>
            </a:xfrm>
            <a:custGeom>
              <a:avLst/>
              <a:gdLst/>
              <a:ahLst/>
              <a:cxnLst/>
              <a:rect l="l" t="t" r="r" b="b"/>
              <a:pathLst>
                <a:path w="3472" h="2864" extrusionOk="0">
                  <a:moveTo>
                    <a:pt x="345" y="385"/>
                  </a:moveTo>
                  <a:cubicBezTo>
                    <a:pt x="400" y="151"/>
                    <a:pt x="620" y="1"/>
                    <a:pt x="858" y="30"/>
                  </a:cubicBezTo>
                  <a:cubicBezTo>
                    <a:pt x="1368" y="110"/>
                    <a:pt x="2273" y="297"/>
                    <a:pt x="3153" y="719"/>
                  </a:cubicBezTo>
                  <a:cubicBezTo>
                    <a:pt x="3376" y="829"/>
                    <a:pt x="3472" y="1100"/>
                    <a:pt x="3365" y="1324"/>
                  </a:cubicBezTo>
                  <a:cubicBezTo>
                    <a:pt x="3204" y="1683"/>
                    <a:pt x="2966" y="2196"/>
                    <a:pt x="2805" y="2544"/>
                  </a:cubicBezTo>
                  <a:cubicBezTo>
                    <a:pt x="2706" y="2757"/>
                    <a:pt x="2464" y="2863"/>
                    <a:pt x="2240" y="2790"/>
                  </a:cubicBezTo>
                  <a:cubicBezTo>
                    <a:pt x="1738" y="2629"/>
                    <a:pt x="873" y="2350"/>
                    <a:pt x="363" y="2185"/>
                  </a:cubicBezTo>
                  <a:cubicBezTo>
                    <a:pt x="132" y="2108"/>
                    <a:pt x="0" y="1874"/>
                    <a:pt x="52" y="1639"/>
                  </a:cubicBezTo>
                  <a:cubicBezTo>
                    <a:pt x="140" y="1272"/>
                    <a:pt x="261" y="745"/>
                    <a:pt x="345" y="38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3020330" y="2419078"/>
              <a:ext cx="663896" cy="648985"/>
            </a:xfrm>
            <a:custGeom>
              <a:avLst/>
              <a:gdLst/>
              <a:ahLst/>
              <a:cxnLst/>
              <a:rect l="l" t="t" r="r" b="b"/>
              <a:pathLst>
                <a:path w="3252" h="3179" extrusionOk="0">
                  <a:moveTo>
                    <a:pt x="719" y="312"/>
                  </a:moveTo>
                  <a:cubicBezTo>
                    <a:pt x="840" y="84"/>
                    <a:pt x="1119" y="0"/>
                    <a:pt x="1346" y="117"/>
                  </a:cubicBezTo>
                  <a:cubicBezTo>
                    <a:pt x="1775" y="356"/>
                    <a:pt x="2471" y="766"/>
                    <a:pt x="3058" y="1290"/>
                  </a:cubicBezTo>
                  <a:cubicBezTo>
                    <a:pt x="3208" y="1430"/>
                    <a:pt x="3252" y="1646"/>
                    <a:pt x="3164" y="1829"/>
                  </a:cubicBezTo>
                  <a:cubicBezTo>
                    <a:pt x="3025" y="2123"/>
                    <a:pt x="2816" y="2562"/>
                    <a:pt x="2654" y="2896"/>
                  </a:cubicBezTo>
                  <a:cubicBezTo>
                    <a:pt x="2599" y="3017"/>
                    <a:pt x="2497" y="3105"/>
                    <a:pt x="2368" y="3142"/>
                  </a:cubicBezTo>
                  <a:cubicBezTo>
                    <a:pt x="2244" y="3178"/>
                    <a:pt x="2108" y="3160"/>
                    <a:pt x="1998" y="3094"/>
                  </a:cubicBezTo>
                  <a:cubicBezTo>
                    <a:pt x="1514" y="2801"/>
                    <a:pt x="741" y="2328"/>
                    <a:pt x="286" y="2053"/>
                  </a:cubicBezTo>
                  <a:cubicBezTo>
                    <a:pt x="74" y="1925"/>
                    <a:pt x="0" y="1653"/>
                    <a:pt x="118" y="1437"/>
                  </a:cubicBezTo>
                  <a:cubicBezTo>
                    <a:pt x="294" y="1111"/>
                    <a:pt x="543" y="642"/>
                    <a:pt x="719" y="3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1854417" y="2606691"/>
              <a:ext cx="205171" cy="455657"/>
            </a:xfrm>
            <a:custGeom>
              <a:avLst/>
              <a:gdLst/>
              <a:ahLst/>
              <a:cxnLst/>
              <a:rect l="l" t="t" r="r" b="b"/>
              <a:pathLst>
                <a:path w="1005" h="2232" extrusionOk="0">
                  <a:moveTo>
                    <a:pt x="367" y="0"/>
                  </a:moveTo>
                  <a:cubicBezTo>
                    <a:pt x="326" y="0"/>
                    <a:pt x="293" y="28"/>
                    <a:pt x="286" y="67"/>
                  </a:cubicBezTo>
                  <a:lnTo>
                    <a:pt x="4" y="2061"/>
                  </a:lnTo>
                  <a:cubicBezTo>
                    <a:pt x="0" y="2105"/>
                    <a:pt x="33" y="2146"/>
                    <a:pt x="81" y="2153"/>
                  </a:cubicBezTo>
                  <a:lnTo>
                    <a:pt x="561" y="2230"/>
                  </a:lnTo>
                  <a:cubicBezTo>
                    <a:pt x="566" y="2231"/>
                    <a:pt x="571" y="2231"/>
                    <a:pt x="576" y="2231"/>
                  </a:cubicBezTo>
                  <a:cubicBezTo>
                    <a:pt x="618" y="2231"/>
                    <a:pt x="653" y="2203"/>
                    <a:pt x="657" y="2164"/>
                  </a:cubicBezTo>
                  <a:lnTo>
                    <a:pt x="1001" y="192"/>
                  </a:lnTo>
                  <a:cubicBezTo>
                    <a:pt x="1005" y="148"/>
                    <a:pt x="972" y="108"/>
                    <a:pt x="924" y="100"/>
                  </a:cubicBezTo>
                  <a:lnTo>
                    <a:pt x="382" y="1"/>
                  </a:lnTo>
                  <a:cubicBezTo>
                    <a:pt x="377" y="0"/>
                    <a:pt x="372" y="0"/>
                    <a:pt x="3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1922604" y="2120817"/>
              <a:ext cx="230690" cy="434222"/>
            </a:xfrm>
            <a:custGeom>
              <a:avLst/>
              <a:gdLst/>
              <a:ahLst/>
              <a:cxnLst/>
              <a:rect l="l" t="t" r="r" b="b"/>
              <a:pathLst>
                <a:path w="1130" h="2127" extrusionOk="0">
                  <a:moveTo>
                    <a:pt x="360" y="1"/>
                  </a:moveTo>
                  <a:cubicBezTo>
                    <a:pt x="317" y="1"/>
                    <a:pt x="281" y="26"/>
                    <a:pt x="275" y="65"/>
                  </a:cubicBezTo>
                  <a:lnTo>
                    <a:pt x="7" y="1934"/>
                  </a:lnTo>
                  <a:cubicBezTo>
                    <a:pt x="0" y="1978"/>
                    <a:pt x="37" y="2018"/>
                    <a:pt x="88" y="2026"/>
                  </a:cubicBezTo>
                  <a:lnTo>
                    <a:pt x="642" y="2125"/>
                  </a:lnTo>
                  <a:cubicBezTo>
                    <a:pt x="649" y="2126"/>
                    <a:pt x="656" y="2127"/>
                    <a:pt x="663" y="2127"/>
                  </a:cubicBezTo>
                  <a:cubicBezTo>
                    <a:pt x="705" y="2127"/>
                    <a:pt x="738" y="2100"/>
                    <a:pt x="744" y="2062"/>
                  </a:cubicBezTo>
                  <a:lnTo>
                    <a:pt x="1125" y="189"/>
                  </a:lnTo>
                  <a:cubicBezTo>
                    <a:pt x="1129" y="145"/>
                    <a:pt x="1096" y="105"/>
                    <a:pt x="1045" y="98"/>
                  </a:cubicBezTo>
                  <a:lnTo>
                    <a:pt x="378" y="2"/>
                  </a:lnTo>
                  <a:cubicBezTo>
                    <a:pt x="372" y="1"/>
                    <a:pt x="366" y="1"/>
                    <a:pt x="3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1671088" y="2580968"/>
              <a:ext cx="195576" cy="447491"/>
            </a:xfrm>
            <a:custGeom>
              <a:avLst/>
              <a:gdLst/>
              <a:ahLst/>
              <a:cxnLst/>
              <a:rect l="l" t="t" r="r" b="b"/>
              <a:pathLst>
                <a:path w="958" h="2192" extrusionOk="0">
                  <a:moveTo>
                    <a:pt x="340" y="1"/>
                  </a:moveTo>
                  <a:cubicBezTo>
                    <a:pt x="284" y="1"/>
                    <a:pt x="238" y="35"/>
                    <a:pt x="231" y="87"/>
                  </a:cubicBezTo>
                  <a:lnTo>
                    <a:pt x="8" y="2000"/>
                  </a:lnTo>
                  <a:cubicBezTo>
                    <a:pt x="0" y="2055"/>
                    <a:pt x="44" y="2110"/>
                    <a:pt x="110" y="2121"/>
                  </a:cubicBezTo>
                  <a:lnTo>
                    <a:pt x="550" y="2191"/>
                  </a:lnTo>
                  <a:cubicBezTo>
                    <a:pt x="556" y="2192"/>
                    <a:pt x="561" y="2192"/>
                    <a:pt x="567" y="2192"/>
                  </a:cubicBezTo>
                  <a:cubicBezTo>
                    <a:pt x="625" y="2192"/>
                    <a:pt x="672" y="2157"/>
                    <a:pt x="682" y="2103"/>
                  </a:cubicBezTo>
                  <a:lnTo>
                    <a:pt x="950" y="190"/>
                  </a:lnTo>
                  <a:cubicBezTo>
                    <a:pt x="957" y="135"/>
                    <a:pt x="913" y="80"/>
                    <a:pt x="847" y="69"/>
                  </a:cubicBezTo>
                  <a:lnTo>
                    <a:pt x="363" y="3"/>
                  </a:lnTo>
                  <a:cubicBezTo>
                    <a:pt x="355" y="1"/>
                    <a:pt x="348" y="1"/>
                    <a:pt x="3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1730905" y="2093869"/>
              <a:ext cx="199250" cy="426668"/>
            </a:xfrm>
            <a:custGeom>
              <a:avLst/>
              <a:gdLst/>
              <a:ahLst/>
              <a:cxnLst/>
              <a:rect l="l" t="t" r="r" b="b"/>
              <a:pathLst>
                <a:path w="976" h="2090" extrusionOk="0">
                  <a:moveTo>
                    <a:pt x="297" y="0"/>
                  </a:moveTo>
                  <a:cubicBezTo>
                    <a:pt x="237" y="0"/>
                    <a:pt x="187" y="38"/>
                    <a:pt x="180" y="90"/>
                  </a:cubicBezTo>
                  <a:lnTo>
                    <a:pt x="8" y="1897"/>
                  </a:lnTo>
                  <a:cubicBezTo>
                    <a:pt x="1" y="1960"/>
                    <a:pt x="48" y="2015"/>
                    <a:pt x="118" y="2026"/>
                  </a:cubicBezTo>
                  <a:lnTo>
                    <a:pt x="565" y="2088"/>
                  </a:lnTo>
                  <a:cubicBezTo>
                    <a:pt x="572" y="2089"/>
                    <a:pt x="580" y="2090"/>
                    <a:pt x="587" y="2090"/>
                  </a:cubicBezTo>
                  <a:cubicBezTo>
                    <a:pt x="644" y="2090"/>
                    <a:pt x="694" y="2052"/>
                    <a:pt x="701" y="1996"/>
                  </a:cubicBezTo>
                  <a:lnTo>
                    <a:pt x="965" y="167"/>
                  </a:lnTo>
                  <a:cubicBezTo>
                    <a:pt x="976" y="109"/>
                    <a:pt x="924" y="50"/>
                    <a:pt x="858" y="39"/>
                  </a:cubicBezTo>
                  <a:lnTo>
                    <a:pt x="320" y="2"/>
                  </a:lnTo>
                  <a:cubicBezTo>
                    <a:pt x="312" y="1"/>
                    <a:pt x="304" y="0"/>
                    <a:pt x="29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1163771" y="1809082"/>
              <a:ext cx="2706825" cy="923767"/>
            </a:xfrm>
            <a:custGeom>
              <a:avLst/>
              <a:gdLst/>
              <a:ahLst/>
              <a:cxnLst/>
              <a:rect l="l" t="t" r="r" b="b"/>
              <a:pathLst>
                <a:path w="13259" h="4525" fill="none" extrusionOk="0">
                  <a:moveTo>
                    <a:pt x="0" y="177"/>
                  </a:moveTo>
                  <a:cubicBezTo>
                    <a:pt x="0" y="177"/>
                    <a:pt x="8409" y="1"/>
                    <a:pt x="13259" y="4524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1171120" y="1748450"/>
              <a:ext cx="155154" cy="74310"/>
            </a:xfrm>
            <a:custGeom>
              <a:avLst/>
              <a:gdLst/>
              <a:ahLst/>
              <a:cxnLst/>
              <a:rect l="l" t="t" r="r" b="b"/>
              <a:pathLst>
                <a:path w="760" h="364" extrusionOk="0">
                  <a:moveTo>
                    <a:pt x="624" y="0"/>
                  </a:moveTo>
                  <a:cubicBezTo>
                    <a:pt x="620" y="0"/>
                    <a:pt x="617" y="0"/>
                    <a:pt x="613" y="1"/>
                  </a:cubicBezTo>
                  <a:cubicBezTo>
                    <a:pt x="452" y="4"/>
                    <a:pt x="287" y="8"/>
                    <a:pt x="125" y="19"/>
                  </a:cubicBezTo>
                  <a:cubicBezTo>
                    <a:pt x="1" y="30"/>
                    <a:pt x="15" y="246"/>
                    <a:pt x="52" y="309"/>
                  </a:cubicBezTo>
                  <a:cubicBezTo>
                    <a:pt x="67" y="342"/>
                    <a:pt x="103" y="360"/>
                    <a:pt x="144" y="364"/>
                  </a:cubicBezTo>
                  <a:cubicBezTo>
                    <a:pt x="309" y="360"/>
                    <a:pt x="474" y="353"/>
                    <a:pt x="635" y="342"/>
                  </a:cubicBezTo>
                  <a:cubicBezTo>
                    <a:pt x="760" y="331"/>
                    <a:pt x="741" y="114"/>
                    <a:pt x="712" y="56"/>
                  </a:cubicBezTo>
                  <a:cubicBezTo>
                    <a:pt x="698" y="22"/>
                    <a:pt x="669" y="0"/>
                    <a:pt x="624" y="0"/>
                  </a:cubicBezTo>
                  <a:close/>
                </a:path>
              </a:pathLst>
            </a:custGeom>
            <a:solidFill>
              <a:srgbClr val="FB9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1173366" y="1752329"/>
              <a:ext cx="139434" cy="62265"/>
            </a:xfrm>
            <a:custGeom>
              <a:avLst/>
              <a:gdLst/>
              <a:ahLst/>
              <a:cxnLst/>
              <a:rect l="l" t="t" r="r" b="b"/>
              <a:pathLst>
                <a:path w="683" h="305" extrusionOk="0">
                  <a:moveTo>
                    <a:pt x="551" y="0"/>
                  </a:moveTo>
                  <a:cubicBezTo>
                    <a:pt x="404" y="7"/>
                    <a:pt x="257" y="7"/>
                    <a:pt x="111" y="18"/>
                  </a:cubicBezTo>
                  <a:cubicBezTo>
                    <a:pt x="1" y="29"/>
                    <a:pt x="12" y="205"/>
                    <a:pt x="41" y="260"/>
                  </a:cubicBezTo>
                  <a:cubicBezTo>
                    <a:pt x="56" y="286"/>
                    <a:pt x="92" y="304"/>
                    <a:pt x="125" y="304"/>
                  </a:cubicBezTo>
                  <a:cubicBezTo>
                    <a:pt x="276" y="301"/>
                    <a:pt x="422" y="293"/>
                    <a:pt x="573" y="286"/>
                  </a:cubicBezTo>
                  <a:cubicBezTo>
                    <a:pt x="683" y="275"/>
                    <a:pt x="668" y="95"/>
                    <a:pt x="642" y="48"/>
                  </a:cubicBezTo>
                  <a:cubicBezTo>
                    <a:pt x="628" y="18"/>
                    <a:pt x="598" y="0"/>
                    <a:pt x="551" y="0"/>
                  </a:cubicBezTo>
                  <a:close/>
                </a:path>
              </a:pathLst>
            </a:custGeom>
            <a:solidFill>
              <a:srgbClr val="FD00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936141" y="2371103"/>
              <a:ext cx="150663" cy="71656"/>
            </a:xfrm>
            <a:custGeom>
              <a:avLst/>
              <a:gdLst/>
              <a:ahLst/>
              <a:cxnLst/>
              <a:rect l="l" t="t" r="r" b="b"/>
              <a:pathLst>
                <a:path w="738" h="351" extrusionOk="0">
                  <a:moveTo>
                    <a:pt x="125" y="1"/>
                  </a:moveTo>
                  <a:cubicBezTo>
                    <a:pt x="1" y="4"/>
                    <a:pt x="1" y="220"/>
                    <a:pt x="30" y="286"/>
                  </a:cubicBezTo>
                  <a:cubicBezTo>
                    <a:pt x="45" y="319"/>
                    <a:pt x="81" y="341"/>
                    <a:pt x="122" y="345"/>
                  </a:cubicBezTo>
                  <a:cubicBezTo>
                    <a:pt x="238" y="348"/>
                    <a:pt x="355" y="350"/>
                    <a:pt x="470" y="350"/>
                  </a:cubicBezTo>
                  <a:cubicBezTo>
                    <a:pt x="518" y="350"/>
                    <a:pt x="566" y="350"/>
                    <a:pt x="613" y="349"/>
                  </a:cubicBezTo>
                  <a:cubicBezTo>
                    <a:pt x="738" y="345"/>
                    <a:pt x="734" y="129"/>
                    <a:pt x="708" y="67"/>
                  </a:cubicBezTo>
                  <a:cubicBezTo>
                    <a:pt x="694" y="34"/>
                    <a:pt x="664" y="8"/>
                    <a:pt x="613" y="8"/>
                  </a:cubicBezTo>
                  <a:cubicBezTo>
                    <a:pt x="452" y="4"/>
                    <a:pt x="287" y="1"/>
                    <a:pt x="125" y="1"/>
                  </a:cubicBezTo>
                  <a:close/>
                </a:path>
              </a:pathLst>
            </a:custGeom>
            <a:solidFill>
              <a:srgbClr val="FB9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937774" y="2374574"/>
              <a:ext cx="136372" cy="59611"/>
            </a:xfrm>
            <a:custGeom>
              <a:avLst/>
              <a:gdLst/>
              <a:ahLst/>
              <a:cxnLst/>
              <a:rect l="l" t="t" r="r" b="b"/>
              <a:pathLst>
                <a:path w="668" h="292" extrusionOk="0">
                  <a:moveTo>
                    <a:pt x="202" y="1"/>
                  </a:moveTo>
                  <a:cubicBezTo>
                    <a:pt x="172" y="1"/>
                    <a:pt x="143" y="1"/>
                    <a:pt x="114" y="2"/>
                  </a:cubicBezTo>
                  <a:cubicBezTo>
                    <a:pt x="0" y="6"/>
                    <a:pt x="0" y="185"/>
                    <a:pt x="29" y="240"/>
                  </a:cubicBezTo>
                  <a:cubicBezTo>
                    <a:pt x="40" y="266"/>
                    <a:pt x="73" y="284"/>
                    <a:pt x="110" y="288"/>
                  </a:cubicBezTo>
                  <a:cubicBezTo>
                    <a:pt x="257" y="291"/>
                    <a:pt x="407" y="291"/>
                    <a:pt x="554" y="291"/>
                  </a:cubicBezTo>
                  <a:cubicBezTo>
                    <a:pt x="667" y="288"/>
                    <a:pt x="664" y="108"/>
                    <a:pt x="642" y="57"/>
                  </a:cubicBezTo>
                  <a:cubicBezTo>
                    <a:pt x="627" y="28"/>
                    <a:pt x="601" y="9"/>
                    <a:pt x="554" y="6"/>
                  </a:cubicBezTo>
                  <a:cubicBezTo>
                    <a:pt x="436" y="6"/>
                    <a:pt x="319" y="1"/>
                    <a:pt x="202" y="1"/>
                  </a:cubicBezTo>
                  <a:close/>
                </a:path>
              </a:pathLst>
            </a:custGeom>
            <a:solidFill>
              <a:srgbClr val="FD00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722871" y="2527081"/>
              <a:ext cx="130342" cy="197042"/>
            </a:xfrm>
            <a:custGeom>
              <a:avLst/>
              <a:gdLst/>
              <a:ahLst/>
              <a:cxnLst/>
              <a:rect l="l" t="t" r="r" b="b"/>
              <a:pathLst>
                <a:path w="682" h="1031" extrusionOk="0">
                  <a:moveTo>
                    <a:pt x="297" y="1"/>
                  </a:moveTo>
                  <a:cubicBezTo>
                    <a:pt x="296" y="1"/>
                    <a:pt x="295" y="1"/>
                    <a:pt x="293" y="1"/>
                  </a:cubicBezTo>
                  <a:cubicBezTo>
                    <a:pt x="121" y="4"/>
                    <a:pt x="0" y="235"/>
                    <a:pt x="29" y="521"/>
                  </a:cubicBezTo>
                  <a:cubicBezTo>
                    <a:pt x="55" y="801"/>
                    <a:pt x="214" y="1031"/>
                    <a:pt x="385" y="1031"/>
                  </a:cubicBezTo>
                  <a:cubicBezTo>
                    <a:pt x="386" y="1031"/>
                    <a:pt x="387" y="1031"/>
                    <a:pt x="389" y="1031"/>
                  </a:cubicBezTo>
                  <a:cubicBezTo>
                    <a:pt x="565" y="1027"/>
                    <a:pt x="682" y="796"/>
                    <a:pt x="656" y="510"/>
                  </a:cubicBezTo>
                  <a:cubicBezTo>
                    <a:pt x="631" y="230"/>
                    <a:pt x="468" y="1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723445" y="2529948"/>
              <a:ext cx="94794" cy="193602"/>
            </a:xfrm>
            <a:custGeom>
              <a:avLst/>
              <a:gdLst/>
              <a:ahLst/>
              <a:cxnLst/>
              <a:rect l="l" t="t" r="r" b="b"/>
              <a:pathLst>
                <a:path w="496" h="1013" extrusionOk="0">
                  <a:moveTo>
                    <a:pt x="209" y="0"/>
                  </a:moveTo>
                  <a:cubicBezTo>
                    <a:pt x="208" y="0"/>
                    <a:pt x="207" y="0"/>
                    <a:pt x="206" y="0"/>
                  </a:cubicBezTo>
                  <a:cubicBezTo>
                    <a:pt x="81" y="4"/>
                    <a:pt x="1" y="231"/>
                    <a:pt x="23" y="514"/>
                  </a:cubicBezTo>
                  <a:cubicBezTo>
                    <a:pt x="45" y="790"/>
                    <a:pt x="164" y="1012"/>
                    <a:pt x="287" y="1012"/>
                  </a:cubicBezTo>
                  <a:cubicBezTo>
                    <a:pt x="288" y="1012"/>
                    <a:pt x="289" y="1012"/>
                    <a:pt x="290" y="1012"/>
                  </a:cubicBezTo>
                  <a:cubicBezTo>
                    <a:pt x="415" y="1009"/>
                    <a:pt x="496" y="781"/>
                    <a:pt x="474" y="499"/>
                  </a:cubicBezTo>
                  <a:cubicBezTo>
                    <a:pt x="452" y="223"/>
                    <a:pt x="333" y="0"/>
                    <a:pt x="2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1" name="Google Shape;101;p15"/>
            <p:cNvGrpSpPr/>
            <p:nvPr/>
          </p:nvGrpSpPr>
          <p:grpSpPr>
            <a:xfrm>
              <a:off x="1047608" y="1930346"/>
              <a:ext cx="2636617" cy="1137717"/>
              <a:chOff x="1047608" y="1930346"/>
              <a:chExt cx="2636617" cy="1137717"/>
            </a:xfrm>
          </p:grpSpPr>
          <p:sp>
            <p:nvSpPr>
              <p:cNvPr id="102" name="Google Shape;102;p15"/>
              <p:cNvSpPr/>
              <p:nvPr/>
            </p:nvSpPr>
            <p:spPr>
              <a:xfrm>
                <a:off x="1047608" y="1930346"/>
                <a:ext cx="461991" cy="435038"/>
              </a:xfrm>
              <a:custGeom>
                <a:avLst/>
                <a:gdLst/>
                <a:ahLst/>
                <a:cxnLst/>
                <a:rect l="l" t="t" r="r" b="b"/>
                <a:pathLst>
                  <a:path w="2263" h="2131" fill="none" extrusionOk="0">
                    <a:moveTo>
                      <a:pt x="411" y="0"/>
                    </a:moveTo>
                    <a:cubicBezTo>
                      <a:pt x="411" y="0"/>
                      <a:pt x="1035" y="55"/>
                      <a:pt x="1830" y="136"/>
                    </a:cubicBezTo>
                    <a:cubicBezTo>
                      <a:pt x="2083" y="162"/>
                      <a:pt x="2263" y="389"/>
                      <a:pt x="2241" y="638"/>
                    </a:cubicBezTo>
                    <a:cubicBezTo>
                      <a:pt x="2211" y="954"/>
                      <a:pt x="2171" y="1371"/>
                      <a:pt x="2138" y="1690"/>
                    </a:cubicBezTo>
                    <a:cubicBezTo>
                      <a:pt x="2116" y="1943"/>
                      <a:pt x="1889" y="2130"/>
                      <a:pt x="1632" y="2105"/>
                    </a:cubicBezTo>
                    <a:cubicBezTo>
                      <a:pt x="921" y="2039"/>
                      <a:pt x="1" y="1918"/>
                      <a:pt x="1" y="1918"/>
                    </a:cubicBezTo>
                    <a:close/>
                  </a:path>
                </a:pathLst>
              </a:custGeom>
              <a:noFill/>
              <a:ln w="285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15"/>
              <p:cNvSpPr/>
              <p:nvPr/>
            </p:nvSpPr>
            <p:spPr>
              <a:xfrm>
                <a:off x="2342341" y="2140619"/>
                <a:ext cx="708809" cy="584678"/>
              </a:xfrm>
              <a:custGeom>
                <a:avLst/>
                <a:gdLst/>
                <a:ahLst/>
                <a:cxnLst/>
                <a:rect l="l" t="t" r="r" b="b"/>
                <a:pathLst>
                  <a:path w="3472" h="2864" fill="none" extrusionOk="0">
                    <a:moveTo>
                      <a:pt x="345" y="385"/>
                    </a:moveTo>
                    <a:cubicBezTo>
                      <a:pt x="400" y="151"/>
                      <a:pt x="620" y="1"/>
                      <a:pt x="858" y="30"/>
                    </a:cubicBezTo>
                    <a:cubicBezTo>
                      <a:pt x="1368" y="110"/>
                      <a:pt x="2273" y="297"/>
                      <a:pt x="3153" y="719"/>
                    </a:cubicBezTo>
                    <a:cubicBezTo>
                      <a:pt x="3376" y="829"/>
                      <a:pt x="3472" y="1100"/>
                      <a:pt x="3365" y="1324"/>
                    </a:cubicBezTo>
                    <a:cubicBezTo>
                      <a:pt x="3204" y="1683"/>
                      <a:pt x="2966" y="2196"/>
                      <a:pt x="2805" y="2544"/>
                    </a:cubicBezTo>
                    <a:cubicBezTo>
                      <a:pt x="2706" y="2757"/>
                      <a:pt x="2464" y="2863"/>
                      <a:pt x="2240" y="2790"/>
                    </a:cubicBezTo>
                    <a:cubicBezTo>
                      <a:pt x="1738" y="2629"/>
                      <a:pt x="873" y="2350"/>
                      <a:pt x="363" y="2185"/>
                    </a:cubicBezTo>
                    <a:cubicBezTo>
                      <a:pt x="132" y="2108"/>
                      <a:pt x="0" y="1874"/>
                      <a:pt x="52" y="1639"/>
                    </a:cubicBezTo>
                    <a:cubicBezTo>
                      <a:pt x="140" y="1272"/>
                      <a:pt x="261" y="745"/>
                      <a:pt x="345" y="385"/>
                    </a:cubicBezTo>
                    <a:close/>
                  </a:path>
                </a:pathLst>
              </a:custGeom>
              <a:noFill/>
              <a:ln w="285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15"/>
              <p:cNvSpPr/>
              <p:nvPr/>
            </p:nvSpPr>
            <p:spPr>
              <a:xfrm>
                <a:off x="3020330" y="2419078"/>
                <a:ext cx="663896" cy="648985"/>
              </a:xfrm>
              <a:custGeom>
                <a:avLst/>
                <a:gdLst/>
                <a:ahLst/>
                <a:cxnLst/>
                <a:rect l="l" t="t" r="r" b="b"/>
                <a:pathLst>
                  <a:path w="3252" h="3179" fill="none" extrusionOk="0">
                    <a:moveTo>
                      <a:pt x="719" y="312"/>
                    </a:moveTo>
                    <a:cubicBezTo>
                      <a:pt x="840" y="84"/>
                      <a:pt x="1119" y="0"/>
                      <a:pt x="1346" y="117"/>
                    </a:cubicBezTo>
                    <a:cubicBezTo>
                      <a:pt x="1775" y="356"/>
                      <a:pt x="2471" y="766"/>
                      <a:pt x="3058" y="1290"/>
                    </a:cubicBezTo>
                    <a:cubicBezTo>
                      <a:pt x="3208" y="1430"/>
                      <a:pt x="3252" y="1646"/>
                      <a:pt x="3164" y="1829"/>
                    </a:cubicBezTo>
                    <a:cubicBezTo>
                      <a:pt x="3025" y="2123"/>
                      <a:pt x="2816" y="2562"/>
                      <a:pt x="2654" y="2896"/>
                    </a:cubicBezTo>
                    <a:cubicBezTo>
                      <a:pt x="2599" y="3017"/>
                      <a:pt x="2497" y="3105"/>
                      <a:pt x="2368" y="3142"/>
                    </a:cubicBezTo>
                    <a:cubicBezTo>
                      <a:pt x="2244" y="3178"/>
                      <a:pt x="2108" y="3160"/>
                      <a:pt x="1998" y="3094"/>
                    </a:cubicBezTo>
                    <a:cubicBezTo>
                      <a:pt x="1514" y="2801"/>
                      <a:pt x="741" y="2328"/>
                      <a:pt x="286" y="2053"/>
                    </a:cubicBezTo>
                    <a:cubicBezTo>
                      <a:pt x="74" y="1925"/>
                      <a:pt x="0" y="1653"/>
                      <a:pt x="118" y="1437"/>
                    </a:cubicBezTo>
                    <a:cubicBezTo>
                      <a:pt x="294" y="1111"/>
                      <a:pt x="543" y="642"/>
                      <a:pt x="719" y="312"/>
                    </a:cubicBezTo>
                    <a:close/>
                  </a:path>
                </a:pathLst>
              </a:custGeom>
              <a:noFill/>
              <a:ln w="285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15"/>
              <p:cNvSpPr/>
              <p:nvPr/>
            </p:nvSpPr>
            <p:spPr>
              <a:xfrm>
                <a:off x="1854417" y="2605262"/>
                <a:ext cx="205171" cy="458311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2245" fill="none" extrusionOk="0">
                    <a:moveTo>
                      <a:pt x="286" y="74"/>
                    </a:moveTo>
                    <a:cubicBezTo>
                      <a:pt x="294" y="30"/>
                      <a:pt x="334" y="1"/>
                      <a:pt x="382" y="8"/>
                    </a:cubicBezTo>
                    <a:lnTo>
                      <a:pt x="924" y="107"/>
                    </a:lnTo>
                    <a:cubicBezTo>
                      <a:pt x="972" y="115"/>
                      <a:pt x="1005" y="155"/>
                      <a:pt x="1001" y="199"/>
                    </a:cubicBezTo>
                    <a:lnTo>
                      <a:pt x="657" y="2171"/>
                    </a:lnTo>
                    <a:cubicBezTo>
                      <a:pt x="653" y="2215"/>
                      <a:pt x="609" y="2244"/>
                      <a:pt x="561" y="2237"/>
                    </a:cubicBezTo>
                    <a:lnTo>
                      <a:pt x="81" y="2160"/>
                    </a:lnTo>
                    <a:cubicBezTo>
                      <a:pt x="33" y="2153"/>
                      <a:pt x="0" y="2112"/>
                      <a:pt x="4" y="2068"/>
                    </a:cubicBezTo>
                    <a:close/>
                  </a:path>
                </a:pathLst>
              </a:custGeom>
              <a:noFill/>
              <a:ln w="285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15"/>
              <p:cNvSpPr/>
              <p:nvPr/>
            </p:nvSpPr>
            <p:spPr>
              <a:xfrm>
                <a:off x="1922604" y="2119592"/>
                <a:ext cx="230690" cy="437284"/>
              </a:xfrm>
              <a:custGeom>
                <a:avLst/>
                <a:gdLst/>
                <a:ahLst/>
                <a:cxnLst/>
                <a:rect l="l" t="t" r="r" b="b"/>
                <a:pathLst>
                  <a:path w="1130" h="2142" fill="none" extrusionOk="0">
                    <a:moveTo>
                      <a:pt x="275" y="71"/>
                    </a:moveTo>
                    <a:cubicBezTo>
                      <a:pt x="282" y="27"/>
                      <a:pt x="326" y="1"/>
                      <a:pt x="378" y="8"/>
                    </a:cubicBezTo>
                    <a:lnTo>
                      <a:pt x="1045" y="104"/>
                    </a:lnTo>
                    <a:cubicBezTo>
                      <a:pt x="1096" y="111"/>
                      <a:pt x="1129" y="151"/>
                      <a:pt x="1125" y="195"/>
                    </a:cubicBezTo>
                    <a:lnTo>
                      <a:pt x="744" y="2068"/>
                    </a:lnTo>
                    <a:cubicBezTo>
                      <a:pt x="737" y="2112"/>
                      <a:pt x="693" y="2142"/>
                      <a:pt x="642" y="2131"/>
                    </a:cubicBezTo>
                    <a:lnTo>
                      <a:pt x="88" y="2032"/>
                    </a:lnTo>
                    <a:cubicBezTo>
                      <a:pt x="37" y="2024"/>
                      <a:pt x="0" y="1984"/>
                      <a:pt x="7" y="1940"/>
                    </a:cubicBezTo>
                    <a:close/>
                  </a:path>
                </a:pathLst>
              </a:custGeom>
              <a:noFill/>
              <a:ln w="285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15"/>
              <p:cNvSpPr/>
              <p:nvPr/>
            </p:nvSpPr>
            <p:spPr>
              <a:xfrm>
                <a:off x="1671088" y="2579131"/>
                <a:ext cx="195576" cy="450758"/>
              </a:xfrm>
              <a:custGeom>
                <a:avLst/>
                <a:gdLst/>
                <a:ahLst/>
                <a:cxnLst/>
                <a:rect l="l" t="t" r="r" b="b"/>
                <a:pathLst>
                  <a:path w="958" h="2208" fill="none" extrusionOk="0">
                    <a:moveTo>
                      <a:pt x="231" y="96"/>
                    </a:moveTo>
                    <a:cubicBezTo>
                      <a:pt x="239" y="37"/>
                      <a:pt x="297" y="1"/>
                      <a:pt x="363" y="12"/>
                    </a:cubicBezTo>
                    <a:lnTo>
                      <a:pt x="847" y="78"/>
                    </a:lnTo>
                    <a:cubicBezTo>
                      <a:pt x="913" y="89"/>
                      <a:pt x="957" y="144"/>
                      <a:pt x="950" y="199"/>
                    </a:cubicBezTo>
                    <a:lnTo>
                      <a:pt x="682" y="2112"/>
                    </a:lnTo>
                    <a:cubicBezTo>
                      <a:pt x="671" y="2171"/>
                      <a:pt x="616" y="2207"/>
                      <a:pt x="550" y="2200"/>
                    </a:cubicBezTo>
                    <a:lnTo>
                      <a:pt x="110" y="2130"/>
                    </a:lnTo>
                    <a:cubicBezTo>
                      <a:pt x="44" y="2119"/>
                      <a:pt x="0" y="2064"/>
                      <a:pt x="8" y="2009"/>
                    </a:cubicBezTo>
                    <a:close/>
                  </a:path>
                </a:pathLst>
              </a:custGeom>
              <a:noFill/>
              <a:ln w="285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15"/>
              <p:cNvSpPr/>
              <p:nvPr/>
            </p:nvSpPr>
            <p:spPr>
              <a:xfrm>
                <a:off x="1730905" y="2092032"/>
                <a:ext cx="199250" cy="430343"/>
              </a:xfrm>
              <a:custGeom>
                <a:avLst/>
                <a:gdLst/>
                <a:ahLst/>
                <a:cxnLst/>
                <a:rect l="l" t="t" r="r" b="b"/>
                <a:pathLst>
                  <a:path w="976" h="2108" fill="none" extrusionOk="0">
                    <a:moveTo>
                      <a:pt x="180" y="99"/>
                    </a:moveTo>
                    <a:cubicBezTo>
                      <a:pt x="188" y="41"/>
                      <a:pt x="250" y="0"/>
                      <a:pt x="320" y="11"/>
                    </a:cubicBezTo>
                    <a:lnTo>
                      <a:pt x="858" y="48"/>
                    </a:lnTo>
                    <a:cubicBezTo>
                      <a:pt x="924" y="59"/>
                      <a:pt x="976" y="118"/>
                      <a:pt x="965" y="176"/>
                    </a:cubicBezTo>
                    <a:lnTo>
                      <a:pt x="701" y="2005"/>
                    </a:lnTo>
                    <a:cubicBezTo>
                      <a:pt x="693" y="2068"/>
                      <a:pt x="631" y="2108"/>
                      <a:pt x="565" y="2097"/>
                    </a:cubicBezTo>
                    <a:lnTo>
                      <a:pt x="118" y="2035"/>
                    </a:lnTo>
                    <a:cubicBezTo>
                      <a:pt x="48" y="2024"/>
                      <a:pt x="1" y="1969"/>
                      <a:pt x="8" y="1906"/>
                    </a:cubicBezTo>
                    <a:close/>
                  </a:path>
                </a:pathLst>
              </a:custGeom>
              <a:noFill/>
              <a:ln w="285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6" name="Google Shape;493;p1">
            <a:extLst>
              <a:ext uri="{FF2B5EF4-FFF2-40B4-BE49-F238E27FC236}">
                <a16:creationId xmlns:a16="http://schemas.microsoft.com/office/drawing/2014/main" id="{A08E8217-1340-4976-8F58-6458309575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783" t="3720" r="13450" b="2376"/>
          <a:stretch/>
        </p:blipFill>
        <p:spPr>
          <a:xfrm>
            <a:off x="7882736" y="-40894"/>
            <a:ext cx="1243894" cy="1499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Imagen 109">
            <a:extLst>
              <a:ext uri="{FF2B5EF4-FFF2-40B4-BE49-F238E27FC236}">
                <a16:creationId xmlns:a16="http://schemas.microsoft.com/office/drawing/2014/main" id="{C2D96375-23F1-4506-8C65-08A4FCDDA56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45853" y="1458217"/>
            <a:ext cx="2896419" cy="2577765"/>
          </a:xfrm>
          <a:prstGeom prst="rect">
            <a:avLst/>
          </a:prstGeom>
        </p:spPr>
      </p:pic>
      <p:sp>
        <p:nvSpPr>
          <p:cNvPr id="111" name="Google Shape;58;p15">
            <a:extLst>
              <a:ext uri="{FF2B5EF4-FFF2-40B4-BE49-F238E27FC236}">
                <a16:creationId xmlns:a16="http://schemas.microsoft.com/office/drawing/2014/main" id="{DF067E73-116A-4EB8-AA20-704788AC1953}"/>
              </a:ext>
            </a:extLst>
          </p:cNvPr>
          <p:cNvSpPr txBox="1">
            <a:spLocks/>
          </p:cNvSpPr>
          <p:nvPr/>
        </p:nvSpPr>
        <p:spPr>
          <a:xfrm>
            <a:off x="-471902" y="-1480952"/>
            <a:ext cx="3914700" cy="23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"/>
              <a:buNone/>
              <a:defRPr sz="4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MX"/>
              <a:t>iBienvenidos!</a:t>
            </a:r>
            <a:endParaRPr lang="es-MX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>
            <a:spLocks noGrp="1"/>
          </p:cNvSpPr>
          <p:nvPr>
            <p:ph type="title"/>
          </p:nvPr>
        </p:nvSpPr>
        <p:spPr>
          <a:xfrm>
            <a:off x="-3503580" y="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/>
              <a:t>Lunes</a:t>
            </a:r>
            <a:endParaRPr dirty="0"/>
          </a:p>
        </p:txBody>
      </p:sp>
      <p:grpSp>
        <p:nvGrpSpPr>
          <p:cNvPr id="118" name="Google Shape;118;p16"/>
          <p:cNvGrpSpPr/>
          <p:nvPr/>
        </p:nvGrpSpPr>
        <p:grpSpPr>
          <a:xfrm>
            <a:off x="0" y="3285640"/>
            <a:ext cx="9144000" cy="1848619"/>
            <a:chOff x="457200" y="2246700"/>
            <a:chExt cx="8229566" cy="2483620"/>
          </a:xfrm>
        </p:grpSpPr>
        <p:sp>
          <p:nvSpPr>
            <p:cNvPr id="119" name="Google Shape;119;p16"/>
            <p:cNvSpPr/>
            <p:nvPr/>
          </p:nvSpPr>
          <p:spPr>
            <a:xfrm>
              <a:off x="457200" y="3164975"/>
              <a:ext cx="8229566" cy="1563158"/>
            </a:xfrm>
            <a:custGeom>
              <a:avLst/>
              <a:gdLst/>
              <a:ahLst/>
              <a:cxnLst/>
              <a:rect l="l" t="t" r="r" b="b"/>
              <a:pathLst>
                <a:path w="45821" h="13585" extrusionOk="0">
                  <a:moveTo>
                    <a:pt x="0" y="0"/>
                  </a:moveTo>
                  <a:lnTo>
                    <a:pt x="0" y="13585"/>
                  </a:lnTo>
                  <a:lnTo>
                    <a:pt x="45820" y="13585"/>
                  </a:lnTo>
                  <a:lnTo>
                    <a:pt x="458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6"/>
            <p:cNvSpPr/>
            <p:nvPr/>
          </p:nvSpPr>
          <p:spPr>
            <a:xfrm>
              <a:off x="3095378" y="3167047"/>
              <a:ext cx="3102604" cy="1563273"/>
            </a:xfrm>
            <a:custGeom>
              <a:avLst/>
              <a:gdLst/>
              <a:ahLst/>
              <a:cxnLst/>
              <a:rect l="l" t="t" r="r" b="b"/>
              <a:pathLst>
                <a:path w="20250" h="13586" extrusionOk="0">
                  <a:moveTo>
                    <a:pt x="3633" y="0"/>
                  </a:moveTo>
                  <a:lnTo>
                    <a:pt x="0" y="13585"/>
                  </a:lnTo>
                  <a:lnTo>
                    <a:pt x="20249" y="13585"/>
                  </a:lnTo>
                  <a:lnTo>
                    <a:pt x="16529" y="15"/>
                  </a:lnTo>
                  <a:lnTo>
                    <a:pt x="3633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6"/>
            <p:cNvSpPr/>
            <p:nvPr/>
          </p:nvSpPr>
          <p:spPr>
            <a:xfrm>
              <a:off x="3697463" y="4089511"/>
              <a:ext cx="1867282" cy="214655"/>
            </a:xfrm>
            <a:custGeom>
              <a:avLst/>
              <a:gdLst/>
              <a:ahLst/>
              <a:cxnLst/>
              <a:rect l="l" t="t" r="r" b="b"/>
              <a:pathLst>
                <a:path w="14110" h="1622" extrusionOk="0">
                  <a:moveTo>
                    <a:pt x="44" y="1"/>
                  </a:moveTo>
                  <a:cubicBezTo>
                    <a:pt x="22" y="1"/>
                    <a:pt x="0" y="23"/>
                    <a:pt x="0" y="45"/>
                  </a:cubicBezTo>
                  <a:lnTo>
                    <a:pt x="0" y="364"/>
                  </a:lnTo>
                  <a:cubicBezTo>
                    <a:pt x="0" y="1053"/>
                    <a:pt x="568" y="1621"/>
                    <a:pt x="1258" y="1621"/>
                  </a:cubicBezTo>
                  <a:lnTo>
                    <a:pt x="12852" y="1621"/>
                  </a:lnTo>
                  <a:cubicBezTo>
                    <a:pt x="13541" y="1621"/>
                    <a:pt x="14109" y="1053"/>
                    <a:pt x="14109" y="364"/>
                  </a:cubicBezTo>
                  <a:lnTo>
                    <a:pt x="14109" y="45"/>
                  </a:lnTo>
                  <a:cubicBezTo>
                    <a:pt x="14109" y="23"/>
                    <a:pt x="14087" y="1"/>
                    <a:pt x="14065" y="1"/>
                  </a:cubicBezTo>
                  <a:close/>
                </a:path>
              </a:pathLst>
            </a:custGeom>
            <a:solidFill>
              <a:srgbClr val="424A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6"/>
            <p:cNvSpPr/>
            <p:nvPr/>
          </p:nvSpPr>
          <p:spPr>
            <a:xfrm>
              <a:off x="4554443" y="4106848"/>
              <a:ext cx="29877" cy="322671"/>
            </a:xfrm>
            <a:custGeom>
              <a:avLst/>
              <a:gdLst/>
              <a:ahLst/>
              <a:cxnLst/>
              <a:rect l="l" t="t" r="r" b="b"/>
              <a:pathLst>
                <a:path w="195" h="2106" extrusionOk="0">
                  <a:moveTo>
                    <a:pt x="85" y="1"/>
                  </a:moveTo>
                  <a:cubicBezTo>
                    <a:pt x="37" y="1"/>
                    <a:pt x="1" y="38"/>
                    <a:pt x="1" y="85"/>
                  </a:cubicBezTo>
                  <a:lnTo>
                    <a:pt x="1" y="2021"/>
                  </a:lnTo>
                  <a:cubicBezTo>
                    <a:pt x="1" y="2065"/>
                    <a:pt x="37" y="2105"/>
                    <a:pt x="85" y="2105"/>
                  </a:cubicBezTo>
                  <a:lnTo>
                    <a:pt x="111" y="2105"/>
                  </a:lnTo>
                  <a:cubicBezTo>
                    <a:pt x="158" y="2105"/>
                    <a:pt x="195" y="2065"/>
                    <a:pt x="195" y="2021"/>
                  </a:cubicBezTo>
                  <a:lnTo>
                    <a:pt x="195" y="85"/>
                  </a:lnTo>
                  <a:cubicBezTo>
                    <a:pt x="195" y="38"/>
                    <a:pt x="158" y="1"/>
                    <a:pt x="111" y="1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6"/>
            <p:cNvSpPr/>
            <p:nvPr/>
          </p:nvSpPr>
          <p:spPr>
            <a:xfrm>
              <a:off x="3807568" y="2694400"/>
              <a:ext cx="4499" cy="132"/>
            </a:xfrm>
            <a:custGeom>
              <a:avLst/>
              <a:gdLst/>
              <a:ahLst/>
              <a:cxnLst/>
              <a:rect l="l" t="t" r="r" b="b"/>
              <a:pathLst>
                <a:path w="34" h="1" extrusionOk="0">
                  <a:moveTo>
                    <a:pt x="0" y="1"/>
                  </a:moveTo>
                  <a:lnTo>
                    <a:pt x="33" y="1"/>
                  </a:lnTo>
                  <a:close/>
                </a:path>
              </a:pathLst>
            </a:custGeom>
            <a:solidFill>
              <a:srgbClr val="FADB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6"/>
            <p:cNvSpPr/>
            <p:nvPr/>
          </p:nvSpPr>
          <p:spPr>
            <a:xfrm>
              <a:off x="6720355" y="3174044"/>
              <a:ext cx="88865" cy="720110"/>
            </a:xfrm>
            <a:custGeom>
              <a:avLst/>
              <a:gdLst/>
              <a:ahLst/>
              <a:cxnLst/>
              <a:rect l="l" t="t" r="r" b="b"/>
              <a:pathLst>
                <a:path w="580" h="4700" extrusionOk="0">
                  <a:moveTo>
                    <a:pt x="279" y="0"/>
                  </a:moveTo>
                  <a:cubicBezTo>
                    <a:pt x="125" y="0"/>
                    <a:pt x="1" y="125"/>
                    <a:pt x="1" y="279"/>
                  </a:cubicBezTo>
                  <a:lnTo>
                    <a:pt x="1" y="4421"/>
                  </a:lnTo>
                  <a:cubicBezTo>
                    <a:pt x="1" y="4575"/>
                    <a:pt x="125" y="4699"/>
                    <a:pt x="279" y="4699"/>
                  </a:cubicBezTo>
                  <a:lnTo>
                    <a:pt x="301" y="4699"/>
                  </a:lnTo>
                  <a:cubicBezTo>
                    <a:pt x="455" y="4699"/>
                    <a:pt x="580" y="4575"/>
                    <a:pt x="580" y="4421"/>
                  </a:cubicBezTo>
                  <a:lnTo>
                    <a:pt x="580" y="279"/>
                  </a:lnTo>
                  <a:cubicBezTo>
                    <a:pt x="580" y="125"/>
                    <a:pt x="455" y="0"/>
                    <a:pt x="301" y="0"/>
                  </a:cubicBezTo>
                  <a:close/>
                </a:path>
              </a:pathLst>
            </a:custGeom>
            <a:solidFill>
              <a:srgbClr val="5728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6"/>
            <p:cNvSpPr/>
            <p:nvPr/>
          </p:nvSpPr>
          <p:spPr>
            <a:xfrm>
              <a:off x="6259334" y="2506336"/>
              <a:ext cx="885736" cy="880220"/>
            </a:xfrm>
            <a:custGeom>
              <a:avLst/>
              <a:gdLst/>
              <a:ahLst/>
              <a:cxnLst/>
              <a:rect l="l" t="t" r="r" b="b"/>
              <a:pathLst>
                <a:path w="5781" h="5745" extrusionOk="0">
                  <a:moveTo>
                    <a:pt x="3349" y="1"/>
                  </a:moveTo>
                  <a:cubicBezTo>
                    <a:pt x="2605" y="1"/>
                    <a:pt x="1900" y="448"/>
                    <a:pt x="1609" y="1184"/>
                  </a:cubicBezTo>
                  <a:cubicBezTo>
                    <a:pt x="1474" y="1525"/>
                    <a:pt x="1444" y="1884"/>
                    <a:pt x="1507" y="2217"/>
                  </a:cubicBezTo>
                  <a:cubicBezTo>
                    <a:pt x="1005" y="2375"/>
                    <a:pt x="576" y="2749"/>
                    <a:pt x="367" y="3273"/>
                  </a:cubicBezTo>
                  <a:cubicBezTo>
                    <a:pt x="0" y="4200"/>
                    <a:pt x="451" y="5249"/>
                    <a:pt x="1378" y="5615"/>
                  </a:cubicBezTo>
                  <a:cubicBezTo>
                    <a:pt x="1597" y="5703"/>
                    <a:pt x="1823" y="5745"/>
                    <a:pt x="2045" y="5745"/>
                  </a:cubicBezTo>
                  <a:cubicBezTo>
                    <a:pt x="2655" y="5745"/>
                    <a:pt x="3237" y="5430"/>
                    <a:pt x="3571" y="4901"/>
                  </a:cubicBezTo>
                  <a:cubicBezTo>
                    <a:pt x="3691" y="5044"/>
                    <a:pt x="3845" y="5161"/>
                    <a:pt x="4032" y="5234"/>
                  </a:cubicBezTo>
                  <a:cubicBezTo>
                    <a:pt x="4174" y="5291"/>
                    <a:pt x="4321" y="5318"/>
                    <a:pt x="4465" y="5318"/>
                  </a:cubicBezTo>
                  <a:cubicBezTo>
                    <a:pt x="4927" y="5318"/>
                    <a:pt x="5365" y="5041"/>
                    <a:pt x="5546" y="4585"/>
                  </a:cubicBezTo>
                  <a:cubicBezTo>
                    <a:pt x="5781" y="3988"/>
                    <a:pt x="5491" y="3310"/>
                    <a:pt x="4894" y="3075"/>
                  </a:cubicBezTo>
                  <a:cubicBezTo>
                    <a:pt x="4868" y="3064"/>
                    <a:pt x="4842" y="3057"/>
                    <a:pt x="4817" y="3046"/>
                  </a:cubicBezTo>
                  <a:cubicBezTo>
                    <a:pt x="4930" y="2907"/>
                    <a:pt x="5022" y="2749"/>
                    <a:pt x="5095" y="2573"/>
                  </a:cubicBezTo>
                  <a:cubicBezTo>
                    <a:pt x="5477" y="1609"/>
                    <a:pt x="5007" y="517"/>
                    <a:pt x="4043" y="135"/>
                  </a:cubicBezTo>
                  <a:cubicBezTo>
                    <a:pt x="3816" y="44"/>
                    <a:pt x="3580" y="1"/>
                    <a:pt x="33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6572656" y="3851252"/>
              <a:ext cx="370780" cy="42900"/>
            </a:xfrm>
            <a:custGeom>
              <a:avLst/>
              <a:gdLst/>
              <a:ahLst/>
              <a:cxnLst/>
              <a:rect l="l" t="t" r="r" b="b"/>
              <a:pathLst>
                <a:path w="2420" h="280" extrusionOk="0">
                  <a:moveTo>
                    <a:pt x="140" y="1"/>
                  </a:moveTo>
                  <a:cubicBezTo>
                    <a:pt x="63" y="1"/>
                    <a:pt x="1" y="63"/>
                    <a:pt x="1" y="140"/>
                  </a:cubicBezTo>
                  <a:cubicBezTo>
                    <a:pt x="1" y="217"/>
                    <a:pt x="63" y="279"/>
                    <a:pt x="140" y="279"/>
                  </a:cubicBezTo>
                  <a:lnTo>
                    <a:pt x="2277" y="279"/>
                  </a:lnTo>
                  <a:cubicBezTo>
                    <a:pt x="2354" y="279"/>
                    <a:pt x="2420" y="217"/>
                    <a:pt x="2420" y="140"/>
                  </a:cubicBezTo>
                  <a:cubicBezTo>
                    <a:pt x="2420" y="63"/>
                    <a:pt x="2354" y="1"/>
                    <a:pt x="2277" y="1"/>
                  </a:cubicBezTo>
                  <a:close/>
                </a:path>
              </a:pathLst>
            </a:custGeom>
            <a:solidFill>
              <a:srgbClr val="5728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1975432" y="3423502"/>
              <a:ext cx="98517" cy="793654"/>
            </a:xfrm>
            <a:custGeom>
              <a:avLst/>
              <a:gdLst/>
              <a:ahLst/>
              <a:cxnLst/>
              <a:rect l="l" t="t" r="r" b="b"/>
              <a:pathLst>
                <a:path w="643" h="5180" extrusionOk="0">
                  <a:moveTo>
                    <a:pt x="309" y="0"/>
                  </a:moveTo>
                  <a:cubicBezTo>
                    <a:pt x="140" y="0"/>
                    <a:pt x="1" y="139"/>
                    <a:pt x="1" y="308"/>
                  </a:cubicBezTo>
                  <a:lnTo>
                    <a:pt x="1" y="4872"/>
                  </a:lnTo>
                  <a:cubicBezTo>
                    <a:pt x="1" y="5040"/>
                    <a:pt x="140" y="5180"/>
                    <a:pt x="309" y="5180"/>
                  </a:cubicBezTo>
                  <a:lnTo>
                    <a:pt x="334" y="5180"/>
                  </a:lnTo>
                  <a:cubicBezTo>
                    <a:pt x="503" y="5180"/>
                    <a:pt x="642" y="5040"/>
                    <a:pt x="642" y="4872"/>
                  </a:cubicBezTo>
                  <a:lnTo>
                    <a:pt x="642" y="308"/>
                  </a:lnTo>
                  <a:cubicBezTo>
                    <a:pt x="642" y="139"/>
                    <a:pt x="503" y="0"/>
                    <a:pt x="334" y="0"/>
                  </a:cubicBezTo>
                  <a:close/>
                </a:path>
              </a:pathLst>
            </a:custGeom>
            <a:solidFill>
              <a:srgbClr val="5728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1839531" y="4188962"/>
              <a:ext cx="370780" cy="42747"/>
            </a:xfrm>
            <a:custGeom>
              <a:avLst/>
              <a:gdLst/>
              <a:ahLst/>
              <a:cxnLst/>
              <a:rect l="l" t="t" r="r" b="b"/>
              <a:pathLst>
                <a:path w="2420" h="279" extrusionOk="0">
                  <a:moveTo>
                    <a:pt x="140" y="0"/>
                  </a:moveTo>
                  <a:cubicBezTo>
                    <a:pt x="63" y="0"/>
                    <a:pt x="1" y="63"/>
                    <a:pt x="1" y="140"/>
                  </a:cubicBezTo>
                  <a:cubicBezTo>
                    <a:pt x="1" y="216"/>
                    <a:pt x="63" y="279"/>
                    <a:pt x="140" y="279"/>
                  </a:cubicBezTo>
                  <a:lnTo>
                    <a:pt x="2277" y="279"/>
                  </a:lnTo>
                  <a:cubicBezTo>
                    <a:pt x="2354" y="279"/>
                    <a:pt x="2420" y="216"/>
                    <a:pt x="2420" y="140"/>
                  </a:cubicBezTo>
                  <a:cubicBezTo>
                    <a:pt x="2420" y="63"/>
                    <a:pt x="2354" y="0"/>
                    <a:pt x="2277" y="0"/>
                  </a:cubicBezTo>
                  <a:close/>
                </a:path>
              </a:pathLst>
            </a:custGeom>
            <a:solidFill>
              <a:srgbClr val="5728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953347" y="3077847"/>
              <a:ext cx="65882" cy="534261"/>
            </a:xfrm>
            <a:custGeom>
              <a:avLst/>
              <a:gdLst/>
              <a:ahLst/>
              <a:cxnLst/>
              <a:rect l="l" t="t" r="r" b="b"/>
              <a:pathLst>
                <a:path w="430" h="3487" extrusionOk="0">
                  <a:moveTo>
                    <a:pt x="206" y="1"/>
                  </a:moveTo>
                  <a:cubicBezTo>
                    <a:pt x="92" y="1"/>
                    <a:pt x="0" y="96"/>
                    <a:pt x="0" y="210"/>
                  </a:cubicBezTo>
                  <a:lnTo>
                    <a:pt x="0" y="3282"/>
                  </a:lnTo>
                  <a:cubicBezTo>
                    <a:pt x="0" y="3395"/>
                    <a:pt x="92" y="3487"/>
                    <a:pt x="206" y="3487"/>
                  </a:cubicBezTo>
                  <a:lnTo>
                    <a:pt x="224" y="3487"/>
                  </a:lnTo>
                  <a:cubicBezTo>
                    <a:pt x="338" y="3487"/>
                    <a:pt x="429" y="3395"/>
                    <a:pt x="429" y="3282"/>
                  </a:cubicBezTo>
                  <a:lnTo>
                    <a:pt x="429" y="210"/>
                  </a:lnTo>
                  <a:cubicBezTo>
                    <a:pt x="429" y="96"/>
                    <a:pt x="338" y="1"/>
                    <a:pt x="224" y="1"/>
                  </a:cubicBezTo>
                  <a:close/>
                </a:path>
              </a:pathLst>
            </a:custGeom>
            <a:solidFill>
              <a:srgbClr val="5728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6"/>
            <p:cNvSpPr/>
            <p:nvPr/>
          </p:nvSpPr>
          <p:spPr>
            <a:xfrm>
              <a:off x="861265" y="3592954"/>
              <a:ext cx="249434" cy="29264"/>
            </a:xfrm>
            <a:custGeom>
              <a:avLst/>
              <a:gdLst/>
              <a:ahLst/>
              <a:cxnLst/>
              <a:rect l="l" t="t" r="r" b="b"/>
              <a:pathLst>
                <a:path w="1628" h="191" extrusionOk="0">
                  <a:moveTo>
                    <a:pt x="95" y="0"/>
                  </a:moveTo>
                  <a:cubicBezTo>
                    <a:pt x="44" y="0"/>
                    <a:pt x="0" y="44"/>
                    <a:pt x="0" y="96"/>
                  </a:cubicBezTo>
                  <a:cubicBezTo>
                    <a:pt x="0" y="147"/>
                    <a:pt x="44" y="191"/>
                    <a:pt x="95" y="191"/>
                  </a:cubicBezTo>
                  <a:lnTo>
                    <a:pt x="1536" y="191"/>
                  </a:lnTo>
                  <a:cubicBezTo>
                    <a:pt x="1587" y="191"/>
                    <a:pt x="1628" y="147"/>
                    <a:pt x="1628" y="96"/>
                  </a:cubicBezTo>
                  <a:cubicBezTo>
                    <a:pt x="1628" y="44"/>
                    <a:pt x="1587" y="0"/>
                    <a:pt x="1536" y="0"/>
                  </a:cubicBezTo>
                  <a:close/>
                </a:path>
              </a:pathLst>
            </a:custGeom>
            <a:solidFill>
              <a:srgbClr val="5728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6"/>
            <p:cNvSpPr/>
            <p:nvPr/>
          </p:nvSpPr>
          <p:spPr>
            <a:xfrm>
              <a:off x="7928940" y="3957819"/>
              <a:ext cx="66342" cy="533801"/>
            </a:xfrm>
            <a:custGeom>
              <a:avLst/>
              <a:gdLst/>
              <a:ahLst/>
              <a:cxnLst/>
              <a:rect l="l" t="t" r="r" b="b"/>
              <a:pathLst>
                <a:path w="433" h="3484" extrusionOk="0">
                  <a:moveTo>
                    <a:pt x="209" y="1"/>
                  </a:moveTo>
                  <a:cubicBezTo>
                    <a:pt x="96" y="1"/>
                    <a:pt x="0" y="93"/>
                    <a:pt x="0" y="206"/>
                  </a:cubicBezTo>
                  <a:lnTo>
                    <a:pt x="0" y="3278"/>
                  </a:lnTo>
                  <a:cubicBezTo>
                    <a:pt x="0" y="3392"/>
                    <a:pt x="96" y="3483"/>
                    <a:pt x="209" y="3483"/>
                  </a:cubicBezTo>
                  <a:lnTo>
                    <a:pt x="228" y="3483"/>
                  </a:lnTo>
                  <a:cubicBezTo>
                    <a:pt x="338" y="3483"/>
                    <a:pt x="433" y="3392"/>
                    <a:pt x="433" y="3278"/>
                  </a:cubicBezTo>
                  <a:lnTo>
                    <a:pt x="433" y="206"/>
                  </a:lnTo>
                  <a:cubicBezTo>
                    <a:pt x="433" y="93"/>
                    <a:pt x="338" y="1"/>
                    <a:pt x="228" y="1"/>
                  </a:cubicBezTo>
                  <a:close/>
                </a:path>
              </a:pathLst>
            </a:custGeom>
            <a:solidFill>
              <a:srgbClr val="5728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6"/>
            <p:cNvSpPr/>
            <p:nvPr/>
          </p:nvSpPr>
          <p:spPr>
            <a:xfrm>
              <a:off x="1467681" y="2688226"/>
              <a:ext cx="976286" cy="969698"/>
            </a:xfrm>
            <a:custGeom>
              <a:avLst/>
              <a:gdLst/>
              <a:ahLst/>
              <a:cxnLst/>
              <a:rect l="l" t="t" r="r" b="b"/>
              <a:pathLst>
                <a:path w="6372" h="6329" extrusionOk="0">
                  <a:moveTo>
                    <a:pt x="3694" y="0"/>
                  </a:moveTo>
                  <a:cubicBezTo>
                    <a:pt x="2872" y="0"/>
                    <a:pt x="2097" y="493"/>
                    <a:pt x="1775" y="1302"/>
                  </a:cubicBezTo>
                  <a:cubicBezTo>
                    <a:pt x="1625" y="1680"/>
                    <a:pt x="1592" y="2072"/>
                    <a:pt x="1661" y="2442"/>
                  </a:cubicBezTo>
                  <a:cubicBezTo>
                    <a:pt x="1108" y="2614"/>
                    <a:pt x="639" y="3025"/>
                    <a:pt x="408" y="3604"/>
                  </a:cubicBezTo>
                  <a:cubicBezTo>
                    <a:pt x="1" y="4627"/>
                    <a:pt x="499" y="5781"/>
                    <a:pt x="1519" y="6188"/>
                  </a:cubicBezTo>
                  <a:cubicBezTo>
                    <a:pt x="1759" y="6284"/>
                    <a:pt x="2007" y="6329"/>
                    <a:pt x="2251" y="6329"/>
                  </a:cubicBezTo>
                  <a:cubicBezTo>
                    <a:pt x="2925" y="6329"/>
                    <a:pt x="3568" y="5983"/>
                    <a:pt x="3934" y="5397"/>
                  </a:cubicBezTo>
                  <a:cubicBezTo>
                    <a:pt x="4066" y="5558"/>
                    <a:pt x="4238" y="5686"/>
                    <a:pt x="4444" y="5767"/>
                  </a:cubicBezTo>
                  <a:cubicBezTo>
                    <a:pt x="4600" y="5829"/>
                    <a:pt x="4761" y="5859"/>
                    <a:pt x="4920" y="5859"/>
                  </a:cubicBezTo>
                  <a:cubicBezTo>
                    <a:pt x="5429" y="5859"/>
                    <a:pt x="5909" y="5552"/>
                    <a:pt x="6108" y="5052"/>
                  </a:cubicBezTo>
                  <a:cubicBezTo>
                    <a:pt x="6372" y="4392"/>
                    <a:pt x="6049" y="3648"/>
                    <a:pt x="5393" y="3384"/>
                  </a:cubicBezTo>
                  <a:cubicBezTo>
                    <a:pt x="5364" y="3373"/>
                    <a:pt x="5338" y="3366"/>
                    <a:pt x="5309" y="3355"/>
                  </a:cubicBezTo>
                  <a:cubicBezTo>
                    <a:pt x="5433" y="3201"/>
                    <a:pt x="5536" y="3025"/>
                    <a:pt x="5613" y="2831"/>
                  </a:cubicBezTo>
                  <a:cubicBezTo>
                    <a:pt x="6035" y="1771"/>
                    <a:pt x="5518" y="569"/>
                    <a:pt x="4458" y="147"/>
                  </a:cubicBezTo>
                  <a:cubicBezTo>
                    <a:pt x="4207" y="48"/>
                    <a:pt x="3948" y="0"/>
                    <a:pt x="36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611220" y="2583271"/>
              <a:ext cx="657292" cy="652543"/>
            </a:xfrm>
            <a:custGeom>
              <a:avLst/>
              <a:gdLst/>
              <a:ahLst/>
              <a:cxnLst/>
              <a:rect l="l" t="t" r="r" b="b"/>
              <a:pathLst>
                <a:path w="4290" h="4259" extrusionOk="0">
                  <a:moveTo>
                    <a:pt x="2487" y="0"/>
                  </a:moveTo>
                  <a:cubicBezTo>
                    <a:pt x="1933" y="0"/>
                    <a:pt x="1411" y="332"/>
                    <a:pt x="1192" y="876"/>
                  </a:cubicBezTo>
                  <a:cubicBezTo>
                    <a:pt x="1093" y="1128"/>
                    <a:pt x="1071" y="1396"/>
                    <a:pt x="1119" y="1645"/>
                  </a:cubicBezTo>
                  <a:cubicBezTo>
                    <a:pt x="745" y="1759"/>
                    <a:pt x="430" y="2038"/>
                    <a:pt x="272" y="2426"/>
                  </a:cubicBezTo>
                  <a:cubicBezTo>
                    <a:pt x="1" y="3112"/>
                    <a:pt x="334" y="3889"/>
                    <a:pt x="1020" y="4164"/>
                  </a:cubicBezTo>
                  <a:cubicBezTo>
                    <a:pt x="1183" y="4228"/>
                    <a:pt x="1351" y="4259"/>
                    <a:pt x="1516" y="4259"/>
                  </a:cubicBezTo>
                  <a:cubicBezTo>
                    <a:pt x="1970" y="4259"/>
                    <a:pt x="2400" y="4027"/>
                    <a:pt x="2647" y="3632"/>
                  </a:cubicBezTo>
                  <a:cubicBezTo>
                    <a:pt x="2735" y="3738"/>
                    <a:pt x="2853" y="3826"/>
                    <a:pt x="2992" y="3881"/>
                  </a:cubicBezTo>
                  <a:cubicBezTo>
                    <a:pt x="3097" y="3923"/>
                    <a:pt x="3204" y="3943"/>
                    <a:pt x="3310" y="3943"/>
                  </a:cubicBezTo>
                  <a:cubicBezTo>
                    <a:pt x="3653" y="3943"/>
                    <a:pt x="3977" y="3736"/>
                    <a:pt x="4114" y="3397"/>
                  </a:cubicBezTo>
                  <a:cubicBezTo>
                    <a:pt x="4290" y="2958"/>
                    <a:pt x="4073" y="2455"/>
                    <a:pt x="3630" y="2279"/>
                  </a:cubicBezTo>
                  <a:cubicBezTo>
                    <a:pt x="3612" y="2272"/>
                    <a:pt x="3593" y="2265"/>
                    <a:pt x="3571" y="2257"/>
                  </a:cubicBezTo>
                  <a:cubicBezTo>
                    <a:pt x="3656" y="2155"/>
                    <a:pt x="3725" y="2038"/>
                    <a:pt x="3776" y="1906"/>
                  </a:cubicBezTo>
                  <a:cubicBezTo>
                    <a:pt x="4062" y="1191"/>
                    <a:pt x="3714" y="384"/>
                    <a:pt x="2999" y="98"/>
                  </a:cubicBezTo>
                  <a:cubicBezTo>
                    <a:pt x="2831" y="32"/>
                    <a:pt x="2657" y="0"/>
                    <a:pt x="2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6"/>
            <p:cNvSpPr/>
            <p:nvPr/>
          </p:nvSpPr>
          <p:spPr>
            <a:xfrm>
              <a:off x="7587426" y="3462630"/>
              <a:ext cx="656679" cy="652696"/>
            </a:xfrm>
            <a:custGeom>
              <a:avLst/>
              <a:gdLst/>
              <a:ahLst/>
              <a:cxnLst/>
              <a:rect l="l" t="t" r="r" b="b"/>
              <a:pathLst>
                <a:path w="4286" h="4260" extrusionOk="0">
                  <a:moveTo>
                    <a:pt x="2487" y="1"/>
                  </a:moveTo>
                  <a:cubicBezTo>
                    <a:pt x="1933" y="1"/>
                    <a:pt x="1411" y="332"/>
                    <a:pt x="1192" y="876"/>
                  </a:cubicBezTo>
                  <a:cubicBezTo>
                    <a:pt x="1093" y="1133"/>
                    <a:pt x="1071" y="1396"/>
                    <a:pt x="1119" y="1646"/>
                  </a:cubicBezTo>
                  <a:cubicBezTo>
                    <a:pt x="745" y="1759"/>
                    <a:pt x="426" y="2038"/>
                    <a:pt x="272" y="2427"/>
                  </a:cubicBezTo>
                  <a:cubicBezTo>
                    <a:pt x="1" y="3112"/>
                    <a:pt x="334" y="3893"/>
                    <a:pt x="1020" y="4164"/>
                  </a:cubicBezTo>
                  <a:cubicBezTo>
                    <a:pt x="1182" y="4229"/>
                    <a:pt x="1350" y="4259"/>
                    <a:pt x="1514" y="4259"/>
                  </a:cubicBezTo>
                  <a:cubicBezTo>
                    <a:pt x="1967" y="4259"/>
                    <a:pt x="2400" y="4028"/>
                    <a:pt x="2647" y="3632"/>
                  </a:cubicBezTo>
                  <a:cubicBezTo>
                    <a:pt x="2735" y="3739"/>
                    <a:pt x="2853" y="3827"/>
                    <a:pt x="2992" y="3882"/>
                  </a:cubicBezTo>
                  <a:cubicBezTo>
                    <a:pt x="3096" y="3923"/>
                    <a:pt x="3203" y="3943"/>
                    <a:pt x="3309" y="3943"/>
                  </a:cubicBezTo>
                  <a:cubicBezTo>
                    <a:pt x="3651" y="3943"/>
                    <a:pt x="3976" y="3737"/>
                    <a:pt x="4110" y="3398"/>
                  </a:cubicBezTo>
                  <a:cubicBezTo>
                    <a:pt x="4286" y="2958"/>
                    <a:pt x="4070" y="2456"/>
                    <a:pt x="3630" y="2280"/>
                  </a:cubicBezTo>
                  <a:cubicBezTo>
                    <a:pt x="3611" y="2273"/>
                    <a:pt x="3589" y="2265"/>
                    <a:pt x="3571" y="2258"/>
                  </a:cubicBezTo>
                  <a:cubicBezTo>
                    <a:pt x="3655" y="2155"/>
                    <a:pt x="3725" y="2038"/>
                    <a:pt x="3776" y="1906"/>
                  </a:cubicBezTo>
                  <a:cubicBezTo>
                    <a:pt x="4062" y="1191"/>
                    <a:pt x="3714" y="385"/>
                    <a:pt x="2999" y="99"/>
                  </a:cubicBezTo>
                  <a:cubicBezTo>
                    <a:pt x="2831" y="32"/>
                    <a:pt x="2657" y="1"/>
                    <a:pt x="24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7837318" y="4472926"/>
              <a:ext cx="249587" cy="28804"/>
            </a:xfrm>
            <a:custGeom>
              <a:avLst/>
              <a:gdLst/>
              <a:ahLst/>
              <a:cxnLst/>
              <a:rect l="l" t="t" r="r" b="b"/>
              <a:pathLst>
                <a:path w="1629" h="188" extrusionOk="0">
                  <a:moveTo>
                    <a:pt x="96" y="0"/>
                  </a:moveTo>
                  <a:cubicBezTo>
                    <a:pt x="41" y="0"/>
                    <a:pt x="1" y="41"/>
                    <a:pt x="1" y="92"/>
                  </a:cubicBezTo>
                  <a:cubicBezTo>
                    <a:pt x="1" y="143"/>
                    <a:pt x="41" y="187"/>
                    <a:pt x="96" y="187"/>
                  </a:cubicBezTo>
                  <a:lnTo>
                    <a:pt x="1537" y="187"/>
                  </a:lnTo>
                  <a:cubicBezTo>
                    <a:pt x="1588" y="187"/>
                    <a:pt x="1629" y="143"/>
                    <a:pt x="1629" y="92"/>
                  </a:cubicBezTo>
                  <a:cubicBezTo>
                    <a:pt x="1629" y="41"/>
                    <a:pt x="1588" y="0"/>
                    <a:pt x="1537" y="0"/>
                  </a:cubicBezTo>
                  <a:close/>
                </a:path>
              </a:pathLst>
            </a:custGeom>
            <a:solidFill>
              <a:srgbClr val="5728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3452505" y="3358871"/>
              <a:ext cx="573021" cy="544711"/>
            </a:xfrm>
            <a:custGeom>
              <a:avLst/>
              <a:gdLst/>
              <a:ahLst/>
              <a:cxnLst/>
              <a:rect l="l" t="t" r="r" b="b"/>
              <a:pathLst>
                <a:path w="4330" h="4116" extrusionOk="0">
                  <a:moveTo>
                    <a:pt x="394" y="0"/>
                  </a:moveTo>
                  <a:cubicBezTo>
                    <a:pt x="371" y="0"/>
                    <a:pt x="347" y="10"/>
                    <a:pt x="330" y="27"/>
                  </a:cubicBezTo>
                  <a:lnTo>
                    <a:pt x="33" y="342"/>
                  </a:lnTo>
                  <a:cubicBezTo>
                    <a:pt x="0" y="375"/>
                    <a:pt x="0" y="430"/>
                    <a:pt x="37" y="463"/>
                  </a:cubicBezTo>
                  <a:lnTo>
                    <a:pt x="3878" y="4092"/>
                  </a:lnTo>
                  <a:cubicBezTo>
                    <a:pt x="3894" y="4108"/>
                    <a:pt x="3914" y="4115"/>
                    <a:pt x="3935" y="4115"/>
                  </a:cubicBezTo>
                  <a:cubicBezTo>
                    <a:pt x="3958" y="4115"/>
                    <a:pt x="3982" y="4106"/>
                    <a:pt x="3999" y="4089"/>
                  </a:cubicBezTo>
                  <a:lnTo>
                    <a:pt x="4296" y="3773"/>
                  </a:lnTo>
                  <a:cubicBezTo>
                    <a:pt x="4329" y="3740"/>
                    <a:pt x="4329" y="3685"/>
                    <a:pt x="4293" y="3652"/>
                  </a:cubicBezTo>
                  <a:lnTo>
                    <a:pt x="451" y="23"/>
                  </a:lnTo>
                  <a:cubicBezTo>
                    <a:pt x="435" y="8"/>
                    <a:pt x="415" y="0"/>
                    <a:pt x="394" y="0"/>
                  </a:cubicBezTo>
                  <a:close/>
                </a:path>
              </a:pathLst>
            </a:custGeom>
            <a:solidFill>
              <a:srgbClr val="B6BF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6"/>
            <p:cNvSpPr/>
            <p:nvPr/>
          </p:nvSpPr>
          <p:spPr>
            <a:xfrm>
              <a:off x="2861087" y="2817078"/>
              <a:ext cx="761735" cy="688830"/>
            </a:xfrm>
            <a:custGeom>
              <a:avLst/>
              <a:gdLst/>
              <a:ahLst/>
              <a:cxnLst/>
              <a:rect l="l" t="t" r="r" b="b"/>
              <a:pathLst>
                <a:path w="5756" h="5205" extrusionOk="0">
                  <a:moveTo>
                    <a:pt x="2876" y="337"/>
                  </a:moveTo>
                  <a:cubicBezTo>
                    <a:pt x="3435" y="337"/>
                    <a:pt x="3994" y="543"/>
                    <a:pt x="4432" y="958"/>
                  </a:cubicBezTo>
                  <a:cubicBezTo>
                    <a:pt x="5341" y="1815"/>
                    <a:pt x="5382" y="3249"/>
                    <a:pt x="4524" y="4158"/>
                  </a:cubicBezTo>
                  <a:cubicBezTo>
                    <a:pt x="4077" y="4629"/>
                    <a:pt x="3477" y="4867"/>
                    <a:pt x="2875" y="4867"/>
                  </a:cubicBezTo>
                  <a:cubicBezTo>
                    <a:pt x="2317" y="4867"/>
                    <a:pt x="1758" y="4662"/>
                    <a:pt x="1320" y="4249"/>
                  </a:cubicBezTo>
                  <a:cubicBezTo>
                    <a:pt x="411" y="3392"/>
                    <a:pt x="371" y="1955"/>
                    <a:pt x="1229" y="1046"/>
                  </a:cubicBezTo>
                  <a:cubicBezTo>
                    <a:pt x="1675" y="575"/>
                    <a:pt x="2275" y="337"/>
                    <a:pt x="2876" y="337"/>
                  </a:cubicBezTo>
                  <a:close/>
                  <a:moveTo>
                    <a:pt x="2875" y="1"/>
                  </a:moveTo>
                  <a:cubicBezTo>
                    <a:pt x="2185" y="1"/>
                    <a:pt x="1498" y="274"/>
                    <a:pt x="987" y="815"/>
                  </a:cubicBezTo>
                  <a:cubicBezTo>
                    <a:pt x="1" y="1859"/>
                    <a:pt x="45" y="3505"/>
                    <a:pt x="1089" y="4495"/>
                  </a:cubicBezTo>
                  <a:cubicBezTo>
                    <a:pt x="1592" y="4969"/>
                    <a:pt x="2234" y="5204"/>
                    <a:pt x="2874" y="5204"/>
                  </a:cubicBezTo>
                  <a:cubicBezTo>
                    <a:pt x="3566" y="5204"/>
                    <a:pt x="4256" y="4931"/>
                    <a:pt x="4770" y="4389"/>
                  </a:cubicBezTo>
                  <a:cubicBezTo>
                    <a:pt x="5756" y="3344"/>
                    <a:pt x="5708" y="1698"/>
                    <a:pt x="4663" y="712"/>
                  </a:cubicBezTo>
                  <a:cubicBezTo>
                    <a:pt x="4160" y="237"/>
                    <a:pt x="3517" y="1"/>
                    <a:pt x="28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2910052" y="2861544"/>
              <a:ext cx="663276" cy="599765"/>
            </a:xfrm>
            <a:custGeom>
              <a:avLst/>
              <a:gdLst/>
              <a:ahLst/>
              <a:cxnLst/>
              <a:rect l="l" t="t" r="r" b="b"/>
              <a:pathLst>
                <a:path w="5012" h="4532" extrusionOk="0">
                  <a:moveTo>
                    <a:pt x="2506" y="1"/>
                  </a:moveTo>
                  <a:cubicBezTo>
                    <a:pt x="1906" y="1"/>
                    <a:pt x="1307" y="239"/>
                    <a:pt x="862" y="710"/>
                  </a:cubicBezTo>
                  <a:cubicBezTo>
                    <a:pt x="1" y="1619"/>
                    <a:pt x="41" y="3056"/>
                    <a:pt x="950" y="3913"/>
                  </a:cubicBezTo>
                  <a:cubicBezTo>
                    <a:pt x="1388" y="4326"/>
                    <a:pt x="1947" y="4531"/>
                    <a:pt x="2505" y="4531"/>
                  </a:cubicBezTo>
                  <a:cubicBezTo>
                    <a:pt x="3107" y="4531"/>
                    <a:pt x="3707" y="4293"/>
                    <a:pt x="4154" y="3822"/>
                  </a:cubicBezTo>
                  <a:cubicBezTo>
                    <a:pt x="5012" y="2913"/>
                    <a:pt x="4971" y="1479"/>
                    <a:pt x="4062" y="622"/>
                  </a:cubicBezTo>
                  <a:cubicBezTo>
                    <a:pt x="3624" y="207"/>
                    <a:pt x="3065" y="1"/>
                    <a:pt x="25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3047731" y="3223742"/>
              <a:ext cx="149822" cy="166163"/>
            </a:xfrm>
            <a:custGeom>
              <a:avLst/>
              <a:gdLst/>
              <a:ahLst/>
              <a:cxnLst/>
              <a:rect l="l" t="t" r="r" b="b"/>
              <a:pathLst>
                <a:path w="1237" h="1372" extrusionOk="0">
                  <a:moveTo>
                    <a:pt x="485" y="0"/>
                  </a:moveTo>
                  <a:cubicBezTo>
                    <a:pt x="430" y="22"/>
                    <a:pt x="378" y="55"/>
                    <a:pt x="327" y="92"/>
                  </a:cubicBezTo>
                  <a:cubicBezTo>
                    <a:pt x="276" y="132"/>
                    <a:pt x="228" y="180"/>
                    <a:pt x="177" y="231"/>
                  </a:cubicBezTo>
                  <a:cubicBezTo>
                    <a:pt x="78" y="338"/>
                    <a:pt x="23" y="437"/>
                    <a:pt x="12" y="536"/>
                  </a:cubicBezTo>
                  <a:cubicBezTo>
                    <a:pt x="1" y="635"/>
                    <a:pt x="38" y="723"/>
                    <a:pt x="118" y="800"/>
                  </a:cubicBezTo>
                  <a:cubicBezTo>
                    <a:pt x="181" y="859"/>
                    <a:pt x="250" y="892"/>
                    <a:pt x="320" y="892"/>
                  </a:cubicBezTo>
                  <a:cubicBezTo>
                    <a:pt x="323" y="892"/>
                    <a:pt x="327" y="891"/>
                    <a:pt x="331" y="891"/>
                  </a:cubicBezTo>
                  <a:cubicBezTo>
                    <a:pt x="408" y="888"/>
                    <a:pt x="496" y="851"/>
                    <a:pt x="595" y="781"/>
                  </a:cubicBezTo>
                  <a:lnTo>
                    <a:pt x="653" y="741"/>
                  </a:lnTo>
                  <a:cubicBezTo>
                    <a:pt x="756" y="671"/>
                    <a:pt x="829" y="635"/>
                    <a:pt x="873" y="627"/>
                  </a:cubicBezTo>
                  <a:cubicBezTo>
                    <a:pt x="878" y="627"/>
                    <a:pt x="882" y="627"/>
                    <a:pt x="886" y="627"/>
                  </a:cubicBezTo>
                  <a:cubicBezTo>
                    <a:pt x="926" y="627"/>
                    <a:pt x="965" y="642"/>
                    <a:pt x="998" y="671"/>
                  </a:cubicBezTo>
                  <a:cubicBezTo>
                    <a:pt x="1038" y="712"/>
                    <a:pt x="1057" y="759"/>
                    <a:pt x="1046" y="818"/>
                  </a:cubicBezTo>
                  <a:cubicBezTo>
                    <a:pt x="1031" y="877"/>
                    <a:pt x="994" y="939"/>
                    <a:pt x="932" y="1005"/>
                  </a:cubicBezTo>
                  <a:cubicBezTo>
                    <a:pt x="884" y="1053"/>
                    <a:pt x="833" y="1097"/>
                    <a:pt x="771" y="1137"/>
                  </a:cubicBezTo>
                  <a:cubicBezTo>
                    <a:pt x="708" y="1173"/>
                    <a:pt x="639" y="1206"/>
                    <a:pt x="562" y="1232"/>
                  </a:cubicBezTo>
                  <a:lnTo>
                    <a:pt x="708" y="1371"/>
                  </a:lnTo>
                  <a:cubicBezTo>
                    <a:pt x="778" y="1331"/>
                    <a:pt x="844" y="1291"/>
                    <a:pt x="899" y="1250"/>
                  </a:cubicBezTo>
                  <a:cubicBezTo>
                    <a:pt x="954" y="1210"/>
                    <a:pt x="1005" y="1166"/>
                    <a:pt x="1049" y="1119"/>
                  </a:cubicBezTo>
                  <a:cubicBezTo>
                    <a:pt x="1152" y="1009"/>
                    <a:pt x="1211" y="899"/>
                    <a:pt x="1225" y="792"/>
                  </a:cubicBezTo>
                  <a:cubicBezTo>
                    <a:pt x="1236" y="686"/>
                    <a:pt x="1203" y="594"/>
                    <a:pt x="1126" y="517"/>
                  </a:cubicBezTo>
                  <a:cubicBezTo>
                    <a:pt x="1057" y="455"/>
                    <a:pt x="988" y="425"/>
                    <a:pt x="912" y="425"/>
                  </a:cubicBezTo>
                  <a:cubicBezTo>
                    <a:pt x="908" y="425"/>
                    <a:pt x="903" y="425"/>
                    <a:pt x="899" y="426"/>
                  </a:cubicBezTo>
                  <a:cubicBezTo>
                    <a:pt x="822" y="433"/>
                    <a:pt x="723" y="473"/>
                    <a:pt x="606" y="554"/>
                  </a:cubicBezTo>
                  <a:lnTo>
                    <a:pt x="551" y="591"/>
                  </a:lnTo>
                  <a:cubicBezTo>
                    <a:pt x="463" y="653"/>
                    <a:pt x="397" y="686"/>
                    <a:pt x="356" y="693"/>
                  </a:cubicBezTo>
                  <a:cubicBezTo>
                    <a:pt x="348" y="695"/>
                    <a:pt x="339" y="695"/>
                    <a:pt x="331" y="695"/>
                  </a:cubicBezTo>
                  <a:cubicBezTo>
                    <a:pt x="298" y="695"/>
                    <a:pt x="269" y="683"/>
                    <a:pt x="243" y="657"/>
                  </a:cubicBezTo>
                  <a:cubicBezTo>
                    <a:pt x="199" y="616"/>
                    <a:pt x="184" y="569"/>
                    <a:pt x="195" y="514"/>
                  </a:cubicBezTo>
                  <a:cubicBezTo>
                    <a:pt x="206" y="459"/>
                    <a:pt x="246" y="396"/>
                    <a:pt x="312" y="327"/>
                  </a:cubicBezTo>
                  <a:cubicBezTo>
                    <a:pt x="356" y="279"/>
                    <a:pt x="404" y="239"/>
                    <a:pt x="452" y="206"/>
                  </a:cubicBezTo>
                  <a:cubicBezTo>
                    <a:pt x="503" y="173"/>
                    <a:pt x="558" y="147"/>
                    <a:pt x="617" y="125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3112694" y="3147760"/>
              <a:ext cx="183493" cy="136854"/>
            </a:xfrm>
            <a:custGeom>
              <a:avLst/>
              <a:gdLst/>
              <a:ahLst/>
              <a:cxnLst/>
              <a:rect l="l" t="t" r="r" b="b"/>
              <a:pathLst>
                <a:path w="1515" h="1130" extrusionOk="0">
                  <a:moveTo>
                    <a:pt x="653" y="1"/>
                  </a:moveTo>
                  <a:lnTo>
                    <a:pt x="378" y="294"/>
                  </a:lnTo>
                  <a:lnTo>
                    <a:pt x="136" y="63"/>
                  </a:lnTo>
                  <a:lnTo>
                    <a:pt x="0" y="206"/>
                  </a:lnTo>
                  <a:lnTo>
                    <a:pt x="246" y="437"/>
                  </a:lnTo>
                  <a:lnTo>
                    <a:pt x="147" y="539"/>
                  </a:lnTo>
                  <a:lnTo>
                    <a:pt x="257" y="642"/>
                  </a:lnTo>
                  <a:lnTo>
                    <a:pt x="356" y="539"/>
                  </a:lnTo>
                  <a:lnTo>
                    <a:pt x="822" y="979"/>
                  </a:lnTo>
                  <a:cubicBezTo>
                    <a:pt x="924" y="1079"/>
                    <a:pt x="1017" y="1130"/>
                    <a:pt x="1096" y="1130"/>
                  </a:cubicBezTo>
                  <a:cubicBezTo>
                    <a:pt x="1098" y="1130"/>
                    <a:pt x="1101" y="1130"/>
                    <a:pt x="1104" y="1130"/>
                  </a:cubicBezTo>
                  <a:cubicBezTo>
                    <a:pt x="1181" y="1126"/>
                    <a:pt x="1272" y="1071"/>
                    <a:pt x="1379" y="961"/>
                  </a:cubicBezTo>
                  <a:lnTo>
                    <a:pt x="1514" y="814"/>
                  </a:lnTo>
                  <a:lnTo>
                    <a:pt x="1397" y="704"/>
                  </a:lnTo>
                  <a:lnTo>
                    <a:pt x="1258" y="847"/>
                  </a:lnTo>
                  <a:cubicBezTo>
                    <a:pt x="1203" y="906"/>
                    <a:pt x="1155" y="939"/>
                    <a:pt x="1118" y="939"/>
                  </a:cubicBezTo>
                  <a:cubicBezTo>
                    <a:pt x="1078" y="939"/>
                    <a:pt x="1027" y="906"/>
                    <a:pt x="957" y="840"/>
                  </a:cubicBezTo>
                  <a:lnTo>
                    <a:pt x="488" y="397"/>
                  </a:lnTo>
                  <a:lnTo>
                    <a:pt x="763" y="107"/>
                  </a:lnTo>
                  <a:lnTo>
                    <a:pt x="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3221052" y="3058803"/>
              <a:ext cx="150186" cy="146301"/>
            </a:xfrm>
            <a:custGeom>
              <a:avLst/>
              <a:gdLst/>
              <a:ahLst/>
              <a:cxnLst/>
              <a:rect l="l" t="t" r="r" b="b"/>
              <a:pathLst>
                <a:path w="1240" h="1208" extrusionOk="0">
                  <a:moveTo>
                    <a:pt x="509" y="193"/>
                  </a:moveTo>
                  <a:cubicBezTo>
                    <a:pt x="521" y="193"/>
                    <a:pt x="534" y="194"/>
                    <a:pt x="547" y="195"/>
                  </a:cubicBezTo>
                  <a:cubicBezTo>
                    <a:pt x="646" y="210"/>
                    <a:pt x="748" y="265"/>
                    <a:pt x="851" y="360"/>
                  </a:cubicBezTo>
                  <a:cubicBezTo>
                    <a:pt x="954" y="456"/>
                    <a:pt x="1012" y="555"/>
                    <a:pt x="1031" y="654"/>
                  </a:cubicBezTo>
                  <a:cubicBezTo>
                    <a:pt x="1049" y="756"/>
                    <a:pt x="1023" y="844"/>
                    <a:pt x="950" y="918"/>
                  </a:cubicBezTo>
                  <a:cubicBezTo>
                    <a:pt x="886" y="985"/>
                    <a:pt x="813" y="1019"/>
                    <a:pt x="730" y="1019"/>
                  </a:cubicBezTo>
                  <a:cubicBezTo>
                    <a:pt x="718" y="1019"/>
                    <a:pt x="706" y="1018"/>
                    <a:pt x="693" y="1017"/>
                  </a:cubicBezTo>
                  <a:cubicBezTo>
                    <a:pt x="591" y="1002"/>
                    <a:pt x="488" y="947"/>
                    <a:pt x="385" y="852"/>
                  </a:cubicBezTo>
                  <a:cubicBezTo>
                    <a:pt x="283" y="753"/>
                    <a:pt x="224" y="654"/>
                    <a:pt x="206" y="555"/>
                  </a:cubicBezTo>
                  <a:cubicBezTo>
                    <a:pt x="187" y="456"/>
                    <a:pt x="217" y="368"/>
                    <a:pt x="286" y="291"/>
                  </a:cubicBezTo>
                  <a:cubicBezTo>
                    <a:pt x="347" y="227"/>
                    <a:pt x="422" y="193"/>
                    <a:pt x="509" y="193"/>
                  </a:cubicBezTo>
                  <a:close/>
                  <a:moveTo>
                    <a:pt x="548" y="1"/>
                  </a:moveTo>
                  <a:cubicBezTo>
                    <a:pt x="407" y="1"/>
                    <a:pt x="279" y="60"/>
                    <a:pt x="166" y="177"/>
                  </a:cubicBezTo>
                  <a:cubicBezTo>
                    <a:pt x="52" y="302"/>
                    <a:pt x="1" y="437"/>
                    <a:pt x="12" y="580"/>
                  </a:cubicBezTo>
                  <a:cubicBezTo>
                    <a:pt x="26" y="727"/>
                    <a:pt x="103" y="866"/>
                    <a:pt x="246" y="998"/>
                  </a:cubicBezTo>
                  <a:cubicBezTo>
                    <a:pt x="385" y="1134"/>
                    <a:pt x="528" y="1203"/>
                    <a:pt x="675" y="1207"/>
                  </a:cubicBezTo>
                  <a:cubicBezTo>
                    <a:pt x="683" y="1208"/>
                    <a:pt x="691" y="1208"/>
                    <a:pt x="699" y="1208"/>
                  </a:cubicBezTo>
                  <a:cubicBezTo>
                    <a:pt x="836" y="1208"/>
                    <a:pt x="960" y="1149"/>
                    <a:pt x="1071" y="1031"/>
                  </a:cubicBezTo>
                  <a:cubicBezTo>
                    <a:pt x="1188" y="910"/>
                    <a:pt x="1240" y="775"/>
                    <a:pt x="1225" y="628"/>
                  </a:cubicBezTo>
                  <a:cubicBezTo>
                    <a:pt x="1210" y="481"/>
                    <a:pt x="1133" y="342"/>
                    <a:pt x="990" y="210"/>
                  </a:cubicBezTo>
                  <a:cubicBezTo>
                    <a:pt x="851" y="74"/>
                    <a:pt x="708" y="8"/>
                    <a:pt x="561" y="1"/>
                  </a:cubicBezTo>
                  <a:cubicBezTo>
                    <a:pt x="557" y="1"/>
                    <a:pt x="553" y="1"/>
                    <a:pt x="5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3302617" y="2959452"/>
              <a:ext cx="171502" cy="205524"/>
            </a:xfrm>
            <a:custGeom>
              <a:avLst/>
              <a:gdLst/>
              <a:ahLst/>
              <a:cxnLst/>
              <a:rect l="l" t="t" r="r" b="b"/>
              <a:pathLst>
                <a:path w="1416" h="1697" extrusionOk="0">
                  <a:moveTo>
                    <a:pt x="667" y="190"/>
                  </a:moveTo>
                  <a:cubicBezTo>
                    <a:pt x="683" y="190"/>
                    <a:pt x="699" y="192"/>
                    <a:pt x="715" y="194"/>
                  </a:cubicBezTo>
                  <a:cubicBezTo>
                    <a:pt x="814" y="205"/>
                    <a:pt x="916" y="260"/>
                    <a:pt x="1023" y="359"/>
                  </a:cubicBezTo>
                  <a:cubicBezTo>
                    <a:pt x="1125" y="458"/>
                    <a:pt x="1188" y="557"/>
                    <a:pt x="1206" y="656"/>
                  </a:cubicBezTo>
                  <a:cubicBezTo>
                    <a:pt x="1224" y="755"/>
                    <a:pt x="1199" y="839"/>
                    <a:pt x="1129" y="916"/>
                  </a:cubicBezTo>
                  <a:cubicBezTo>
                    <a:pt x="1067" y="978"/>
                    <a:pt x="997" y="1011"/>
                    <a:pt x="918" y="1011"/>
                  </a:cubicBezTo>
                  <a:cubicBezTo>
                    <a:pt x="903" y="1011"/>
                    <a:pt x="888" y="1010"/>
                    <a:pt x="873" y="1008"/>
                  </a:cubicBezTo>
                  <a:cubicBezTo>
                    <a:pt x="774" y="993"/>
                    <a:pt x="671" y="938"/>
                    <a:pt x="568" y="839"/>
                  </a:cubicBezTo>
                  <a:cubicBezTo>
                    <a:pt x="462" y="744"/>
                    <a:pt x="403" y="645"/>
                    <a:pt x="381" y="546"/>
                  </a:cubicBezTo>
                  <a:cubicBezTo>
                    <a:pt x="363" y="447"/>
                    <a:pt x="389" y="359"/>
                    <a:pt x="462" y="286"/>
                  </a:cubicBezTo>
                  <a:cubicBezTo>
                    <a:pt x="520" y="221"/>
                    <a:pt x="588" y="190"/>
                    <a:pt x="667" y="190"/>
                  </a:cubicBezTo>
                  <a:close/>
                  <a:moveTo>
                    <a:pt x="687" y="1"/>
                  </a:moveTo>
                  <a:cubicBezTo>
                    <a:pt x="564" y="1"/>
                    <a:pt x="461" y="46"/>
                    <a:pt x="374" y="139"/>
                  </a:cubicBezTo>
                  <a:cubicBezTo>
                    <a:pt x="315" y="201"/>
                    <a:pt x="279" y="267"/>
                    <a:pt x="260" y="337"/>
                  </a:cubicBezTo>
                  <a:cubicBezTo>
                    <a:pt x="242" y="407"/>
                    <a:pt x="242" y="480"/>
                    <a:pt x="268" y="557"/>
                  </a:cubicBezTo>
                  <a:lnTo>
                    <a:pt x="136" y="432"/>
                  </a:lnTo>
                  <a:lnTo>
                    <a:pt x="0" y="575"/>
                  </a:lnTo>
                  <a:lnTo>
                    <a:pt x="1188" y="1697"/>
                  </a:lnTo>
                  <a:lnTo>
                    <a:pt x="1323" y="1554"/>
                  </a:lnTo>
                  <a:lnTo>
                    <a:pt x="869" y="1125"/>
                  </a:lnTo>
                  <a:lnTo>
                    <a:pt x="869" y="1125"/>
                  </a:lnTo>
                  <a:cubicBezTo>
                    <a:pt x="904" y="1133"/>
                    <a:pt x="937" y="1137"/>
                    <a:pt x="971" y="1137"/>
                  </a:cubicBezTo>
                  <a:cubicBezTo>
                    <a:pt x="1011" y="1137"/>
                    <a:pt x="1051" y="1131"/>
                    <a:pt x="1089" y="1121"/>
                  </a:cubicBezTo>
                  <a:cubicBezTo>
                    <a:pt x="1155" y="1099"/>
                    <a:pt x="1221" y="1055"/>
                    <a:pt x="1279" y="993"/>
                  </a:cubicBezTo>
                  <a:cubicBezTo>
                    <a:pt x="1378" y="887"/>
                    <a:pt x="1415" y="762"/>
                    <a:pt x="1393" y="619"/>
                  </a:cubicBezTo>
                  <a:cubicBezTo>
                    <a:pt x="1375" y="476"/>
                    <a:pt x="1294" y="341"/>
                    <a:pt x="1158" y="212"/>
                  </a:cubicBezTo>
                  <a:cubicBezTo>
                    <a:pt x="1026" y="84"/>
                    <a:pt x="884" y="14"/>
                    <a:pt x="741" y="3"/>
                  </a:cubicBezTo>
                  <a:cubicBezTo>
                    <a:pt x="722" y="2"/>
                    <a:pt x="704" y="1"/>
                    <a:pt x="6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5351555" y="2897143"/>
              <a:ext cx="242310" cy="498392"/>
            </a:xfrm>
            <a:custGeom>
              <a:avLst/>
              <a:gdLst/>
              <a:ahLst/>
              <a:cxnLst/>
              <a:rect l="l" t="t" r="r" b="b"/>
              <a:pathLst>
                <a:path w="1831" h="3766" fill="none" extrusionOk="0">
                  <a:moveTo>
                    <a:pt x="741" y="3765"/>
                  </a:moveTo>
                  <a:lnTo>
                    <a:pt x="1090" y="3765"/>
                  </a:lnTo>
                  <a:cubicBezTo>
                    <a:pt x="1497" y="3765"/>
                    <a:pt x="1830" y="3432"/>
                    <a:pt x="1830" y="3025"/>
                  </a:cubicBezTo>
                  <a:lnTo>
                    <a:pt x="1830" y="741"/>
                  </a:lnTo>
                  <a:cubicBezTo>
                    <a:pt x="1830" y="334"/>
                    <a:pt x="1497" y="1"/>
                    <a:pt x="1090" y="1"/>
                  </a:cubicBezTo>
                  <a:lnTo>
                    <a:pt x="741" y="1"/>
                  </a:lnTo>
                  <a:cubicBezTo>
                    <a:pt x="335" y="1"/>
                    <a:pt x="1" y="334"/>
                    <a:pt x="1" y="741"/>
                  </a:cubicBezTo>
                  <a:lnTo>
                    <a:pt x="1" y="3025"/>
                  </a:lnTo>
                  <a:cubicBezTo>
                    <a:pt x="1" y="3432"/>
                    <a:pt x="335" y="3765"/>
                    <a:pt x="741" y="3765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1F30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6"/>
            <p:cNvSpPr/>
            <p:nvPr/>
          </p:nvSpPr>
          <p:spPr>
            <a:xfrm>
              <a:off x="5497656" y="2948622"/>
              <a:ext cx="192154" cy="395432"/>
            </a:xfrm>
            <a:custGeom>
              <a:avLst/>
              <a:gdLst/>
              <a:ahLst/>
              <a:cxnLst/>
              <a:rect l="l" t="t" r="r" b="b"/>
              <a:pathLst>
                <a:path w="1452" h="2988" extrusionOk="0">
                  <a:moveTo>
                    <a:pt x="591" y="0"/>
                  </a:moveTo>
                  <a:cubicBezTo>
                    <a:pt x="264" y="0"/>
                    <a:pt x="0" y="264"/>
                    <a:pt x="0" y="587"/>
                  </a:cubicBezTo>
                  <a:lnTo>
                    <a:pt x="0" y="2398"/>
                  </a:lnTo>
                  <a:cubicBezTo>
                    <a:pt x="0" y="2724"/>
                    <a:pt x="264" y="2988"/>
                    <a:pt x="591" y="2988"/>
                  </a:cubicBezTo>
                  <a:lnTo>
                    <a:pt x="865" y="2988"/>
                  </a:lnTo>
                  <a:cubicBezTo>
                    <a:pt x="1188" y="2988"/>
                    <a:pt x="1452" y="2724"/>
                    <a:pt x="1452" y="2398"/>
                  </a:cubicBezTo>
                  <a:lnTo>
                    <a:pt x="1452" y="587"/>
                  </a:lnTo>
                  <a:cubicBezTo>
                    <a:pt x="1452" y="264"/>
                    <a:pt x="1188" y="0"/>
                    <a:pt x="865" y="0"/>
                  </a:cubicBezTo>
                  <a:close/>
                </a:path>
              </a:pathLst>
            </a:custGeom>
            <a:solidFill>
              <a:srgbClr val="1036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3576638" y="2897143"/>
              <a:ext cx="242178" cy="498392"/>
            </a:xfrm>
            <a:custGeom>
              <a:avLst/>
              <a:gdLst/>
              <a:ahLst/>
              <a:cxnLst/>
              <a:rect l="l" t="t" r="r" b="b"/>
              <a:pathLst>
                <a:path w="1830" h="3766" fill="none" extrusionOk="0">
                  <a:moveTo>
                    <a:pt x="1089" y="3765"/>
                  </a:moveTo>
                  <a:lnTo>
                    <a:pt x="741" y="3765"/>
                  </a:lnTo>
                  <a:cubicBezTo>
                    <a:pt x="334" y="3765"/>
                    <a:pt x="0" y="3432"/>
                    <a:pt x="0" y="3025"/>
                  </a:cubicBezTo>
                  <a:lnTo>
                    <a:pt x="0" y="741"/>
                  </a:lnTo>
                  <a:cubicBezTo>
                    <a:pt x="0" y="334"/>
                    <a:pt x="334" y="1"/>
                    <a:pt x="741" y="1"/>
                  </a:cubicBezTo>
                  <a:lnTo>
                    <a:pt x="1089" y="1"/>
                  </a:lnTo>
                  <a:cubicBezTo>
                    <a:pt x="1496" y="1"/>
                    <a:pt x="1830" y="334"/>
                    <a:pt x="1830" y="741"/>
                  </a:cubicBezTo>
                  <a:lnTo>
                    <a:pt x="1830" y="3025"/>
                  </a:lnTo>
                  <a:cubicBezTo>
                    <a:pt x="1830" y="3432"/>
                    <a:pt x="1496" y="3765"/>
                    <a:pt x="1089" y="3765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1F30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6"/>
            <p:cNvSpPr/>
            <p:nvPr/>
          </p:nvSpPr>
          <p:spPr>
            <a:xfrm>
              <a:off x="3688729" y="3882401"/>
              <a:ext cx="1894941" cy="628880"/>
            </a:xfrm>
            <a:custGeom>
              <a:avLst/>
              <a:gdLst/>
              <a:ahLst/>
              <a:cxnLst/>
              <a:rect l="l" t="t" r="r" b="b"/>
              <a:pathLst>
                <a:path w="14319" h="4752" extrusionOk="0">
                  <a:moveTo>
                    <a:pt x="1173" y="1"/>
                  </a:moveTo>
                  <a:cubicBezTo>
                    <a:pt x="528" y="1"/>
                    <a:pt x="0" y="528"/>
                    <a:pt x="0" y="1174"/>
                  </a:cubicBezTo>
                  <a:lnTo>
                    <a:pt x="0" y="3578"/>
                  </a:lnTo>
                  <a:cubicBezTo>
                    <a:pt x="0" y="4223"/>
                    <a:pt x="528" y="4751"/>
                    <a:pt x="1173" y="4751"/>
                  </a:cubicBezTo>
                  <a:lnTo>
                    <a:pt x="1723" y="4751"/>
                  </a:lnTo>
                  <a:cubicBezTo>
                    <a:pt x="2368" y="4751"/>
                    <a:pt x="2896" y="4223"/>
                    <a:pt x="2896" y="3578"/>
                  </a:cubicBezTo>
                  <a:lnTo>
                    <a:pt x="2896" y="1174"/>
                  </a:lnTo>
                  <a:cubicBezTo>
                    <a:pt x="2896" y="528"/>
                    <a:pt x="2368" y="1"/>
                    <a:pt x="1723" y="1"/>
                  </a:cubicBezTo>
                  <a:close/>
                  <a:moveTo>
                    <a:pt x="12595" y="1"/>
                  </a:moveTo>
                  <a:cubicBezTo>
                    <a:pt x="11954" y="1"/>
                    <a:pt x="11426" y="528"/>
                    <a:pt x="11426" y="1174"/>
                  </a:cubicBezTo>
                  <a:lnTo>
                    <a:pt x="11426" y="3578"/>
                  </a:lnTo>
                  <a:cubicBezTo>
                    <a:pt x="11426" y="4223"/>
                    <a:pt x="11954" y="4751"/>
                    <a:pt x="12595" y="4751"/>
                  </a:cubicBezTo>
                  <a:lnTo>
                    <a:pt x="13149" y="4751"/>
                  </a:lnTo>
                  <a:cubicBezTo>
                    <a:pt x="13794" y="4751"/>
                    <a:pt x="14318" y="4223"/>
                    <a:pt x="14318" y="3578"/>
                  </a:cubicBezTo>
                  <a:lnTo>
                    <a:pt x="14318" y="1174"/>
                  </a:lnTo>
                  <a:cubicBezTo>
                    <a:pt x="14318" y="528"/>
                    <a:pt x="13794" y="1"/>
                    <a:pt x="13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3693493" y="2640539"/>
              <a:ext cx="1805745" cy="1011607"/>
            </a:xfrm>
            <a:custGeom>
              <a:avLst/>
              <a:gdLst/>
              <a:ahLst/>
              <a:cxnLst/>
              <a:rect l="l" t="t" r="r" b="b"/>
              <a:pathLst>
                <a:path w="13645" h="7644" extrusionOk="0">
                  <a:moveTo>
                    <a:pt x="6823" y="1"/>
                  </a:moveTo>
                  <a:cubicBezTo>
                    <a:pt x="4733" y="1"/>
                    <a:pt x="2849" y="404"/>
                    <a:pt x="1533" y="1053"/>
                  </a:cubicBezTo>
                  <a:lnTo>
                    <a:pt x="925" y="1053"/>
                  </a:lnTo>
                  <a:cubicBezTo>
                    <a:pt x="661" y="1053"/>
                    <a:pt x="422" y="1155"/>
                    <a:pt x="250" y="1317"/>
                  </a:cubicBezTo>
                  <a:cubicBezTo>
                    <a:pt x="422" y="1170"/>
                    <a:pt x="661" y="1082"/>
                    <a:pt x="925" y="1082"/>
                  </a:cubicBezTo>
                  <a:lnTo>
                    <a:pt x="1474" y="1082"/>
                  </a:lnTo>
                  <a:cubicBezTo>
                    <a:pt x="833" y="1401"/>
                    <a:pt x="331" y="1782"/>
                    <a:pt x="8" y="2200"/>
                  </a:cubicBezTo>
                  <a:cubicBezTo>
                    <a:pt x="5" y="2204"/>
                    <a:pt x="5" y="2207"/>
                    <a:pt x="1" y="2211"/>
                  </a:cubicBezTo>
                  <a:lnTo>
                    <a:pt x="16" y="2325"/>
                  </a:lnTo>
                  <a:lnTo>
                    <a:pt x="191" y="3622"/>
                  </a:lnTo>
                  <a:lnTo>
                    <a:pt x="635" y="6918"/>
                  </a:lnTo>
                  <a:cubicBezTo>
                    <a:pt x="690" y="7332"/>
                    <a:pt x="1101" y="7643"/>
                    <a:pt x="1588" y="7643"/>
                  </a:cubicBezTo>
                  <a:lnTo>
                    <a:pt x="12182" y="7643"/>
                  </a:lnTo>
                  <a:cubicBezTo>
                    <a:pt x="12677" y="7643"/>
                    <a:pt x="13091" y="7321"/>
                    <a:pt x="13138" y="6903"/>
                  </a:cubicBezTo>
                  <a:lnTo>
                    <a:pt x="13490" y="3666"/>
                  </a:lnTo>
                  <a:lnTo>
                    <a:pt x="13637" y="2321"/>
                  </a:lnTo>
                  <a:lnTo>
                    <a:pt x="13644" y="2255"/>
                  </a:lnTo>
                  <a:lnTo>
                    <a:pt x="13644" y="2196"/>
                  </a:lnTo>
                  <a:cubicBezTo>
                    <a:pt x="13322" y="1771"/>
                    <a:pt x="12820" y="1408"/>
                    <a:pt x="12171" y="1082"/>
                  </a:cubicBezTo>
                  <a:lnTo>
                    <a:pt x="12112" y="1053"/>
                  </a:lnTo>
                  <a:cubicBezTo>
                    <a:pt x="10792" y="404"/>
                    <a:pt x="8912" y="1"/>
                    <a:pt x="68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3783350" y="2690563"/>
              <a:ext cx="1626560" cy="911161"/>
            </a:xfrm>
            <a:custGeom>
              <a:avLst/>
              <a:gdLst/>
              <a:ahLst/>
              <a:cxnLst/>
              <a:rect l="l" t="t" r="r" b="b"/>
              <a:pathLst>
                <a:path w="12291" h="6885" extrusionOk="0">
                  <a:moveTo>
                    <a:pt x="6144" y="0"/>
                  </a:moveTo>
                  <a:cubicBezTo>
                    <a:pt x="4259" y="0"/>
                    <a:pt x="2566" y="367"/>
                    <a:pt x="1378" y="950"/>
                  </a:cubicBezTo>
                  <a:lnTo>
                    <a:pt x="1327" y="975"/>
                  </a:lnTo>
                  <a:cubicBezTo>
                    <a:pt x="751" y="1265"/>
                    <a:pt x="297" y="1606"/>
                    <a:pt x="7" y="1983"/>
                  </a:cubicBezTo>
                  <a:cubicBezTo>
                    <a:pt x="4" y="1987"/>
                    <a:pt x="4" y="1991"/>
                    <a:pt x="0" y="1994"/>
                  </a:cubicBezTo>
                  <a:lnTo>
                    <a:pt x="15" y="2097"/>
                  </a:lnTo>
                  <a:lnTo>
                    <a:pt x="172" y="3263"/>
                  </a:lnTo>
                  <a:lnTo>
                    <a:pt x="572" y="6232"/>
                  </a:lnTo>
                  <a:cubicBezTo>
                    <a:pt x="623" y="6606"/>
                    <a:pt x="990" y="6884"/>
                    <a:pt x="1430" y="6884"/>
                  </a:cubicBezTo>
                  <a:lnTo>
                    <a:pt x="10971" y="6884"/>
                  </a:lnTo>
                  <a:cubicBezTo>
                    <a:pt x="11418" y="6884"/>
                    <a:pt x="11789" y="6595"/>
                    <a:pt x="11833" y="6217"/>
                  </a:cubicBezTo>
                  <a:lnTo>
                    <a:pt x="12148" y="3303"/>
                  </a:lnTo>
                  <a:lnTo>
                    <a:pt x="12280" y="2090"/>
                  </a:lnTo>
                  <a:lnTo>
                    <a:pt x="12287" y="2031"/>
                  </a:lnTo>
                  <a:lnTo>
                    <a:pt x="12291" y="1998"/>
                  </a:lnTo>
                  <a:cubicBezTo>
                    <a:pt x="11998" y="1617"/>
                    <a:pt x="11543" y="1269"/>
                    <a:pt x="10960" y="975"/>
                  </a:cubicBezTo>
                  <a:lnTo>
                    <a:pt x="10905" y="950"/>
                  </a:lnTo>
                  <a:cubicBezTo>
                    <a:pt x="9718" y="367"/>
                    <a:pt x="8024" y="0"/>
                    <a:pt x="61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6"/>
            <p:cNvSpPr/>
            <p:nvPr/>
          </p:nvSpPr>
          <p:spPr>
            <a:xfrm>
              <a:off x="3771705" y="2692018"/>
              <a:ext cx="1652763" cy="547755"/>
            </a:xfrm>
            <a:custGeom>
              <a:avLst/>
              <a:gdLst/>
              <a:ahLst/>
              <a:cxnLst/>
              <a:rect l="l" t="t" r="r" b="b"/>
              <a:pathLst>
                <a:path w="12489" h="4139" extrusionOk="0">
                  <a:moveTo>
                    <a:pt x="6345" y="0"/>
                  </a:moveTo>
                  <a:cubicBezTo>
                    <a:pt x="4767" y="0"/>
                    <a:pt x="2941" y="214"/>
                    <a:pt x="982" y="843"/>
                  </a:cubicBezTo>
                  <a:cubicBezTo>
                    <a:pt x="817" y="898"/>
                    <a:pt x="686" y="1008"/>
                    <a:pt x="616" y="1151"/>
                  </a:cubicBezTo>
                  <a:cubicBezTo>
                    <a:pt x="400" y="1595"/>
                    <a:pt x="0" y="2639"/>
                    <a:pt x="356" y="3732"/>
                  </a:cubicBezTo>
                  <a:cubicBezTo>
                    <a:pt x="436" y="3974"/>
                    <a:pt x="682" y="4139"/>
                    <a:pt x="964" y="4139"/>
                  </a:cubicBezTo>
                  <a:lnTo>
                    <a:pt x="11510" y="4139"/>
                  </a:lnTo>
                  <a:cubicBezTo>
                    <a:pt x="11781" y="4139"/>
                    <a:pt x="12027" y="3985"/>
                    <a:pt x="12108" y="3754"/>
                  </a:cubicBezTo>
                  <a:cubicBezTo>
                    <a:pt x="12489" y="2691"/>
                    <a:pt x="12210" y="1668"/>
                    <a:pt x="12042" y="1214"/>
                  </a:cubicBezTo>
                  <a:cubicBezTo>
                    <a:pt x="11983" y="1060"/>
                    <a:pt x="11851" y="931"/>
                    <a:pt x="11682" y="869"/>
                  </a:cubicBezTo>
                  <a:cubicBezTo>
                    <a:pt x="11003" y="622"/>
                    <a:pt x="9034" y="0"/>
                    <a:pt x="6345" y="0"/>
                  </a:cubicBezTo>
                  <a:close/>
                </a:path>
              </a:pathLst>
            </a:custGeom>
            <a:solidFill>
              <a:srgbClr val="001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3829404" y="2708296"/>
              <a:ext cx="1538820" cy="515464"/>
            </a:xfrm>
            <a:custGeom>
              <a:avLst/>
              <a:gdLst/>
              <a:ahLst/>
              <a:cxnLst/>
              <a:rect l="l" t="t" r="r" b="b"/>
              <a:pathLst>
                <a:path w="11628" h="3895" extrusionOk="0">
                  <a:moveTo>
                    <a:pt x="5902" y="0"/>
                  </a:moveTo>
                  <a:cubicBezTo>
                    <a:pt x="4445" y="0"/>
                    <a:pt x="2764" y="194"/>
                    <a:pt x="961" y="761"/>
                  </a:cubicBezTo>
                  <a:cubicBezTo>
                    <a:pt x="737" y="834"/>
                    <a:pt x="557" y="984"/>
                    <a:pt x="469" y="1182"/>
                  </a:cubicBezTo>
                  <a:cubicBezTo>
                    <a:pt x="275" y="1611"/>
                    <a:pt x="0" y="2436"/>
                    <a:pt x="217" y="3316"/>
                  </a:cubicBezTo>
                  <a:cubicBezTo>
                    <a:pt x="297" y="3653"/>
                    <a:pt x="634" y="3895"/>
                    <a:pt x="1019" y="3895"/>
                  </a:cubicBezTo>
                  <a:lnTo>
                    <a:pt x="10587" y="3895"/>
                  </a:lnTo>
                  <a:cubicBezTo>
                    <a:pt x="10960" y="3895"/>
                    <a:pt x="11290" y="3671"/>
                    <a:pt x="11382" y="3349"/>
                  </a:cubicBezTo>
                  <a:cubicBezTo>
                    <a:pt x="11628" y="2491"/>
                    <a:pt x="11444" y="1688"/>
                    <a:pt x="11298" y="1252"/>
                  </a:cubicBezTo>
                  <a:cubicBezTo>
                    <a:pt x="11228" y="1036"/>
                    <a:pt x="11048" y="863"/>
                    <a:pt x="10814" y="779"/>
                  </a:cubicBezTo>
                  <a:cubicBezTo>
                    <a:pt x="10091" y="526"/>
                    <a:pt x="8301" y="0"/>
                    <a:pt x="59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4589950" y="2692018"/>
              <a:ext cx="26865" cy="527904"/>
            </a:xfrm>
            <a:custGeom>
              <a:avLst/>
              <a:gdLst/>
              <a:ahLst/>
              <a:cxnLst/>
              <a:rect l="l" t="t" r="r" b="b"/>
              <a:pathLst>
                <a:path w="203" h="3989" extrusionOk="0">
                  <a:moveTo>
                    <a:pt x="1" y="0"/>
                  </a:moveTo>
                  <a:lnTo>
                    <a:pt x="1" y="3988"/>
                  </a:lnTo>
                  <a:lnTo>
                    <a:pt x="203" y="3988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001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3618325" y="3026834"/>
              <a:ext cx="1989562" cy="1103186"/>
            </a:xfrm>
            <a:custGeom>
              <a:avLst/>
              <a:gdLst/>
              <a:ahLst/>
              <a:cxnLst/>
              <a:rect l="l" t="t" r="r" b="b"/>
              <a:pathLst>
                <a:path w="15034" h="8336" extrusionOk="0">
                  <a:moveTo>
                    <a:pt x="9127" y="0"/>
                  </a:moveTo>
                  <a:cubicBezTo>
                    <a:pt x="8538" y="0"/>
                    <a:pt x="7910" y="27"/>
                    <a:pt x="7248" y="91"/>
                  </a:cubicBezTo>
                  <a:cubicBezTo>
                    <a:pt x="6496" y="164"/>
                    <a:pt x="5800" y="274"/>
                    <a:pt x="5166" y="406"/>
                  </a:cubicBezTo>
                  <a:cubicBezTo>
                    <a:pt x="3707" y="513"/>
                    <a:pt x="2607" y="1873"/>
                    <a:pt x="2706" y="3445"/>
                  </a:cubicBezTo>
                  <a:lnTo>
                    <a:pt x="2713" y="3537"/>
                  </a:lnTo>
                  <a:lnTo>
                    <a:pt x="2398" y="3537"/>
                  </a:lnTo>
                  <a:cubicBezTo>
                    <a:pt x="1078" y="3537"/>
                    <a:pt x="1" y="4702"/>
                    <a:pt x="1" y="6128"/>
                  </a:cubicBezTo>
                  <a:lnTo>
                    <a:pt x="1" y="7224"/>
                  </a:lnTo>
                  <a:lnTo>
                    <a:pt x="2944" y="7224"/>
                  </a:lnTo>
                  <a:lnTo>
                    <a:pt x="3018" y="8335"/>
                  </a:lnTo>
                  <a:lnTo>
                    <a:pt x="12167" y="7661"/>
                  </a:lnTo>
                  <a:cubicBezTo>
                    <a:pt x="12185" y="7661"/>
                    <a:pt x="12200" y="7642"/>
                    <a:pt x="12196" y="7624"/>
                  </a:cubicBezTo>
                  <a:lnTo>
                    <a:pt x="12174" y="7224"/>
                  </a:lnTo>
                  <a:lnTo>
                    <a:pt x="14989" y="7224"/>
                  </a:lnTo>
                  <a:cubicBezTo>
                    <a:pt x="15011" y="7224"/>
                    <a:pt x="15033" y="7202"/>
                    <a:pt x="15033" y="7177"/>
                  </a:cubicBezTo>
                  <a:lnTo>
                    <a:pt x="15033" y="6653"/>
                  </a:lnTo>
                  <a:cubicBezTo>
                    <a:pt x="15033" y="6612"/>
                    <a:pt x="15030" y="6572"/>
                    <a:pt x="15026" y="6535"/>
                  </a:cubicBezTo>
                  <a:lnTo>
                    <a:pt x="15026" y="6092"/>
                  </a:lnTo>
                  <a:cubicBezTo>
                    <a:pt x="15026" y="4666"/>
                    <a:pt x="13948" y="3500"/>
                    <a:pt x="12629" y="3500"/>
                  </a:cubicBezTo>
                  <a:lnTo>
                    <a:pt x="11940" y="3500"/>
                  </a:lnTo>
                  <a:lnTo>
                    <a:pt x="11811" y="1513"/>
                  </a:lnTo>
                  <a:cubicBezTo>
                    <a:pt x="11786" y="1074"/>
                    <a:pt x="11595" y="689"/>
                    <a:pt x="11309" y="421"/>
                  </a:cubicBezTo>
                  <a:cubicBezTo>
                    <a:pt x="10942" y="72"/>
                    <a:pt x="10522" y="29"/>
                    <a:pt x="10330" y="29"/>
                  </a:cubicBezTo>
                  <a:cubicBezTo>
                    <a:pt x="10288" y="29"/>
                    <a:pt x="10256" y="31"/>
                    <a:pt x="10239" y="33"/>
                  </a:cubicBezTo>
                  <a:cubicBezTo>
                    <a:pt x="9887" y="12"/>
                    <a:pt x="9516" y="0"/>
                    <a:pt x="91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6"/>
            <p:cNvSpPr/>
            <p:nvPr/>
          </p:nvSpPr>
          <p:spPr>
            <a:xfrm>
              <a:off x="3755162" y="3135749"/>
              <a:ext cx="1723696" cy="1032517"/>
            </a:xfrm>
            <a:custGeom>
              <a:avLst/>
              <a:gdLst/>
              <a:ahLst/>
              <a:cxnLst/>
              <a:rect l="l" t="t" r="r" b="b"/>
              <a:pathLst>
                <a:path w="13025" h="7802" extrusionOk="0">
                  <a:moveTo>
                    <a:pt x="7911" y="1"/>
                  </a:moveTo>
                  <a:cubicBezTo>
                    <a:pt x="7400" y="1"/>
                    <a:pt x="6855" y="26"/>
                    <a:pt x="6280" y="86"/>
                  </a:cubicBezTo>
                  <a:cubicBezTo>
                    <a:pt x="5627" y="152"/>
                    <a:pt x="5026" y="258"/>
                    <a:pt x="4472" y="379"/>
                  </a:cubicBezTo>
                  <a:cubicBezTo>
                    <a:pt x="3212" y="478"/>
                    <a:pt x="2258" y="1753"/>
                    <a:pt x="2346" y="3223"/>
                  </a:cubicBezTo>
                  <a:lnTo>
                    <a:pt x="2350" y="3308"/>
                  </a:lnTo>
                  <a:lnTo>
                    <a:pt x="2079" y="3308"/>
                  </a:lnTo>
                  <a:cubicBezTo>
                    <a:pt x="935" y="3308"/>
                    <a:pt x="0" y="4400"/>
                    <a:pt x="0" y="5734"/>
                  </a:cubicBezTo>
                  <a:lnTo>
                    <a:pt x="0" y="6761"/>
                  </a:lnTo>
                  <a:lnTo>
                    <a:pt x="2552" y="6761"/>
                  </a:lnTo>
                  <a:lnTo>
                    <a:pt x="2614" y="7802"/>
                  </a:lnTo>
                  <a:lnTo>
                    <a:pt x="10539" y="7171"/>
                  </a:lnTo>
                  <a:cubicBezTo>
                    <a:pt x="10557" y="7171"/>
                    <a:pt x="10568" y="7153"/>
                    <a:pt x="10568" y="7135"/>
                  </a:cubicBezTo>
                  <a:lnTo>
                    <a:pt x="10546" y="6761"/>
                  </a:lnTo>
                  <a:lnTo>
                    <a:pt x="12984" y="6761"/>
                  </a:lnTo>
                  <a:cubicBezTo>
                    <a:pt x="13006" y="6761"/>
                    <a:pt x="13024" y="6739"/>
                    <a:pt x="13024" y="6717"/>
                  </a:cubicBezTo>
                  <a:lnTo>
                    <a:pt x="13024" y="6225"/>
                  </a:lnTo>
                  <a:cubicBezTo>
                    <a:pt x="13024" y="6189"/>
                    <a:pt x="13021" y="6152"/>
                    <a:pt x="13021" y="6116"/>
                  </a:cubicBezTo>
                  <a:lnTo>
                    <a:pt x="13021" y="5701"/>
                  </a:lnTo>
                  <a:cubicBezTo>
                    <a:pt x="13021" y="4367"/>
                    <a:pt x="12082" y="3275"/>
                    <a:pt x="10942" y="3275"/>
                  </a:cubicBezTo>
                  <a:lnTo>
                    <a:pt x="10341" y="3275"/>
                  </a:lnTo>
                  <a:lnTo>
                    <a:pt x="10235" y="1416"/>
                  </a:lnTo>
                  <a:cubicBezTo>
                    <a:pt x="10209" y="1006"/>
                    <a:pt x="10044" y="646"/>
                    <a:pt x="9799" y="393"/>
                  </a:cubicBezTo>
                  <a:cubicBezTo>
                    <a:pt x="9479" y="68"/>
                    <a:pt x="9115" y="27"/>
                    <a:pt x="8949" y="27"/>
                  </a:cubicBezTo>
                  <a:cubicBezTo>
                    <a:pt x="8913" y="27"/>
                    <a:pt x="8886" y="29"/>
                    <a:pt x="8871" y="31"/>
                  </a:cubicBezTo>
                  <a:cubicBezTo>
                    <a:pt x="8567" y="12"/>
                    <a:pt x="8246" y="1"/>
                    <a:pt x="79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3628118" y="2246700"/>
              <a:ext cx="1936627" cy="684595"/>
            </a:xfrm>
            <a:custGeom>
              <a:avLst/>
              <a:gdLst/>
              <a:ahLst/>
              <a:cxnLst/>
              <a:rect l="l" t="t" r="r" b="b"/>
              <a:pathLst>
                <a:path w="14634" h="5173" extrusionOk="0">
                  <a:moveTo>
                    <a:pt x="13764" y="4260"/>
                  </a:moveTo>
                  <a:cubicBezTo>
                    <a:pt x="13790" y="4282"/>
                    <a:pt x="13816" y="4300"/>
                    <a:pt x="13841" y="4322"/>
                  </a:cubicBezTo>
                  <a:cubicBezTo>
                    <a:pt x="13816" y="4304"/>
                    <a:pt x="13786" y="4282"/>
                    <a:pt x="13761" y="4267"/>
                  </a:cubicBezTo>
                  <a:lnTo>
                    <a:pt x="13764" y="4260"/>
                  </a:lnTo>
                  <a:close/>
                  <a:moveTo>
                    <a:pt x="7317" y="0"/>
                  </a:moveTo>
                  <a:cubicBezTo>
                    <a:pt x="3277" y="0"/>
                    <a:pt x="0" y="1708"/>
                    <a:pt x="0" y="3820"/>
                  </a:cubicBezTo>
                  <a:cubicBezTo>
                    <a:pt x="0" y="4337"/>
                    <a:pt x="539" y="5172"/>
                    <a:pt x="539" y="5172"/>
                  </a:cubicBezTo>
                  <a:cubicBezTo>
                    <a:pt x="543" y="5169"/>
                    <a:pt x="546" y="5165"/>
                    <a:pt x="550" y="5161"/>
                  </a:cubicBezTo>
                  <a:cubicBezTo>
                    <a:pt x="869" y="4766"/>
                    <a:pt x="1367" y="4403"/>
                    <a:pt x="2001" y="4098"/>
                  </a:cubicBezTo>
                  <a:lnTo>
                    <a:pt x="2060" y="4069"/>
                  </a:lnTo>
                  <a:cubicBezTo>
                    <a:pt x="3369" y="3457"/>
                    <a:pt x="5238" y="3072"/>
                    <a:pt x="7313" y="3072"/>
                  </a:cubicBezTo>
                  <a:cubicBezTo>
                    <a:pt x="9388" y="3072"/>
                    <a:pt x="11297" y="3450"/>
                    <a:pt x="12606" y="4065"/>
                  </a:cubicBezTo>
                  <a:lnTo>
                    <a:pt x="12643" y="4084"/>
                  </a:lnTo>
                  <a:cubicBezTo>
                    <a:pt x="13281" y="4362"/>
                    <a:pt x="13816" y="4766"/>
                    <a:pt x="14138" y="5172"/>
                  </a:cubicBezTo>
                  <a:cubicBezTo>
                    <a:pt x="14138" y="5172"/>
                    <a:pt x="14633" y="4333"/>
                    <a:pt x="14633" y="3820"/>
                  </a:cubicBezTo>
                  <a:cubicBezTo>
                    <a:pt x="14633" y="1708"/>
                    <a:pt x="11356" y="0"/>
                    <a:pt x="73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6"/>
            <p:cNvSpPr/>
            <p:nvPr/>
          </p:nvSpPr>
          <p:spPr>
            <a:xfrm>
              <a:off x="5455970" y="2876366"/>
              <a:ext cx="10719" cy="8337"/>
            </a:xfrm>
            <a:custGeom>
              <a:avLst/>
              <a:gdLst/>
              <a:ahLst/>
              <a:cxnLst/>
              <a:rect l="l" t="t" r="r" b="b"/>
              <a:pathLst>
                <a:path w="81" h="63" extrusionOk="0">
                  <a:moveTo>
                    <a:pt x="7" y="0"/>
                  </a:moveTo>
                  <a:lnTo>
                    <a:pt x="0" y="4"/>
                  </a:lnTo>
                  <a:cubicBezTo>
                    <a:pt x="29" y="22"/>
                    <a:pt x="55" y="40"/>
                    <a:pt x="81" y="62"/>
                  </a:cubicBezTo>
                  <a:cubicBezTo>
                    <a:pt x="59" y="40"/>
                    <a:pt x="33" y="22"/>
                    <a:pt x="7" y="0"/>
                  </a:cubicBezTo>
                  <a:close/>
                </a:path>
              </a:pathLst>
            </a:custGeom>
            <a:solidFill>
              <a:srgbClr val="E4C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6"/>
            <p:cNvSpPr/>
            <p:nvPr/>
          </p:nvSpPr>
          <p:spPr>
            <a:xfrm>
              <a:off x="3739150" y="2868558"/>
              <a:ext cx="22497" cy="16145"/>
            </a:xfrm>
            <a:custGeom>
              <a:avLst/>
              <a:gdLst/>
              <a:ahLst/>
              <a:cxnLst/>
              <a:rect l="l" t="t" r="r" b="b"/>
              <a:pathLst>
                <a:path w="170" h="122" extrusionOk="0">
                  <a:moveTo>
                    <a:pt x="169" y="1"/>
                  </a:moveTo>
                  <a:cubicBezTo>
                    <a:pt x="107" y="37"/>
                    <a:pt x="52" y="78"/>
                    <a:pt x="0" y="121"/>
                  </a:cubicBezTo>
                  <a:cubicBezTo>
                    <a:pt x="41" y="92"/>
                    <a:pt x="81" y="63"/>
                    <a:pt x="125" y="37"/>
                  </a:cubicBezTo>
                  <a:cubicBezTo>
                    <a:pt x="140" y="26"/>
                    <a:pt x="154" y="15"/>
                    <a:pt x="169" y="1"/>
                  </a:cubicBezTo>
                  <a:close/>
                </a:path>
              </a:pathLst>
            </a:custGeom>
            <a:solidFill>
              <a:srgbClr val="E4C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3620310" y="3982846"/>
              <a:ext cx="1993400" cy="213994"/>
            </a:xfrm>
            <a:custGeom>
              <a:avLst/>
              <a:gdLst/>
              <a:ahLst/>
              <a:cxnLst/>
              <a:rect l="l" t="t" r="r" b="b"/>
              <a:pathLst>
                <a:path w="15063" h="1617" extrusionOk="0">
                  <a:moveTo>
                    <a:pt x="44" y="0"/>
                  </a:moveTo>
                  <a:cubicBezTo>
                    <a:pt x="19" y="0"/>
                    <a:pt x="0" y="19"/>
                    <a:pt x="0" y="44"/>
                  </a:cubicBezTo>
                  <a:lnTo>
                    <a:pt x="0" y="319"/>
                  </a:lnTo>
                  <a:cubicBezTo>
                    <a:pt x="0" y="1034"/>
                    <a:pt x="583" y="1617"/>
                    <a:pt x="1298" y="1617"/>
                  </a:cubicBezTo>
                  <a:lnTo>
                    <a:pt x="13761" y="1617"/>
                  </a:lnTo>
                  <a:cubicBezTo>
                    <a:pt x="14476" y="1617"/>
                    <a:pt x="15062" y="1034"/>
                    <a:pt x="15062" y="319"/>
                  </a:cubicBezTo>
                  <a:lnTo>
                    <a:pt x="15062" y="44"/>
                  </a:lnTo>
                  <a:cubicBezTo>
                    <a:pt x="15062" y="19"/>
                    <a:pt x="15040" y="0"/>
                    <a:pt x="15015" y="0"/>
                  </a:cubicBezTo>
                  <a:close/>
                </a:path>
              </a:pathLst>
            </a:custGeom>
            <a:solidFill>
              <a:srgbClr val="001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6"/>
            <p:cNvSpPr/>
            <p:nvPr/>
          </p:nvSpPr>
          <p:spPr>
            <a:xfrm>
              <a:off x="4279485" y="3308582"/>
              <a:ext cx="686567" cy="545903"/>
            </a:xfrm>
            <a:custGeom>
              <a:avLst/>
              <a:gdLst/>
              <a:ahLst/>
              <a:cxnLst/>
              <a:rect l="l" t="t" r="r" b="b"/>
              <a:pathLst>
                <a:path w="5188" h="4125" extrusionOk="0">
                  <a:moveTo>
                    <a:pt x="793" y="0"/>
                  </a:moveTo>
                  <a:cubicBezTo>
                    <a:pt x="357" y="0"/>
                    <a:pt x="1" y="356"/>
                    <a:pt x="1" y="792"/>
                  </a:cubicBezTo>
                  <a:lnTo>
                    <a:pt x="1" y="3329"/>
                  </a:lnTo>
                  <a:cubicBezTo>
                    <a:pt x="1" y="3765"/>
                    <a:pt x="357" y="4124"/>
                    <a:pt x="793" y="4124"/>
                  </a:cubicBezTo>
                  <a:lnTo>
                    <a:pt x="4396" y="4124"/>
                  </a:lnTo>
                  <a:cubicBezTo>
                    <a:pt x="4832" y="4124"/>
                    <a:pt x="5188" y="3765"/>
                    <a:pt x="5188" y="3329"/>
                  </a:cubicBezTo>
                  <a:lnTo>
                    <a:pt x="5188" y="792"/>
                  </a:lnTo>
                  <a:cubicBezTo>
                    <a:pt x="5188" y="356"/>
                    <a:pt x="4832" y="0"/>
                    <a:pt x="4396" y="0"/>
                  </a:cubicBezTo>
                  <a:close/>
                </a:path>
              </a:pathLst>
            </a:custGeom>
            <a:solidFill>
              <a:srgbClr val="001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6"/>
            <p:cNvSpPr/>
            <p:nvPr/>
          </p:nvSpPr>
          <p:spPr>
            <a:xfrm>
              <a:off x="4330436" y="3348813"/>
              <a:ext cx="584667" cy="464910"/>
            </a:xfrm>
            <a:custGeom>
              <a:avLst/>
              <a:gdLst/>
              <a:ahLst/>
              <a:cxnLst/>
              <a:rect l="l" t="t" r="r" b="b"/>
              <a:pathLst>
                <a:path w="4418" h="3513" extrusionOk="0">
                  <a:moveTo>
                    <a:pt x="675" y="0"/>
                  </a:moveTo>
                  <a:cubicBezTo>
                    <a:pt x="305" y="0"/>
                    <a:pt x="1" y="305"/>
                    <a:pt x="1" y="679"/>
                  </a:cubicBezTo>
                  <a:lnTo>
                    <a:pt x="1" y="2838"/>
                  </a:lnTo>
                  <a:cubicBezTo>
                    <a:pt x="1" y="3208"/>
                    <a:pt x="305" y="3512"/>
                    <a:pt x="675" y="3512"/>
                  </a:cubicBezTo>
                  <a:lnTo>
                    <a:pt x="3743" y="3512"/>
                  </a:lnTo>
                  <a:cubicBezTo>
                    <a:pt x="4114" y="3512"/>
                    <a:pt x="4418" y="3208"/>
                    <a:pt x="4418" y="2838"/>
                  </a:cubicBezTo>
                  <a:lnTo>
                    <a:pt x="4418" y="679"/>
                  </a:lnTo>
                  <a:cubicBezTo>
                    <a:pt x="4418" y="305"/>
                    <a:pt x="4114" y="0"/>
                    <a:pt x="3743" y="0"/>
                  </a:cubicBezTo>
                  <a:close/>
                </a:path>
              </a:pathLst>
            </a:custGeom>
            <a:solidFill>
              <a:srgbClr val="524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6"/>
            <p:cNvSpPr/>
            <p:nvPr/>
          </p:nvSpPr>
          <p:spPr>
            <a:xfrm>
              <a:off x="4279485" y="3383221"/>
              <a:ext cx="686567" cy="10852"/>
            </a:xfrm>
            <a:custGeom>
              <a:avLst/>
              <a:gdLst/>
              <a:ahLst/>
              <a:cxnLst/>
              <a:rect l="l" t="t" r="r" b="b"/>
              <a:pathLst>
                <a:path w="5188" h="82" extrusionOk="0">
                  <a:moveTo>
                    <a:pt x="1" y="1"/>
                  </a:moveTo>
                  <a:lnTo>
                    <a:pt x="1" y="81"/>
                  </a:lnTo>
                  <a:lnTo>
                    <a:pt x="5188" y="81"/>
                  </a:lnTo>
                  <a:lnTo>
                    <a:pt x="5188" y="1"/>
                  </a:lnTo>
                  <a:close/>
                </a:path>
              </a:pathLst>
            </a:custGeom>
            <a:solidFill>
              <a:srgbClr val="E4C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6"/>
            <p:cNvSpPr/>
            <p:nvPr/>
          </p:nvSpPr>
          <p:spPr>
            <a:xfrm>
              <a:off x="4279485" y="3333330"/>
              <a:ext cx="686567" cy="10720"/>
            </a:xfrm>
            <a:custGeom>
              <a:avLst/>
              <a:gdLst/>
              <a:ahLst/>
              <a:cxnLst/>
              <a:rect l="l" t="t" r="r" b="b"/>
              <a:pathLst>
                <a:path w="5188" h="81" extrusionOk="0">
                  <a:moveTo>
                    <a:pt x="1" y="0"/>
                  </a:moveTo>
                  <a:lnTo>
                    <a:pt x="1" y="81"/>
                  </a:lnTo>
                  <a:lnTo>
                    <a:pt x="5188" y="81"/>
                  </a:lnTo>
                  <a:lnTo>
                    <a:pt x="5188" y="0"/>
                  </a:lnTo>
                  <a:close/>
                </a:path>
              </a:pathLst>
            </a:custGeom>
            <a:solidFill>
              <a:srgbClr val="E4C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4279485" y="3432716"/>
              <a:ext cx="686567" cy="10852"/>
            </a:xfrm>
            <a:custGeom>
              <a:avLst/>
              <a:gdLst/>
              <a:ahLst/>
              <a:cxnLst/>
              <a:rect l="l" t="t" r="r" b="b"/>
              <a:pathLst>
                <a:path w="5188" h="82" extrusionOk="0">
                  <a:moveTo>
                    <a:pt x="1" y="1"/>
                  </a:moveTo>
                  <a:lnTo>
                    <a:pt x="1" y="81"/>
                  </a:lnTo>
                  <a:lnTo>
                    <a:pt x="5188" y="81"/>
                  </a:lnTo>
                  <a:lnTo>
                    <a:pt x="5188" y="1"/>
                  </a:lnTo>
                  <a:close/>
                </a:path>
              </a:pathLst>
            </a:custGeom>
            <a:solidFill>
              <a:srgbClr val="E4C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6"/>
            <p:cNvSpPr/>
            <p:nvPr/>
          </p:nvSpPr>
          <p:spPr>
            <a:xfrm>
              <a:off x="4279485" y="3482740"/>
              <a:ext cx="686567" cy="10323"/>
            </a:xfrm>
            <a:custGeom>
              <a:avLst/>
              <a:gdLst/>
              <a:ahLst/>
              <a:cxnLst/>
              <a:rect l="l" t="t" r="r" b="b"/>
              <a:pathLst>
                <a:path w="5188" h="78" extrusionOk="0">
                  <a:moveTo>
                    <a:pt x="1" y="0"/>
                  </a:moveTo>
                  <a:lnTo>
                    <a:pt x="1" y="77"/>
                  </a:lnTo>
                  <a:lnTo>
                    <a:pt x="5188" y="77"/>
                  </a:lnTo>
                  <a:lnTo>
                    <a:pt x="5188" y="0"/>
                  </a:lnTo>
                  <a:close/>
                </a:path>
              </a:pathLst>
            </a:custGeom>
            <a:solidFill>
              <a:srgbClr val="E4C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6"/>
            <p:cNvSpPr/>
            <p:nvPr/>
          </p:nvSpPr>
          <p:spPr>
            <a:xfrm>
              <a:off x="4279485" y="3532234"/>
              <a:ext cx="686567" cy="10720"/>
            </a:xfrm>
            <a:custGeom>
              <a:avLst/>
              <a:gdLst/>
              <a:ahLst/>
              <a:cxnLst/>
              <a:rect l="l" t="t" r="r" b="b"/>
              <a:pathLst>
                <a:path w="5188" h="81" extrusionOk="0">
                  <a:moveTo>
                    <a:pt x="1" y="0"/>
                  </a:moveTo>
                  <a:lnTo>
                    <a:pt x="1" y="81"/>
                  </a:lnTo>
                  <a:lnTo>
                    <a:pt x="5188" y="81"/>
                  </a:lnTo>
                  <a:lnTo>
                    <a:pt x="5188" y="0"/>
                  </a:lnTo>
                  <a:close/>
                </a:path>
              </a:pathLst>
            </a:custGeom>
            <a:solidFill>
              <a:srgbClr val="E4C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6"/>
            <p:cNvSpPr/>
            <p:nvPr/>
          </p:nvSpPr>
          <p:spPr>
            <a:xfrm>
              <a:off x="4279485" y="3581596"/>
              <a:ext cx="686567" cy="10852"/>
            </a:xfrm>
            <a:custGeom>
              <a:avLst/>
              <a:gdLst/>
              <a:ahLst/>
              <a:cxnLst/>
              <a:rect l="l" t="t" r="r" b="b"/>
              <a:pathLst>
                <a:path w="5188" h="82" extrusionOk="0">
                  <a:moveTo>
                    <a:pt x="1" y="1"/>
                  </a:moveTo>
                  <a:lnTo>
                    <a:pt x="1" y="82"/>
                  </a:lnTo>
                  <a:lnTo>
                    <a:pt x="5188" y="82"/>
                  </a:lnTo>
                  <a:lnTo>
                    <a:pt x="5188" y="1"/>
                  </a:lnTo>
                  <a:close/>
                </a:path>
              </a:pathLst>
            </a:custGeom>
            <a:solidFill>
              <a:srgbClr val="E4C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6"/>
            <p:cNvSpPr/>
            <p:nvPr/>
          </p:nvSpPr>
          <p:spPr>
            <a:xfrm>
              <a:off x="4279485" y="3631620"/>
              <a:ext cx="686567" cy="10852"/>
            </a:xfrm>
            <a:custGeom>
              <a:avLst/>
              <a:gdLst/>
              <a:ahLst/>
              <a:cxnLst/>
              <a:rect l="l" t="t" r="r" b="b"/>
              <a:pathLst>
                <a:path w="5188" h="82" extrusionOk="0">
                  <a:moveTo>
                    <a:pt x="1" y="1"/>
                  </a:moveTo>
                  <a:lnTo>
                    <a:pt x="1" y="81"/>
                  </a:lnTo>
                  <a:lnTo>
                    <a:pt x="5188" y="81"/>
                  </a:lnTo>
                  <a:lnTo>
                    <a:pt x="5188" y="1"/>
                  </a:lnTo>
                  <a:close/>
                </a:path>
              </a:pathLst>
            </a:custGeom>
            <a:solidFill>
              <a:srgbClr val="E4C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6"/>
            <p:cNvSpPr/>
            <p:nvPr/>
          </p:nvSpPr>
          <p:spPr>
            <a:xfrm>
              <a:off x="4279485" y="3681115"/>
              <a:ext cx="686567" cy="10852"/>
            </a:xfrm>
            <a:custGeom>
              <a:avLst/>
              <a:gdLst/>
              <a:ahLst/>
              <a:cxnLst/>
              <a:rect l="l" t="t" r="r" b="b"/>
              <a:pathLst>
                <a:path w="5188" h="82" extrusionOk="0">
                  <a:moveTo>
                    <a:pt x="1" y="0"/>
                  </a:moveTo>
                  <a:lnTo>
                    <a:pt x="1" y="81"/>
                  </a:lnTo>
                  <a:lnTo>
                    <a:pt x="5188" y="81"/>
                  </a:lnTo>
                  <a:lnTo>
                    <a:pt x="5188" y="0"/>
                  </a:lnTo>
                  <a:close/>
                </a:path>
              </a:pathLst>
            </a:custGeom>
            <a:solidFill>
              <a:srgbClr val="E4C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6"/>
            <p:cNvSpPr/>
            <p:nvPr/>
          </p:nvSpPr>
          <p:spPr>
            <a:xfrm>
              <a:off x="4279485" y="3731006"/>
              <a:ext cx="686567" cy="10323"/>
            </a:xfrm>
            <a:custGeom>
              <a:avLst/>
              <a:gdLst/>
              <a:ahLst/>
              <a:cxnLst/>
              <a:rect l="l" t="t" r="r" b="b"/>
              <a:pathLst>
                <a:path w="5188" h="78" extrusionOk="0">
                  <a:moveTo>
                    <a:pt x="1" y="1"/>
                  </a:moveTo>
                  <a:lnTo>
                    <a:pt x="1" y="78"/>
                  </a:lnTo>
                  <a:lnTo>
                    <a:pt x="5188" y="78"/>
                  </a:lnTo>
                  <a:lnTo>
                    <a:pt x="5188" y="1"/>
                  </a:lnTo>
                  <a:close/>
                </a:path>
              </a:pathLst>
            </a:custGeom>
            <a:solidFill>
              <a:srgbClr val="E4C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6"/>
            <p:cNvSpPr/>
            <p:nvPr/>
          </p:nvSpPr>
          <p:spPr>
            <a:xfrm>
              <a:off x="4279485" y="3780501"/>
              <a:ext cx="686567" cy="10852"/>
            </a:xfrm>
            <a:custGeom>
              <a:avLst/>
              <a:gdLst/>
              <a:ahLst/>
              <a:cxnLst/>
              <a:rect l="l" t="t" r="r" b="b"/>
              <a:pathLst>
                <a:path w="5188" h="82" extrusionOk="0">
                  <a:moveTo>
                    <a:pt x="1" y="1"/>
                  </a:moveTo>
                  <a:lnTo>
                    <a:pt x="1" y="82"/>
                  </a:lnTo>
                  <a:lnTo>
                    <a:pt x="5188" y="82"/>
                  </a:lnTo>
                  <a:lnTo>
                    <a:pt x="5188" y="1"/>
                  </a:lnTo>
                  <a:close/>
                </a:path>
              </a:pathLst>
            </a:custGeom>
            <a:solidFill>
              <a:srgbClr val="E4C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6"/>
            <p:cNvSpPr/>
            <p:nvPr/>
          </p:nvSpPr>
          <p:spPr>
            <a:xfrm>
              <a:off x="4279485" y="3829995"/>
              <a:ext cx="686567" cy="10852"/>
            </a:xfrm>
            <a:custGeom>
              <a:avLst/>
              <a:gdLst/>
              <a:ahLst/>
              <a:cxnLst/>
              <a:rect l="l" t="t" r="r" b="b"/>
              <a:pathLst>
                <a:path w="5188" h="82" extrusionOk="0">
                  <a:moveTo>
                    <a:pt x="1" y="1"/>
                  </a:moveTo>
                  <a:lnTo>
                    <a:pt x="1" y="81"/>
                  </a:lnTo>
                  <a:lnTo>
                    <a:pt x="5188" y="81"/>
                  </a:lnTo>
                  <a:lnTo>
                    <a:pt x="5188" y="1"/>
                  </a:lnTo>
                  <a:close/>
                </a:path>
              </a:pathLst>
            </a:custGeom>
            <a:solidFill>
              <a:srgbClr val="E4C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6"/>
            <p:cNvSpPr/>
            <p:nvPr/>
          </p:nvSpPr>
          <p:spPr>
            <a:xfrm>
              <a:off x="4380459" y="3308582"/>
              <a:ext cx="24350" cy="586134"/>
            </a:xfrm>
            <a:custGeom>
              <a:avLst/>
              <a:gdLst/>
              <a:ahLst/>
              <a:cxnLst/>
              <a:rect l="l" t="t" r="r" b="b"/>
              <a:pathLst>
                <a:path w="184" h="4429" extrusionOk="0">
                  <a:moveTo>
                    <a:pt x="0" y="0"/>
                  </a:moveTo>
                  <a:lnTo>
                    <a:pt x="0" y="4428"/>
                  </a:lnTo>
                  <a:lnTo>
                    <a:pt x="184" y="4428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E4C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6"/>
            <p:cNvSpPr/>
            <p:nvPr/>
          </p:nvSpPr>
          <p:spPr>
            <a:xfrm>
              <a:off x="4598288" y="3308582"/>
              <a:ext cx="24350" cy="586134"/>
            </a:xfrm>
            <a:custGeom>
              <a:avLst/>
              <a:gdLst/>
              <a:ahLst/>
              <a:cxnLst/>
              <a:rect l="l" t="t" r="r" b="b"/>
              <a:pathLst>
                <a:path w="184" h="4429" extrusionOk="0">
                  <a:moveTo>
                    <a:pt x="0" y="0"/>
                  </a:moveTo>
                  <a:lnTo>
                    <a:pt x="0" y="4428"/>
                  </a:lnTo>
                  <a:lnTo>
                    <a:pt x="184" y="4428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E4C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6"/>
            <p:cNvSpPr/>
            <p:nvPr/>
          </p:nvSpPr>
          <p:spPr>
            <a:xfrm>
              <a:off x="4792295" y="3308582"/>
              <a:ext cx="24879" cy="586134"/>
            </a:xfrm>
            <a:custGeom>
              <a:avLst/>
              <a:gdLst/>
              <a:ahLst/>
              <a:cxnLst/>
              <a:rect l="l" t="t" r="r" b="b"/>
              <a:pathLst>
                <a:path w="188" h="4429" extrusionOk="0">
                  <a:moveTo>
                    <a:pt x="1" y="0"/>
                  </a:moveTo>
                  <a:lnTo>
                    <a:pt x="1" y="4428"/>
                  </a:lnTo>
                  <a:lnTo>
                    <a:pt x="187" y="442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E4C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6"/>
            <p:cNvSpPr/>
            <p:nvPr/>
          </p:nvSpPr>
          <p:spPr>
            <a:xfrm>
              <a:off x="3628118" y="2307840"/>
              <a:ext cx="489516" cy="625042"/>
            </a:xfrm>
            <a:custGeom>
              <a:avLst/>
              <a:gdLst/>
              <a:ahLst/>
              <a:cxnLst/>
              <a:rect l="l" t="t" r="r" b="b"/>
              <a:pathLst>
                <a:path w="3699" h="4723" extrusionOk="0">
                  <a:moveTo>
                    <a:pt x="3699" y="0"/>
                  </a:moveTo>
                  <a:cubicBezTo>
                    <a:pt x="1492" y="656"/>
                    <a:pt x="0" y="1936"/>
                    <a:pt x="0" y="3358"/>
                  </a:cubicBezTo>
                  <a:cubicBezTo>
                    <a:pt x="0" y="3662"/>
                    <a:pt x="70" y="3959"/>
                    <a:pt x="198" y="4241"/>
                  </a:cubicBezTo>
                  <a:cubicBezTo>
                    <a:pt x="268" y="4391"/>
                    <a:pt x="352" y="4542"/>
                    <a:pt x="455" y="4685"/>
                  </a:cubicBezTo>
                  <a:lnTo>
                    <a:pt x="458" y="4685"/>
                  </a:lnTo>
                  <a:cubicBezTo>
                    <a:pt x="476" y="4714"/>
                    <a:pt x="495" y="4723"/>
                    <a:pt x="509" y="4723"/>
                  </a:cubicBezTo>
                  <a:cubicBezTo>
                    <a:pt x="527" y="4723"/>
                    <a:pt x="539" y="4710"/>
                    <a:pt x="539" y="4710"/>
                  </a:cubicBezTo>
                  <a:cubicBezTo>
                    <a:pt x="543" y="4707"/>
                    <a:pt x="546" y="4703"/>
                    <a:pt x="550" y="4699"/>
                  </a:cubicBezTo>
                  <a:cubicBezTo>
                    <a:pt x="777" y="4417"/>
                    <a:pt x="1096" y="4150"/>
                    <a:pt x="1492" y="3911"/>
                  </a:cubicBezTo>
                  <a:cubicBezTo>
                    <a:pt x="2291" y="3431"/>
                    <a:pt x="3350" y="3127"/>
                    <a:pt x="3629" y="3054"/>
                  </a:cubicBezTo>
                  <a:cubicBezTo>
                    <a:pt x="3651" y="3046"/>
                    <a:pt x="3677" y="3043"/>
                    <a:pt x="3699" y="3035"/>
                  </a:cubicBezTo>
                  <a:lnTo>
                    <a:pt x="3699" y="2177"/>
                  </a:lnTo>
                  <a:lnTo>
                    <a:pt x="36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6"/>
            <p:cNvSpPr/>
            <p:nvPr/>
          </p:nvSpPr>
          <p:spPr>
            <a:xfrm>
              <a:off x="5075101" y="2302944"/>
              <a:ext cx="496398" cy="629938"/>
            </a:xfrm>
            <a:custGeom>
              <a:avLst/>
              <a:gdLst/>
              <a:ahLst/>
              <a:cxnLst/>
              <a:rect l="l" t="t" r="r" b="b"/>
              <a:pathLst>
                <a:path w="3751" h="4760" extrusionOk="0">
                  <a:moveTo>
                    <a:pt x="1" y="0"/>
                  </a:moveTo>
                  <a:lnTo>
                    <a:pt x="1" y="2174"/>
                  </a:lnTo>
                  <a:lnTo>
                    <a:pt x="1" y="3072"/>
                  </a:lnTo>
                  <a:cubicBezTo>
                    <a:pt x="23" y="3080"/>
                    <a:pt x="45" y="3083"/>
                    <a:pt x="67" y="3091"/>
                  </a:cubicBezTo>
                  <a:cubicBezTo>
                    <a:pt x="352" y="3168"/>
                    <a:pt x="1430" y="3446"/>
                    <a:pt x="2237" y="3934"/>
                  </a:cubicBezTo>
                  <a:cubicBezTo>
                    <a:pt x="2640" y="4179"/>
                    <a:pt x="2962" y="4447"/>
                    <a:pt x="3197" y="4736"/>
                  </a:cubicBezTo>
                  <a:cubicBezTo>
                    <a:pt x="3197" y="4740"/>
                    <a:pt x="3201" y="4744"/>
                    <a:pt x="3204" y="4747"/>
                  </a:cubicBezTo>
                  <a:cubicBezTo>
                    <a:pt x="3204" y="4747"/>
                    <a:pt x="3217" y="4760"/>
                    <a:pt x="3235" y="4760"/>
                  </a:cubicBezTo>
                  <a:cubicBezTo>
                    <a:pt x="3250" y="4760"/>
                    <a:pt x="3269" y="4751"/>
                    <a:pt x="3289" y="4722"/>
                  </a:cubicBezTo>
                  <a:cubicBezTo>
                    <a:pt x="3395" y="4575"/>
                    <a:pt x="3479" y="4425"/>
                    <a:pt x="3553" y="4271"/>
                  </a:cubicBezTo>
                  <a:cubicBezTo>
                    <a:pt x="3681" y="3981"/>
                    <a:pt x="3751" y="3681"/>
                    <a:pt x="3751" y="3373"/>
                  </a:cubicBezTo>
                  <a:cubicBezTo>
                    <a:pt x="3751" y="1877"/>
                    <a:pt x="2240" y="668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6"/>
            <p:cNvSpPr/>
            <p:nvPr/>
          </p:nvSpPr>
          <p:spPr>
            <a:xfrm>
              <a:off x="3808495" y="2847648"/>
              <a:ext cx="4499" cy="132"/>
            </a:xfrm>
            <a:custGeom>
              <a:avLst/>
              <a:gdLst/>
              <a:ahLst/>
              <a:cxnLst/>
              <a:rect l="l" t="t" r="r" b="b"/>
              <a:pathLst>
                <a:path w="34" h="1" extrusionOk="0">
                  <a:moveTo>
                    <a:pt x="1" y="1"/>
                  </a:moveTo>
                  <a:lnTo>
                    <a:pt x="34" y="1"/>
                  </a:lnTo>
                  <a:close/>
                </a:path>
              </a:pathLst>
            </a:custGeom>
            <a:solidFill>
              <a:srgbClr val="FADB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6"/>
            <p:cNvSpPr/>
            <p:nvPr/>
          </p:nvSpPr>
          <p:spPr>
            <a:xfrm>
              <a:off x="3480561" y="2948622"/>
              <a:ext cx="192286" cy="395432"/>
            </a:xfrm>
            <a:custGeom>
              <a:avLst/>
              <a:gdLst/>
              <a:ahLst/>
              <a:cxnLst/>
              <a:rect l="l" t="t" r="r" b="b"/>
              <a:pathLst>
                <a:path w="1453" h="2988" extrusionOk="0">
                  <a:moveTo>
                    <a:pt x="587" y="0"/>
                  </a:moveTo>
                  <a:cubicBezTo>
                    <a:pt x="265" y="0"/>
                    <a:pt x="1" y="264"/>
                    <a:pt x="1" y="587"/>
                  </a:cubicBezTo>
                  <a:lnTo>
                    <a:pt x="1" y="2398"/>
                  </a:lnTo>
                  <a:cubicBezTo>
                    <a:pt x="1" y="2724"/>
                    <a:pt x="265" y="2988"/>
                    <a:pt x="587" y="2988"/>
                  </a:cubicBezTo>
                  <a:lnTo>
                    <a:pt x="862" y="2988"/>
                  </a:lnTo>
                  <a:cubicBezTo>
                    <a:pt x="1188" y="2988"/>
                    <a:pt x="1452" y="2724"/>
                    <a:pt x="1452" y="2398"/>
                  </a:cubicBezTo>
                  <a:lnTo>
                    <a:pt x="1452" y="587"/>
                  </a:lnTo>
                  <a:cubicBezTo>
                    <a:pt x="1452" y="264"/>
                    <a:pt x="1188" y="0"/>
                    <a:pt x="862" y="0"/>
                  </a:cubicBezTo>
                  <a:close/>
                </a:path>
              </a:pathLst>
            </a:custGeom>
            <a:solidFill>
              <a:srgbClr val="1036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6"/>
            <p:cNvSpPr/>
            <p:nvPr/>
          </p:nvSpPr>
          <p:spPr>
            <a:xfrm>
              <a:off x="3480561" y="2948622"/>
              <a:ext cx="177200" cy="395432"/>
            </a:xfrm>
            <a:custGeom>
              <a:avLst/>
              <a:gdLst/>
              <a:ahLst/>
              <a:cxnLst/>
              <a:rect l="l" t="t" r="r" b="b"/>
              <a:pathLst>
                <a:path w="1339" h="2988" extrusionOk="0">
                  <a:moveTo>
                    <a:pt x="565" y="0"/>
                  </a:moveTo>
                  <a:cubicBezTo>
                    <a:pt x="254" y="0"/>
                    <a:pt x="1" y="275"/>
                    <a:pt x="1" y="613"/>
                  </a:cubicBezTo>
                  <a:lnTo>
                    <a:pt x="1" y="2376"/>
                  </a:lnTo>
                  <a:cubicBezTo>
                    <a:pt x="1" y="2698"/>
                    <a:pt x="232" y="2962"/>
                    <a:pt x="521" y="2988"/>
                  </a:cubicBezTo>
                  <a:cubicBezTo>
                    <a:pt x="452" y="2885"/>
                    <a:pt x="411" y="2757"/>
                    <a:pt x="411" y="2621"/>
                  </a:cubicBezTo>
                  <a:lnTo>
                    <a:pt x="411" y="858"/>
                  </a:lnTo>
                  <a:cubicBezTo>
                    <a:pt x="411" y="521"/>
                    <a:pt x="664" y="246"/>
                    <a:pt x="976" y="246"/>
                  </a:cubicBezTo>
                  <a:lnTo>
                    <a:pt x="1339" y="246"/>
                  </a:lnTo>
                  <a:cubicBezTo>
                    <a:pt x="1236" y="99"/>
                    <a:pt x="1071" y="0"/>
                    <a:pt x="888" y="0"/>
                  </a:cubicBezTo>
                  <a:close/>
                </a:path>
              </a:pathLst>
            </a:custGeom>
            <a:solidFill>
              <a:srgbClr val="001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6"/>
            <p:cNvSpPr/>
            <p:nvPr/>
          </p:nvSpPr>
          <p:spPr>
            <a:xfrm>
              <a:off x="5511155" y="2948622"/>
              <a:ext cx="177200" cy="395432"/>
            </a:xfrm>
            <a:custGeom>
              <a:avLst/>
              <a:gdLst/>
              <a:ahLst/>
              <a:cxnLst/>
              <a:rect l="l" t="t" r="r" b="b"/>
              <a:pathLst>
                <a:path w="1339" h="2988" extrusionOk="0">
                  <a:moveTo>
                    <a:pt x="452" y="0"/>
                  </a:moveTo>
                  <a:cubicBezTo>
                    <a:pt x="269" y="0"/>
                    <a:pt x="104" y="99"/>
                    <a:pt x="1" y="246"/>
                  </a:cubicBezTo>
                  <a:lnTo>
                    <a:pt x="364" y="246"/>
                  </a:lnTo>
                  <a:cubicBezTo>
                    <a:pt x="675" y="246"/>
                    <a:pt x="928" y="521"/>
                    <a:pt x="928" y="858"/>
                  </a:cubicBezTo>
                  <a:lnTo>
                    <a:pt x="928" y="2621"/>
                  </a:lnTo>
                  <a:cubicBezTo>
                    <a:pt x="928" y="2757"/>
                    <a:pt x="888" y="2885"/>
                    <a:pt x="818" y="2988"/>
                  </a:cubicBezTo>
                  <a:cubicBezTo>
                    <a:pt x="1108" y="2962"/>
                    <a:pt x="1339" y="2698"/>
                    <a:pt x="1339" y="2376"/>
                  </a:cubicBezTo>
                  <a:lnTo>
                    <a:pt x="1339" y="613"/>
                  </a:lnTo>
                  <a:cubicBezTo>
                    <a:pt x="1339" y="275"/>
                    <a:pt x="1086" y="0"/>
                    <a:pt x="774" y="0"/>
                  </a:cubicBezTo>
                  <a:close/>
                </a:path>
              </a:pathLst>
            </a:custGeom>
            <a:solidFill>
              <a:srgbClr val="001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6"/>
            <p:cNvSpPr/>
            <p:nvPr/>
          </p:nvSpPr>
          <p:spPr>
            <a:xfrm>
              <a:off x="4061789" y="4019768"/>
              <a:ext cx="1154115" cy="110239"/>
            </a:xfrm>
            <a:custGeom>
              <a:avLst/>
              <a:gdLst/>
              <a:ahLst/>
              <a:cxnLst/>
              <a:rect l="l" t="t" r="r" b="b"/>
              <a:pathLst>
                <a:path w="8721" h="833" extrusionOk="0">
                  <a:moveTo>
                    <a:pt x="0" y="0"/>
                  </a:moveTo>
                  <a:lnTo>
                    <a:pt x="0" y="356"/>
                  </a:lnTo>
                  <a:cubicBezTo>
                    <a:pt x="0" y="619"/>
                    <a:pt x="213" y="832"/>
                    <a:pt x="473" y="832"/>
                  </a:cubicBezTo>
                  <a:lnTo>
                    <a:pt x="8248" y="832"/>
                  </a:lnTo>
                  <a:cubicBezTo>
                    <a:pt x="8508" y="832"/>
                    <a:pt x="8721" y="619"/>
                    <a:pt x="8721" y="356"/>
                  </a:cubicBezTo>
                  <a:lnTo>
                    <a:pt x="8721" y="0"/>
                  </a:lnTo>
                  <a:close/>
                </a:path>
              </a:pathLst>
            </a:custGeom>
            <a:solidFill>
              <a:srgbClr val="1036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6"/>
            <p:cNvSpPr/>
            <p:nvPr/>
          </p:nvSpPr>
          <p:spPr>
            <a:xfrm>
              <a:off x="3702227" y="4019768"/>
              <a:ext cx="197183" cy="110239"/>
            </a:xfrm>
            <a:custGeom>
              <a:avLst/>
              <a:gdLst/>
              <a:ahLst/>
              <a:cxnLst/>
              <a:rect l="l" t="t" r="r" b="b"/>
              <a:pathLst>
                <a:path w="1490" h="833" extrusionOk="0">
                  <a:moveTo>
                    <a:pt x="1" y="0"/>
                  </a:moveTo>
                  <a:lnTo>
                    <a:pt x="1" y="337"/>
                  </a:lnTo>
                  <a:cubicBezTo>
                    <a:pt x="1" y="612"/>
                    <a:pt x="206" y="832"/>
                    <a:pt x="459" y="832"/>
                  </a:cubicBezTo>
                  <a:lnTo>
                    <a:pt x="1489" y="832"/>
                  </a:lnTo>
                  <a:lnTo>
                    <a:pt x="1489" y="0"/>
                  </a:lnTo>
                  <a:close/>
                </a:path>
              </a:pathLst>
            </a:custGeom>
            <a:solidFill>
              <a:srgbClr val="1036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6"/>
            <p:cNvSpPr/>
            <p:nvPr/>
          </p:nvSpPr>
          <p:spPr>
            <a:xfrm>
              <a:off x="3904043" y="2488747"/>
              <a:ext cx="187919" cy="187790"/>
            </a:xfrm>
            <a:custGeom>
              <a:avLst/>
              <a:gdLst/>
              <a:ahLst/>
              <a:cxnLst/>
              <a:rect l="l" t="t" r="r" b="b"/>
              <a:pathLst>
                <a:path w="1420" h="1419" extrusionOk="0">
                  <a:moveTo>
                    <a:pt x="712" y="0"/>
                  </a:moveTo>
                  <a:cubicBezTo>
                    <a:pt x="320" y="0"/>
                    <a:pt x="1" y="319"/>
                    <a:pt x="1" y="711"/>
                  </a:cubicBezTo>
                  <a:cubicBezTo>
                    <a:pt x="1" y="1104"/>
                    <a:pt x="320" y="1419"/>
                    <a:pt x="712" y="1419"/>
                  </a:cubicBezTo>
                  <a:cubicBezTo>
                    <a:pt x="1104" y="1419"/>
                    <a:pt x="1419" y="1104"/>
                    <a:pt x="1419" y="711"/>
                  </a:cubicBezTo>
                  <a:cubicBezTo>
                    <a:pt x="1419" y="319"/>
                    <a:pt x="1104" y="0"/>
                    <a:pt x="7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6"/>
            <p:cNvSpPr/>
            <p:nvPr/>
          </p:nvSpPr>
          <p:spPr>
            <a:xfrm>
              <a:off x="3689655" y="2582839"/>
              <a:ext cx="187919" cy="187923"/>
            </a:xfrm>
            <a:custGeom>
              <a:avLst/>
              <a:gdLst/>
              <a:ahLst/>
              <a:cxnLst/>
              <a:rect l="l" t="t" r="r" b="b"/>
              <a:pathLst>
                <a:path w="1420" h="1420" extrusionOk="0">
                  <a:moveTo>
                    <a:pt x="708" y="0"/>
                  </a:moveTo>
                  <a:cubicBezTo>
                    <a:pt x="316" y="0"/>
                    <a:pt x="1" y="316"/>
                    <a:pt x="1" y="708"/>
                  </a:cubicBezTo>
                  <a:cubicBezTo>
                    <a:pt x="1" y="1100"/>
                    <a:pt x="316" y="1419"/>
                    <a:pt x="708" y="1419"/>
                  </a:cubicBezTo>
                  <a:cubicBezTo>
                    <a:pt x="1100" y="1419"/>
                    <a:pt x="1419" y="1100"/>
                    <a:pt x="1419" y="708"/>
                  </a:cubicBezTo>
                  <a:cubicBezTo>
                    <a:pt x="1419" y="316"/>
                    <a:pt x="1100" y="0"/>
                    <a:pt x="7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6"/>
            <p:cNvSpPr/>
            <p:nvPr/>
          </p:nvSpPr>
          <p:spPr>
            <a:xfrm>
              <a:off x="5122214" y="2488747"/>
              <a:ext cx="187787" cy="187790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708" y="0"/>
                  </a:moveTo>
                  <a:cubicBezTo>
                    <a:pt x="315" y="0"/>
                    <a:pt x="0" y="319"/>
                    <a:pt x="0" y="711"/>
                  </a:cubicBezTo>
                  <a:cubicBezTo>
                    <a:pt x="0" y="1104"/>
                    <a:pt x="315" y="1419"/>
                    <a:pt x="708" y="1419"/>
                  </a:cubicBezTo>
                  <a:cubicBezTo>
                    <a:pt x="1100" y="1419"/>
                    <a:pt x="1419" y="1104"/>
                    <a:pt x="1419" y="711"/>
                  </a:cubicBezTo>
                  <a:cubicBezTo>
                    <a:pt x="1419" y="319"/>
                    <a:pt x="1100" y="0"/>
                    <a:pt x="7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6"/>
            <p:cNvSpPr/>
            <p:nvPr/>
          </p:nvSpPr>
          <p:spPr>
            <a:xfrm>
              <a:off x="5336601" y="2582839"/>
              <a:ext cx="187787" cy="187923"/>
            </a:xfrm>
            <a:custGeom>
              <a:avLst/>
              <a:gdLst/>
              <a:ahLst/>
              <a:cxnLst/>
              <a:rect l="l" t="t" r="r" b="b"/>
              <a:pathLst>
                <a:path w="1419" h="1420" extrusionOk="0">
                  <a:moveTo>
                    <a:pt x="711" y="0"/>
                  </a:moveTo>
                  <a:cubicBezTo>
                    <a:pt x="319" y="0"/>
                    <a:pt x="0" y="316"/>
                    <a:pt x="0" y="708"/>
                  </a:cubicBezTo>
                  <a:cubicBezTo>
                    <a:pt x="0" y="1100"/>
                    <a:pt x="319" y="1419"/>
                    <a:pt x="711" y="1419"/>
                  </a:cubicBezTo>
                  <a:cubicBezTo>
                    <a:pt x="1104" y="1419"/>
                    <a:pt x="1419" y="1100"/>
                    <a:pt x="1419" y="708"/>
                  </a:cubicBezTo>
                  <a:cubicBezTo>
                    <a:pt x="1419" y="316"/>
                    <a:pt x="1104" y="0"/>
                    <a:pt x="7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6"/>
            <p:cNvSpPr/>
            <p:nvPr/>
          </p:nvSpPr>
          <p:spPr>
            <a:xfrm>
              <a:off x="3778983" y="3733918"/>
              <a:ext cx="240193" cy="240329"/>
            </a:xfrm>
            <a:custGeom>
              <a:avLst/>
              <a:gdLst/>
              <a:ahLst/>
              <a:cxnLst/>
              <a:rect l="l" t="t" r="r" b="b"/>
              <a:pathLst>
                <a:path w="1815" h="1816" extrusionOk="0">
                  <a:moveTo>
                    <a:pt x="909" y="1"/>
                  </a:moveTo>
                  <a:cubicBezTo>
                    <a:pt x="407" y="1"/>
                    <a:pt x="0" y="408"/>
                    <a:pt x="0" y="910"/>
                  </a:cubicBezTo>
                  <a:cubicBezTo>
                    <a:pt x="0" y="1409"/>
                    <a:pt x="407" y="1815"/>
                    <a:pt x="909" y="1815"/>
                  </a:cubicBezTo>
                  <a:cubicBezTo>
                    <a:pt x="1408" y="1815"/>
                    <a:pt x="1815" y="1409"/>
                    <a:pt x="1815" y="910"/>
                  </a:cubicBezTo>
                  <a:cubicBezTo>
                    <a:pt x="1815" y="408"/>
                    <a:pt x="1408" y="1"/>
                    <a:pt x="909" y="1"/>
                  </a:cubicBezTo>
                  <a:close/>
                </a:path>
              </a:pathLst>
            </a:custGeom>
            <a:solidFill>
              <a:srgbClr val="001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6"/>
            <p:cNvSpPr/>
            <p:nvPr/>
          </p:nvSpPr>
          <p:spPr>
            <a:xfrm>
              <a:off x="3800290" y="3755356"/>
              <a:ext cx="197580" cy="197584"/>
            </a:xfrm>
            <a:custGeom>
              <a:avLst/>
              <a:gdLst/>
              <a:ahLst/>
              <a:cxnLst/>
              <a:rect l="l" t="t" r="r" b="b"/>
              <a:pathLst>
                <a:path w="1493" h="1493" extrusionOk="0">
                  <a:moveTo>
                    <a:pt x="748" y="0"/>
                  </a:moveTo>
                  <a:cubicBezTo>
                    <a:pt x="334" y="0"/>
                    <a:pt x="0" y="334"/>
                    <a:pt x="0" y="748"/>
                  </a:cubicBezTo>
                  <a:cubicBezTo>
                    <a:pt x="0" y="1159"/>
                    <a:pt x="334" y="1492"/>
                    <a:pt x="748" y="1492"/>
                  </a:cubicBezTo>
                  <a:cubicBezTo>
                    <a:pt x="1159" y="1492"/>
                    <a:pt x="1492" y="1159"/>
                    <a:pt x="1492" y="748"/>
                  </a:cubicBezTo>
                  <a:cubicBezTo>
                    <a:pt x="1492" y="334"/>
                    <a:pt x="1159" y="0"/>
                    <a:pt x="748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5215776" y="3733918"/>
              <a:ext cx="240325" cy="240329"/>
            </a:xfrm>
            <a:custGeom>
              <a:avLst/>
              <a:gdLst/>
              <a:ahLst/>
              <a:cxnLst/>
              <a:rect l="l" t="t" r="r" b="b"/>
              <a:pathLst>
                <a:path w="1816" h="1816" extrusionOk="0">
                  <a:moveTo>
                    <a:pt x="906" y="1"/>
                  </a:moveTo>
                  <a:cubicBezTo>
                    <a:pt x="407" y="1"/>
                    <a:pt x="1" y="408"/>
                    <a:pt x="1" y="910"/>
                  </a:cubicBezTo>
                  <a:cubicBezTo>
                    <a:pt x="1" y="1409"/>
                    <a:pt x="407" y="1815"/>
                    <a:pt x="906" y="1815"/>
                  </a:cubicBezTo>
                  <a:cubicBezTo>
                    <a:pt x="1408" y="1815"/>
                    <a:pt x="1815" y="1409"/>
                    <a:pt x="1815" y="910"/>
                  </a:cubicBezTo>
                  <a:cubicBezTo>
                    <a:pt x="1815" y="408"/>
                    <a:pt x="1408" y="1"/>
                    <a:pt x="906" y="1"/>
                  </a:cubicBezTo>
                  <a:close/>
                </a:path>
              </a:pathLst>
            </a:custGeom>
            <a:solidFill>
              <a:srgbClr val="001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6"/>
            <p:cNvSpPr/>
            <p:nvPr/>
          </p:nvSpPr>
          <p:spPr>
            <a:xfrm>
              <a:off x="5237083" y="3755356"/>
              <a:ext cx="197580" cy="197584"/>
            </a:xfrm>
            <a:custGeom>
              <a:avLst/>
              <a:gdLst/>
              <a:ahLst/>
              <a:cxnLst/>
              <a:rect l="l" t="t" r="r" b="b"/>
              <a:pathLst>
                <a:path w="1493" h="1493" extrusionOk="0">
                  <a:moveTo>
                    <a:pt x="745" y="0"/>
                  </a:moveTo>
                  <a:cubicBezTo>
                    <a:pt x="334" y="0"/>
                    <a:pt x="1" y="334"/>
                    <a:pt x="1" y="748"/>
                  </a:cubicBezTo>
                  <a:cubicBezTo>
                    <a:pt x="1" y="1159"/>
                    <a:pt x="334" y="1492"/>
                    <a:pt x="745" y="1492"/>
                  </a:cubicBezTo>
                  <a:cubicBezTo>
                    <a:pt x="1159" y="1492"/>
                    <a:pt x="1493" y="1159"/>
                    <a:pt x="1493" y="748"/>
                  </a:cubicBezTo>
                  <a:cubicBezTo>
                    <a:pt x="1493" y="334"/>
                    <a:pt x="1159" y="0"/>
                    <a:pt x="745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6"/>
            <p:cNvSpPr/>
            <p:nvPr/>
          </p:nvSpPr>
          <p:spPr>
            <a:xfrm>
              <a:off x="4043262" y="3797043"/>
              <a:ext cx="148615" cy="148618"/>
            </a:xfrm>
            <a:custGeom>
              <a:avLst/>
              <a:gdLst/>
              <a:ahLst/>
              <a:cxnLst/>
              <a:rect l="l" t="t" r="r" b="b"/>
              <a:pathLst>
                <a:path w="1123" h="1123" extrusionOk="0">
                  <a:moveTo>
                    <a:pt x="562" y="0"/>
                  </a:moveTo>
                  <a:cubicBezTo>
                    <a:pt x="250" y="0"/>
                    <a:pt x="1" y="250"/>
                    <a:pt x="1" y="561"/>
                  </a:cubicBezTo>
                  <a:cubicBezTo>
                    <a:pt x="1" y="869"/>
                    <a:pt x="250" y="1122"/>
                    <a:pt x="562" y="1122"/>
                  </a:cubicBezTo>
                  <a:cubicBezTo>
                    <a:pt x="870" y="1122"/>
                    <a:pt x="1122" y="869"/>
                    <a:pt x="1122" y="561"/>
                  </a:cubicBezTo>
                  <a:cubicBezTo>
                    <a:pt x="1122" y="250"/>
                    <a:pt x="870" y="0"/>
                    <a:pt x="562" y="0"/>
                  </a:cubicBezTo>
                  <a:close/>
                </a:path>
              </a:pathLst>
            </a:custGeom>
            <a:solidFill>
              <a:srgbClr val="E88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6"/>
            <p:cNvSpPr/>
            <p:nvPr/>
          </p:nvSpPr>
          <p:spPr>
            <a:xfrm>
              <a:off x="5045987" y="3797043"/>
              <a:ext cx="148086" cy="148618"/>
            </a:xfrm>
            <a:custGeom>
              <a:avLst/>
              <a:gdLst/>
              <a:ahLst/>
              <a:cxnLst/>
              <a:rect l="l" t="t" r="r" b="b"/>
              <a:pathLst>
                <a:path w="1119" h="1123" extrusionOk="0">
                  <a:moveTo>
                    <a:pt x="558" y="0"/>
                  </a:moveTo>
                  <a:cubicBezTo>
                    <a:pt x="250" y="0"/>
                    <a:pt x="1" y="250"/>
                    <a:pt x="1" y="561"/>
                  </a:cubicBezTo>
                  <a:cubicBezTo>
                    <a:pt x="1" y="869"/>
                    <a:pt x="250" y="1122"/>
                    <a:pt x="558" y="1122"/>
                  </a:cubicBezTo>
                  <a:cubicBezTo>
                    <a:pt x="869" y="1122"/>
                    <a:pt x="1119" y="869"/>
                    <a:pt x="1119" y="561"/>
                  </a:cubicBezTo>
                  <a:cubicBezTo>
                    <a:pt x="1119" y="250"/>
                    <a:pt x="869" y="0"/>
                    <a:pt x="558" y="0"/>
                  </a:cubicBezTo>
                  <a:close/>
                </a:path>
              </a:pathLst>
            </a:custGeom>
            <a:solidFill>
              <a:srgbClr val="E88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6"/>
            <p:cNvSpPr/>
            <p:nvPr/>
          </p:nvSpPr>
          <p:spPr>
            <a:xfrm>
              <a:off x="4218478" y="3848920"/>
              <a:ext cx="67492" cy="67626"/>
            </a:xfrm>
            <a:custGeom>
              <a:avLst/>
              <a:gdLst/>
              <a:ahLst/>
              <a:cxnLst/>
              <a:rect l="l" t="t" r="r" b="b"/>
              <a:pathLst>
                <a:path w="510" h="511" extrusionOk="0">
                  <a:moveTo>
                    <a:pt x="257" y="1"/>
                  </a:moveTo>
                  <a:cubicBezTo>
                    <a:pt x="114" y="1"/>
                    <a:pt x="0" y="114"/>
                    <a:pt x="0" y="254"/>
                  </a:cubicBezTo>
                  <a:cubicBezTo>
                    <a:pt x="0" y="397"/>
                    <a:pt x="114" y="510"/>
                    <a:pt x="257" y="510"/>
                  </a:cubicBezTo>
                  <a:cubicBezTo>
                    <a:pt x="396" y="510"/>
                    <a:pt x="510" y="397"/>
                    <a:pt x="510" y="254"/>
                  </a:cubicBezTo>
                  <a:cubicBezTo>
                    <a:pt x="510" y="114"/>
                    <a:pt x="396" y="1"/>
                    <a:pt x="257" y="1"/>
                  </a:cubicBezTo>
                  <a:close/>
                </a:path>
              </a:pathLst>
            </a:custGeom>
            <a:solidFill>
              <a:srgbClr val="001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6"/>
            <p:cNvSpPr/>
            <p:nvPr/>
          </p:nvSpPr>
          <p:spPr>
            <a:xfrm>
              <a:off x="4218478" y="3848920"/>
              <a:ext cx="59287" cy="62729"/>
            </a:xfrm>
            <a:custGeom>
              <a:avLst/>
              <a:gdLst/>
              <a:ahLst/>
              <a:cxnLst/>
              <a:rect l="l" t="t" r="r" b="b"/>
              <a:pathLst>
                <a:path w="448" h="474" extrusionOk="0">
                  <a:moveTo>
                    <a:pt x="257" y="1"/>
                  </a:moveTo>
                  <a:cubicBezTo>
                    <a:pt x="114" y="1"/>
                    <a:pt x="0" y="114"/>
                    <a:pt x="0" y="254"/>
                  </a:cubicBezTo>
                  <a:cubicBezTo>
                    <a:pt x="0" y="349"/>
                    <a:pt x="51" y="430"/>
                    <a:pt x="125" y="474"/>
                  </a:cubicBezTo>
                  <a:cubicBezTo>
                    <a:pt x="84" y="430"/>
                    <a:pt x="62" y="371"/>
                    <a:pt x="62" y="305"/>
                  </a:cubicBezTo>
                  <a:cubicBezTo>
                    <a:pt x="62" y="166"/>
                    <a:pt x="176" y="52"/>
                    <a:pt x="319" y="52"/>
                  </a:cubicBezTo>
                  <a:cubicBezTo>
                    <a:pt x="367" y="52"/>
                    <a:pt x="411" y="63"/>
                    <a:pt x="447" y="85"/>
                  </a:cubicBezTo>
                  <a:cubicBezTo>
                    <a:pt x="400" y="34"/>
                    <a:pt x="334" y="1"/>
                    <a:pt x="257" y="1"/>
                  </a:cubicBezTo>
                  <a:close/>
                </a:path>
              </a:pathLst>
            </a:custGeom>
            <a:solidFill>
              <a:srgbClr val="00020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6"/>
            <p:cNvSpPr/>
            <p:nvPr/>
          </p:nvSpPr>
          <p:spPr>
            <a:xfrm>
              <a:off x="4954277" y="3848920"/>
              <a:ext cx="67624" cy="67626"/>
            </a:xfrm>
            <a:custGeom>
              <a:avLst/>
              <a:gdLst/>
              <a:ahLst/>
              <a:cxnLst/>
              <a:rect l="l" t="t" r="r" b="b"/>
              <a:pathLst>
                <a:path w="511" h="511" extrusionOk="0">
                  <a:moveTo>
                    <a:pt x="254" y="1"/>
                  </a:moveTo>
                  <a:cubicBezTo>
                    <a:pt x="114" y="1"/>
                    <a:pt x="1" y="114"/>
                    <a:pt x="1" y="254"/>
                  </a:cubicBezTo>
                  <a:cubicBezTo>
                    <a:pt x="1" y="397"/>
                    <a:pt x="114" y="510"/>
                    <a:pt x="254" y="510"/>
                  </a:cubicBezTo>
                  <a:cubicBezTo>
                    <a:pt x="397" y="510"/>
                    <a:pt x="510" y="397"/>
                    <a:pt x="510" y="254"/>
                  </a:cubicBezTo>
                  <a:cubicBezTo>
                    <a:pt x="510" y="114"/>
                    <a:pt x="397" y="1"/>
                    <a:pt x="254" y="1"/>
                  </a:cubicBezTo>
                  <a:close/>
                </a:path>
              </a:pathLst>
            </a:custGeom>
            <a:solidFill>
              <a:srgbClr val="001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6"/>
            <p:cNvSpPr/>
            <p:nvPr/>
          </p:nvSpPr>
          <p:spPr>
            <a:xfrm>
              <a:off x="4954277" y="3848920"/>
              <a:ext cx="59420" cy="62729"/>
            </a:xfrm>
            <a:custGeom>
              <a:avLst/>
              <a:gdLst/>
              <a:ahLst/>
              <a:cxnLst/>
              <a:rect l="l" t="t" r="r" b="b"/>
              <a:pathLst>
                <a:path w="449" h="474" extrusionOk="0">
                  <a:moveTo>
                    <a:pt x="254" y="1"/>
                  </a:moveTo>
                  <a:cubicBezTo>
                    <a:pt x="114" y="1"/>
                    <a:pt x="1" y="114"/>
                    <a:pt x="1" y="254"/>
                  </a:cubicBezTo>
                  <a:cubicBezTo>
                    <a:pt x="1" y="349"/>
                    <a:pt x="48" y="430"/>
                    <a:pt x="125" y="474"/>
                  </a:cubicBezTo>
                  <a:cubicBezTo>
                    <a:pt x="85" y="430"/>
                    <a:pt x="63" y="371"/>
                    <a:pt x="63" y="305"/>
                  </a:cubicBezTo>
                  <a:cubicBezTo>
                    <a:pt x="63" y="166"/>
                    <a:pt x="177" y="52"/>
                    <a:pt x="316" y="52"/>
                  </a:cubicBezTo>
                  <a:cubicBezTo>
                    <a:pt x="364" y="52"/>
                    <a:pt x="408" y="63"/>
                    <a:pt x="448" y="85"/>
                  </a:cubicBezTo>
                  <a:cubicBezTo>
                    <a:pt x="400" y="34"/>
                    <a:pt x="331" y="1"/>
                    <a:pt x="254" y="1"/>
                  </a:cubicBezTo>
                  <a:close/>
                </a:path>
              </a:pathLst>
            </a:custGeom>
            <a:solidFill>
              <a:srgbClr val="00020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6"/>
            <p:cNvSpPr/>
            <p:nvPr/>
          </p:nvSpPr>
          <p:spPr>
            <a:xfrm>
              <a:off x="4331494" y="2253979"/>
              <a:ext cx="98062" cy="98593"/>
            </a:xfrm>
            <a:custGeom>
              <a:avLst/>
              <a:gdLst/>
              <a:ahLst/>
              <a:cxnLst/>
              <a:rect l="l" t="t" r="r" b="b"/>
              <a:pathLst>
                <a:path w="741" h="745" extrusionOk="0">
                  <a:moveTo>
                    <a:pt x="370" y="0"/>
                  </a:moveTo>
                  <a:cubicBezTo>
                    <a:pt x="165" y="0"/>
                    <a:pt x="0" y="165"/>
                    <a:pt x="0" y="370"/>
                  </a:cubicBezTo>
                  <a:cubicBezTo>
                    <a:pt x="0" y="576"/>
                    <a:pt x="165" y="744"/>
                    <a:pt x="370" y="744"/>
                  </a:cubicBezTo>
                  <a:cubicBezTo>
                    <a:pt x="576" y="744"/>
                    <a:pt x="741" y="576"/>
                    <a:pt x="741" y="370"/>
                  </a:cubicBezTo>
                  <a:cubicBezTo>
                    <a:pt x="741" y="165"/>
                    <a:pt x="576" y="0"/>
                    <a:pt x="370" y="0"/>
                  </a:cubicBezTo>
                  <a:close/>
                </a:path>
              </a:pathLst>
            </a:custGeom>
            <a:solidFill>
              <a:srgbClr val="E86D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6"/>
            <p:cNvSpPr/>
            <p:nvPr/>
          </p:nvSpPr>
          <p:spPr>
            <a:xfrm>
              <a:off x="4540588" y="2253979"/>
              <a:ext cx="98591" cy="98593"/>
            </a:xfrm>
            <a:custGeom>
              <a:avLst/>
              <a:gdLst/>
              <a:ahLst/>
              <a:cxnLst/>
              <a:rect l="l" t="t" r="r" b="b"/>
              <a:pathLst>
                <a:path w="745" h="745" extrusionOk="0">
                  <a:moveTo>
                    <a:pt x="374" y="0"/>
                  </a:moveTo>
                  <a:cubicBezTo>
                    <a:pt x="169" y="0"/>
                    <a:pt x="0" y="165"/>
                    <a:pt x="0" y="370"/>
                  </a:cubicBezTo>
                  <a:cubicBezTo>
                    <a:pt x="0" y="576"/>
                    <a:pt x="169" y="744"/>
                    <a:pt x="374" y="744"/>
                  </a:cubicBezTo>
                  <a:cubicBezTo>
                    <a:pt x="579" y="744"/>
                    <a:pt x="744" y="576"/>
                    <a:pt x="744" y="370"/>
                  </a:cubicBezTo>
                  <a:cubicBezTo>
                    <a:pt x="744" y="165"/>
                    <a:pt x="579" y="0"/>
                    <a:pt x="374" y="0"/>
                  </a:cubicBezTo>
                  <a:close/>
                </a:path>
              </a:pathLst>
            </a:custGeom>
            <a:solidFill>
              <a:srgbClr val="E86D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6"/>
            <p:cNvSpPr/>
            <p:nvPr/>
          </p:nvSpPr>
          <p:spPr>
            <a:xfrm>
              <a:off x="4763181" y="2253979"/>
              <a:ext cx="98591" cy="98593"/>
            </a:xfrm>
            <a:custGeom>
              <a:avLst/>
              <a:gdLst/>
              <a:ahLst/>
              <a:cxnLst/>
              <a:rect l="l" t="t" r="r" b="b"/>
              <a:pathLst>
                <a:path w="745" h="745" extrusionOk="0">
                  <a:moveTo>
                    <a:pt x="371" y="0"/>
                  </a:moveTo>
                  <a:cubicBezTo>
                    <a:pt x="166" y="0"/>
                    <a:pt x="1" y="165"/>
                    <a:pt x="1" y="370"/>
                  </a:cubicBezTo>
                  <a:cubicBezTo>
                    <a:pt x="1" y="576"/>
                    <a:pt x="166" y="744"/>
                    <a:pt x="371" y="744"/>
                  </a:cubicBezTo>
                  <a:cubicBezTo>
                    <a:pt x="576" y="744"/>
                    <a:pt x="745" y="576"/>
                    <a:pt x="745" y="370"/>
                  </a:cubicBezTo>
                  <a:cubicBezTo>
                    <a:pt x="745" y="165"/>
                    <a:pt x="576" y="0"/>
                    <a:pt x="371" y="0"/>
                  </a:cubicBezTo>
                  <a:close/>
                </a:path>
              </a:pathLst>
            </a:custGeom>
            <a:solidFill>
              <a:srgbClr val="E86D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" name="Google Shape;115;p16"/>
          <p:cNvSpPr/>
          <p:nvPr/>
        </p:nvSpPr>
        <p:spPr>
          <a:xfrm>
            <a:off x="4285650" y="2285400"/>
            <a:ext cx="572700" cy="572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CF11F0B-FF73-4C4F-A0E5-7A8E3B6010AE}"/>
              </a:ext>
            </a:extLst>
          </p:cNvPr>
          <p:cNvSpPr txBox="1"/>
          <p:nvPr/>
        </p:nvSpPr>
        <p:spPr>
          <a:xfrm>
            <a:off x="133775" y="676508"/>
            <a:ext cx="25008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Pausa activa</a:t>
            </a:r>
          </a:p>
        </p:txBody>
      </p:sp>
      <p:pic>
        <p:nvPicPr>
          <p:cNvPr id="3" name="Elementos multimedia en línea 2" title="CantaJuego - LA MANￃﾉ ￰ﾟﾖﾐ En Nuestro Patio  | Mￃﾺsica Infantil | Canciones para niￃﾱos">
            <a:hlinkClick r:id="" action="ppaction://media"/>
            <a:extLst>
              <a:ext uri="{FF2B5EF4-FFF2-40B4-BE49-F238E27FC236}">
                <a16:creationId xmlns:a16="http://schemas.microsoft.com/office/drawing/2014/main" id="{7B6D1410-475B-4E06-BC8D-343E4C049AF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321453" y="-24030"/>
            <a:ext cx="4473526" cy="3288602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9558712-3EE9-4D75-8D43-E00FB78257EF}"/>
              </a:ext>
            </a:extLst>
          </p:cNvPr>
          <p:cNvSpPr/>
          <p:nvPr/>
        </p:nvSpPr>
        <p:spPr>
          <a:xfrm>
            <a:off x="3466057" y="4755897"/>
            <a:ext cx="5761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https://www.youtube.com/watch?v=1dC3gdbhr48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9"/>
          <p:cNvSpPr txBox="1">
            <a:spLocks noGrp="1"/>
          </p:cNvSpPr>
          <p:nvPr>
            <p:ph type="title"/>
          </p:nvPr>
        </p:nvSpPr>
        <p:spPr>
          <a:xfrm>
            <a:off x="-2709843" y="46319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Práctica de lenguaje oral</a:t>
            </a:r>
            <a:endParaRPr dirty="0"/>
          </a:p>
        </p:txBody>
      </p:sp>
      <p:grpSp>
        <p:nvGrpSpPr>
          <p:cNvPr id="371" name="Google Shape;371;p19"/>
          <p:cNvGrpSpPr/>
          <p:nvPr/>
        </p:nvGrpSpPr>
        <p:grpSpPr>
          <a:xfrm>
            <a:off x="457257" y="1638363"/>
            <a:ext cx="2854706" cy="3087380"/>
            <a:chOff x="571575" y="1378725"/>
            <a:chExt cx="3185700" cy="3445352"/>
          </a:xfrm>
        </p:grpSpPr>
        <p:sp>
          <p:nvSpPr>
            <p:cNvPr id="372" name="Google Shape;372;p19"/>
            <p:cNvSpPr/>
            <p:nvPr/>
          </p:nvSpPr>
          <p:spPr>
            <a:xfrm>
              <a:off x="658550" y="3851775"/>
              <a:ext cx="868800" cy="6132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9"/>
            <p:cNvSpPr/>
            <p:nvPr/>
          </p:nvSpPr>
          <p:spPr>
            <a:xfrm>
              <a:off x="658550" y="3500900"/>
              <a:ext cx="868800" cy="3486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9"/>
            <p:cNvSpPr/>
            <p:nvPr/>
          </p:nvSpPr>
          <p:spPr>
            <a:xfrm>
              <a:off x="571575" y="4110492"/>
              <a:ext cx="42013" cy="316"/>
            </a:xfrm>
            <a:custGeom>
              <a:avLst/>
              <a:gdLst/>
              <a:ahLst/>
              <a:cxnLst/>
              <a:rect l="l" t="t" r="r" b="b"/>
              <a:pathLst>
                <a:path w="133" h="1" extrusionOk="0">
                  <a:moveTo>
                    <a:pt x="0" y="0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FFCE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9"/>
            <p:cNvSpPr/>
            <p:nvPr/>
          </p:nvSpPr>
          <p:spPr>
            <a:xfrm>
              <a:off x="571575" y="3485041"/>
              <a:ext cx="42013" cy="509838"/>
            </a:xfrm>
            <a:custGeom>
              <a:avLst/>
              <a:gdLst/>
              <a:ahLst/>
              <a:cxnLst/>
              <a:rect l="l" t="t" r="r" b="b"/>
              <a:pathLst>
                <a:path w="133" h="1614" extrusionOk="0">
                  <a:moveTo>
                    <a:pt x="0" y="1"/>
                  </a:moveTo>
                  <a:lnTo>
                    <a:pt x="0" y="1614"/>
                  </a:lnTo>
                  <a:lnTo>
                    <a:pt x="132" y="1614"/>
                  </a:lnTo>
                  <a:lnTo>
                    <a:pt x="1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9"/>
            <p:cNvSpPr/>
            <p:nvPr/>
          </p:nvSpPr>
          <p:spPr>
            <a:xfrm>
              <a:off x="571575" y="3211802"/>
              <a:ext cx="42013" cy="172789"/>
            </a:xfrm>
            <a:custGeom>
              <a:avLst/>
              <a:gdLst/>
              <a:ahLst/>
              <a:cxnLst/>
              <a:rect l="l" t="t" r="r" b="b"/>
              <a:pathLst>
                <a:path w="133" h="547" extrusionOk="0">
                  <a:moveTo>
                    <a:pt x="0" y="1"/>
                  </a:moveTo>
                  <a:lnTo>
                    <a:pt x="0" y="547"/>
                  </a:lnTo>
                  <a:lnTo>
                    <a:pt x="132" y="547"/>
                  </a:lnTo>
                  <a:lnTo>
                    <a:pt x="1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9"/>
            <p:cNvSpPr/>
            <p:nvPr/>
          </p:nvSpPr>
          <p:spPr>
            <a:xfrm>
              <a:off x="571575" y="3994563"/>
              <a:ext cx="42013" cy="116246"/>
            </a:xfrm>
            <a:custGeom>
              <a:avLst/>
              <a:gdLst/>
              <a:ahLst/>
              <a:cxnLst/>
              <a:rect l="l" t="t" r="r" b="b"/>
              <a:pathLst>
                <a:path w="133" h="368" extrusionOk="0">
                  <a:moveTo>
                    <a:pt x="0" y="1"/>
                  </a:moveTo>
                  <a:lnTo>
                    <a:pt x="0" y="367"/>
                  </a:lnTo>
                  <a:lnTo>
                    <a:pt x="132" y="367"/>
                  </a:lnTo>
                  <a:lnTo>
                    <a:pt x="132" y="1"/>
                  </a:lnTo>
                  <a:close/>
                </a:path>
              </a:pathLst>
            </a:custGeom>
            <a:solidFill>
              <a:srgbClr val="E99D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1959889" y="3528949"/>
              <a:ext cx="1469813" cy="637456"/>
            </a:xfrm>
            <a:custGeom>
              <a:avLst/>
              <a:gdLst/>
              <a:ahLst/>
              <a:cxnLst/>
              <a:rect l="l" t="t" r="r" b="b"/>
              <a:pathLst>
                <a:path w="4653" h="2018" extrusionOk="0">
                  <a:moveTo>
                    <a:pt x="525" y="1"/>
                  </a:moveTo>
                  <a:cubicBezTo>
                    <a:pt x="235" y="1"/>
                    <a:pt x="0" y="236"/>
                    <a:pt x="0" y="525"/>
                  </a:cubicBezTo>
                  <a:lnTo>
                    <a:pt x="0" y="1493"/>
                  </a:lnTo>
                  <a:cubicBezTo>
                    <a:pt x="0" y="1782"/>
                    <a:pt x="235" y="2017"/>
                    <a:pt x="525" y="2017"/>
                  </a:cubicBezTo>
                  <a:lnTo>
                    <a:pt x="4128" y="2017"/>
                  </a:lnTo>
                  <a:cubicBezTo>
                    <a:pt x="4417" y="2017"/>
                    <a:pt x="4652" y="1782"/>
                    <a:pt x="4652" y="1493"/>
                  </a:cubicBezTo>
                  <a:lnTo>
                    <a:pt x="4652" y="525"/>
                  </a:lnTo>
                  <a:cubicBezTo>
                    <a:pt x="4652" y="236"/>
                    <a:pt x="4417" y="1"/>
                    <a:pt x="41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2452038" y="4137027"/>
              <a:ext cx="611553" cy="447293"/>
            </a:xfrm>
            <a:custGeom>
              <a:avLst/>
              <a:gdLst/>
              <a:ahLst/>
              <a:cxnLst/>
              <a:rect l="l" t="t" r="r" b="b"/>
              <a:pathLst>
                <a:path w="1936" h="1416" extrusionOk="0">
                  <a:moveTo>
                    <a:pt x="114" y="0"/>
                  </a:moveTo>
                  <a:cubicBezTo>
                    <a:pt x="41" y="136"/>
                    <a:pt x="0" y="286"/>
                    <a:pt x="0" y="451"/>
                  </a:cubicBezTo>
                  <a:cubicBezTo>
                    <a:pt x="0" y="983"/>
                    <a:pt x="433" y="1415"/>
                    <a:pt x="968" y="1415"/>
                  </a:cubicBezTo>
                  <a:cubicBezTo>
                    <a:pt x="1503" y="1415"/>
                    <a:pt x="1936" y="983"/>
                    <a:pt x="1936" y="451"/>
                  </a:cubicBezTo>
                  <a:cubicBezTo>
                    <a:pt x="1936" y="286"/>
                    <a:pt x="1895" y="136"/>
                    <a:pt x="1822" y="0"/>
                  </a:cubicBezTo>
                  <a:lnTo>
                    <a:pt x="1664" y="0"/>
                  </a:lnTo>
                  <a:cubicBezTo>
                    <a:pt x="1749" y="129"/>
                    <a:pt x="1796" y="283"/>
                    <a:pt x="1796" y="451"/>
                  </a:cubicBezTo>
                  <a:cubicBezTo>
                    <a:pt x="1796" y="909"/>
                    <a:pt x="1426" y="1280"/>
                    <a:pt x="968" y="1280"/>
                  </a:cubicBezTo>
                  <a:cubicBezTo>
                    <a:pt x="510" y="1280"/>
                    <a:pt x="140" y="909"/>
                    <a:pt x="140" y="451"/>
                  </a:cubicBezTo>
                  <a:cubicBezTo>
                    <a:pt x="140" y="283"/>
                    <a:pt x="187" y="129"/>
                    <a:pt x="272" y="0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9"/>
            <p:cNvSpPr/>
            <p:nvPr/>
          </p:nvSpPr>
          <p:spPr>
            <a:xfrm>
              <a:off x="2487733" y="3973714"/>
              <a:ext cx="540163" cy="163628"/>
            </a:xfrm>
            <a:custGeom>
              <a:avLst/>
              <a:gdLst/>
              <a:ahLst/>
              <a:cxnLst/>
              <a:rect l="l" t="t" r="r" b="b"/>
              <a:pathLst>
                <a:path w="1710" h="518" extrusionOk="0">
                  <a:moveTo>
                    <a:pt x="855" y="1"/>
                  </a:moveTo>
                  <a:cubicBezTo>
                    <a:pt x="485" y="1"/>
                    <a:pt x="162" y="209"/>
                    <a:pt x="1" y="517"/>
                  </a:cubicBezTo>
                  <a:lnTo>
                    <a:pt x="159" y="517"/>
                  </a:lnTo>
                  <a:cubicBezTo>
                    <a:pt x="305" y="290"/>
                    <a:pt x="562" y="136"/>
                    <a:pt x="855" y="136"/>
                  </a:cubicBezTo>
                  <a:cubicBezTo>
                    <a:pt x="1148" y="136"/>
                    <a:pt x="1405" y="290"/>
                    <a:pt x="1551" y="517"/>
                  </a:cubicBezTo>
                  <a:lnTo>
                    <a:pt x="1709" y="517"/>
                  </a:lnTo>
                  <a:cubicBezTo>
                    <a:pt x="1548" y="209"/>
                    <a:pt x="1225" y="1"/>
                    <a:pt x="855" y="1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2495946" y="4137027"/>
              <a:ext cx="523737" cy="404333"/>
            </a:xfrm>
            <a:custGeom>
              <a:avLst/>
              <a:gdLst/>
              <a:ahLst/>
              <a:cxnLst/>
              <a:rect l="l" t="t" r="r" b="b"/>
              <a:pathLst>
                <a:path w="1658" h="1280" extrusionOk="0">
                  <a:moveTo>
                    <a:pt x="294" y="363"/>
                  </a:moveTo>
                  <a:cubicBezTo>
                    <a:pt x="341" y="363"/>
                    <a:pt x="382" y="404"/>
                    <a:pt x="382" y="451"/>
                  </a:cubicBezTo>
                  <a:cubicBezTo>
                    <a:pt x="382" y="499"/>
                    <a:pt x="341" y="536"/>
                    <a:pt x="294" y="536"/>
                  </a:cubicBezTo>
                  <a:cubicBezTo>
                    <a:pt x="246" y="536"/>
                    <a:pt x="206" y="499"/>
                    <a:pt x="206" y="451"/>
                  </a:cubicBezTo>
                  <a:cubicBezTo>
                    <a:pt x="206" y="404"/>
                    <a:pt x="246" y="363"/>
                    <a:pt x="294" y="363"/>
                  </a:cubicBezTo>
                  <a:close/>
                  <a:moveTo>
                    <a:pt x="1364" y="363"/>
                  </a:moveTo>
                  <a:cubicBezTo>
                    <a:pt x="1412" y="363"/>
                    <a:pt x="1449" y="404"/>
                    <a:pt x="1449" y="451"/>
                  </a:cubicBezTo>
                  <a:cubicBezTo>
                    <a:pt x="1449" y="499"/>
                    <a:pt x="1412" y="536"/>
                    <a:pt x="1364" y="536"/>
                  </a:cubicBezTo>
                  <a:cubicBezTo>
                    <a:pt x="1317" y="536"/>
                    <a:pt x="1276" y="499"/>
                    <a:pt x="1276" y="451"/>
                  </a:cubicBezTo>
                  <a:cubicBezTo>
                    <a:pt x="1276" y="404"/>
                    <a:pt x="1317" y="363"/>
                    <a:pt x="1364" y="363"/>
                  </a:cubicBezTo>
                  <a:close/>
                  <a:moveTo>
                    <a:pt x="829" y="88"/>
                  </a:moveTo>
                  <a:cubicBezTo>
                    <a:pt x="1031" y="88"/>
                    <a:pt x="1192" y="250"/>
                    <a:pt x="1192" y="451"/>
                  </a:cubicBezTo>
                  <a:cubicBezTo>
                    <a:pt x="1192" y="649"/>
                    <a:pt x="1031" y="810"/>
                    <a:pt x="829" y="810"/>
                  </a:cubicBezTo>
                  <a:cubicBezTo>
                    <a:pt x="627" y="810"/>
                    <a:pt x="466" y="649"/>
                    <a:pt x="466" y="451"/>
                  </a:cubicBezTo>
                  <a:cubicBezTo>
                    <a:pt x="466" y="250"/>
                    <a:pt x="627" y="88"/>
                    <a:pt x="829" y="88"/>
                  </a:cubicBezTo>
                  <a:close/>
                  <a:moveTo>
                    <a:pt x="450" y="742"/>
                  </a:moveTo>
                  <a:cubicBezTo>
                    <a:pt x="472" y="742"/>
                    <a:pt x="494" y="750"/>
                    <a:pt x="510" y="766"/>
                  </a:cubicBezTo>
                  <a:cubicBezTo>
                    <a:pt x="547" y="799"/>
                    <a:pt x="547" y="854"/>
                    <a:pt x="510" y="887"/>
                  </a:cubicBezTo>
                  <a:cubicBezTo>
                    <a:pt x="494" y="906"/>
                    <a:pt x="472" y="915"/>
                    <a:pt x="450" y="915"/>
                  </a:cubicBezTo>
                  <a:cubicBezTo>
                    <a:pt x="428" y="915"/>
                    <a:pt x="406" y="906"/>
                    <a:pt x="389" y="887"/>
                  </a:cubicBezTo>
                  <a:cubicBezTo>
                    <a:pt x="356" y="854"/>
                    <a:pt x="356" y="799"/>
                    <a:pt x="389" y="766"/>
                  </a:cubicBezTo>
                  <a:cubicBezTo>
                    <a:pt x="406" y="750"/>
                    <a:pt x="428" y="742"/>
                    <a:pt x="450" y="742"/>
                  </a:cubicBezTo>
                  <a:close/>
                  <a:moveTo>
                    <a:pt x="1208" y="742"/>
                  </a:moveTo>
                  <a:cubicBezTo>
                    <a:pt x="1230" y="742"/>
                    <a:pt x="1252" y="750"/>
                    <a:pt x="1269" y="766"/>
                  </a:cubicBezTo>
                  <a:cubicBezTo>
                    <a:pt x="1302" y="799"/>
                    <a:pt x="1302" y="854"/>
                    <a:pt x="1269" y="887"/>
                  </a:cubicBezTo>
                  <a:cubicBezTo>
                    <a:pt x="1252" y="906"/>
                    <a:pt x="1230" y="915"/>
                    <a:pt x="1208" y="915"/>
                  </a:cubicBezTo>
                  <a:cubicBezTo>
                    <a:pt x="1186" y="915"/>
                    <a:pt x="1164" y="906"/>
                    <a:pt x="1148" y="887"/>
                  </a:cubicBezTo>
                  <a:cubicBezTo>
                    <a:pt x="1111" y="854"/>
                    <a:pt x="1111" y="799"/>
                    <a:pt x="1148" y="766"/>
                  </a:cubicBezTo>
                  <a:cubicBezTo>
                    <a:pt x="1164" y="750"/>
                    <a:pt x="1186" y="742"/>
                    <a:pt x="1208" y="742"/>
                  </a:cubicBezTo>
                  <a:close/>
                  <a:moveTo>
                    <a:pt x="829" y="898"/>
                  </a:moveTo>
                  <a:cubicBezTo>
                    <a:pt x="877" y="898"/>
                    <a:pt x="913" y="939"/>
                    <a:pt x="913" y="986"/>
                  </a:cubicBezTo>
                  <a:cubicBezTo>
                    <a:pt x="913" y="1034"/>
                    <a:pt x="877" y="1071"/>
                    <a:pt x="829" y="1071"/>
                  </a:cubicBezTo>
                  <a:cubicBezTo>
                    <a:pt x="781" y="1071"/>
                    <a:pt x="741" y="1034"/>
                    <a:pt x="741" y="986"/>
                  </a:cubicBezTo>
                  <a:cubicBezTo>
                    <a:pt x="741" y="939"/>
                    <a:pt x="781" y="898"/>
                    <a:pt x="829" y="898"/>
                  </a:cubicBezTo>
                  <a:close/>
                  <a:moveTo>
                    <a:pt x="133" y="0"/>
                  </a:moveTo>
                  <a:cubicBezTo>
                    <a:pt x="48" y="132"/>
                    <a:pt x="1" y="283"/>
                    <a:pt x="1" y="451"/>
                  </a:cubicBezTo>
                  <a:cubicBezTo>
                    <a:pt x="1" y="909"/>
                    <a:pt x="371" y="1280"/>
                    <a:pt x="829" y="1280"/>
                  </a:cubicBezTo>
                  <a:cubicBezTo>
                    <a:pt x="1287" y="1280"/>
                    <a:pt x="1657" y="909"/>
                    <a:pt x="1657" y="451"/>
                  </a:cubicBezTo>
                  <a:cubicBezTo>
                    <a:pt x="1657" y="283"/>
                    <a:pt x="1610" y="132"/>
                    <a:pt x="1525" y="0"/>
                  </a:cubicBezTo>
                  <a:lnTo>
                    <a:pt x="1254" y="0"/>
                  </a:lnTo>
                  <a:cubicBezTo>
                    <a:pt x="1258" y="4"/>
                    <a:pt x="1265" y="8"/>
                    <a:pt x="1269" y="11"/>
                  </a:cubicBezTo>
                  <a:cubicBezTo>
                    <a:pt x="1302" y="44"/>
                    <a:pt x="1302" y="99"/>
                    <a:pt x="1269" y="132"/>
                  </a:cubicBezTo>
                  <a:cubicBezTo>
                    <a:pt x="1252" y="149"/>
                    <a:pt x="1230" y="157"/>
                    <a:pt x="1208" y="157"/>
                  </a:cubicBezTo>
                  <a:cubicBezTo>
                    <a:pt x="1186" y="157"/>
                    <a:pt x="1164" y="149"/>
                    <a:pt x="1148" y="132"/>
                  </a:cubicBezTo>
                  <a:cubicBezTo>
                    <a:pt x="1111" y="99"/>
                    <a:pt x="1111" y="44"/>
                    <a:pt x="1148" y="11"/>
                  </a:cubicBezTo>
                  <a:cubicBezTo>
                    <a:pt x="1152" y="8"/>
                    <a:pt x="1155" y="4"/>
                    <a:pt x="1159" y="0"/>
                  </a:cubicBezTo>
                  <a:lnTo>
                    <a:pt x="499" y="0"/>
                  </a:lnTo>
                  <a:cubicBezTo>
                    <a:pt x="503" y="4"/>
                    <a:pt x="506" y="8"/>
                    <a:pt x="510" y="11"/>
                  </a:cubicBezTo>
                  <a:cubicBezTo>
                    <a:pt x="547" y="44"/>
                    <a:pt x="547" y="99"/>
                    <a:pt x="510" y="132"/>
                  </a:cubicBezTo>
                  <a:cubicBezTo>
                    <a:pt x="494" y="149"/>
                    <a:pt x="472" y="157"/>
                    <a:pt x="450" y="157"/>
                  </a:cubicBezTo>
                  <a:cubicBezTo>
                    <a:pt x="428" y="157"/>
                    <a:pt x="406" y="149"/>
                    <a:pt x="389" y="132"/>
                  </a:cubicBezTo>
                  <a:cubicBezTo>
                    <a:pt x="356" y="99"/>
                    <a:pt x="356" y="44"/>
                    <a:pt x="389" y="11"/>
                  </a:cubicBezTo>
                  <a:cubicBezTo>
                    <a:pt x="393" y="8"/>
                    <a:pt x="400" y="4"/>
                    <a:pt x="404" y="0"/>
                  </a:cubicBezTo>
                  <a:close/>
                </a:path>
              </a:pathLst>
            </a:custGeom>
            <a:solidFill>
              <a:srgbClr val="534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2537643" y="4016675"/>
              <a:ext cx="440344" cy="120668"/>
            </a:xfrm>
            <a:custGeom>
              <a:avLst/>
              <a:gdLst/>
              <a:ahLst/>
              <a:cxnLst/>
              <a:rect l="l" t="t" r="r" b="b"/>
              <a:pathLst>
                <a:path w="1394" h="382" extrusionOk="0">
                  <a:moveTo>
                    <a:pt x="697" y="0"/>
                  </a:moveTo>
                  <a:cubicBezTo>
                    <a:pt x="404" y="0"/>
                    <a:pt x="147" y="154"/>
                    <a:pt x="1" y="381"/>
                  </a:cubicBezTo>
                  <a:lnTo>
                    <a:pt x="272" y="381"/>
                  </a:lnTo>
                  <a:cubicBezTo>
                    <a:pt x="286" y="372"/>
                    <a:pt x="303" y="368"/>
                    <a:pt x="319" y="368"/>
                  </a:cubicBezTo>
                  <a:cubicBezTo>
                    <a:pt x="336" y="368"/>
                    <a:pt x="352" y="372"/>
                    <a:pt x="367" y="381"/>
                  </a:cubicBezTo>
                  <a:lnTo>
                    <a:pt x="697" y="381"/>
                  </a:lnTo>
                  <a:cubicBezTo>
                    <a:pt x="649" y="381"/>
                    <a:pt x="609" y="345"/>
                    <a:pt x="609" y="297"/>
                  </a:cubicBezTo>
                  <a:cubicBezTo>
                    <a:pt x="609" y="249"/>
                    <a:pt x="649" y="209"/>
                    <a:pt x="697" y="209"/>
                  </a:cubicBezTo>
                  <a:cubicBezTo>
                    <a:pt x="745" y="209"/>
                    <a:pt x="785" y="249"/>
                    <a:pt x="785" y="297"/>
                  </a:cubicBezTo>
                  <a:cubicBezTo>
                    <a:pt x="785" y="345"/>
                    <a:pt x="745" y="381"/>
                    <a:pt x="697" y="381"/>
                  </a:cubicBezTo>
                  <a:lnTo>
                    <a:pt x="1027" y="381"/>
                  </a:lnTo>
                  <a:cubicBezTo>
                    <a:pt x="1042" y="372"/>
                    <a:pt x="1058" y="368"/>
                    <a:pt x="1075" y="368"/>
                  </a:cubicBezTo>
                  <a:cubicBezTo>
                    <a:pt x="1091" y="368"/>
                    <a:pt x="1108" y="372"/>
                    <a:pt x="1122" y="381"/>
                  </a:cubicBezTo>
                  <a:lnTo>
                    <a:pt x="1393" y="381"/>
                  </a:lnTo>
                  <a:cubicBezTo>
                    <a:pt x="1247" y="154"/>
                    <a:pt x="990" y="0"/>
                    <a:pt x="697" y="0"/>
                  </a:cubicBezTo>
                  <a:close/>
                </a:path>
              </a:pathLst>
            </a:custGeom>
            <a:solidFill>
              <a:srgbClr val="534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2643149" y="4164824"/>
              <a:ext cx="229333" cy="228385"/>
            </a:xfrm>
            <a:custGeom>
              <a:avLst/>
              <a:gdLst/>
              <a:ahLst/>
              <a:cxnLst/>
              <a:rect l="l" t="t" r="r" b="b"/>
              <a:pathLst>
                <a:path w="726" h="723" extrusionOk="0">
                  <a:moveTo>
                    <a:pt x="363" y="0"/>
                  </a:moveTo>
                  <a:cubicBezTo>
                    <a:pt x="161" y="0"/>
                    <a:pt x="0" y="162"/>
                    <a:pt x="0" y="363"/>
                  </a:cubicBezTo>
                  <a:cubicBezTo>
                    <a:pt x="0" y="561"/>
                    <a:pt x="161" y="722"/>
                    <a:pt x="363" y="722"/>
                  </a:cubicBezTo>
                  <a:cubicBezTo>
                    <a:pt x="565" y="722"/>
                    <a:pt x="726" y="561"/>
                    <a:pt x="726" y="363"/>
                  </a:cubicBezTo>
                  <a:cubicBezTo>
                    <a:pt x="726" y="162"/>
                    <a:pt x="565" y="0"/>
                    <a:pt x="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2730017" y="4082695"/>
              <a:ext cx="55596" cy="54648"/>
            </a:xfrm>
            <a:custGeom>
              <a:avLst/>
              <a:gdLst/>
              <a:ahLst/>
              <a:cxnLst/>
              <a:rect l="l" t="t" r="r" b="b"/>
              <a:pathLst>
                <a:path w="176" h="173" extrusionOk="0">
                  <a:moveTo>
                    <a:pt x="88" y="0"/>
                  </a:moveTo>
                  <a:cubicBezTo>
                    <a:pt x="40" y="0"/>
                    <a:pt x="0" y="40"/>
                    <a:pt x="0" y="88"/>
                  </a:cubicBezTo>
                  <a:cubicBezTo>
                    <a:pt x="0" y="136"/>
                    <a:pt x="40" y="172"/>
                    <a:pt x="88" y="172"/>
                  </a:cubicBezTo>
                  <a:cubicBezTo>
                    <a:pt x="136" y="172"/>
                    <a:pt x="176" y="136"/>
                    <a:pt x="176" y="88"/>
                  </a:cubicBezTo>
                  <a:cubicBezTo>
                    <a:pt x="176" y="40"/>
                    <a:pt x="136" y="0"/>
                    <a:pt x="88" y="0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2608401" y="4137027"/>
              <a:ext cx="60334" cy="49910"/>
            </a:xfrm>
            <a:custGeom>
              <a:avLst/>
              <a:gdLst/>
              <a:ahLst/>
              <a:cxnLst/>
              <a:rect l="l" t="t" r="r" b="b"/>
              <a:pathLst>
                <a:path w="191" h="158" extrusionOk="0">
                  <a:moveTo>
                    <a:pt x="48" y="0"/>
                  </a:moveTo>
                  <a:cubicBezTo>
                    <a:pt x="44" y="4"/>
                    <a:pt x="37" y="8"/>
                    <a:pt x="33" y="11"/>
                  </a:cubicBezTo>
                  <a:cubicBezTo>
                    <a:pt x="0" y="44"/>
                    <a:pt x="0" y="99"/>
                    <a:pt x="33" y="132"/>
                  </a:cubicBezTo>
                  <a:cubicBezTo>
                    <a:pt x="50" y="149"/>
                    <a:pt x="72" y="157"/>
                    <a:pt x="94" y="157"/>
                  </a:cubicBezTo>
                  <a:cubicBezTo>
                    <a:pt x="116" y="157"/>
                    <a:pt x="138" y="149"/>
                    <a:pt x="154" y="132"/>
                  </a:cubicBezTo>
                  <a:cubicBezTo>
                    <a:pt x="191" y="99"/>
                    <a:pt x="191" y="44"/>
                    <a:pt x="154" y="11"/>
                  </a:cubicBezTo>
                  <a:cubicBezTo>
                    <a:pt x="150" y="8"/>
                    <a:pt x="147" y="4"/>
                    <a:pt x="143" y="0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2623248" y="4132604"/>
              <a:ext cx="30641" cy="4738"/>
            </a:xfrm>
            <a:custGeom>
              <a:avLst/>
              <a:gdLst/>
              <a:ahLst/>
              <a:cxnLst/>
              <a:rect l="l" t="t" r="r" b="b"/>
              <a:pathLst>
                <a:path w="97" h="15" extrusionOk="0">
                  <a:moveTo>
                    <a:pt x="48" y="1"/>
                  </a:moveTo>
                  <a:cubicBezTo>
                    <a:pt x="32" y="1"/>
                    <a:pt x="15" y="5"/>
                    <a:pt x="1" y="14"/>
                  </a:cubicBezTo>
                  <a:lnTo>
                    <a:pt x="96" y="14"/>
                  </a:lnTo>
                  <a:cubicBezTo>
                    <a:pt x="81" y="5"/>
                    <a:pt x="65" y="1"/>
                    <a:pt x="48" y="1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2560703" y="4251693"/>
              <a:ext cx="55912" cy="54648"/>
            </a:xfrm>
            <a:custGeom>
              <a:avLst/>
              <a:gdLst/>
              <a:ahLst/>
              <a:cxnLst/>
              <a:rect l="l" t="t" r="r" b="b"/>
              <a:pathLst>
                <a:path w="177" h="173" extrusionOk="0">
                  <a:moveTo>
                    <a:pt x="89" y="0"/>
                  </a:moveTo>
                  <a:cubicBezTo>
                    <a:pt x="41" y="0"/>
                    <a:pt x="1" y="41"/>
                    <a:pt x="1" y="88"/>
                  </a:cubicBezTo>
                  <a:cubicBezTo>
                    <a:pt x="1" y="136"/>
                    <a:pt x="41" y="173"/>
                    <a:pt x="89" y="173"/>
                  </a:cubicBezTo>
                  <a:cubicBezTo>
                    <a:pt x="136" y="173"/>
                    <a:pt x="177" y="136"/>
                    <a:pt x="177" y="88"/>
                  </a:cubicBezTo>
                  <a:cubicBezTo>
                    <a:pt x="177" y="41"/>
                    <a:pt x="136" y="0"/>
                    <a:pt x="89" y="0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2608401" y="4371097"/>
              <a:ext cx="60334" cy="54964"/>
            </a:xfrm>
            <a:custGeom>
              <a:avLst/>
              <a:gdLst/>
              <a:ahLst/>
              <a:cxnLst/>
              <a:rect l="l" t="t" r="r" b="b"/>
              <a:pathLst>
                <a:path w="191" h="174" extrusionOk="0">
                  <a:moveTo>
                    <a:pt x="94" y="1"/>
                  </a:moveTo>
                  <a:cubicBezTo>
                    <a:pt x="72" y="1"/>
                    <a:pt x="50" y="9"/>
                    <a:pt x="33" y="25"/>
                  </a:cubicBezTo>
                  <a:cubicBezTo>
                    <a:pt x="0" y="58"/>
                    <a:pt x="0" y="113"/>
                    <a:pt x="33" y="146"/>
                  </a:cubicBezTo>
                  <a:cubicBezTo>
                    <a:pt x="50" y="165"/>
                    <a:pt x="72" y="174"/>
                    <a:pt x="94" y="174"/>
                  </a:cubicBezTo>
                  <a:cubicBezTo>
                    <a:pt x="116" y="174"/>
                    <a:pt x="138" y="165"/>
                    <a:pt x="154" y="146"/>
                  </a:cubicBezTo>
                  <a:cubicBezTo>
                    <a:pt x="191" y="113"/>
                    <a:pt x="191" y="58"/>
                    <a:pt x="154" y="25"/>
                  </a:cubicBezTo>
                  <a:cubicBezTo>
                    <a:pt x="138" y="9"/>
                    <a:pt x="116" y="1"/>
                    <a:pt x="94" y="1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2730017" y="4420691"/>
              <a:ext cx="55596" cy="54648"/>
            </a:xfrm>
            <a:custGeom>
              <a:avLst/>
              <a:gdLst/>
              <a:ahLst/>
              <a:cxnLst/>
              <a:rect l="l" t="t" r="r" b="b"/>
              <a:pathLst>
                <a:path w="176" h="173" extrusionOk="0">
                  <a:moveTo>
                    <a:pt x="88" y="0"/>
                  </a:moveTo>
                  <a:cubicBezTo>
                    <a:pt x="40" y="0"/>
                    <a:pt x="0" y="41"/>
                    <a:pt x="0" y="88"/>
                  </a:cubicBezTo>
                  <a:cubicBezTo>
                    <a:pt x="0" y="136"/>
                    <a:pt x="40" y="173"/>
                    <a:pt x="88" y="173"/>
                  </a:cubicBezTo>
                  <a:cubicBezTo>
                    <a:pt x="136" y="173"/>
                    <a:pt x="176" y="136"/>
                    <a:pt x="176" y="88"/>
                  </a:cubicBezTo>
                  <a:cubicBezTo>
                    <a:pt x="176" y="41"/>
                    <a:pt x="136" y="0"/>
                    <a:pt x="88" y="0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2846894" y="4371097"/>
              <a:ext cx="60334" cy="54964"/>
            </a:xfrm>
            <a:custGeom>
              <a:avLst/>
              <a:gdLst/>
              <a:ahLst/>
              <a:cxnLst/>
              <a:rect l="l" t="t" r="r" b="b"/>
              <a:pathLst>
                <a:path w="191" h="174" extrusionOk="0">
                  <a:moveTo>
                    <a:pt x="97" y="1"/>
                  </a:moveTo>
                  <a:cubicBezTo>
                    <a:pt x="75" y="1"/>
                    <a:pt x="53" y="9"/>
                    <a:pt x="37" y="25"/>
                  </a:cubicBezTo>
                  <a:cubicBezTo>
                    <a:pt x="0" y="58"/>
                    <a:pt x="0" y="113"/>
                    <a:pt x="37" y="146"/>
                  </a:cubicBezTo>
                  <a:cubicBezTo>
                    <a:pt x="53" y="165"/>
                    <a:pt x="75" y="174"/>
                    <a:pt x="97" y="174"/>
                  </a:cubicBezTo>
                  <a:cubicBezTo>
                    <a:pt x="119" y="174"/>
                    <a:pt x="141" y="165"/>
                    <a:pt x="158" y="146"/>
                  </a:cubicBezTo>
                  <a:cubicBezTo>
                    <a:pt x="191" y="113"/>
                    <a:pt x="191" y="58"/>
                    <a:pt x="158" y="25"/>
                  </a:cubicBezTo>
                  <a:cubicBezTo>
                    <a:pt x="141" y="9"/>
                    <a:pt x="119" y="1"/>
                    <a:pt x="97" y="1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2899016" y="4251693"/>
              <a:ext cx="54648" cy="54648"/>
            </a:xfrm>
            <a:custGeom>
              <a:avLst/>
              <a:gdLst/>
              <a:ahLst/>
              <a:cxnLst/>
              <a:rect l="l" t="t" r="r" b="b"/>
              <a:pathLst>
                <a:path w="173" h="173" extrusionOk="0">
                  <a:moveTo>
                    <a:pt x="88" y="0"/>
                  </a:moveTo>
                  <a:cubicBezTo>
                    <a:pt x="41" y="0"/>
                    <a:pt x="0" y="41"/>
                    <a:pt x="0" y="88"/>
                  </a:cubicBezTo>
                  <a:cubicBezTo>
                    <a:pt x="0" y="136"/>
                    <a:pt x="41" y="173"/>
                    <a:pt x="88" y="173"/>
                  </a:cubicBezTo>
                  <a:cubicBezTo>
                    <a:pt x="136" y="173"/>
                    <a:pt x="173" y="136"/>
                    <a:pt x="173" y="88"/>
                  </a:cubicBezTo>
                  <a:cubicBezTo>
                    <a:pt x="173" y="41"/>
                    <a:pt x="136" y="0"/>
                    <a:pt x="88" y="0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2846894" y="4137027"/>
              <a:ext cx="60334" cy="49910"/>
            </a:xfrm>
            <a:custGeom>
              <a:avLst/>
              <a:gdLst/>
              <a:ahLst/>
              <a:cxnLst/>
              <a:rect l="l" t="t" r="r" b="b"/>
              <a:pathLst>
                <a:path w="191" h="158" extrusionOk="0">
                  <a:moveTo>
                    <a:pt x="48" y="0"/>
                  </a:moveTo>
                  <a:cubicBezTo>
                    <a:pt x="44" y="4"/>
                    <a:pt x="41" y="8"/>
                    <a:pt x="37" y="11"/>
                  </a:cubicBezTo>
                  <a:cubicBezTo>
                    <a:pt x="0" y="44"/>
                    <a:pt x="0" y="99"/>
                    <a:pt x="37" y="132"/>
                  </a:cubicBezTo>
                  <a:cubicBezTo>
                    <a:pt x="53" y="149"/>
                    <a:pt x="75" y="157"/>
                    <a:pt x="97" y="157"/>
                  </a:cubicBezTo>
                  <a:cubicBezTo>
                    <a:pt x="119" y="157"/>
                    <a:pt x="141" y="149"/>
                    <a:pt x="158" y="132"/>
                  </a:cubicBezTo>
                  <a:cubicBezTo>
                    <a:pt x="191" y="99"/>
                    <a:pt x="191" y="44"/>
                    <a:pt x="158" y="11"/>
                  </a:cubicBezTo>
                  <a:cubicBezTo>
                    <a:pt x="154" y="8"/>
                    <a:pt x="147" y="4"/>
                    <a:pt x="143" y="0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2861741" y="4132604"/>
              <a:ext cx="30641" cy="4738"/>
            </a:xfrm>
            <a:custGeom>
              <a:avLst/>
              <a:gdLst/>
              <a:ahLst/>
              <a:cxnLst/>
              <a:rect l="l" t="t" r="r" b="b"/>
              <a:pathLst>
                <a:path w="97" h="15" extrusionOk="0">
                  <a:moveTo>
                    <a:pt x="49" y="1"/>
                  </a:moveTo>
                  <a:cubicBezTo>
                    <a:pt x="32" y="1"/>
                    <a:pt x="16" y="5"/>
                    <a:pt x="1" y="14"/>
                  </a:cubicBezTo>
                  <a:lnTo>
                    <a:pt x="96" y="14"/>
                  </a:lnTo>
                  <a:cubicBezTo>
                    <a:pt x="82" y="5"/>
                    <a:pt x="65" y="1"/>
                    <a:pt x="49" y="1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9"/>
            <p:cNvSpPr/>
            <p:nvPr/>
          </p:nvSpPr>
          <p:spPr>
            <a:xfrm>
              <a:off x="2212282" y="3733958"/>
              <a:ext cx="1091067" cy="1090119"/>
            </a:xfrm>
            <a:custGeom>
              <a:avLst/>
              <a:gdLst/>
              <a:ahLst/>
              <a:cxnLst/>
              <a:rect l="l" t="t" r="r" b="b"/>
              <a:pathLst>
                <a:path w="3454" h="3451" extrusionOk="0">
                  <a:moveTo>
                    <a:pt x="1727" y="760"/>
                  </a:moveTo>
                  <a:cubicBezTo>
                    <a:pt x="2097" y="760"/>
                    <a:pt x="2420" y="968"/>
                    <a:pt x="2581" y="1276"/>
                  </a:cubicBezTo>
                  <a:cubicBezTo>
                    <a:pt x="2654" y="1412"/>
                    <a:pt x="2695" y="1562"/>
                    <a:pt x="2695" y="1727"/>
                  </a:cubicBezTo>
                  <a:cubicBezTo>
                    <a:pt x="2695" y="2259"/>
                    <a:pt x="2262" y="2691"/>
                    <a:pt x="1727" y="2691"/>
                  </a:cubicBezTo>
                  <a:cubicBezTo>
                    <a:pt x="1192" y="2691"/>
                    <a:pt x="759" y="2259"/>
                    <a:pt x="759" y="1727"/>
                  </a:cubicBezTo>
                  <a:cubicBezTo>
                    <a:pt x="759" y="1562"/>
                    <a:pt x="800" y="1412"/>
                    <a:pt x="873" y="1276"/>
                  </a:cubicBezTo>
                  <a:cubicBezTo>
                    <a:pt x="1034" y="968"/>
                    <a:pt x="1357" y="760"/>
                    <a:pt x="1727" y="760"/>
                  </a:cubicBezTo>
                  <a:close/>
                  <a:moveTo>
                    <a:pt x="1727" y="1"/>
                  </a:moveTo>
                  <a:cubicBezTo>
                    <a:pt x="928" y="1"/>
                    <a:pt x="257" y="540"/>
                    <a:pt x="59" y="1276"/>
                  </a:cubicBezTo>
                  <a:cubicBezTo>
                    <a:pt x="23" y="1419"/>
                    <a:pt x="1" y="1570"/>
                    <a:pt x="1" y="1727"/>
                  </a:cubicBezTo>
                  <a:cubicBezTo>
                    <a:pt x="1" y="2680"/>
                    <a:pt x="774" y="3450"/>
                    <a:pt x="1727" y="3450"/>
                  </a:cubicBezTo>
                  <a:cubicBezTo>
                    <a:pt x="2680" y="3450"/>
                    <a:pt x="3454" y="2680"/>
                    <a:pt x="3454" y="1727"/>
                  </a:cubicBezTo>
                  <a:cubicBezTo>
                    <a:pt x="3454" y="1570"/>
                    <a:pt x="3432" y="1419"/>
                    <a:pt x="3395" y="1276"/>
                  </a:cubicBezTo>
                  <a:cubicBezTo>
                    <a:pt x="3197" y="540"/>
                    <a:pt x="2526" y="1"/>
                    <a:pt x="172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571575" y="1378725"/>
              <a:ext cx="1428116" cy="419495"/>
            </a:xfrm>
            <a:custGeom>
              <a:avLst/>
              <a:gdLst/>
              <a:ahLst/>
              <a:cxnLst/>
              <a:rect l="l" t="t" r="r" b="b"/>
              <a:pathLst>
                <a:path w="4521" h="1328" extrusionOk="0">
                  <a:moveTo>
                    <a:pt x="0" y="1"/>
                  </a:moveTo>
                  <a:lnTo>
                    <a:pt x="0" y="1328"/>
                  </a:lnTo>
                  <a:lnTo>
                    <a:pt x="4516" y="1328"/>
                  </a:lnTo>
                  <a:lnTo>
                    <a:pt x="4516" y="334"/>
                  </a:lnTo>
                  <a:lnTo>
                    <a:pt x="4520" y="334"/>
                  </a:lnTo>
                  <a:cubicBezTo>
                    <a:pt x="4311" y="129"/>
                    <a:pt x="4025" y="1"/>
                    <a:pt x="37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612008" y="4110492"/>
              <a:ext cx="1579" cy="158890"/>
            </a:xfrm>
            <a:custGeom>
              <a:avLst/>
              <a:gdLst/>
              <a:ahLst/>
              <a:cxnLst/>
              <a:rect l="l" t="t" r="r" b="b"/>
              <a:pathLst>
                <a:path w="5" h="503" extrusionOk="0">
                  <a:moveTo>
                    <a:pt x="1" y="0"/>
                  </a:moveTo>
                  <a:lnTo>
                    <a:pt x="1" y="502"/>
                  </a:lnTo>
                  <a:lnTo>
                    <a:pt x="4" y="50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534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1568508" y="4180935"/>
              <a:ext cx="575858" cy="88448"/>
            </a:xfrm>
            <a:custGeom>
              <a:avLst/>
              <a:gdLst/>
              <a:ahLst/>
              <a:cxnLst/>
              <a:rect l="l" t="t" r="r" b="b"/>
              <a:pathLst>
                <a:path w="1823" h="280" extrusionOk="0">
                  <a:moveTo>
                    <a:pt x="1822" y="1"/>
                  </a:moveTo>
                  <a:cubicBezTo>
                    <a:pt x="1819" y="26"/>
                    <a:pt x="1815" y="52"/>
                    <a:pt x="1811" y="74"/>
                  </a:cubicBezTo>
                  <a:lnTo>
                    <a:pt x="0" y="74"/>
                  </a:lnTo>
                  <a:lnTo>
                    <a:pt x="0" y="279"/>
                  </a:lnTo>
                  <a:lnTo>
                    <a:pt x="1822" y="279"/>
                  </a:lnTo>
                  <a:lnTo>
                    <a:pt x="1822" y="1"/>
                  </a:lnTo>
                  <a:close/>
                </a:path>
              </a:pathLst>
            </a:custGeom>
            <a:solidFill>
              <a:srgbClr val="534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571575" y="4110492"/>
              <a:ext cx="40749" cy="158890"/>
            </a:xfrm>
            <a:custGeom>
              <a:avLst/>
              <a:gdLst/>
              <a:ahLst/>
              <a:cxnLst/>
              <a:rect l="l" t="t" r="r" b="b"/>
              <a:pathLst>
                <a:path w="129" h="503" extrusionOk="0">
                  <a:moveTo>
                    <a:pt x="0" y="0"/>
                  </a:moveTo>
                  <a:lnTo>
                    <a:pt x="0" y="502"/>
                  </a:lnTo>
                  <a:lnTo>
                    <a:pt x="129" y="502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534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9"/>
            <p:cNvSpPr/>
            <p:nvPr/>
          </p:nvSpPr>
          <p:spPr>
            <a:xfrm>
              <a:off x="3237012" y="3712162"/>
              <a:ext cx="520263" cy="492149"/>
            </a:xfrm>
            <a:custGeom>
              <a:avLst/>
              <a:gdLst/>
              <a:ahLst/>
              <a:cxnLst/>
              <a:rect l="l" t="t" r="r" b="b"/>
              <a:pathLst>
                <a:path w="1647" h="1558" extrusionOk="0">
                  <a:moveTo>
                    <a:pt x="539" y="0"/>
                  </a:moveTo>
                  <a:cubicBezTo>
                    <a:pt x="448" y="0"/>
                    <a:pt x="360" y="22"/>
                    <a:pt x="283" y="66"/>
                  </a:cubicBezTo>
                  <a:cubicBezTo>
                    <a:pt x="261" y="77"/>
                    <a:pt x="239" y="92"/>
                    <a:pt x="217" y="106"/>
                  </a:cubicBezTo>
                  <a:cubicBezTo>
                    <a:pt x="195" y="125"/>
                    <a:pt x="177" y="139"/>
                    <a:pt x="158" y="158"/>
                  </a:cubicBezTo>
                  <a:cubicBezTo>
                    <a:pt x="144" y="172"/>
                    <a:pt x="133" y="187"/>
                    <a:pt x="118" y="202"/>
                  </a:cubicBezTo>
                  <a:cubicBezTo>
                    <a:pt x="103" y="220"/>
                    <a:pt x="89" y="242"/>
                    <a:pt x="74" y="264"/>
                  </a:cubicBezTo>
                  <a:cubicBezTo>
                    <a:pt x="74" y="268"/>
                    <a:pt x="70" y="271"/>
                    <a:pt x="67" y="279"/>
                  </a:cubicBezTo>
                  <a:cubicBezTo>
                    <a:pt x="63" y="286"/>
                    <a:pt x="59" y="293"/>
                    <a:pt x="56" y="301"/>
                  </a:cubicBezTo>
                  <a:cubicBezTo>
                    <a:pt x="56" y="304"/>
                    <a:pt x="52" y="304"/>
                    <a:pt x="52" y="308"/>
                  </a:cubicBezTo>
                  <a:cubicBezTo>
                    <a:pt x="52" y="312"/>
                    <a:pt x="48" y="315"/>
                    <a:pt x="45" y="323"/>
                  </a:cubicBezTo>
                  <a:cubicBezTo>
                    <a:pt x="41" y="330"/>
                    <a:pt x="41" y="337"/>
                    <a:pt x="37" y="345"/>
                  </a:cubicBezTo>
                  <a:cubicBezTo>
                    <a:pt x="34" y="352"/>
                    <a:pt x="30" y="359"/>
                    <a:pt x="26" y="367"/>
                  </a:cubicBezTo>
                  <a:cubicBezTo>
                    <a:pt x="26" y="374"/>
                    <a:pt x="23" y="381"/>
                    <a:pt x="19" y="392"/>
                  </a:cubicBezTo>
                  <a:cubicBezTo>
                    <a:pt x="19" y="400"/>
                    <a:pt x="15" y="407"/>
                    <a:pt x="15" y="418"/>
                  </a:cubicBezTo>
                  <a:cubicBezTo>
                    <a:pt x="12" y="425"/>
                    <a:pt x="12" y="433"/>
                    <a:pt x="8" y="440"/>
                  </a:cubicBezTo>
                  <a:cubicBezTo>
                    <a:pt x="8" y="451"/>
                    <a:pt x="4" y="462"/>
                    <a:pt x="4" y="469"/>
                  </a:cubicBezTo>
                  <a:cubicBezTo>
                    <a:pt x="4" y="477"/>
                    <a:pt x="1" y="484"/>
                    <a:pt x="1" y="488"/>
                  </a:cubicBezTo>
                  <a:cubicBezTo>
                    <a:pt x="1" y="506"/>
                    <a:pt x="1" y="524"/>
                    <a:pt x="1" y="539"/>
                  </a:cubicBezTo>
                  <a:cubicBezTo>
                    <a:pt x="191" y="770"/>
                    <a:pt x="327" y="1045"/>
                    <a:pt x="396" y="1345"/>
                  </a:cubicBezTo>
                  <a:cubicBezTo>
                    <a:pt x="415" y="1415"/>
                    <a:pt x="426" y="1488"/>
                    <a:pt x="437" y="1558"/>
                  </a:cubicBezTo>
                  <a:lnTo>
                    <a:pt x="1646" y="1558"/>
                  </a:lnTo>
                  <a:lnTo>
                    <a:pt x="1646" y="1345"/>
                  </a:lnTo>
                  <a:lnTo>
                    <a:pt x="1423" y="1345"/>
                  </a:lnTo>
                  <a:cubicBezTo>
                    <a:pt x="1320" y="1345"/>
                    <a:pt x="1240" y="1265"/>
                    <a:pt x="1240" y="1162"/>
                  </a:cubicBezTo>
                  <a:lnTo>
                    <a:pt x="1240" y="590"/>
                  </a:lnTo>
                  <a:cubicBezTo>
                    <a:pt x="1240" y="491"/>
                    <a:pt x="1320" y="407"/>
                    <a:pt x="1423" y="407"/>
                  </a:cubicBezTo>
                  <a:lnTo>
                    <a:pt x="1646" y="407"/>
                  </a:lnTo>
                  <a:lnTo>
                    <a:pt x="1646" y="209"/>
                  </a:lnTo>
                  <a:cubicBezTo>
                    <a:pt x="1646" y="95"/>
                    <a:pt x="1555" y="0"/>
                    <a:pt x="1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9"/>
            <p:cNvSpPr/>
            <p:nvPr/>
          </p:nvSpPr>
          <p:spPr>
            <a:xfrm>
              <a:off x="1568508" y="4110492"/>
              <a:ext cx="249233" cy="316"/>
            </a:xfrm>
            <a:custGeom>
              <a:avLst/>
              <a:gdLst/>
              <a:ahLst/>
              <a:cxnLst/>
              <a:rect l="l" t="t" r="r" b="b"/>
              <a:pathLst>
                <a:path w="789" h="1" extrusionOk="0">
                  <a:moveTo>
                    <a:pt x="0" y="0"/>
                  </a:moveTo>
                  <a:lnTo>
                    <a:pt x="0" y="0"/>
                  </a:lnTo>
                  <a:lnTo>
                    <a:pt x="789" y="0"/>
                  </a:lnTo>
                  <a:close/>
                </a:path>
              </a:pathLst>
            </a:custGeom>
            <a:solidFill>
              <a:srgbClr val="E99D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1568508" y="3556747"/>
              <a:ext cx="2077576" cy="647564"/>
            </a:xfrm>
            <a:custGeom>
              <a:avLst/>
              <a:gdLst/>
              <a:ahLst/>
              <a:cxnLst/>
              <a:rect l="l" t="t" r="r" b="b"/>
              <a:pathLst>
                <a:path w="6577" h="2050" extrusionOk="0">
                  <a:moveTo>
                    <a:pt x="3765" y="1"/>
                  </a:moveTo>
                  <a:cubicBezTo>
                    <a:pt x="3329" y="1"/>
                    <a:pt x="2922" y="126"/>
                    <a:pt x="2577" y="334"/>
                  </a:cubicBezTo>
                  <a:cubicBezTo>
                    <a:pt x="2086" y="635"/>
                    <a:pt x="1716" y="1115"/>
                    <a:pt x="1562" y="1687"/>
                  </a:cubicBezTo>
                  <a:lnTo>
                    <a:pt x="0" y="1687"/>
                  </a:lnTo>
                  <a:lnTo>
                    <a:pt x="0" y="1753"/>
                  </a:lnTo>
                  <a:lnTo>
                    <a:pt x="0" y="2050"/>
                  </a:lnTo>
                  <a:lnTo>
                    <a:pt x="1811" y="2050"/>
                  </a:lnTo>
                  <a:cubicBezTo>
                    <a:pt x="1815" y="2024"/>
                    <a:pt x="1819" y="2002"/>
                    <a:pt x="1822" y="1977"/>
                  </a:cubicBezTo>
                  <a:cubicBezTo>
                    <a:pt x="1830" y="1929"/>
                    <a:pt x="1841" y="1885"/>
                    <a:pt x="1848" y="1837"/>
                  </a:cubicBezTo>
                  <a:cubicBezTo>
                    <a:pt x="1863" y="1786"/>
                    <a:pt x="1877" y="1735"/>
                    <a:pt x="1892" y="1687"/>
                  </a:cubicBezTo>
                  <a:cubicBezTo>
                    <a:pt x="1918" y="1599"/>
                    <a:pt x="1954" y="1518"/>
                    <a:pt x="1991" y="1438"/>
                  </a:cubicBezTo>
                  <a:cubicBezTo>
                    <a:pt x="2020" y="1379"/>
                    <a:pt x="2050" y="1321"/>
                    <a:pt x="2086" y="1262"/>
                  </a:cubicBezTo>
                  <a:cubicBezTo>
                    <a:pt x="2108" y="1222"/>
                    <a:pt x="2134" y="1181"/>
                    <a:pt x="2163" y="1145"/>
                  </a:cubicBezTo>
                  <a:cubicBezTo>
                    <a:pt x="2192" y="1101"/>
                    <a:pt x="2225" y="1060"/>
                    <a:pt x="2262" y="1020"/>
                  </a:cubicBezTo>
                  <a:cubicBezTo>
                    <a:pt x="2266" y="1013"/>
                    <a:pt x="2273" y="1005"/>
                    <a:pt x="2277" y="1002"/>
                  </a:cubicBezTo>
                  <a:cubicBezTo>
                    <a:pt x="2390" y="870"/>
                    <a:pt x="2519" y="756"/>
                    <a:pt x="2662" y="657"/>
                  </a:cubicBezTo>
                  <a:cubicBezTo>
                    <a:pt x="2735" y="609"/>
                    <a:pt x="2808" y="565"/>
                    <a:pt x="2889" y="525"/>
                  </a:cubicBezTo>
                  <a:cubicBezTo>
                    <a:pt x="2915" y="510"/>
                    <a:pt x="2944" y="499"/>
                    <a:pt x="2970" y="488"/>
                  </a:cubicBezTo>
                  <a:cubicBezTo>
                    <a:pt x="3025" y="463"/>
                    <a:pt x="3080" y="441"/>
                    <a:pt x="3135" y="422"/>
                  </a:cubicBezTo>
                  <a:cubicBezTo>
                    <a:pt x="3255" y="382"/>
                    <a:pt x="3380" y="353"/>
                    <a:pt x="3508" y="334"/>
                  </a:cubicBezTo>
                  <a:cubicBezTo>
                    <a:pt x="3593" y="323"/>
                    <a:pt x="3677" y="320"/>
                    <a:pt x="3765" y="320"/>
                  </a:cubicBezTo>
                  <a:cubicBezTo>
                    <a:pt x="3809" y="320"/>
                    <a:pt x="3853" y="320"/>
                    <a:pt x="3893" y="323"/>
                  </a:cubicBezTo>
                  <a:cubicBezTo>
                    <a:pt x="3937" y="327"/>
                    <a:pt x="3981" y="331"/>
                    <a:pt x="4022" y="334"/>
                  </a:cubicBezTo>
                  <a:cubicBezTo>
                    <a:pt x="4392" y="386"/>
                    <a:pt x="4733" y="536"/>
                    <a:pt x="5008" y="760"/>
                  </a:cubicBezTo>
                  <a:cubicBezTo>
                    <a:pt x="5107" y="844"/>
                    <a:pt x="5198" y="932"/>
                    <a:pt x="5283" y="1031"/>
                  </a:cubicBezTo>
                  <a:cubicBezTo>
                    <a:pt x="5283" y="1016"/>
                    <a:pt x="5283" y="998"/>
                    <a:pt x="5283" y="980"/>
                  </a:cubicBezTo>
                  <a:cubicBezTo>
                    <a:pt x="5283" y="976"/>
                    <a:pt x="5286" y="969"/>
                    <a:pt x="5286" y="961"/>
                  </a:cubicBezTo>
                  <a:cubicBezTo>
                    <a:pt x="5286" y="954"/>
                    <a:pt x="5290" y="943"/>
                    <a:pt x="5290" y="932"/>
                  </a:cubicBezTo>
                  <a:cubicBezTo>
                    <a:pt x="5294" y="925"/>
                    <a:pt x="5294" y="917"/>
                    <a:pt x="5297" y="910"/>
                  </a:cubicBezTo>
                  <a:cubicBezTo>
                    <a:pt x="5297" y="899"/>
                    <a:pt x="5301" y="892"/>
                    <a:pt x="5301" y="884"/>
                  </a:cubicBezTo>
                  <a:cubicBezTo>
                    <a:pt x="5305" y="873"/>
                    <a:pt x="5308" y="866"/>
                    <a:pt x="5308" y="859"/>
                  </a:cubicBezTo>
                  <a:cubicBezTo>
                    <a:pt x="5312" y="851"/>
                    <a:pt x="5316" y="844"/>
                    <a:pt x="5319" y="837"/>
                  </a:cubicBezTo>
                  <a:cubicBezTo>
                    <a:pt x="5319" y="833"/>
                    <a:pt x="5319" y="829"/>
                    <a:pt x="5323" y="826"/>
                  </a:cubicBezTo>
                  <a:cubicBezTo>
                    <a:pt x="5323" y="822"/>
                    <a:pt x="5327" y="818"/>
                    <a:pt x="5327" y="815"/>
                  </a:cubicBezTo>
                  <a:cubicBezTo>
                    <a:pt x="5330" y="807"/>
                    <a:pt x="5334" y="804"/>
                    <a:pt x="5334" y="800"/>
                  </a:cubicBezTo>
                  <a:cubicBezTo>
                    <a:pt x="5334" y="796"/>
                    <a:pt x="5338" y="796"/>
                    <a:pt x="5338" y="793"/>
                  </a:cubicBezTo>
                  <a:cubicBezTo>
                    <a:pt x="5341" y="785"/>
                    <a:pt x="5345" y="778"/>
                    <a:pt x="5349" y="771"/>
                  </a:cubicBezTo>
                  <a:cubicBezTo>
                    <a:pt x="5352" y="763"/>
                    <a:pt x="5356" y="760"/>
                    <a:pt x="5356" y="756"/>
                  </a:cubicBezTo>
                  <a:cubicBezTo>
                    <a:pt x="5360" y="752"/>
                    <a:pt x="5363" y="749"/>
                    <a:pt x="5367" y="741"/>
                  </a:cubicBezTo>
                  <a:cubicBezTo>
                    <a:pt x="5378" y="727"/>
                    <a:pt x="5389" y="708"/>
                    <a:pt x="5400" y="694"/>
                  </a:cubicBezTo>
                  <a:cubicBezTo>
                    <a:pt x="5415" y="679"/>
                    <a:pt x="5426" y="664"/>
                    <a:pt x="5440" y="650"/>
                  </a:cubicBezTo>
                  <a:cubicBezTo>
                    <a:pt x="5459" y="631"/>
                    <a:pt x="5477" y="617"/>
                    <a:pt x="5499" y="598"/>
                  </a:cubicBezTo>
                  <a:cubicBezTo>
                    <a:pt x="5521" y="584"/>
                    <a:pt x="5539" y="569"/>
                    <a:pt x="5565" y="558"/>
                  </a:cubicBezTo>
                  <a:cubicBezTo>
                    <a:pt x="5642" y="514"/>
                    <a:pt x="5730" y="492"/>
                    <a:pt x="5821" y="492"/>
                  </a:cubicBezTo>
                  <a:lnTo>
                    <a:pt x="6577" y="492"/>
                  </a:lnTo>
                  <a:cubicBezTo>
                    <a:pt x="6577" y="492"/>
                    <a:pt x="6577" y="488"/>
                    <a:pt x="6577" y="488"/>
                  </a:cubicBezTo>
                  <a:cubicBezTo>
                    <a:pt x="6577" y="426"/>
                    <a:pt x="6577" y="367"/>
                    <a:pt x="6577" y="305"/>
                  </a:cubicBezTo>
                  <a:cubicBezTo>
                    <a:pt x="6577" y="305"/>
                    <a:pt x="6577" y="301"/>
                    <a:pt x="6577" y="298"/>
                  </a:cubicBezTo>
                  <a:cubicBezTo>
                    <a:pt x="6573" y="239"/>
                    <a:pt x="6569" y="184"/>
                    <a:pt x="6569" y="126"/>
                  </a:cubicBezTo>
                  <a:lnTo>
                    <a:pt x="5821" y="126"/>
                  </a:lnTo>
                  <a:cubicBezTo>
                    <a:pt x="5649" y="126"/>
                    <a:pt x="5495" y="210"/>
                    <a:pt x="5396" y="334"/>
                  </a:cubicBezTo>
                  <a:cubicBezTo>
                    <a:pt x="5341" y="408"/>
                    <a:pt x="5301" y="492"/>
                    <a:pt x="5286" y="587"/>
                  </a:cubicBezTo>
                  <a:cubicBezTo>
                    <a:pt x="5184" y="492"/>
                    <a:pt x="5070" y="408"/>
                    <a:pt x="4953" y="334"/>
                  </a:cubicBezTo>
                  <a:cubicBezTo>
                    <a:pt x="4604" y="126"/>
                    <a:pt x="4201" y="1"/>
                    <a:pt x="37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9"/>
            <p:cNvSpPr/>
            <p:nvPr/>
          </p:nvSpPr>
          <p:spPr>
            <a:xfrm>
              <a:off x="571575" y="1797903"/>
              <a:ext cx="1426853" cy="67599"/>
            </a:xfrm>
            <a:custGeom>
              <a:avLst/>
              <a:gdLst/>
              <a:ahLst/>
              <a:cxnLst/>
              <a:rect l="l" t="t" r="r" b="b"/>
              <a:pathLst>
                <a:path w="4517" h="214" extrusionOk="0">
                  <a:moveTo>
                    <a:pt x="0" y="1"/>
                  </a:moveTo>
                  <a:lnTo>
                    <a:pt x="0" y="173"/>
                  </a:lnTo>
                  <a:lnTo>
                    <a:pt x="3945" y="213"/>
                  </a:lnTo>
                  <a:lnTo>
                    <a:pt x="4516" y="213"/>
                  </a:lnTo>
                  <a:lnTo>
                    <a:pt x="451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9"/>
            <p:cNvSpPr/>
            <p:nvPr/>
          </p:nvSpPr>
          <p:spPr>
            <a:xfrm>
              <a:off x="571575" y="1852551"/>
              <a:ext cx="1246166" cy="12951"/>
            </a:xfrm>
            <a:custGeom>
              <a:avLst/>
              <a:gdLst/>
              <a:ahLst/>
              <a:cxnLst/>
              <a:rect l="l" t="t" r="r" b="b"/>
              <a:pathLst>
                <a:path w="3945" h="41" extrusionOk="0">
                  <a:moveTo>
                    <a:pt x="0" y="0"/>
                  </a:moveTo>
                  <a:lnTo>
                    <a:pt x="0" y="40"/>
                  </a:lnTo>
                  <a:lnTo>
                    <a:pt x="3945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9D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19"/>
            <p:cNvSpPr/>
            <p:nvPr/>
          </p:nvSpPr>
          <p:spPr>
            <a:xfrm>
              <a:off x="2044231" y="2050295"/>
              <a:ext cx="173105" cy="670940"/>
            </a:xfrm>
            <a:custGeom>
              <a:avLst/>
              <a:gdLst/>
              <a:ahLst/>
              <a:cxnLst/>
              <a:rect l="l" t="t" r="r" b="b"/>
              <a:pathLst>
                <a:path w="548" h="2124" extrusionOk="0">
                  <a:moveTo>
                    <a:pt x="1" y="1"/>
                  </a:moveTo>
                  <a:lnTo>
                    <a:pt x="544" y="2123"/>
                  </a:lnTo>
                  <a:lnTo>
                    <a:pt x="547" y="2123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ABE0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9"/>
            <p:cNvSpPr/>
            <p:nvPr/>
          </p:nvSpPr>
          <p:spPr>
            <a:xfrm>
              <a:off x="2012010" y="1919519"/>
              <a:ext cx="22112" cy="87184"/>
            </a:xfrm>
            <a:custGeom>
              <a:avLst/>
              <a:gdLst/>
              <a:ahLst/>
              <a:cxnLst/>
              <a:rect l="l" t="t" r="r" b="b"/>
              <a:pathLst>
                <a:path w="70" h="276" extrusionOk="0">
                  <a:moveTo>
                    <a:pt x="70" y="276"/>
                  </a:moveTo>
                  <a:lnTo>
                    <a:pt x="0" y="1"/>
                  </a:lnTo>
                  <a:lnTo>
                    <a:pt x="70" y="276"/>
                  </a:lnTo>
                  <a:close/>
                </a:path>
              </a:pathLst>
            </a:custGeom>
            <a:solidFill>
              <a:srgbClr val="ABE0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9"/>
            <p:cNvSpPr/>
            <p:nvPr/>
          </p:nvSpPr>
          <p:spPr>
            <a:xfrm>
              <a:off x="1873021" y="1919519"/>
              <a:ext cx="161101" cy="87184"/>
            </a:xfrm>
            <a:custGeom>
              <a:avLst/>
              <a:gdLst/>
              <a:ahLst/>
              <a:cxnLst/>
              <a:rect l="l" t="t" r="r" b="b"/>
              <a:pathLst>
                <a:path w="510" h="276" extrusionOk="0">
                  <a:moveTo>
                    <a:pt x="0" y="1"/>
                  </a:moveTo>
                  <a:lnTo>
                    <a:pt x="0" y="276"/>
                  </a:lnTo>
                  <a:lnTo>
                    <a:pt x="510" y="276"/>
                  </a:lnTo>
                  <a:lnTo>
                    <a:pt x="44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19"/>
            <p:cNvSpPr/>
            <p:nvPr/>
          </p:nvSpPr>
          <p:spPr>
            <a:xfrm>
              <a:off x="1873021" y="2050295"/>
              <a:ext cx="343051" cy="670940"/>
            </a:xfrm>
            <a:custGeom>
              <a:avLst/>
              <a:gdLst/>
              <a:ahLst/>
              <a:cxnLst/>
              <a:rect l="l" t="t" r="r" b="b"/>
              <a:pathLst>
                <a:path w="1086" h="2124" extrusionOk="0">
                  <a:moveTo>
                    <a:pt x="0" y="1"/>
                  </a:moveTo>
                  <a:lnTo>
                    <a:pt x="0" y="2123"/>
                  </a:lnTo>
                  <a:lnTo>
                    <a:pt x="1086" y="2123"/>
                  </a:lnTo>
                  <a:lnTo>
                    <a:pt x="5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19"/>
            <p:cNvSpPr/>
            <p:nvPr/>
          </p:nvSpPr>
          <p:spPr>
            <a:xfrm>
              <a:off x="613272" y="4110492"/>
              <a:ext cx="54648" cy="316"/>
            </a:xfrm>
            <a:custGeom>
              <a:avLst/>
              <a:gdLst/>
              <a:ahLst/>
              <a:cxnLst/>
              <a:rect l="l" t="t" r="r" b="b"/>
              <a:pathLst>
                <a:path w="173" h="1" extrusionOk="0">
                  <a:moveTo>
                    <a:pt x="0" y="0"/>
                  </a:moveTo>
                  <a:lnTo>
                    <a:pt x="0" y="0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1515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19"/>
            <p:cNvSpPr/>
            <p:nvPr/>
          </p:nvSpPr>
          <p:spPr>
            <a:xfrm>
              <a:off x="1514176" y="4110492"/>
              <a:ext cx="54648" cy="316"/>
            </a:xfrm>
            <a:custGeom>
              <a:avLst/>
              <a:gdLst/>
              <a:ahLst/>
              <a:cxnLst/>
              <a:rect l="l" t="t" r="r" b="b"/>
              <a:pathLst>
                <a:path w="173" h="1" extrusionOk="0">
                  <a:moveTo>
                    <a:pt x="0" y="0"/>
                  </a:moveTo>
                  <a:lnTo>
                    <a:pt x="0" y="0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1515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19"/>
            <p:cNvSpPr/>
            <p:nvPr/>
          </p:nvSpPr>
          <p:spPr>
            <a:xfrm>
              <a:off x="667604" y="4323398"/>
              <a:ext cx="316" cy="85921"/>
            </a:xfrm>
            <a:custGeom>
              <a:avLst/>
              <a:gdLst/>
              <a:ahLst/>
              <a:cxnLst/>
              <a:rect l="l" t="t" r="r" b="b"/>
              <a:pathLst>
                <a:path w="1" h="272" extrusionOk="0">
                  <a:moveTo>
                    <a:pt x="1" y="1"/>
                  </a:moveTo>
                  <a:lnTo>
                    <a:pt x="1" y="272"/>
                  </a:lnTo>
                  <a:close/>
                </a:path>
              </a:pathLst>
            </a:custGeom>
            <a:solidFill>
              <a:srgbClr val="E99D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9"/>
            <p:cNvSpPr/>
            <p:nvPr/>
          </p:nvSpPr>
          <p:spPr>
            <a:xfrm>
              <a:off x="667604" y="2050295"/>
              <a:ext cx="200587" cy="1503297"/>
            </a:xfrm>
            <a:custGeom>
              <a:avLst/>
              <a:gdLst/>
              <a:ahLst/>
              <a:cxnLst/>
              <a:rect l="l" t="t" r="r" b="b"/>
              <a:pathLst>
                <a:path w="635" h="4759" extrusionOk="0">
                  <a:moveTo>
                    <a:pt x="1" y="1"/>
                  </a:moveTo>
                  <a:lnTo>
                    <a:pt x="1" y="4759"/>
                  </a:lnTo>
                  <a:lnTo>
                    <a:pt x="635" y="4759"/>
                  </a:lnTo>
                  <a:lnTo>
                    <a:pt x="63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19"/>
            <p:cNvSpPr/>
            <p:nvPr/>
          </p:nvSpPr>
          <p:spPr>
            <a:xfrm>
              <a:off x="667604" y="3994563"/>
              <a:ext cx="316" cy="36327"/>
            </a:xfrm>
            <a:custGeom>
              <a:avLst/>
              <a:gdLst/>
              <a:ahLst/>
              <a:cxnLst/>
              <a:rect l="l" t="t" r="r" b="b"/>
              <a:pathLst>
                <a:path w="1" h="115" extrusionOk="0">
                  <a:moveTo>
                    <a:pt x="1" y="1"/>
                  </a:moveTo>
                  <a:lnTo>
                    <a:pt x="1" y="114"/>
                  </a:lnTo>
                  <a:close/>
                </a:path>
              </a:pathLst>
            </a:custGeom>
            <a:solidFill>
              <a:srgbClr val="E99D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19"/>
            <p:cNvSpPr/>
            <p:nvPr/>
          </p:nvSpPr>
          <p:spPr>
            <a:xfrm>
              <a:off x="867875" y="2050295"/>
              <a:ext cx="630191" cy="1503297"/>
            </a:xfrm>
            <a:custGeom>
              <a:avLst/>
              <a:gdLst/>
              <a:ahLst/>
              <a:cxnLst/>
              <a:rect l="l" t="t" r="r" b="b"/>
              <a:pathLst>
                <a:path w="1995" h="4759" extrusionOk="0">
                  <a:moveTo>
                    <a:pt x="1" y="1"/>
                  </a:moveTo>
                  <a:lnTo>
                    <a:pt x="1" y="4759"/>
                  </a:lnTo>
                  <a:lnTo>
                    <a:pt x="1995" y="4759"/>
                  </a:lnTo>
                  <a:lnTo>
                    <a:pt x="199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19"/>
            <p:cNvSpPr/>
            <p:nvPr/>
          </p:nvSpPr>
          <p:spPr>
            <a:xfrm>
              <a:off x="1497750" y="2050295"/>
              <a:ext cx="16742" cy="1503297"/>
            </a:xfrm>
            <a:custGeom>
              <a:avLst/>
              <a:gdLst/>
              <a:ahLst/>
              <a:cxnLst/>
              <a:rect l="l" t="t" r="r" b="b"/>
              <a:pathLst>
                <a:path w="53" h="4759" extrusionOk="0">
                  <a:moveTo>
                    <a:pt x="1" y="1"/>
                  </a:moveTo>
                  <a:lnTo>
                    <a:pt x="1" y="4759"/>
                  </a:lnTo>
                  <a:lnTo>
                    <a:pt x="52" y="4759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9"/>
            <p:cNvSpPr/>
            <p:nvPr/>
          </p:nvSpPr>
          <p:spPr>
            <a:xfrm>
              <a:off x="667604" y="4110492"/>
              <a:ext cx="316" cy="31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1515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9"/>
            <p:cNvSpPr/>
            <p:nvPr/>
          </p:nvSpPr>
          <p:spPr>
            <a:xfrm>
              <a:off x="1817425" y="1865187"/>
              <a:ext cx="796978" cy="911644"/>
            </a:xfrm>
            <a:custGeom>
              <a:avLst/>
              <a:gdLst/>
              <a:ahLst/>
              <a:cxnLst/>
              <a:rect l="l" t="t" r="r" b="b"/>
              <a:pathLst>
                <a:path w="2523" h="2886" extrusionOk="0">
                  <a:moveTo>
                    <a:pt x="1" y="0"/>
                  </a:moveTo>
                  <a:lnTo>
                    <a:pt x="1" y="2885"/>
                  </a:lnTo>
                  <a:lnTo>
                    <a:pt x="1302" y="2885"/>
                  </a:lnTo>
                  <a:lnTo>
                    <a:pt x="1262" y="2709"/>
                  </a:lnTo>
                  <a:lnTo>
                    <a:pt x="176" y="2709"/>
                  </a:lnTo>
                  <a:lnTo>
                    <a:pt x="176" y="587"/>
                  </a:lnTo>
                  <a:lnTo>
                    <a:pt x="822" y="587"/>
                  </a:lnTo>
                  <a:cubicBezTo>
                    <a:pt x="976" y="587"/>
                    <a:pt x="1115" y="517"/>
                    <a:pt x="1207" y="400"/>
                  </a:cubicBezTo>
                  <a:cubicBezTo>
                    <a:pt x="1276" y="312"/>
                    <a:pt x="1375" y="264"/>
                    <a:pt x="1485" y="264"/>
                  </a:cubicBezTo>
                  <a:lnTo>
                    <a:pt x="1984" y="264"/>
                  </a:lnTo>
                  <a:cubicBezTo>
                    <a:pt x="2141" y="264"/>
                    <a:pt x="2270" y="393"/>
                    <a:pt x="2270" y="554"/>
                  </a:cubicBezTo>
                  <a:lnTo>
                    <a:pt x="2270" y="605"/>
                  </a:lnTo>
                  <a:cubicBezTo>
                    <a:pt x="2215" y="580"/>
                    <a:pt x="2152" y="565"/>
                    <a:pt x="2086" y="565"/>
                  </a:cubicBezTo>
                  <a:lnTo>
                    <a:pt x="1910" y="565"/>
                  </a:lnTo>
                  <a:lnTo>
                    <a:pt x="1910" y="2475"/>
                  </a:lnTo>
                  <a:lnTo>
                    <a:pt x="2248" y="2475"/>
                  </a:lnTo>
                  <a:cubicBezTo>
                    <a:pt x="2248" y="2475"/>
                    <a:pt x="2522" y="2244"/>
                    <a:pt x="2522" y="1646"/>
                  </a:cubicBezTo>
                  <a:lnTo>
                    <a:pt x="2522" y="1001"/>
                  </a:lnTo>
                  <a:cubicBezTo>
                    <a:pt x="2522" y="888"/>
                    <a:pt x="2478" y="785"/>
                    <a:pt x="2409" y="708"/>
                  </a:cubicBezTo>
                  <a:lnTo>
                    <a:pt x="2409" y="554"/>
                  </a:lnTo>
                  <a:cubicBezTo>
                    <a:pt x="2409" y="319"/>
                    <a:pt x="2218" y="125"/>
                    <a:pt x="1984" y="125"/>
                  </a:cubicBezTo>
                  <a:lnTo>
                    <a:pt x="1485" y="125"/>
                  </a:lnTo>
                  <a:cubicBezTo>
                    <a:pt x="1335" y="125"/>
                    <a:pt x="1192" y="195"/>
                    <a:pt x="1100" y="316"/>
                  </a:cubicBezTo>
                  <a:cubicBezTo>
                    <a:pt x="1034" y="400"/>
                    <a:pt x="932" y="448"/>
                    <a:pt x="822" y="448"/>
                  </a:cubicBezTo>
                  <a:lnTo>
                    <a:pt x="176" y="448"/>
                  </a:lnTo>
                  <a:lnTo>
                    <a:pt x="176" y="173"/>
                  </a:lnTo>
                  <a:lnTo>
                    <a:pt x="616" y="173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9"/>
            <p:cNvSpPr/>
            <p:nvPr/>
          </p:nvSpPr>
          <p:spPr>
            <a:xfrm>
              <a:off x="2373383" y="2043346"/>
              <a:ext cx="47699" cy="603656"/>
            </a:xfrm>
            <a:custGeom>
              <a:avLst/>
              <a:gdLst/>
              <a:ahLst/>
              <a:cxnLst/>
              <a:rect l="l" t="t" r="r" b="b"/>
              <a:pathLst>
                <a:path w="151" h="1911" extrusionOk="0">
                  <a:moveTo>
                    <a:pt x="150" y="1"/>
                  </a:moveTo>
                  <a:cubicBezTo>
                    <a:pt x="70" y="1"/>
                    <a:pt x="0" y="67"/>
                    <a:pt x="0" y="151"/>
                  </a:cubicBezTo>
                  <a:lnTo>
                    <a:pt x="0" y="1760"/>
                  </a:lnTo>
                  <a:cubicBezTo>
                    <a:pt x="0" y="1845"/>
                    <a:pt x="70" y="1911"/>
                    <a:pt x="150" y="1911"/>
                  </a:cubicBezTo>
                  <a:lnTo>
                    <a:pt x="1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19"/>
            <p:cNvSpPr/>
            <p:nvPr/>
          </p:nvSpPr>
          <p:spPr>
            <a:xfrm>
              <a:off x="3628394" y="3840411"/>
              <a:ext cx="128881" cy="296932"/>
            </a:xfrm>
            <a:custGeom>
              <a:avLst/>
              <a:gdLst/>
              <a:ahLst/>
              <a:cxnLst/>
              <a:rect l="l" t="t" r="r" b="b"/>
              <a:pathLst>
                <a:path w="408" h="940" extrusionOk="0">
                  <a:moveTo>
                    <a:pt x="184" y="1"/>
                  </a:moveTo>
                  <a:cubicBezTo>
                    <a:pt x="81" y="1"/>
                    <a:pt x="1" y="85"/>
                    <a:pt x="1" y="184"/>
                  </a:cubicBezTo>
                  <a:lnTo>
                    <a:pt x="1" y="756"/>
                  </a:lnTo>
                  <a:cubicBezTo>
                    <a:pt x="1" y="859"/>
                    <a:pt x="81" y="939"/>
                    <a:pt x="184" y="939"/>
                  </a:cubicBezTo>
                  <a:lnTo>
                    <a:pt x="407" y="939"/>
                  </a:lnTo>
                  <a:lnTo>
                    <a:pt x="4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9"/>
            <p:cNvSpPr/>
            <p:nvPr/>
          </p:nvSpPr>
          <p:spPr>
            <a:xfrm>
              <a:off x="1998112" y="1484230"/>
              <a:ext cx="128881" cy="381273"/>
            </a:xfrm>
            <a:custGeom>
              <a:avLst/>
              <a:gdLst/>
              <a:ahLst/>
              <a:cxnLst/>
              <a:rect l="l" t="t" r="r" b="b"/>
              <a:pathLst>
                <a:path w="408" h="1207" extrusionOk="0">
                  <a:moveTo>
                    <a:pt x="0" y="0"/>
                  </a:moveTo>
                  <a:lnTo>
                    <a:pt x="0" y="994"/>
                  </a:lnTo>
                  <a:lnTo>
                    <a:pt x="0" y="1206"/>
                  </a:lnTo>
                  <a:lnTo>
                    <a:pt x="246" y="1206"/>
                  </a:lnTo>
                  <a:cubicBezTo>
                    <a:pt x="334" y="1206"/>
                    <a:pt x="407" y="1133"/>
                    <a:pt x="407" y="1045"/>
                  </a:cubicBezTo>
                  <a:lnTo>
                    <a:pt x="407" y="162"/>
                  </a:lnTo>
                  <a:cubicBezTo>
                    <a:pt x="407" y="74"/>
                    <a:pt x="334" y="0"/>
                    <a:pt x="246" y="0"/>
                  </a:cubicBezTo>
                  <a:close/>
                </a:path>
              </a:pathLst>
            </a:custGeom>
            <a:solidFill>
              <a:srgbClr val="1515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19"/>
            <p:cNvSpPr/>
            <p:nvPr/>
          </p:nvSpPr>
          <p:spPr>
            <a:xfrm>
              <a:off x="820492" y="1995015"/>
              <a:ext cx="868684" cy="993774"/>
            </a:xfrm>
            <a:custGeom>
              <a:avLst/>
              <a:gdLst/>
              <a:ahLst/>
              <a:cxnLst/>
              <a:rect l="l" t="t" r="r" b="b"/>
              <a:pathLst>
                <a:path w="2750" h="3146" extrusionOk="0">
                  <a:moveTo>
                    <a:pt x="2585" y="2691"/>
                  </a:moveTo>
                  <a:cubicBezTo>
                    <a:pt x="2585" y="2852"/>
                    <a:pt x="2453" y="2980"/>
                    <a:pt x="2295" y="2980"/>
                  </a:cubicBezTo>
                  <a:lnTo>
                    <a:pt x="455" y="2980"/>
                  </a:lnTo>
                  <a:cubicBezTo>
                    <a:pt x="297" y="2980"/>
                    <a:pt x="165" y="2852"/>
                    <a:pt x="165" y="2691"/>
                  </a:cubicBezTo>
                  <a:lnTo>
                    <a:pt x="165" y="455"/>
                  </a:lnTo>
                  <a:cubicBezTo>
                    <a:pt x="165" y="293"/>
                    <a:pt x="297" y="161"/>
                    <a:pt x="455" y="161"/>
                  </a:cubicBezTo>
                  <a:lnTo>
                    <a:pt x="2295" y="161"/>
                  </a:lnTo>
                  <a:cubicBezTo>
                    <a:pt x="2453" y="161"/>
                    <a:pt x="2585" y="293"/>
                    <a:pt x="2585" y="455"/>
                  </a:cubicBezTo>
                  <a:close/>
                  <a:moveTo>
                    <a:pt x="2295" y="0"/>
                  </a:moveTo>
                  <a:lnTo>
                    <a:pt x="455" y="0"/>
                  </a:lnTo>
                  <a:cubicBezTo>
                    <a:pt x="206" y="0"/>
                    <a:pt x="0" y="202"/>
                    <a:pt x="0" y="455"/>
                  </a:cubicBezTo>
                  <a:lnTo>
                    <a:pt x="0" y="2691"/>
                  </a:lnTo>
                  <a:cubicBezTo>
                    <a:pt x="0" y="2940"/>
                    <a:pt x="206" y="3145"/>
                    <a:pt x="455" y="3145"/>
                  </a:cubicBezTo>
                  <a:lnTo>
                    <a:pt x="2295" y="3145"/>
                  </a:lnTo>
                  <a:cubicBezTo>
                    <a:pt x="2544" y="3145"/>
                    <a:pt x="2750" y="2940"/>
                    <a:pt x="2750" y="2691"/>
                  </a:cubicBezTo>
                  <a:lnTo>
                    <a:pt x="2750" y="455"/>
                  </a:lnTo>
                  <a:cubicBezTo>
                    <a:pt x="2750" y="202"/>
                    <a:pt x="2544" y="0"/>
                    <a:pt x="2295" y="0"/>
                  </a:cubicBezTo>
                  <a:close/>
                </a:path>
              </a:pathLst>
            </a:custGeom>
            <a:solidFill>
              <a:srgbClr val="1515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9"/>
            <p:cNvSpPr/>
            <p:nvPr/>
          </p:nvSpPr>
          <p:spPr>
            <a:xfrm>
              <a:off x="805330" y="2349122"/>
              <a:ext cx="763494" cy="1207944"/>
            </a:xfrm>
            <a:custGeom>
              <a:avLst/>
              <a:gdLst/>
              <a:ahLst/>
              <a:cxnLst/>
              <a:rect l="l" t="t" r="r" b="b"/>
              <a:pathLst>
                <a:path w="2417" h="3824" extrusionOk="0">
                  <a:moveTo>
                    <a:pt x="1" y="1"/>
                  </a:moveTo>
                  <a:lnTo>
                    <a:pt x="316" y="1"/>
                  </a:lnTo>
                  <a:cubicBezTo>
                    <a:pt x="448" y="1"/>
                    <a:pt x="712" y="111"/>
                    <a:pt x="749" y="459"/>
                  </a:cubicBezTo>
                  <a:cubicBezTo>
                    <a:pt x="782" y="807"/>
                    <a:pt x="936" y="2457"/>
                    <a:pt x="936" y="2457"/>
                  </a:cubicBezTo>
                  <a:lnTo>
                    <a:pt x="1929" y="2457"/>
                  </a:lnTo>
                  <a:cubicBezTo>
                    <a:pt x="2339" y="2457"/>
                    <a:pt x="2416" y="2508"/>
                    <a:pt x="2416" y="2677"/>
                  </a:cubicBezTo>
                  <a:lnTo>
                    <a:pt x="2416" y="3824"/>
                  </a:lnTo>
                  <a:lnTo>
                    <a:pt x="1" y="3824"/>
                  </a:lnTo>
                  <a:lnTo>
                    <a:pt x="1" y="238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9"/>
            <p:cNvSpPr/>
            <p:nvPr/>
          </p:nvSpPr>
          <p:spPr>
            <a:xfrm>
              <a:off x="667604" y="2462524"/>
              <a:ext cx="238809" cy="299143"/>
            </a:xfrm>
            <a:custGeom>
              <a:avLst/>
              <a:gdLst/>
              <a:ahLst/>
              <a:cxnLst/>
              <a:rect l="l" t="t" r="r" b="b"/>
              <a:pathLst>
                <a:path w="756" h="947" extrusionOk="0">
                  <a:moveTo>
                    <a:pt x="756" y="771"/>
                  </a:moveTo>
                  <a:lnTo>
                    <a:pt x="576" y="492"/>
                  </a:lnTo>
                  <a:cubicBezTo>
                    <a:pt x="576" y="488"/>
                    <a:pt x="580" y="485"/>
                    <a:pt x="580" y="481"/>
                  </a:cubicBezTo>
                  <a:lnTo>
                    <a:pt x="580" y="481"/>
                  </a:lnTo>
                  <a:cubicBezTo>
                    <a:pt x="583" y="477"/>
                    <a:pt x="583" y="470"/>
                    <a:pt x="587" y="466"/>
                  </a:cubicBezTo>
                  <a:lnTo>
                    <a:pt x="587" y="466"/>
                  </a:lnTo>
                  <a:cubicBezTo>
                    <a:pt x="587" y="463"/>
                    <a:pt x="587" y="463"/>
                    <a:pt x="587" y="463"/>
                  </a:cubicBezTo>
                  <a:cubicBezTo>
                    <a:pt x="587" y="463"/>
                    <a:pt x="587" y="463"/>
                    <a:pt x="587" y="459"/>
                  </a:cubicBezTo>
                  <a:lnTo>
                    <a:pt x="587" y="459"/>
                  </a:lnTo>
                  <a:cubicBezTo>
                    <a:pt x="605" y="397"/>
                    <a:pt x="591" y="301"/>
                    <a:pt x="583" y="239"/>
                  </a:cubicBezTo>
                  <a:lnTo>
                    <a:pt x="558" y="107"/>
                  </a:lnTo>
                  <a:cubicBezTo>
                    <a:pt x="536" y="93"/>
                    <a:pt x="506" y="96"/>
                    <a:pt x="484" y="111"/>
                  </a:cubicBezTo>
                  <a:cubicBezTo>
                    <a:pt x="466" y="126"/>
                    <a:pt x="459" y="148"/>
                    <a:pt x="459" y="173"/>
                  </a:cubicBezTo>
                  <a:lnTo>
                    <a:pt x="481" y="290"/>
                  </a:lnTo>
                  <a:lnTo>
                    <a:pt x="437" y="221"/>
                  </a:lnTo>
                  <a:lnTo>
                    <a:pt x="352" y="38"/>
                  </a:lnTo>
                  <a:cubicBezTo>
                    <a:pt x="345" y="23"/>
                    <a:pt x="334" y="12"/>
                    <a:pt x="319" y="8"/>
                  </a:cubicBezTo>
                  <a:lnTo>
                    <a:pt x="312" y="8"/>
                  </a:lnTo>
                  <a:cubicBezTo>
                    <a:pt x="290" y="1"/>
                    <a:pt x="264" y="16"/>
                    <a:pt x="257" y="41"/>
                  </a:cubicBezTo>
                  <a:cubicBezTo>
                    <a:pt x="253" y="52"/>
                    <a:pt x="253" y="63"/>
                    <a:pt x="257" y="74"/>
                  </a:cubicBezTo>
                  <a:lnTo>
                    <a:pt x="338" y="265"/>
                  </a:lnTo>
                  <a:lnTo>
                    <a:pt x="228" y="89"/>
                  </a:lnTo>
                  <a:cubicBezTo>
                    <a:pt x="217" y="71"/>
                    <a:pt x="199" y="60"/>
                    <a:pt x="180" y="52"/>
                  </a:cubicBezTo>
                  <a:cubicBezTo>
                    <a:pt x="155" y="41"/>
                    <a:pt x="125" y="56"/>
                    <a:pt x="114" y="82"/>
                  </a:cubicBezTo>
                  <a:cubicBezTo>
                    <a:pt x="111" y="100"/>
                    <a:pt x="111" y="115"/>
                    <a:pt x="122" y="129"/>
                  </a:cubicBezTo>
                  <a:lnTo>
                    <a:pt x="253" y="323"/>
                  </a:lnTo>
                  <a:lnTo>
                    <a:pt x="111" y="181"/>
                  </a:lnTo>
                  <a:cubicBezTo>
                    <a:pt x="103" y="173"/>
                    <a:pt x="92" y="170"/>
                    <a:pt x="85" y="170"/>
                  </a:cubicBezTo>
                  <a:cubicBezTo>
                    <a:pt x="59" y="170"/>
                    <a:pt x="37" y="188"/>
                    <a:pt x="37" y="214"/>
                  </a:cubicBezTo>
                  <a:cubicBezTo>
                    <a:pt x="34" y="228"/>
                    <a:pt x="41" y="247"/>
                    <a:pt x="52" y="258"/>
                  </a:cubicBezTo>
                  <a:lnTo>
                    <a:pt x="144" y="367"/>
                  </a:lnTo>
                  <a:lnTo>
                    <a:pt x="67" y="320"/>
                  </a:lnTo>
                  <a:cubicBezTo>
                    <a:pt x="59" y="316"/>
                    <a:pt x="48" y="312"/>
                    <a:pt x="37" y="316"/>
                  </a:cubicBezTo>
                  <a:cubicBezTo>
                    <a:pt x="15" y="316"/>
                    <a:pt x="1" y="338"/>
                    <a:pt x="4" y="360"/>
                  </a:cubicBezTo>
                  <a:cubicBezTo>
                    <a:pt x="4" y="378"/>
                    <a:pt x="12" y="393"/>
                    <a:pt x="26" y="400"/>
                  </a:cubicBezTo>
                  <a:lnTo>
                    <a:pt x="177" y="518"/>
                  </a:lnTo>
                  <a:lnTo>
                    <a:pt x="195" y="543"/>
                  </a:lnTo>
                  <a:cubicBezTo>
                    <a:pt x="199" y="547"/>
                    <a:pt x="202" y="551"/>
                    <a:pt x="206" y="554"/>
                  </a:cubicBezTo>
                  <a:cubicBezTo>
                    <a:pt x="242" y="598"/>
                    <a:pt x="294" y="620"/>
                    <a:pt x="345" y="624"/>
                  </a:cubicBezTo>
                  <a:cubicBezTo>
                    <a:pt x="404" y="771"/>
                    <a:pt x="481" y="947"/>
                    <a:pt x="481" y="947"/>
                  </a:cubicBezTo>
                  <a:close/>
                </a:path>
              </a:pathLst>
            </a:custGeom>
            <a:solidFill>
              <a:srgbClr val="FDCE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9"/>
            <p:cNvSpPr/>
            <p:nvPr/>
          </p:nvSpPr>
          <p:spPr>
            <a:xfrm>
              <a:off x="768371" y="2621414"/>
              <a:ext cx="128881" cy="122879"/>
            </a:xfrm>
            <a:custGeom>
              <a:avLst/>
              <a:gdLst/>
              <a:ahLst/>
              <a:cxnLst/>
              <a:rect l="l" t="t" r="r" b="b"/>
              <a:pathLst>
                <a:path w="408" h="389" extrusionOk="0">
                  <a:moveTo>
                    <a:pt x="0" y="194"/>
                  </a:moveTo>
                  <a:lnTo>
                    <a:pt x="107" y="389"/>
                  </a:lnTo>
                  <a:lnTo>
                    <a:pt x="407" y="143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9"/>
            <p:cNvSpPr/>
            <p:nvPr/>
          </p:nvSpPr>
          <p:spPr>
            <a:xfrm>
              <a:off x="770583" y="2628363"/>
              <a:ext cx="455506" cy="444766"/>
            </a:xfrm>
            <a:custGeom>
              <a:avLst/>
              <a:gdLst/>
              <a:ahLst/>
              <a:cxnLst/>
              <a:rect l="l" t="t" r="r" b="b"/>
              <a:pathLst>
                <a:path w="1442" h="1408" extrusionOk="0">
                  <a:moveTo>
                    <a:pt x="1379" y="737"/>
                  </a:moveTo>
                  <a:cubicBezTo>
                    <a:pt x="994" y="693"/>
                    <a:pt x="536" y="323"/>
                    <a:pt x="375" y="0"/>
                  </a:cubicBezTo>
                  <a:cubicBezTo>
                    <a:pt x="250" y="88"/>
                    <a:pt x="125" y="176"/>
                    <a:pt x="1" y="264"/>
                  </a:cubicBezTo>
                  <a:cubicBezTo>
                    <a:pt x="177" y="704"/>
                    <a:pt x="763" y="1217"/>
                    <a:pt x="1196" y="1408"/>
                  </a:cubicBezTo>
                  <a:cubicBezTo>
                    <a:pt x="1251" y="1213"/>
                    <a:pt x="1298" y="968"/>
                    <a:pt x="1441" y="825"/>
                  </a:cubicBez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9"/>
            <p:cNvSpPr/>
            <p:nvPr/>
          </p:nvSpPr>
          <p:spPr>
            <a:xfrm>
              <a:off x="1112370" y="2794834"/>
              <a:ext cx="518999" cy="520263"/>
            </a:xfrm>
            <a:custGeom>
              <a:avLst/>
              <a:gdLst/>
              <a:ahLst/>
              <a:cxnLst/>
              <a:rect l="l" t="t" r="r" b="b"/>
              <a:pathLst>
                <a:path w="1643" h="1647" extrusionOk="0">
                  <a:moveTo>
                    <a:pt x="829" y="1577"/>
                  </a:moveTo>
                  <a:lnTo>
                    <a:pt x="1642" y="1511"/>
                  </a:lnTo>
                  <a:cubicBezTo>
                    <a:pt x="1642" y="1511"/>
                    <a:pt x="1466" y="430"/>
                    <a:pt x="1272" y="217"/>
                  </a:cubicBezTo>
                  <a:cubicBezTo>
                    <a:pt x="1071" y="1"/>
                    <a:pt x="843" y="23"/>
                    <a:pt x="697" y="38"/>
                  </a:cubicBezTo>
                  <a:cubicBezTo>
                    <a:pt x="550" y="49"/>
                    <a:pt x="319" y="63"/>
                    <a:pt x="158" y="313"/>
                  </a:cubicBezTo>
                  <a:cubicBezTo>
                    <a:pt x="0" y="551"/>
                    <a:pt x="4" y="1647"/>
                    <a:pt x="4" y="1647"/>
                  </a:cubicBezTo>
                  <a:lnTo>
                    <a:pt x="818" y="1577"/>
                  </a:ln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9"/>
            <p:cNvSpPr/>
            <p:nvPr/>
          </p:nvSpPr>
          <p:spPr>
            <a:xfrm>
              <a:off x="1224509" y="2799573"/>
              <a:ext cx="217013" cy="176264"/>
            </a:xfrm>
            <a:custGeom>
              <a:avLst/>
              <a:gdLst/>
              <a:ahLst/>
              <a:cxnLst/>
              <a:rect l="l" t="t" r="r" b="b"/>
              <a:pathLst>
                <a:path w="687" h="558" extrusionOk="0">
                  <a:moveTo>
                    <a:pt x="386" y="558"/>
                  </a:moveTo>
                  <a:cubicBezTo>
                    <a:pt x="551" y="462"/>
                    <a:pt x="646" y="191"/>
                    <a:pt x="686" y="48"/>
                  </a:cubicBezTo>
                  <a:cubicBezTo>
                    <a:pt x="558" y="1"/>
                    <a:pt x="433" y="15"/>
                    <a:pt x="342" y="23"/>
                  </a:cubicBezTo>
                  <a:cubicBezTo>
                    <a:pt x="246" y="30"/>
                    <a:pt x="122" y="37"/>
                    <a:pt x="1" y="107"/>
                  </a:cubicBezTo>
                  <a:cubicBezTo>
                    <a:pt x="67" y="239"/>
                    <a:pt x="206" y="488"/>
                    <a:pt x="386" y="5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9"/>
            <p:cNvSpPr/>
            <p:nvPr/>
          </p:nvSpPr>
          <p:spPr>
            <a:xfrm>
              <a:off x="1186287" y="2686170"/>
              <a:ext cx="227437" cy="194901"/>
            </a:xfrm>
            <a:custGeom>
              <a:avLst/>
              <a:gdLst/>
              <a:ahLst/>
              <a:cxnLst/>
              <a:rect l="l" t="t" r="r" b="b"/>
              <a:pathLst>
                <a:path w="720" h="617" extrusionOk="0">
                  <a:moveTo>
                    <a:pt x="386" y="19"/>
                  </a:moveTo>
                  <a:lnTo>
                    <a:pt x="272" y="33"/>
                  </a:lnTo>
                  <a:cubicBezTo>
                    <a:pt x="114" y="48"/>
                    <a:pt x="1" y="191"/>
                    <a:pt x="19" y="349"/>
                  </a:cubicBezTo>
                  <a:cubicBezTo>
                    <a:pt x="37" y="506"/>
                    <a:pt x="180" y="616"/>
                    <a:pt x="338" y="598"/>
                  </a:cubicBezTo>
                  <a:lnTo>
                    <a:pt x="452" y="587"/>
                  </a:lnTo>
                  <a:cubicBezTo>
                    <a:pt x="609" y="569"/>
                    <a:pt x="719" y="426"/>
                    <a:pt x="701" y="268"/>
                  </a:cubicBezTo>
                  <a:cubicBezTo>
                    <a:pt x="683" y="114"/>
                    <a:pt x="543" y="0"/>
                    <a:pt x="386" y="19"/>
                  </a:cubicBezTo>
                  <a:close/>
                </a:path>
              </a:pathLst>
            </a:custGeom>
            <a:solidFill>
              <a:srgbClr val="9192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9"/>
            <p:cNvSpPr/>
            <p:nvPr/>
          </p:nvSpPr>
          <p:spPr>
            <a:xfrm>
              <a:off x="1284843" y="2822632"/>
              <a:ext cx="98556" cy="153204"/>
            </a:xfrm>
            <a:custGeom>
              <a:avLst/>
              <a:gdLst/>
              <a:ahLst/>
              <a:cxnLst/>
              <a:rect l="l" t="t" r="r" b="b"/>
              <a:pathLst>
                <a:path w="312" h="485" extrusionOk="0">
                  <a:moveTo>
                    <a:pt x="92" y="426"/>
                  </a:moveTo>
                  <a:cubicBezTo>
                    <a:pt x="125" y="452"/>
                    <a:pt x="158" y="470"/>
                    <a:pt x="195" y="485"/>
                  </a:cubicBezTo>
                  <a:cubicBezTo>
                    <a:pt x="228" y="466"/>
                    <a:pt x="257" y="441"/>
                    <a:pt x="283" y="408"/>
                  </a:cubicBezTo>
                  <a:cubicBezTo>
                    <a:pt x="264" y="345"/>
                    <a:pt x="239" y="272"/>
                    <a:pt x="213" y="225"/>
                  </a:cubicBezTo>
                  <a:cubicBezTo>
                    <a:pt x="264" y="170"/>
                    <a:pt x="297" y="78"/>
                    <a:pt x="312" y="23"/>
                  </a:cubicBezTo>
                  <a:cubicBezTo>
                    <a:pt x="253" y="1"/>
                    <a:pt x="198" y="8"/>
                    <a:pt x="154" y="12"/>
                  </a:cubicBezTo>
                  <a:cubicBezTo>
                    <a:pt x="110" y="16"/>
                    <a:pt x="55" y="19"/>
                    <a:pt x="0" y="49"/>
                  </a:cubicBezTo>
                  <a:cubicBezTo>
                    <a:pt x="22" y="100"/>
                    <a:pt x="70" y="184"/>
                    <a:pt x="132" y="232"/>
                  </a:cubicBezTo>
                  <a:cubicBezTo>
                    <a:pt x="114" y="283"/>
                    <a:pt x="99" y="356"/>
                    <a:pt x="92" y="426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9"/>
            <p:cNvSpPr/>
            <p:nvPr/>
          </p:nvSpPr>
          <p:spPr>
            <a:xfrm>
              <a:off x="960429" y="2132741"/>
              <a:ext cx="596707" cy="601129"/>
            </a:xfrm>
            <a:custGeom>
              <a:avLst/>
              <a:gdLst/>
              <a:ahLst/>
              <a:cxnLst/>
              <a:rect l="l" t="t" r="r" b="b"/>
              <a:pathLst>
                <a:path w="1889" h="1903" extrusionOk="0">
                  <a:moveTo>
                    <a:pt x="470" y="1903"/>
                  </a:moveTo>
                  <a:lnTo>
                    <a:pt x="1559" y="1811"/>
                  </a:lnTo>
                  <a:cubicBezTo>
                    <a:pt x="1577" y="1811"/>
                    <a:pt x="1698" y="1532"/>
                    <a:pt x="1793" y="1309"/>
                  </a:cubicBezTo>
                  <a:cubicBezTo>
                    <a:pt x="1867" y="1137"/>
                    <a:pt x="1889" y="942"/>
                    <a:pt x="1856" y="759"/>
                  </a:cubicBezTo>
                  <a:cubicBezTo>
                    <a:pt x="1749" y="304"/>
                    <a:pt x="1328" y="0"/>
                    <a:pt x="862" y="37"/>
                  </a:cubicBezTo>
                  <a:cubicBezTo>
                    <a:pt x="401" y="74"/>
                    <a:pt x="34" y="447"/>
                    <a:pt x="5" y="909"/>
                  </a:cubicBezTo>
                  <a:lnTo>
                    <a:pt x="5" y="913"/>
                  </a:lnTo>
                  <a:cubicBezTo>
                    <a:pt x="1" y="1100"/>
                    <a:pt x="56" y="1287"/>
                    <a:pt x="155" y="1444"/>
                  </a:cubicBezTo>
                  <a:cubicBezTo>
                    <a:pt x="287" y="1650"/>
                    <a:pt x="452" y="1903"/>
                    <a:pt x="470" y="1903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9"/>
            <p:cNvSpPr/>
            <p:nvPr/>
          </p:nvSpPr>
          <p:spPr>
            <a:xfrm>
              <a:off x="951269" y="2250882"/>
              <a:ext cx="595443" cy="630191"/>
            </a:xfrm>
            <a:custGeom>
              <a:avLst/>
              <a:gdLst/>
              <a:ahLst/>
              <a:cxnLst/>
              <a:rect l="l" t="t" r="r" b="b"/>
              <a:pathLst>
                <a:path w="1885" h="1995" extrusionOk="0">
                  <a:moveTo>
                    <a:pt x="1844" y="1067"/>
                  </a:moveTo>
                  <a:lnTo>
                    <a:pt x="1800" y="609"/>
                  </a:lnTo>
                  <a:cubicBezTo>
                    <a:pt x="1797" y="605"/>
                    <a:pt x="1789" y="601"/>
                    <a:pt x="1782" y="594"/>
                  </a:cubicBezTo>
                  <a:cubicBezTo>
                    <a:pt x="1749" y="557"/>
                    <a:pt x="1723" y="528"/>
                    <a:pt x="1716" y="473"/>
                  </a:cubicBezTo>
                  <a:cubicBezTo>
                    <a:pt x="1701" y="367"/>
                    <a:pt x="1661" y="315"/>
                    <a:pt x="1573" y="253"/>
                  </a:cubicBezTo>
                  <a:cubicBezTo>
                    <a:pt x="1438" y="158"/>
                    <a:pt x="1276" y="92"/>
                    <a:pt x="1108" y="62"/>
                  </a:cubicBezTo>
                  <a:cubicBezTo>
                    <a:pt x="708" y="0"/>
                    <a:pt x="364" y="202"/>
                    <a:pt x="155" y="543"/>
                  </a:cubicBezTo>
                  <a:cubicBezTo>
                    <a:pt x="155" y="546"/>
                    <a:pt x="155" y="550"/>
                    <a:pt x="151" y="550"/>
                  </a:cubicBezTo>
                  <a:lnTo>
                    <a:pt x="184" y="931"/>
                  </a:lnTo>
                  <a:lnTo>
                    <a:pt x="162" y="935"/>
                  </a:lnTo>
                  <a:cubicBezTo>
                    <a:pt x="100" y="939"/>
                    <a:pt x="45" y="979"/>
                    <a:pt x="23" y="1037"/>
                  </a:cubicBezTo>
                  <a:cubicBezTo>
                    <a:pt x="1" y="1089"/>
                    <a:pt x="4" y="1151"/>
                    <a:pt x="37" y="1199"/>
                  </a:cubicBezTo>
                  <a:lnTo>
                    <a:pt x="85" y="1268"/>
                  </a:lnTo>
                  <a:cubicBezTo>
                    <a:pt x="118" y="1320"/>
                    <a:pt x="177" y="1345"/>
                    <a:pt x="235" y="1345"/>
                  </a:cubicBezTo>
                  <a:cubicBezTo>
                    <a:pt x="334" y="1727"/>
                    <a:pt x="693" y="1994"/>
                    <a:pt x="1100" y="1958"/>
                  </a:cubicBezTo>
                  <a:cubicBezTo>
                    <a:pt x="1551" y="1917"/>
                    <a:pt x="1885" y="1518"/>
                    <a:pt x="1844" y="1067"/>
                  </a:cubicBezTo>
                  <a:close/>
                </a:path>
              </a:pathLst>
            </a:custGeom>
            <a:solidFill>
              <a:srgbClr val="FFE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9"/>
            <p:cNvSpPr/>
            <p:nvPr/>
          </p:nvSpPr>
          <p:spPr>
            <a:xfrm>
              <a:off x="936106" y="2437253"/>
              <a:ext cx="140569" cy="140253"/>
            </a:xfrm>
            <a:custGeom>
              <a:avLst/>
              <a:gdLst/>
              <a:ahLst/>
              <a:cxnLst/>
              <a:rect l="l" t="t" r="r" b="b"/>
              <a:pathLst>
                <a:path w="445" h="444" extrusionOk="0">
                  <a:moveTo>
                    <a:pt x="437" y="206"/>
                  </a:moveTo>
                  <a:cubicBezTo>
                    <a:pt x="445" y="323"/>
                    <a:pt x="357" y="425"/>
                    <a:pt x="239" y="436"/>
                  </a:cubicBezTo>
                  <a:cubicBezTo>
                    <a:pt x="122" y="444"/>
                    <a:pt x="19" y="356"/>
                    <a:pt x="12" y="239"/>
                  </a:cubicBezTo>
                  <a:cubicBezTo>
                    <a:pt x="1" y="121"/>
                    <a:pt x="89" y="19"/>
                    <a:pt x="206" y="11"/>
                  </a:cubicBezTo>
                  <a:cubicBezTo>
                    <a:pt x="324" y="0"/>
                    <a:pt x="426" y="88"/>
                    <a:pt x="437" y="206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9"/>
            <p:cNvSpPr/>
            <p:nvPr/>
          </p:nvSpPr>
          <p:spPr>
            <a:xfrm>
              <a:off x="1445629" y="2394293"/>
              <a:ext cx="140569" cy="141516"/>
            </a:xfrm>
            <a:custGeom>
              <a:avLst/>
              <a:gdLst/>
              <a:ahLst/>
              <a:cxnLst/>
              <a:rect l="l" t="t" r="r" b="b"/>
              <a:pathLst>
                <a:path w="445" h="448" extrusionOk="0">
                  <a:moveTo>
                    <a:pt x="12" y="243"/>
                  </a:moveTo>
                  <a:cubicBezTo>
                    <a:pt x="19" y="360"/>
                    <a:pt x="125" y="448"/>
                    <a:pt x="243" y="437"/>
                  </a:cubicBezTo>
                  <a:cubicBezTo>
                    <a:pt x="360" y="426"/>
                    <a:pt x="444" y="323"/>
                    <a:pt x="437" y="206"/>
                  </a:cubicBezTo>
                  <a:cubicBezTo>
                    <a:pt x="426" y="89"/>
                    <a:pt x="323" y="1"/>
                    <a:pt x="206" y="12"/>
                  </a:cubicBezTo>
                  <a:cubicBezTo>
                    <a:pt x="89" y="23"/>
                    <a:pt x="1" y="125"/>
                    <a:pt x="12" y="243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9"/>
            <p:cNvSpPr/>
            <p:nvPr/>
          </p:nvSpPr>
          <p:spPr>
            <a:xfrm>
              <a:off x="963904" y="2105891"/>
              <a:ext cx="574911" cy="277031"/>
            </a:xfrm>
            <a:custGeom>
              <a:avLst/>
              <a:gdLst/>
              <a:ahLst/>
              <a:cxnLst/>
              <a:rect l="l" t="t" r="r" b="b"/>
              <a:pathLst>
                <a:path w="1820" h="877" extrusionOk="0">
                  <a:moveTo>
                    <a:pt x="1819" y="727"/>
                  </a:moveTo>
                  <a:cubicBezTo>
                    <a:pt x="1782" y="617"/>
                    <a:pt x="1731" y="518"/>
                    <a:pt x="1669" y="430"/>
                  </a:cubicBezTo>
                  <a:cubicBezTo>
                    <a:pt x="1478" y="162"/>
                    <a:pt x="1170" y="1"/>
                    <a:pt x="844" y="30"/>
                  </a:cubicBezTo>
                  <a:cubicBezTo>
                    <a:pt x="844" y="30"/>
                    <a:pt x="844" y="30"/>
                    <a:pt x="844" y="30"/>
                  </a:cubicBezTo>
                  <a:cubicBezTo>
                    <a:pt x="844" y="30"/>
                    <a:pt x="844" y="30"/>
                    <a:pt x="844" y="30"/>
                  </a:cubicBezTo>
                  <a:cubicBezTo>
                    <a:pt x="518" y="56"/>
                    <a:pt x="243" y="265"/>
                    <a:pt x="96" y="562"/>
                  </a:cubicBezTo>
                  <a:cubicBezTo>
                    <a:pt x="52" y="657"/>
                    <a:pt x="16" y="763"/>
                    <a:pt x="1" y="877"/>
                  </a:cubicBezTo>
                  <a:cubicBezTo>
                    <a:pt x="1" y="877"/>
                    <a:pt x="390" y="521"/>
                    <a:pt x="881" y="481"/>
                  </a:cubicBezTo>
                  <a:cubicBezTo>
                    <a:pt x="1376" y="437"/>
                    <a:pt x="1819" y="727"/>
                    <a:pt x="1819" y="727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9"/>
            <p:cNvSpPr/>
            <p:nvPr/>
          </p:nvSpPr>
          <p:spPr>
            <a:xfrm>
              <a:off x="943056" y="2357335"/>
              <a:ext cx="139305" cy="139305"/>
            </a:xfrm>
            <a:custGeom>
              <a:avLst/>
              <a:gdLst/>
              <a:ahLst/>
              <a:cxnLst/>
              <a:rect l="l" t="t" r="r" b="b"/>
              <a:pathLst>
                <a:path w="441" h="441" extrusionOk="0">
                  <a:moveTo>
                    <a:pt x="430" y="202"/>
                  </a:moveTo>
                  <a:cubicBezTo>
                    <a:pt x="441" y="319"/>
                    <a:pt x="353" y="422"/>
                    <a:pt x="236" y="429"/>
                  </a:cubicBezTo>
                  <a:cubicBezTo>
                    <a:pt x="122" y="440"/>
                    <a:pt x="19" y="352"/>
                    <a:pt x="12" y="239"/>
                  </a:cubicBezTo>
                  <a:cubicBezTo>
                    <a:pt x="1" y="121"/>
                    <a:pt x="85" y="19"/>
                    <a:pt x="203" y="11"/>
                  </a:cubicBezTo>
                  <a:cubicBezTo>
                    <a:pt x="320" y="0"/>
                    <a:pt x="419" y="88"/>
                    <a:pt x="430" y="202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9"/>
            <p:cNvSpPr/>
            <p:nvPr/>
          </p:nvSpPr>
          <p:spPr>
            <a:xfrm>
              <a:off x="975592" y="2239194"/>
              <a:ext cx="154468" cy="154152"/>
            </a:xfrm>
            <a:custGeom>
              <a:avLst/>
              <a:gdLst/>
              <a:ahLst/>
              <a:cxnLst/>
              <a:rect l="l" t="t" r="r" b="b"/>
              <a:pathLst>
                <a:path w="489" h="488" extrusionOk="0">
                  <a:moveTo>
                    <a:pt x="477" y="224"/>
                  </a:moveTo>
                  <a:cubicBezTo>
                    <a:pt x="488" y="356"/>
                    <a:pt x="393" y="466"/>
                    <a:pt x="265" y="477"/>
                  </a:cubicBezTo>
                  <a:cubicBezTo>
                    <a:pt x="136" y="488"/>
                    <a:pt x="23" y="393"/>
                    <a:pt x="12" y="264"/>
                  </a:cubicBezTo>
                  <a:cubicBezTo>
                    <a:pt x="1" y="136"/>
                    <a:pt x="96" y="22"/>
                    <a:pt x="228" y="11"/>
                  </a:cubicBezTo>
                  <a:cubicBezTo>
                    <a:pt x="356" y="0"/>
                    <a:pt x="466" y="96"/>
                    <a:pt x="477" y="224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9"/>
            <p:cNvSpPr/>
            <p:nvPr/>
          </p:nvSpPr>
          <p:spPr>
            <a:xfrm>
              <a:off x="940845" y="2351649"/>
              <a:ext cx="130145" cy="128565"/>
            </a:xfrm>
            <a:custGeom>
              <a:avLst/>
              <a:gdLst/>
              <a:ahLst/>
              <a:cxnLst/>
              <a:rect l="l" t="t" r="r" b="b"/>
              <a:pathLst>
                <a:path w="412" h="407" extrusionOk="0">
                  <a:moveTo>
                    <a:pt x="400" y="187"/>
                  </a:moveTo>
                  <a:cubicBezTo>
                    <a:pt x="411" y="293"/>
                    <a:pt x="331" y="389"/>
                    <a:pt x="224" y="400"/>
                  </a:cubicBezTo>
                  <a:cubicBezTo>
                    <a:pt x="114" y="407"/>
                    <a:pt x="19" y="326"/>
                    <a:pt x="12" y="220"/>
                  </a:cubicBezTo>
                  <a:cubicBezTo>
                    <a:pt x="1" y="110"/>
                    <a:pt x="81" y="18"/>
                    <a:pt x="191" y="7"/>
                  </a:cubicBezTo>
                  <a:cubicBezTo>
                    <a:pt x="298" y="0"/>
                    <a:pt x="393" y="81"/>
                    <a:pt x="400" y="187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9"/>
            <p:cNvSpPr/>
            <p:nvPr/>
          </p:nvSpPr>
          <p:spPr>
            <a:xfrm>
              <a:off x="984753" y="2164013"/>
              <a:ext cx="141832" cy="142780"/>
            </a:xfrm>
            <a:custGeom>
              <a:avLst/>
              <a:gdLst/>
              <a:ahLst/>
              <a:cxnLst/>
              <a:rect l="l" t="t" r="r" b="b"/>
              <a:pathLst>
                <a:path w="449" h="452" extrusionOk="0">
                  <a:moveTo>
                    <a:pt x="441" y="209"/>
                  </a:moveTo>
                  <a:cubicBezTo>
                    <a:pt x="448" y="326"/>
                    <a:pt x="360" y="429"/>
                    <a:pt x="243" y="440"/>
                  </a:cubicBezTo>
                  <a:cubicBezTo>
                    <a:pt x="126" y="451"/>
                    <a:pt x="23" y="363"/>
                    <a:pt x="12" y="242"/>
                  </a:cubicBezTo>
                  <a:cubicBezTo>
                    <a:pt x="1" y="125"/>
                    <a:pt x="89" y="22"/>
                    <a:pt x="206" y="11"/>
                  </a:cubicBezTo>
                  <a:cubicBezTo>
                    <a:pt x="327" y="0"/>
                    <a:pt x="430" y="88"/>
                    <a:pt x="441" y="209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9"/>
            <p:cNvSpPr/>
            <p:nvPr/>
          </p:nvSpPr>
          <p:spPr>
            <a:xfrm>
              <a:off x="1053300" y="2121053"/>
              <a:ext cx="154152" cy="154468"/>
            </a:xfrm>
            <a:custGeom>
              <a:avLst/>
              <a:gdLst/>
              <a:ahLst/>
              <a:cxnLst/>
              <a:rect l="l" t="t" r="r" b="b"/>
              <a:pathLst>
                <a:path w="488" h="489" extrusionOk="0">
                  <a:moveTo>
                    <a:pt x="477" y="224"/>
                  </a:moveTo>
                  <a:cubicBezTo>
                    <a:pt x="488" y="356"/>
                    <a:pt x="392" y="466"/>
                    <a:pt x="264" y="477"/>
                  </a:cubicBezTo>
                  <a:cubicBezTo>
                    <a:pt x="136" y="488"/>
                    <a:pt x="22" y="393"/>
                    <a:pt x="11" y="264"/>
                  </a:cubicBezTo>
                  <a:cubicBezTo>
                    <a:pt x="0" y="136"/>
                    <a:pt x="96" y="23"/>
                    <a:pt x="224" y="12"/>
                  </a:cubicBezTo>
                  <a:cubicBezTo>
                    <a:pt x="356" y="1"/>
                    <a:pt x="466" y="96"/>
                    <a:pt x="477" y="224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9"/>
            <p:cNvSpPr/>
            <p:nvPr/>
          </p:nvSpPr>
          <p:spPr>
            <a:xfrm>
              <a:off x="1158489" y="2089781"/>
              <a:ext cx="153204" cy="154468"/>
            </a:xfrm>
            <a:custGeom>
              <a:avLst/>
              <a:gdLst/>
              <a:ahLst/>
              <a:cxnLst/>
              <a:rect l="l" t="t" r="r" b="b"/>
              <a:pathLst>
                <a:path w="485" h="489" extrusionOk="0">
                  <a:moveTo>
                    <a:pt x="477" y="224"/>
                  </a:moveTo>
                  <a:cubicBezTo>
                    <a:pt x="485" y="352"/>
                    <a:pt x="389" y="466"/>
                    <a:pt x="261" y="477"/>
                  </a:cubicBezTo>
                  <a:cubicBezTo>
                    <a:pt x="133" y="488"/>
                    <a:pt x="19" y="393"/>
                    <a:pt x="8" y="265"/>
                  </a:cubicBezTo>
                  <a:cubicBezTo>
                    <a:pt x="1" y="136"/>
                    <a:pt x="96" y="23"/>
                    <a:pt x="224" y="12"/>
                  </a:cubicBezTo>
                  <a:cubicBezTo>
                    <a:pt x="353" y="1"/>
                    <a:pt x="466" y="96"/>
                    <a:pt x="477" y="224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9"/>
            <p:cNvSpPr/>
            <p:nvPr/>
          </p:nvSpPr>
          <p:spPr>
            <a:xfrm>
              <a:off x="1095944" y="2180123"/>
              <a:ext cx="154468" cy="154468"/>
            </a:xfrm>
            <a:custGeom>
              <a:avLst/>
              <a:gdLst/>
              <a:ahLst/>
              <a:cxnLst/>
              <a:rect l="l" t="t" r="r" b="b"/>
              <a:pathLst>
                <a:path w="489" h="489" extrusionOk="0">
                  <a:moveTo>
                    <a:pt x="477" y="228"/>
                  </a:moveTo>
                  <a:cubicBezTo>
                    <a:pt x="488" y="356"/>
                    <a:pt x="393" y="470"/>
                    <a:pt x="265" y="477"/>
                  </a:cubicBezTo>
                  <a:cubicBezTo>
                    <a:pt x="136" y="488"/>
                    <a:pt x="23" y="393"/>
                    <a:pt x="12" y="264"/>
                  </a:cubicBezTo>
                  <a:cubicBezTo>
                    <a:pt x="1" y="136"/>
                    <a:pt x="100" y="23"/>
                    <a:pt x="228" y="12"/>
                  </a:cubicBezTo>
                  <a:cubicBezTo>
                    <a:pt x="356" y="1"/>
                    <a:pt x="470" y="99"/>
                    <a:pt x="477" y="228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9"/>
            <p:cNvSpPr/>
            <p:nvPr/>
          </p:nvSpPr>
          <p:spPr>
            <a:xfrm>
              <a:off x="1232722" y="2169699"/>
              <a:ext cx="154152" cy="154468"/>
            </a:xfrm>
            <a:custGeom>
              <a:avLst/>
              <a:gdLst/>
              <a:ahLst/>
              <a:cxnLst/>
              <a:rect l="l" t="t" r="r" b="b"/>
              <a:pathLst>
                <a:path w="488" h="489" extrusionOk="0">
                  <a:moveTo>
                    <a:pt x="477" y="224"/>
                  </a:moveTo>
                  <a:cubicBezTo>
                    <a:pt x="488" y="352"/>
                    <a:pt x="393" y="466"/>
                    <a:pt x="264" y="477"/>
                  </a:cubicBezTo>
                  <a:cubicBezTo>
                    <a:pt x="136" y="488"/>
                    <a:pt x="22" y="389"/>
                    <a:pt x="11" y="261"/>
                  </a:cubicBezTo>
                  <a:cubicBezTo>
                    <a:pt x="0" y="132"/>
                    <a:pt x="96" y="19"/>
                    <a:pt x="228" y="12"/>
                  </a:cubicBezTo>
                  <a:cubicBezTo>
                    <a:pt x="356" y="1"/>
                    <a:pt x="466" y="96"/>
                    <a:pt x="477" y="224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9"/>
            <p:cNvSpPr/>
            <p:nvPr/>
          </p:nvSpPr>
          <p:spPr>
            <a:xfrm>
              <a:off x="1428255" y="2316901"/>
              <a:ext cx="138358" cy="138989"/>
            </a:xfrm>
            <a:custGeom>
              <a:avLst/>
              <a:gdLst/>
              <a:ahLst/>
              <a:cxnLst/>
              <a:rect l="l" t="t" r="r" b="b"/>
              <a:pathLst>
                <a:path w="438" h="440" extrusionOk="0">
                  <a:moveTo>
                    <a:pt x="8" y="238"/>
                  </a:moveTo>
                  <a:cubicBezTo>
                    <a:pt x="19" y="356"/>
                    <a:pt x="122" y="440"/>
                    <a:pt x="235" y="429"/>
                  </a:cubicBezTo>
                  <a:cubicBezTo>
                    <a:pt x="353" y="422"/>
                    <a:pt x="437" y="319"/>
                    <a:pt x="430" y="202"/>
                  </a:cubicBezTo>
                  <a:cubicBezTo>
                    <a:pt x="419" y="88"/>
                    <a:pt x="316" y="0"/>
                    <a:pt x="202" y="11"/>
                  </a:cubicBezTo>
                  <a:cubicBezTo>
                    <a:pt x="85" y="22"/>
                    <a:pt x="1" y="121"/>
                    <a:pt x="8" y="238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9"/>
            <p:cNvSpPr/>
            <p:nvPr/>
          </p:nvSpPr>
          <p:spPr>
            <a:xfrm>
              <a:off x="1361287" y="2207921"/>
              <a:ext cx="154152" cy="154152"/>
            </a:xfrm>
            <a:custGeom>
              <a:avLst/>
              <a:gdLst/>
              <a:ahLst/>
              <a:cxnLst/>
              <a:rect l="l" t="t" r="r" b="b"/>
              <a:pathLst>
                <a:path w="488" h="488" extrusionOk="0">
                  <a:moveTo>
                    <a:pt x="11" y="261"/>
                  </a:moveTo>
                  <a:cubicBezTo>
                    <a:pt x="22" y="393"/>
                    <a:pt x="136" y="488"/>
                    <a:pt x="264" y="477"/>
                  </a:cubicBezTo>
                  <a:cubicBezTo>
                    <a:pt x="392" y="466"/>
                    <a:pt x="488" y="352"/>
                    <a:pt x="477" y="224"/>
                  </a:cubicBezTo>
                  <a:cubicBezTo>
                    <a:pt x="469" y="96"/>
                    <a:pt x="356" y="0"/>
                    <a:pt x="228" y="11"/>
                  </a:cubicBezTo>
                  <a:cubicBezTo>
                    <a:pt x="96" y="22"/>
                    <a:pt x="0" y="132"/>
                    <a:pt x="11" y="261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9"/>
            <p:cNvSpPr/>
            <p:nvPr/>
          </p:nvSpPr>
          <p:spPr>
            <a:xfrm>
              <a:off x="1436468" y="2309952"/>
              <a:ext cx="130145" cy="129829"/>
            </a:xfrm>
            <a:custGeom>
              <a:avLst/>
              <a:gdLst/>
              <a:ahLst/>
              <a:cxnLst/>
              <a:rect l="l" t="t" r="r" b="b"/>
              <a:pathLst>
                <a:path w="412" h="411" extrusionOk="0">
                  <a:moveTo>
                    <a:pt x="12" y="220"/>
                  </a:moveTo>
                  <a:cubicBezTo>
                    <a:pt x="19" y="330"/>
                    <a:pt x="114" y="411"/>
                    <a:pt x="224" y="400"/>
                  </a:cubicBezTo>
                  <a:cubicBezTo>
                    <a:pt x="330" y="392"/>
                    <a:pt x="411" y="297"/>
                    <a:pt x="400" y="191"/>
                  </a:cubicBezTo>
                  <a:cubicBezTo>
                    <a:pt x="393" y="81"/>
                    <a:pt x="297" y="0"/>
                    <a:pt x="191" y="11"/>
                  </a:cubicBezTo>
                  <a:cubicBezTo>
                    <a:pt x="81" y="18"/>
                    <a:pt x="1" y="114"/>
                    <a:pt x="12" y="220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9"/>
            <p:cNvSpPr/>
            <p:nvPr/>
          </p:nvSpPr>
          <p:spPr>
            <a:xfrm>
              <a:off x="1351811" y="2133688"/>
              <a:ext cx="141832" cy="141832"/>
            </a:xfrm>
            <a:custGeom>
              <a:avLst/>
              <a:gdLst/>
              <a:ahLst/>
              <a:cxnLst/>
              <a:rect l="l" t="t" r="r" b="b"/>
              <a:pathLst>
                <a:path w="449" h="449" extrusionOk="0">
                  <a:moveTo>
                    <a:pt x="8" y="243"/>
                  </a:moveTo>
                  <a:cubicBezTo>
                    <a:pt x="19" y="360"/>
                    <a:pt x="122" y="448"/>
                    <a:pt x="243" y="441"/>
                  </a:cubicBezTo>
                  <a:cubicBezTo>
                    <a:pt x="360" y="430"/>
                    <a:pt x="448" y="327"/>
                    <a:pt x="437" y="206"/>
                  </a:cubicBezTo>
                  <a:cubicBezTo>
                    <a:pt x="430" y="89"/>
                    <a:pt x="324" y="1"/>
                    <a:pt x="206" y="12"/>
                  </a:cubicBezTo>
                  <a:cubicBezTo>
                    <a:pt x="89" y="19"/>
                    <a:pt x="1" y="126"/>
                    <a:pt x="8" y="243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9"/>
            <p:cNvSpPr/>
            <p:nvPr/>
          </p:nvSpPr>
          <p:spPr>
            <a:xfrm>
              <a:off x="1266206" y="2103679"/>
              <a:ext cx="154468" cy="154468"/>
            </a:xfrm>
            <a:custGeom>
              <a:avLst/>
              <a:gdLst/>
              <a:ahLst/>
              <a:cxnLst/>
              <a:rect l="l" t="t" r="r" b="b"/>
              <a:pathLst>
                <a:path w="489" h="489" extrusionOk="0">
                  <a:moveTo>
                    <a:pt x="12" y="265"/>
                  </a:moveTo>
                  <a:cubicBezTo>
                    <a:pt x="23" y="393"/>
                    <a:pt x="136" y="488"/>
                    <a:pt x="265" y="477"/>
                  </a:cubicBezTo>
                  <a:cubicBezTo>
                    <a:pt x="393" y="466"/>
                    <a:pt x="488" y="352"/>
                    <a:pt x="477" y="224"/>
                  </a:cubicBezTo>
                  <a:cubicBezTo>
                    <a:pt x="466" y="96"/>
                    <a:pt x="353" y="1"/>
                    <a:pt x="224" y="12"/>
                  </a:cubicBezTo>
                  <a:cubicBezTo>
                    <a:pt x="96" y="23"/>
                    <a:pt x="1" y="136"/>
                    <a:pt x="12" y="265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9"/>
            <p:cNvSpPr/>
            <p:nvPr/>
          </p:nvSpPr>
          <p:spPr>
            <a:xfrm>
              <a:off x="956007" y="2341224"/>
              <a:ext cx="580281" cy="149414"/>
            </a:xfrm>
            <a:custGeom>
              <a:avLst/>
              <a:gdLst/>
              <a:ahLst/>
              <a:cxnLst/>
              <a:rect l="l" t="t" r="r" b="b"/>
              <a:pathLst>
                <a:path w="1837" h="473" extrusionOk="0">
                  <a:moveTo>
                    <a:pt x="931" y="183"/>
                  </a:moveTo>
                  <a:cubicBezTo>
                    <a:pt x="492" y="220"/>
                    <a:pt x="41" y="143"/>
                    <a:pt x="0" y="158"/>
                  </a:cubicBezTo>
                  <a:cubicBezTo>
                    <a:pt x="11" y="183"/>
                    <a:pt x="15" y="198"/>
                    <a:pt x="26" y="224"/>
                  </a:cubicBezTo>
                  <a:cubicBezTo>
                    <a:pt x="63" y="400"/>
                    <a:pt x="180" y="429"/>
                    <a:pt x="360" y="447"/>
                  </a:cubicBezTo>
                  <a:cubicBezTo>
                    <a:pt x="374" y="447"/>
                    <a:pt x="389" y="451"/>
                    <a:pt x="404" y="451"/>
                  </a:cubicBezTo>
                  <a:cubicBezTo>
                    <a:pt x="598" y="473"/>
                    <a:pt x="950" y="455"/>
                    <a:pt x="950" y="451"/>
                  </a:cubicBezTo>
                  <a:cubicBezTo>
                    <a:pt x="950" y="455"/>
                    <a:pt x="1298" y="414"/>
                    <a:pt x="1489" y="359"/>
                  </a:cubicBezTo>
                  <a:cubicBezTo>
                    <a:pt x="1503" y="356"/>
                    <a:pt x="1518" y="352"/>
                    <a:pt x="1533" y="348"/>
                  </a:cubicBezTo>
                  <a:cubicBezTo>
                    <a:pt x="1705" y="304"/>
                    <a:pt x="1815" y="257"/>
                    <a:pt x="1826" y="73"/>
                  </a:cubicBezTo>
                  <a:cubicBezTo>
                    <a:pt x="1829" y="48"/>
                    <a:pt x="1829" y="26"/>
                    <a:pt x="1837" y="0"/>
                  </a:cubicBezTo>
                  <a:cubicBezTo>
                    <a:pt x="1763" y="26"/>
                    <a:pt x="1353" y="150"/>
                    <a:pt x="931" y="183"/>
                  </a:cubicBez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9"/>
            <p:cNvSpPr/>
            <p:nvPr/>
          </p:nvSpPr>
          <p:spPr>
            <a:xfrm>
              <a:off x="827442" y="2057244"/>
              <a:ext cx="801716" cy="356002"/>
            </a:xfrm>
            <a:custGeom>
              <a:avLst/>
              <a:gdLst/>
              <a:ahLst/>
              <a:cxnLst/>
              <a:rect l="l" t="t" r="r" b="b"/>
              <a:pathLst>
                <a:path w="2538" h="1127" extrusionOk="0">
                  <a:moveTo>
                    <a:pt x="1335" y="1097"/>
                  </a:moveTo>
                  <a:cubicBezTo>
                    <a:pt x="1694" y="1064"/>
                    <a:pt x="2244" y="903"/>
                    <a:pt x="2244" y="903"/>
                  </a:cubicBezTo>
                  <a:cubicBezTo>
                    <a:pt x="2244" y="877"/>
                    <a:pt x="2229" y="844"/>
                    <a:pt x="2240" y="818"/>
                  </a:cubicBezTo>
                  <a:cubicBezTo>
                    <a:pt x="2537" y="199"/>
                    <a:pt x="1756" y="1"/>
                    <a:pt x="1247" y="45"/>
                  </a:cubicBezTo>
                  <a:cubicBezTo>
                    <a:pt x="737" y="85"/>
                    <a:pt x="0" y="412"/>
                    <a:pt x="396" y="972"/>
                  </a:cubicBezTo>
                  <a:cubicBezTo>
                    <a:pt x="411" y="994"/>
                    <a:pt x="404" y="1027"/>
                    <a:pt x="407" y="1057"/>
                  </a:cubicBezTo>
                  <a:cubicBezTo>
                    <a:pt x="407" y="1057"/>
                    <a:pt x="975" y="1126"/>
                    <a:pt x="1335" y="1097"/>
                  </a:cubicBez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9"/>
            <p:cNvSpPr/>
            <p:nvPr/>
          </p:nvSpPr>
          <p:spPr>
            <a:xfrm>
              <a:off x="954743" y="2321324"/>
              <a:ext cx="581544" cy="91923"/>
            </a:xfrm>
            <a:custGeom>
              <a:avLst/>
              <a:gdLst/>
              <a:ahLst/>
              <a:cxnLst/>
              <a:rect l="l" t="t" r="r" b="b"/>
              <a:pathLst>
                <a:path w="1841" h="291" extrusionOk="0">
                  <a:moveTo>
                    <a:pt x="1833" y="1"/>
                  </a:moveTo>
                  <a:cubicBezTo>
                    <a:pt x="1771" y="19"/>
                    <a:pt x="1269" y="162"/>
                    <a:pt x="932" y="191"/>
                  </a:cubicBezTo>
                  <a:cubicBezTo>
                    <a:pt x="572" y="221"/>
                    <a:pt x="4" y="155"/>
                    <a:pt x="4" y="151"/>
                  </a:cubicBezTo>
                  <a:lnTo>
                    <a:pt x="1" y="155"/>
                  </a:lnTo>
                  <a:cubicBezTo>
                    <a:pt x="4" y="177"/>
                    <a:pt x="1" y="199"/>
                    <a:pt x="4" y="221"/>
                  </a:cubicBezTo>
                  <a:cubicBezTo>
                    <a:pt x="4" y="221"/>
                    <a:pt x="572" y="290"/>
                    <a:pt x="932" y="261"/>
                  </a:cubicBezTo>
                  <a:cubicBezTo>
                    <a:pt x="1291" y="228"/>
                    <a:pt x="1841" y="67"/>
                    <a:pt x="1841" y="67"/>
                  </a:cubicBezTo>
                  <a:cubicBezTo>
                    <a:pt x="1841" y="45"/>
                    <a:pt x="1830" y="23"/>
                    <a:pt x="1833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9"/>
            <p:cNvSpPr/>
            <p:nvPr/>
          </p:nvSpPr>
          <p:spPr>
            <a:xfrm>
              <a:off x="1039401" y="3124933"/>
              <a:ext cx="522474" cy="429919"/>
            </a:xfrm>
            <a:custGeom>
              <a:avLst/>
              <a:gdLst/>
              <a:ahLst/>
              <a:cxnLst/>
              <a:rect l="l" t="t" r="r" b="b"/>
              <a:pathLst>
                <a:path w="1654" h="1361" extrusionOk="0">
                  <a:moveTo>
                    <a:pt x="1653" y="1361"/>
                  </a:moveTo>
                  <a:lnTo>
                    <a:pt x="0" y="1361"/>
                  </a:lnTo>
                  <a:lnTo>
                    <a:pt x="0" y="1"/>
                  </a:lnTo>
                  <a:lnTo>
                    <a:pt x="16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9"/>
            <p:cNvSpPr/>
            <p:nvPr/>
          </p:nvSpPr>
          <p:spPr>
            <a:xfrm>
              <a:off x="1173652" y="2995421"/>
              <a:ext cx="118457" cy="31588"/>
            </a:xfrm>
            <a:custGeom>
              <a:avLst/>
              <a:gdLst/>
              <a:ahLst/>
              <a:cxnLst/>
              <a:rect l="l" t="t" r="r" b="b"/>
              <a:pathLst>
                <a:path w="375" h="100" extrusionOk="0">
                  <a:moveTo>
                    <a:pt x="374" y="99"/>
                  </a:moveTo>
                  <a:lnTo>
                    <a:pt x="0" y="99"/>
                  </a:lnTo>
                  <a:lnTo>
                    <a:pt x="0" y="0"/>
                  </a:lnTo>
                  <a:lnTo>
                    <a:pt x="374" y="0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9"/>
            <p:cNvSpPr/>
            <p:nvPr/>
          </p:nvSpPr>
          <p:spPr>
            <a:xfrm>
              <a:off x="571575" y="1865187"/>
              <a:ext cx="3072298" cy="2224778"/>
            </a:xfrm>
            <a:custGeom>
              <a:avLst/>
              <a:gdLst/>
              <a:ahLst/>
              <a:cxnLst/>
              <a:rect l="l" t="t" r="r" b="b"/>
              <a:pathLst>
                <a:path w="9726" h="7043" extrusionOk="0">
                  <a:moveTo>
                    <a:pt x="7306" y="3091"/>
                  </a:moveTo>
                  <a:lnTo>
                    <a:pt x="5246" y="2885"/>
                  </a:lnTo>
                  <a:lnTo>
                    <a:pt x="3945" y="2885"/>
                  </a:lnTo>
                  <a:lnTo>
                    <a:pt x="3945" y="0"/>
                  </a:lnTo>
                  <a:lnTo>
                    <a:pt x="2933" y="0"/>
                  </a:lnTo>
                  <a:lnTo>
                    <a:pt x="0" y="0"/>
                  </a:lnTo>
                  <a:lnTo>
                    <a:pt x="0" y="3948"/>
                  </a:lnTo>
                  <a:lnTo>
                    <a:pt x="132" y="3948"/>
                  </a:lnTo>
                  <a:lnTo>
                    <a:pt x="132" y="415"/>
                  </a:lnTo>
                  <a:lnTo>
                    <a:pt x="2933" y="415"/>
                  </a:lnTo>
                  <a:lnTo>
                    <a:pt x="3156" y="415"/>
                  </a:lnTo>
                  <a:lnTo>
                    <a:pt x="3156" y="6742"/>
                  </a:lnTo>
                  <a:lnTo>
                    <a:pt x="3156" y="7042"/>
                  </a:lnTo>
                  <a:lnTo>
                    <a:pt x="3945" y="7042"/>
                  </a:lnTo>
                  <a:lnTo>
                    <a:pt x="4084" y="7042"/>
                  </a:lnTo>
                  <a:lnTo>
                    <a:pt x="4212" y="7042"/>
                  </a:lnTo>
                  <a:lnTo>
                    <a:pt x="4718" y="7042"/>
                  </a:lnTo>
                  <a:cubicBezTo>
                    <a:pt x="4872" y="6470"/>
                    <a:pt x="5242" y="5990"/>
                    <a:pt x="5733" y="5689"/>
                  </a:cubicBezTo>
                  <a:cubicBezTo>
                    <a:pt x="6078" y="5481"/>
                    <a:pt x="6485" y="5356"/>
                    <a:pt x="6921" y="5356"/>
                  </a:cubicBezTo>
                  <a:cubicBezTo>
                    <a:pt x="7357" y="5356"/>
                    <a:pt x="7760" y="5481"/>
                    <a:pt x="8109" y="5689"/>
                  </a:cubicBezTo>
                  <a:cubicBezTo>
                    <a:pt x="8226" y="5763"/>
                    <a:pt x="8340" y="5847"/>
                    <a:pt x="8442" y="5942"/>
                  </a:cubicBezTo>
                  <a:cubicBezTo>
                    <a:pt x="8457" y="5847"/>
                    <a:pt x="8497" y="5763"/>
                    <a:pt x="8552" y="5689"/>
                  </a:cubicBezTo>
                  <a:cubicBezTo>
                    <a:pt x="8651" y="5565"/>
                    <a:pt x="8805" y="5481"/>
                    <a:pt x="8977" y="5481"/>
                  </a:cubicBezTo>
                  <a:lnTo>
                    <a:pt x="9725" y="5481"/>
                  </a:lnTo>
                  <a:cubicBezTo>
                    <a:pt x="9630" y="3919"/>
                    <a:pt x="8911" y="3252"/>
                    <a:pt x="7306" y="309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9"/>
            <p:cNvSpPr/>
            <p:nvPr/>
          </p:nvSpPr>
          <p:spPr>
            <a:xfrm>
              <a:off x="3643556" y="3596233"/>
              <a:ext cx="316" cy="1579"/>
            </a:xfrm>
            <a:custGeom>
              <a:avLst/>
              <a:gdLst/>
              <a:ahLst/>
              <a:cxnLst/>
              <a:rect l="l" t="t" r="r" b="b"/>
              <a:pathLst>
                <a:path w="1" h="5" extrusionOk="0">
                  <a:moveTo>
                    <a:pt x="0" y="1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1"/>
                  </a:cubicBezTo>
                  <a:close/>
                </a:path>
              </a:pathLst>
            </a:custGeom>
            <a:solidFill>
              <a:srgbClr val="FFCE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9"/>
            <p:cNvSpPr/>
            <p:nvPr/>
          </p:nvSpPr>
          <p:spPr>
            <a:xfrm>
              <a:off x="571575" y="1995963"/>
              <a:ext cx="997249" cy="2468957"/>
            </a:xfrm>
            <a:custGeom>
              <a:avLst/>
              <a:gdLst/>
              <a:ahLst/>
              <a:cxnLst/>
              <a:rect l="l" t="t" r="r" b="b"/>
              <a:pathLst>
                <a:path w="3157" h="7816" extrusionOk="0">
                  <a:moveTo>
                    <a:pt x="2984" y="4931"/>
                  </a:moveTo>
                  <a:lnTo>
                    <a:pt x="2984" y="5202"/>
                  </a:lnTo>
                  <a:lnTo>
                    <a:pt x="2984" y="5961"/>
                  </a:lnTo>
                  <a:lnTo>
                    <a:pt x="2984" y="5968"/>
                  </a:lnTo>
                  <a:lnTo>
                    <a:pt x="2984" y="6328"/>
                  </a:lnTo>
                  <a:lnTo>
                    <a:pt x="2984" y="6441"/>
                  </a:lnTo>
                  <a:lnTo>
                    <a:pt x="2984" y="6507"/>
                  </a:lnTo>
                  <a:lnTo>
                    <a:pt x="2933" y="6507"/>
                  </a:lnTo>
                  <a:lnTo>
                    <a:pt x="305" y="6507"/>
                  </a:lnTo>
                  <a:lnTo>
                    <a:pt x="305" y="6441"/>
                  </a:lnTo>
                  <a:lnTo>
                    <a:pt x="305" y="6328"/>
                  </a:lnTo>
                  <a:lnTo>
                    <a:pt x="305" y="5961"/>
                  </a:lnTo>
                  <a:lnTo>
                    <a:pt x="305" y="4931"/>
                  </a:lnTo>
                  <a:lnTo>
                    <a:pt x="305" y="173"/>
                  </a:lnTo>
                  <a:lnTo>
                    <a:pt x="939" y="173"/>
                  </a:lnTo>
                  <a:lnTo>
                    <a:pt x="2933" y="173"/>
                  </a:lnTo>
                  <a:lnTo>
                    <a:pt x="2984" y="173"/>
                  </a:lnTo>
                  <a:close/>
                  <a:moveTo>
                    <a:pt x="2984" y="6628"/>
                  </a:moveTo>
                  <a:lnTo>
                    <a:pt x="2984" y="6694"/>
                  </a:lnTo>
                  <a:lnTo>
                    <a:pt x="2984" y="6991"/>
                  </a:lnTo>
                  <a:lnTo>
                    <a:pt x="2984" y="7163"/>
                  </a:lnTo>
                  <a:lnTo>
                    <a:pt x="305" y="7163"/>
                  </a:lnTo>
                  <a:lnTo>
                    <a:pt x="305" y="6694"/>
                  </a:lnTo>
                  <a:lnTo>
                    <a:pt x="305" y="6624"/>
                  </a:lnTo>
                  <a:lnTo>
                    <a:pt x="2933" y="6624"/>
                  </a:lnTo>
                  <a:lnTo>
                    <a:pt x="2984" y="6624"/>
                  </a:lnTo>
                  <a:close/>
                  <a:moveTo>
                    <a:pt x="2933" y="1"/>
                  </a:moveTo>
                  <a:lnTo>
                    <a:pt x="132" y="1"/>
                  </a:lnTo>
                  <a:lnTo>
                    <a:pt x="132" y="3534"/>
                  </a:lnTo>
                  <a:lnTo>
                    <a:pt x="0" y="3534"/>
                  </a:lnTo>
                  <a:lnTo>
                    <a:pt x="0" y="3850"/>
                  </a:lnTo>
                  <a:lnTo>
                    <a:pt x="132" y="3850"/>
                  </a:lnTo>
                  <a:lnTo>
                    <a:pt x="132" y="4399"/>
                  </a:lnTo>
                  <a:lnTo>
                    <a:pt x="0" y="4399"/>
                  </a:lnTo>
                  <a:lnTo>
                    <a:pt x="0" y="4715"/>
                  </a:lnTo>
                  <a:lnTo>
                    <a:pt x="132" y="4715"/>
                  </a:lnTo>
                  <a:lnTo>
                    <a:pt x="132" y="6328"/>
                  </a:lnTo>
                  <a:lnTo>
                    <a:pt x="132" y="6694"/>
                  </a:lnTo>
                  <a:lnTo>
                    <a:pt x="132" y="7196"/>
                  </a:lnTo>
                  <a:lnTo>
                    <a:pt x="132" y="7816"/>
                  </a:lnTo>
                  <a:lnTo>
                    <a:pt x="305" y="7816"/>
                  </a:lnTo>
                  <a:lnTo>
                    <a:pt x="305" y="7640"/>
                  </a:lnTo>
                  <a:lnTo>
                    <a:pt x="305" y="7369"/>
                  </a:lnTo>
                  <a:lnTo>
                    <a:pt x="305" y="7281"/>
                  </a:lnTo>
                  <a:lnTo>
                    <a:pt x="2984" y="7281"/>
                  </a:lnTo>
                  <a:lnTo>
                    <a:pt x="2984" y="7369"/>
                  </a:lnTo>
                  <a:lnTo>
                    <a:pt x="2984" y="7640"/>
                  </a:lnTo>
                  <a:lnTo>
                    <a:pt x="2984" y="7816"/>
                  </a:lnTo>
                  <a:lnTo>
                    <a:pt x="3156" y="7816"/>
                  </a:lnTo>
                  <a:lnTo>
                    <a:pt x="3156" y="7196"/>
                  </a:lnTo>
                  <a:lnTo>
                    <a:pt x="3156" y="6991"/>
                  </a:lnTo>
                  <a:lnTo>
                    <a:pt x="3156" y="6694"/>
                  </a:lnTo>
                  <a:lnTo>
                    <a:pt x="3156" y="6628"/>
                  </a:lnTo>
                  <a:lnTo>
                    <a:pt x="3156" y="6328"/>
                  </a:lnTo>
                  <a:lnTo>
                    <a:pt x="31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Elementos multimedia en línea 1" title="Imita los sonidos- Estimulaciￃﾳn del Lenguaje">
            <a:hlinkClick r:id="" action="ppaction://media"/>
            <a:extLst>
              <a:ext uri="{FF2B5EF4-FFF2-40B4-BE49-F238E27FC236}">
                <a16:creationId xmlns:a16="http://schemas.microsoft.com/office/drawing/2014/main" id="{9BD7276B-68C4-4439-8AEE-DFACA6CB2D4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551854" y="175655"/>
            <a:ext cx="5512391" cy="3959331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8952E9F3-2FA1-43AD-866F-ECE27FE8F673}"/>
              </a:ext>
            </a:extLst>
          </p:cNvPr>
          <p:cNvSpPr/>
          <p:nvPr/>
        </p:nvSpPr>
        <p:spPr>
          <a:xfrm>
            <a:off x="4694138" y="4472400"/>
            <a:ext cx="4370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u="sng" dirty="0">
                <a:latin typeface="Aharoni" pitchFamily="2" charset="-79"/>
                <a:cs typeface="Aharoni" pitchFamily="2" charset="-79"/>
                <a:hlinkClick r:id="rId5"/>
              </a:rPr>
              <a:t>https://youtu.be/ergFsjQYeCc</a:t>
            </a:r>
            <a:endParaRPr lang="es-MX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946;p23">
            <a:extLst>
              <a:ext uri="{FF2B5EF4-FFF2-40B4-BE49-F238E27FC236}">
                <a16:creationId xmlns:a16="http://schemas.microsoft.com/office/drawing/2014/main" id="{9B0F03DB-4A67-41DA-AA47-018578D6D310}"/>
              </a:ext>
            </a:extLst>
          </p:cNvPr>
          <p:cNvGrpSpPr/>
          <p:nvPr/>
        </p:nvGrpSpPr>
        <p:grpSpPr>
          <a:xfrm>
            <a:off x="0" y="3272810"/>
            <a:ext cx="3867124" cy="1870690"/>
            <a:chOff x="457206" y="1275481"/>
            <a:chExt cx="3867124" cy="1870690"/>
          </a:xfrm>
        </p:grpSpPr>
        <p:sp>
          <p:nvSpPr>
            <p:cNvPr id="3" name="Google Shape;947;p23">
              <a:extLst>
                <a:ext uri="{FF2B5EF4-FFF2-40B4-BE49-F238E27FC236}">
                  <a16:creationId xmlns:a16="http://schemas.microsoft.com/office/drawing/2014/main" id="{66311A91-638F-425F-9290-3B976148E779}"/>
                </a:ext>
              </a:extLst>
            </p:cNvPr>
            <p:cNvSpPr/>
            <p:nvPr/>
          </p:nvSpPr>
          <p:spPr>
            <a:xfrm>
              <a:off x="465615" y="1275481"/>
              <a:ext cx="3858699" cy="1869202"/>
            </a:xfrm>
            <a:custGeom>
              <a:avLst/>
              <a:gdLst/>
              <a:ahLst/>
              <a:cxnLst/>
              <a:rect l="l" t="t" r="r" b="b"/>
              <a:pathLst>
                <a:path w="36657" h="12222" extrusionOk="0">
                  <a:moveTo>
                    <a:pt x="1" y="0"/>
                  </a:moveTo>
                  <a:lnTo>
                    <a:pt x="1" y="12222"/>
                  </a:lnTo>
                  <a:lnTo>
                    <a:pt x="36657" y="12222"/>
                  </a:lnTo>
                  <a:lnTo>
                    <a:pt x="36657" y="0"/>
                  </a:lnTo>
                  <a:close/>
                </a:path>
              </a:pathLst>
            </a:custGeom>
            <a:solidFill>
              <a:srgbClr val="91E7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948;p23">
              <a:extLst>
                <a:ext uri="{FF2B5EF4-FFF2-40B4-BE49-F238E27FC236}">
                  <a16:creationId xmlns:a16="http://schemas.microsoft.com/office/drawing/2014/main" id="{2905CB8F-950D-4646-9916-B7C85591CBAF}"/>
                </a:ext>
              </a:extLst>
            </p:cNvPr>
            <p:cNvSpPr/>
            <p:nvPr/>
          </p:nvSpPr>
          <p:spPr>
            <a:xfrm>
              <a:off x="3752890" y="1974117"/>
              <a:ext cx="136881" cy="641420"/>
            </a:xfrm>
            <a:custGeom>
              <a:avLst/>
              <a:gdLst/>
              <a:ahLst/>
              <a:cxnLst/>
              <a:rect l="l" t="t" r="r" b="b"/>
              <a:pathLst>
                <a:path w="895" h="4194" extrusionOk="0">
                  <a:moveTo>
                    <a:pt x="106" y="1"/>
                  </a:moveTo>
                  <a:lnTo>
                    <a:pt x="0" y="4194"/>
                  </a:lnTo>
                  <a:lnTo>
                    <a:pt x="895" y="4194"/>
                  </a:lnTo>
                  <a:lnTo>
                    <a:pt x="788" y="1"/>
                  </a:lnTo>
                  <a:close/>
                </a:path>
              </a:pathLst>
            </a:custGeom>
            <a:solidFill>
              <a:srgbClr val="A381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949;p23">
              <a:extLst>
                <a:ext uri="{FF2B5EF4-FFF2-40B4-BE49-F238E27FC236}">
                  <a16:creationId xmlns:a16="http://schemas.microsoft.com/office/drawing/2014/main" id="{ED3BAEFF-7452-4227-9D3C-5104C5C882F9}"/>
                </a:ext>
              </a:extLst>
            </p:cNvPr>
            <p:cNvSpPr/>
            <p:nvPr/>
          </p:nvSpPr>
          <p:spPr>
            <a:xfrm>
              <a:off x="769229" y="1579178"/>
              <a:ext cx="1117991" cy="790075"/>
            </a:xfrm>
            <a:custGeom>
              <a:avLst/>
              <a:gdLst/>
              <a:ahLst/>
              <a:cxnLst/>
              <a:rect l="l" t="t" r="r" b="b"/>
              <a:pathLst>
                <a:path w="7310" h="5166" extrusionOk="0">
                  <a:moveTo>
                    <a:pt x="0" y="0"/>
                  </a:moveTo>
                  <a:lnTo>
                    <a:pt x="0" y="5165"/>
                  </a:lnTo>
                  <a:lnTo>
                    <a:pt x="7310" y="5165"/>
                  </a:lnTo>
                  <a:lnTo>
                    <a:pt x="73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50;p23">
              <a:extLst>
                <a:ext uri="{FF2B5EF4-FFF2-40B4-BE49-F238E27FC236}">
                  <a16:creationId xmlns:a16="http://schemas.microsoft.com/office/drawing/2014/main" id="{E374B1FC-5412-4F13-A5A0-FB15C6BD4590}"/>
                </a:ext>
              </a:extLst>
            </p:cNvPr>
            <p:cNvSpPr/>
            <p:nvPr/>
          </p:nvSpPr>
          <p:spPr>
            <a:xfrm>
              <a:off x="769229" y="1388010"/>
              <a:ext cx="1117991" cy="181843"/>
            </a:xfrm>
            <a:custGeom>
              <a:avLst/>
              <a:gdLst/>
              <a:ahLst/>
              <a:cxnLst/>
              <a:rect l="l" t="t" r="r" b="b"/>
              <a:pathLst>
                <a:path w="7310" h="1189" extrusionOk="0">
                  <a:moveTo>
                    <a:pt x="752" y="1"/>
                  </a:moveTo>
                  <a:cubicBezTo>
                    <a:pt x="338" y="1"/>
                    <a:pt x="0" y="341"/>
                    <a:pt x="0" y="756"/>
                  </a:cubicBezTo>
                  <a:lnTo>
                    <a:pt x="0" y="1188"/>
                  </a:lnTo>
                  <a:lnTo>
                    <a:pt x="7310" y="1188"/>
                  </a:lnTo>
                  <a:lnTo>
                    <a:pt x="7310" y="756"/>
                  </a:lnTo>
                  <a:cubicBezTo>
                    <a:pt x="7310" y="341"/>
                    <a:pt x="6972" y="1"/>
                    <a:pt x="65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51;p23">
              <a:extLst>
                <a:ext uri="{FF2B5EF4-FFF2-40B4-BE49-F238E27FC236}">
                  <a16:creationId xmlns:a16="http://schemas.microsoft.com/office/drawing/2014/main" id="{89C6D0E2-0DF2-4158-AC0C-33E2EE9E503D}"/>
                </a:ext>
              </a:extLst>
            </p:cNvPr>
            <p:cNvSpPr/>
            <p:nvPr/>
          </p:nvSpPr>
          <p:spPr>
            <a:xfrm>
              <a:off x="729924" y="1544921"/>
              <a:ext cx="1196603" cy="44505"/>
            </a:xfrm>
            <a:custGeom>
              <a:avLst/>
              <a:gdLst/>
              <a:ahLst/>
              <a:cxnLst/>
              <a:rect l="l" t="t" r="r" b="b"/>
              <a:pathLst>
                <a:path w="7824" h="291" extrusionOk="0">
                  <a:moveTo>
                    <a:pt x="92" y="1"/>
                  </a:moveTo>
                  <a:cubicBezTo>
                    <a:pt x="41" y="1"/>
                    <a:pt x="1" y="41"/>
                    <a:pt x="1" y="93"/>
                  </a:cubicBezTo>
                  <a:lnTo>
                    <a:pt x="1" y="199"/>
                  </a:lnTo>
                  <a:cubicBezTo>
                    <a:pt x="1" y="250"/>
                    <a:pt x="41" y="290"/>
                    <a:pt x="92" y="290"/>
                  </a:cubicBezTo>
                  <a:lnTo>
                    <a:pt x="7732" y="290"/>
                  </a:lnTo>
                  <a:cubicBezTo>
                    <a:pt x="7783" y="290"/>
                    <a:pt x="7823" y="250"/>
                    <a:pt x="7823" y="199"/>
                  </a:cubicBezTo>
                  <a:lnTo>
                    <a:pt x="7823" y="93"/>
                  </a:lnTo>
                  <a:cubicBezTo>
                    <a:pt x="7823" y="41"/>
                    <a:pt x="7783" y="1"/>
                    <a:pt x="7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52;p23">
              <a:extLst>
                <a:ext uri="{FF2B5EF4-FFF2-40B4-BE49-F238E27FC236}">
                  <a16:creationId xmlns:a16="http://schemas.microsoft.com/office/drawing/2014/main" id="{8B105776-DD0F-4FC6-93B7-1A6E8219EFD9}"/>
                </a:ext>
              </a:extLst>
            </p:cNvPr>
            <p:cNvSpPr/>
            <p:nvPr/>
          </p:nvSpPr>
          <p:spPr>
            <a:xfrm>
              <a:off x="749653" y="2839972"/>
              <a:ext cx="171599" cy="215489"/>
            </a:xfrm>
            <a:custGeom>
              <a:avLst/>
              <a:gdLst/>
              <a:ahLst/>
              <a:cxnLst/>
              <a:rect l="l" t="t" r="r" b="b"/>
              <a:pathLst>
                <a:path w="1122" h="1409" extrusionOk="0">
                  <a:moveTo>
                    <a:pt x="0" y="0"/>
                  </a:moveTo>
                  <a:lnTo>
                    <a:pt x="0" y="1408"/>
                  </a:lnTo>
                  <a:lnTo>
                    <a:pt x="1122" y="1408"/>
                  </a:lnTo>
                  <a:lnTo>
                    <a:pt x="1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53;p23">
              <a:extLst>
                <a:ext uri="{FF2B5EF4-FFF2-40B4-BE49-F238E27FC236}">
                  <a16:creationId xmlns:a16="http://schemas.microsoft.com/office/drawing/2014/main" id="{F580E481-6E09-4AEC-810A-633642241C45}"/>
                </a:ext>
              </a:extLst>
            </p:cNvPr>
            <p:cNvSpPr/>
            <p:nvPr/>
          </p:nvSpPr>
          <p:spPr>
            <a:xfrm>
              <a:off x="1740224" y="2839972"/>
              <a:ext cx="171599" cy="215489"/>
            </a:xfrm>
            <a:custGeom>
              <a:avLst/>
              <a:gdLst/>
              <a:ahLst/>
              <a:cxnLst/>
              <a:rect l="l" t="t" r="r" b="b"/>
              <a:pathLst>
                <a:path w="1122" h="1409" extrusionOk="0">
                  <a:moveTo>
                    <a:pt x="0" y="0"/>
                  </a:moveTo>
                  <a:lnTo>
                    <a:pt x="0" y="1408"/>
                  </a:lnTo>
                  <a:lnTo>
                    <a:pt x="1122" y="1408"/>
                  </a:lnTo>
                  <a:lnTo>
                    <a:pt x="1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54;p23">
              <a:extLst>
                <a:ext uri="{FF2B5EF4-FFF2-40B4-BE49-F238E27FC236}">
                  <a16:creationId xmlns:a16="http://schemas.microsoft.com/office/drawing/2014/main" id="{0DCE2918-DEDE-4DEE-9EE3-26E7353B758B}"/>
                </a:ext>
              </a:extLst>
            </p:cNvPr>
            <p:cNvSpPr/>
            <p:nvPr/>
          </p:nvSpPr>
          <p:spPr>
            <a:xfrm>
              <a:off x="682820" y="2815349"/>
              <a:ext cx="1290202" cy="117762"/>
            </a:xfrm>
            <a:custGeom>
              <a:avLst/>
              <a:gdLst/>
              <a:ahLst/>
              <a:cxnLst/>
              <a:rect l="l" t="t" r="r" b="b"/>
              <a:pathLst>
                <a:path w="8436" h="770" extrusionOk="0">
                  <a:moveTo>
                    <a:pt x="1" y="0"/>
                  </a:moveTo>
                  <a:lnTo>
                    <a:pt x="1" y="352"/>
                  </a:lnTo>
                  <a:cubicBezTo>
                    <a:pt x="1" y="583"/>
                    <a:pt x="188" y="770"/>
                    <a:pt x="419" y="770"/>
                  </a:cubicBezTo>
                  <a:lnTo>
                    <a:pt x="8018" y="770"/>
                  </a:lnTo>
                  <a:cubicBezTo>
                    <a:pt x="8249" y="770"/>
                    <a:pt x="8435" y="583"/>
                    <a:pt x="8435" y="352"/>
                  </a:cubicBezTo>
                  <a:lnTo>
                    <a:pt x="8435" y="0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55;p23">
              <a:extLst>
                <a:ext uri="{FF2B5EF4-FFF2-40B4-BE49-F238E27FC236}">
                  <a16:creationId xmlns:a16="http://schemas.microsoft.com/office/drawing/2014/main" id="{1DCB6B80-42D8-4E67-B79A-A998C69CCCD6}"/>
                </a:ext>
              </a:extLst>
            </p:cNvPr>
            <p:cNvSpPr/>
            <p:nvPr/>
          </p:nvSpPr>
          <p:spPr>
            <a:xfrm>
              <a:off x="680679" y="2089368"/>
              <a:ext cx="1294637" cy="760252"/>
            </a:xfrm>
            <a:custGeom>
              <a:avLst/>
              <a:gdLst/>
              <a:ahLst/>
              <a:cxnLst/>
              <a:rect l="l" t="t" r="r" b="b"/>
              <a:pathLst>
                <a:path w="8465" h="4971" extrusionOk="0">
                  <a:moveTo>
                    <a:pt x="2581" y="0"/>
                  </a:moveTo>
                  <a:cubicBezTo>
                    <a:pt x="1987" y="0"/>
                    <a:pt x="1507" y="480"/>
                    <a:pt x="1507" y="1074"/>
                  </a:cubicBezTo>
                  <a:lnTo>
                    <a:pt x="1507" y="1250"/>
                  </a:lnTo>
                  <a:lnTo>
                    <a:pt x="1140" y="1250"/>
                  </a:lnTo>
                  <a:cubicBezTo>
                    <a:pt x="510" y="1250"/>
                    <a:pt x="0" y="1760"/>
                    <a:pt x="0" y="2390"/>
                  </a:cubicBezTo>
                  <a:lnTo>
                    <a:pt x="0" y="4971"/>
                  </a:lnTo>
                  <a:lnTo>
                    <a:pt x="8464" y="4971"/>
                  </a:lnTo>
                  <a:lnTo>
                    <a:pt x="8464" y="2390"/>
                  </a:lnTo>
                  <a:cubicBezTo>
                    <a:pt x="8464" y="1760"/>
                    <a:pt x="7955" y="1250"/>
                    <a:pt x="7328" y="1250"/>
                  </a:cubicBezTo>
                  <a:lnTo>
                    <a:pt x="6958" y="1250"/>
                  </a:lnTo>
                  <a:lnTo>
                    <a:pt x="6958" y="1074"/>
                  </a:lnTo>
                  <a:cubicBezTo>
                    <a:pt x="6958" y="480"/>
                    <a:pt x="6477" y="0"/>
                    <a:pt x="58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56;p23">
              <a:extLst>
                <a:ext uri="{FF2B5EF4-FFF2-40B4-BE49-F238E27FC236}">
                  <a16:creationId xmlns:a16="http://schemas.microsoft.com/office/drawing/2014/main" id="{D1AA61F6-B17A-4E67-9E00-A22BFF2551B9}"/>
                </a:ext>
              </a:extLst>
            </p:cNvPr>
            <p:cNvSpPr/>
            <p:nvPr/>
          </p:nvSpPr>
          <p:spPr>
            <a:xfrm>
              <a:off x="658809" y="2815349"/>
              <a:ext cx="1338837" cy="78610"/>
            </a:xfrm>
            <a:custGeom>
              <a:avLst/>
              <a:gdLst/>
              <a:ahLst/>
              <a:cxnLst/>
              <a:rect l="l" t="t" r="r" b="b"/>
              <a:pathLst>
                <a:path w="8754" h="514" extrusionOk="0">
                  <a:moveTo>
                    <a:pt x="162" y="0"/>
                  </a:moveTo>
                  <a:cubicBezTo>
                    <a:pt x="74" y="0"/>
                    <a:pt x="0" y="73"/>
                    <a:pt x="0" y="161"/>
                  </a:cubicBezTo>
                  <a:lnTo>
                    <a:pt x="0" y="348"/>
                  </a:lnTo>
                  <a:cubicBezTo>
                    <a:pt x="0" y="440"/>
                    <a:pt x="74" y="513"/>
                    <a:pt x="162" y="513"/>
                  </a:cubicBezTo>
                  <a:lnTo>
                    <a:pt x="8589" y="513"/>
                  </a:lnTo>
                  <a:cubicBezTo>
                    <a:pt x="8680" y="513"/>
                    <a:pt x="8754" y="440"/>
                    <a:pt x="8754" y="348"/>
                  </a:cubicBezTo>
                  <a:lnTo>
                    <a:pt x="8754" y="161"/>
                  </a:lnTo>
                  <a:cubicBezTo>
                    <a:pt x="8754" y="73"/>
                    <a:pt x="8680" y="0"/>
                    <a:pt x="8589" y="0"/>
                  </a:cubicBezTo>
                  <a:close/>
                </a:path>
              </a:pathLst>
            </a:custGeom>
            <a:solidFill>
              <a:srgbClr val="6342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57;p23">
              <a:extLst>
                <a:ext uri="{FF2B5EF4-FFF2-40B4-BE49-F238E27FC236}">
                  <a16:creationId xmlns:a16="http://schemas.microsoft.com/office/drawing/2014/main" id="{AA446C8C-5E2D-4BF7-8476-3F421EF73AFB}"/>
                </a:ext>
              </a:extLst>
            </p:cNvPr>
            <p:cNvSpPr/>
            <p:nvPr/>
          </p:nvSpPr>
          <p:spPr>
            <a:xfrm>
              <a:off x="1141477" y="1432361"/>
              <a:ext cx="372868" cy="93139"/>
            </a:xfrm>
            <a:custGeom>
              <a:avLst/>
              <a:gdLst/>
              <a:ahLst/>
              <a:cxnLst/>
              <a:rect l="l" t="t" r="r" b="b"/>
              <a:pathLst>
                <a:path w="2438" h="609" extrusionOk="0">
                  <a:moveTo>
                    <a:pt x="103" y="0"/>
                  </a:moveTo>
                  <a:cubicBezTo>
                    <a:pt x="48" y="0"/>
                    <a:pt x="0" y="44"/>
                    <a:pt x="0" y="103"/>
                  </a:cubicBezTo>
                  <a:lnTo>
                    <a:pt x="0" y="506"/>
                  </a:lnTo>
                  <a:cubicBezTo>
                    <a:pt x="0" y="565"/>
                    <a:pt x="48" y="609"/>
                    <a:pt x="103" y="609"/>
                  </a:cubicBezTo>
                  <a:lnTo>
                    <a:pt x="2335" y="609"/>
                  </a:lnTo>
                  <a:cubicBezTo>
                    <a:pt x="2394" y="609"/>
                    <a:pt x="2438" y="565"/>
                    <a:pt x="2438" y="506"/>
                  </a:cubicBezTo>
                  <a:lnTo>
                    <a:pt x="2438" y="103"/>
                  </a:lnTo>
                  <a:cubicBezTo>
                    <a:pt x="2438" y="44"/>
                    <a:pt x="2394" y="0"/>
                    <a:pt x="23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58;p23">
              <a:extLst>
                <a:ext uri="{FF2B5EF4-FFF2-40B4-BE49-F238E27FC236}">
                  <a16:creationId xmlns:a16="http://schemas.microsoft.com/office/drawing/2014/main" id="{B22DDA02-E22F-46C4-BB27-818C6286DB40}"/>
                </a:ext>
              </a:extLst>
            </p:cNvPr>
            <p:cNvSpPr/>
            <p:nvPr/>
          </p:nvSpPr>
          <p:spPr>
            <a:xfrm>
              <a:off x="876896" y="1422267"/>
              <a:ext cx="98187" cy="98186"/>
            </a:xfrm>
            <a:custGeom>
              <a:avLst/>
              <a:gdLst/>
              <a:ahLst/>
              <a:cxnLst/>
              <a:rect l="l" t="t" r="r" b="b"/>
              <a:pathLst>
                <a:path w="642" h="642" extrusionOk="0">
                  <a:moveTo>
                    <a:pt x="319" y="0"/>
                  </a:moveTo>
                  <a:cubicBezTo>
                    <a:pt x="143" y="0"/>
                    <a:pt x="0" y="147"/>
                    <a:pt x="0" y="323"/>
                  </a:cubicBezTo>
                  <a:cubicBezTo>
                    <a:pt x="0" y="499"/>
                    <a:pt x="143" y="642"/>
                    <a:pt x="319" y="642"/>
                  </a:cubicBezTo>
                  <a:cubicBezTo>
                    <a:pt x="499" y="642"/>
                    <a:pt x="642" y="499"/>
                    <a:pt x="642" y="323"/>
                  </a:cubicBezTo>
                  <a:cubicBezTo>
                    <a:pt x="642" y="147"/>
                    <a:pt x="499" y="0"/>
                    <a:pt x="319" y="0"/>
                  </a:cubicBezTo>
                  <a:close/>
                </a:path>
              </a:pathLst>
            </a:custGeom>
            <a:solidFill>
              <a:srgbClr val="D5C7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59;p23">
              <a:extLst>
                <a:ext uri="{FF2B5EF4-FFF2-40B4-BE49-F238E27FC236}">
                  <a16:creationId xmlns:a16="http://schemas.microsoft.com/office/drawing/2014/main" id="{AD7FB50F-AB3B-4C18-9A7A-EFDC66111528}"/>
                </a:ext>
              </a:extLst>
            </p:cNvPr>
            <p:cNvSpPr/>
            <p:nvPr/>
          </p:nvSpPr>
          <p:spPr>
            <a:xfrm>
              <a:off x="888673" y="1434502"/>
              <a:ext cx="74635" cy="74175"/>
            </a:xfrm>
            <a:custGeom>
              <a:avLst/>
              <a:gdLst/>
              <a:ahLst/>
              <a:cxnLst/>
              <a:rect l="l" t="t" r="r" b="b"/>
              <a:pathLst>
                <a:path w="488" h="485" extrusionOk="0">
                  <a:moveTo>
                    <a:pt x="242" y="1"/>
                  </a:moveTo>
                  <a:cubicBezTo>
                    <a:pt x="110" y="1"/>
                    <a:pt x="0" y="107"/>
                    <a:pt x="0" y="243"/>
                  </a:cubicBezTo>
                  <a:cubicBezTo>
                    <a:pt x="0" y="375"/>
                    <a:pt x="110" y="485"/>
                    <a:pt x="242" y="485"/>
                  </a:cubicBezTo>
                  <a:cubicBezTo>
                    <a:pt x="378" y="485"/>
                    <a:pt x="488" y="375"/>
                    <a:pt x="488" y="243"/>
                  </a:cubicBezTo>
                  <a:cubicBezTo>
                    <a:pt x="488" y="107"/>
                    <a:pt x="378" y="1"/>
                    <a:pt x="2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60;p23">
              <a:extLst>
                <a:ext uri="{FF2B5EF4-FFF2-40B4-BE49-F238E27FC236}">
                  <a16:creationId xmlns:a16="http://schemas.microsoft.com/office/drawing/2014/main" id="{125B2176-C751-4FB5-9460-1D8F15A9579F}"/>
                </a:ext>
              </a:extLst>
            </p:cNvPr>
            <p:cNvSpPr/>
            <p:nvPr/>
          </p:nvSpPr>
          <p:spPr>
            <a:xfrm>
              <a:off x="1689755" y="1422267"/>
              <a:ext cx="98187" cy="98186"/>
            </a:xfrm>
            <a:custGeom>
              <a:avLst/>
              <a:gdLst/>
              <a:ahLst/>
              <a:cxnLst/>
              <a:rect l="l" t="t" r="r" b="b"/>
              <a:pathLst>
                <a:path w="642" h="642" extrusionOk="0">
                  <a:moveTo>
                    <a:pt x="319" y="0"/>
                  </a:moveTo>
                  <a:cubicBezTo>
                    <a:pt x="143" y="0"/>
                    <a:pt x="0" y="147"/>
                    <a:pt x="0" y="323"/>
                  </a:cubicBezTo>
                  <a:cubicBezTo>
                    <a:pt x="0" y="499"/>
                    <a:pt x="143" y="642"/>
                    <a:pt x="319" y="642"/>
                  </a:cubicBezTo>
                  <a:cubicBezTo>
                    <a:pt x="499" y="642"/>
                    <a:pt x="642" y="499"/>
                    <a:pt x="642" y="323"/>
                  </a:cubicBezTo>
                  <a:cubicBezTo>
                    <a:pt x="642" y="147"/>
                    <a:pt x="499" y="0"/>
                    <a:pt x="319" y="0"/>
                  </a:cubicBezTo>
                  <a:close/>
                </a:path>
              </a:pathLst>
            </a:custGeom>
            <a:solidFill>
              <a:srgbClr val="D5C7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61;p23">
              <a:extLst>
                <a:ext uri="{FF2B5EF4-FFF2-40B4-BE49-F238E27FC236}">
                  <a16:creationId xmlns:a16="http://schemas.microsoft.com/office/drawing/2014/main" id="{C54818F6-2379-4B9F-95C6-6FFAECDEB374}"/>
                </a:ext>
              </a:extLst>
            </p:cNvPr>
            <p:cNvSpPr/>
            <p:nvPr/>
          </p:nvSpPr>
          <p:spPr>
            <a:xfrm>
              <a:off x="1701531" y="1434502"/>
              <a:ext cx="74635" cy="74175"/>
            </a:xfrm>
            <a:custGeom>
              <a:avLst/>
              <a:gdLst/>
              <a:ahLst/>
              <a:cxnLst/>
              <a:rect l="l" t="t" r="r" b="b"/>
              <a:pathLst>
                <a:path w="488" h="485" extrusionOk="0">
                  <a:moveTo>
                    <a:pt x="242" y="1"/>
                  </a:moveTo>
                  <a:cubicBezTo>
                    <a:pt x="110" y="1"/>
                    <a:pt x="0" y="107"/>
                    <a:pt x="0" y="243"/>
                  </a:cubicBezTo>
                  <a:cubicBezTo>
                    <a:pt x="0" y="375"/>
                    <a:pt x="110" y="485"/>
                    <a:pt x="242" y="485"/>
                  </a:cubicBezTo>
                  <a:cubicBezTo>
                    <a:pt x="378" y="485"/>
                    <a:pt x="488" y="375"/>
                    <a:pt x="488" y="243"/>
                  </a:cubicBezTo>
                  <a:cubicBezTo>
                    <a:pt x="488" y="107"/>
                    <a:pt x="378" y="1"/>
                    <a:pt x="2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62;p23">
              <a:extLst>
                <a:ext uri="{FF2B5EF4-FFF2-40B4-BE49-F238E27FC236}">
                  <a16:creationId xmlns:a16="http://schemas.microsoft.com/office/drawing/2014/main" id="{CB1D5232-1B43-4CDD-9FF7-6AF7D906E832}"/>
                </a:ext>
              </a:extLst>
            </p:cNvPr>
            <p:cNvSpPr/>
            <p:nvPr/>
          </p:nvSpPr>
          <p:spPr>
            <a:xfrm>
              <a:off x="749653" y="2334829"/>
              <a:ext cx="166552" cy="166702"/>
            </a:xfrm>
            <a:custGeom>
              <a:avLst/>
              <a:gdLst/>
              <a:ahLst/>
              <a:cxnLst/>
              <a:rect l="l" t="t" r="r" b="b"/>
              <a:pathLst>
                <a:path w="1089" h="1090" extrusionOk="0">
                  <a:moveTo>
                    <a:pt x="543" y="1"/>
                  </a:moveTo>
                  <a:cubicBezTo>
                    <a:pt x="242" y="1"/>
                    <a:pt x="0" y="243"/>
                    <a:pt x="0" y="543"/>
                  </a:cubicBezTo>
                  <a:cubicBezTo>
                    <a:pt x="0" y="844"/>
                    <a:pt x="242" y="1089"/>
                    <a:pt x="543" y="1089"/>
                  </a:cubicBezTo>
                  <a:cubicBezTo>
                    <a:pt x="843" y="1089"/>
                    <a:pt x="1089" y="844"/>
                    <a:pt x="1089" y="543"/>
                  </a:cubicBezTo>
                  <a:cubicBezTo>
                    <a:pt x="1089" y="243"/>
                    <a:pt x="843" y="1"/>
                    <a:pt x="54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63;p23">
              <a:extLst>
                <a:ext uri="{FF2B5EF4-FFF2-40B4-BE49-F238E27FC236}">
                  <a16:creationId xmlns:a16="http://schemas.microsoft.com/office/drawing/2014/main" id="{69D6ADE7-1B9B-405F-BE20-F17A2FBCAF47}"/>
                </a:ext>
              </a:extLst>
            </p:cNvPr>
            <p:cNvSpPr/>
            <p:nvPr/>
          </p:nvSpPr>
          <p:spPr>
            <a:xfrm>
              <a:off x="764182" y="2349510"/>
              <a:ext cx="137493" cy="137491"/>
            </a:xfrm>
            <a:custGeom>
              <a:avLst/>
              <a:gdLst/>
              <a:ahLst/>
              <a:cxnLst/>
              <a:rect l="l" t="t" r="r" b="b"/>
              <a:pathLst>
                <a:path w="899" h="899" extrusionOk="0">
                  <a:moveTo>
                    <a:pt x="448" y="0"/>
                  </a:moveTo>
                  <a:cubicBezTo>
                    <a:pt x="202" y="0"/>
                    <a:pt x="0" y="202"/>
                    <a:pt x="0" y="447"/>
                  </a:cubicBezTo>
                  <a:cubicBezTo>
                    <a:pt x="0" y="697"/>
                    <a:pt x="202" y="898"/>
                    <a:pt x="448" y="898"/>
                  </a:cubicBezTo>
                  <a:cubicBezTo>
                    <a:pt x="697" y="898"/>
                    <a:pt x="898" y="697"/>
                    <a:pt x="898" y="447"/>
                  </a:cubicBezTo>
                  <a:cubicBezTo>
                    <a:pt x="898" y="202"/>
                    <a:pt x="697" y="0"/>
                    <a:pt x="448" y="0"/>
                  </a:cubicBezTo>
                  <a:close/>
                </a:path>
              </a:pathLst>
            </a:custGeom>
            <a:solidFill>
              <a:srgbClr val="D4E5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64;p23">
              <a:extLst>
                <a:ext uri="{FF2B5EF4-FFF2-40B4-BE49-F238E27FC236}">
                  <a16:creationId xmlns:a16="http://schemas.microsoft.com/office/drawing/2014/main" id="{20241D6D-68F3-41E5-94AB-3944A4FF2926}"/>
                </a:ext>
              </a:extLst>
            </p:cNvPr>
            <p:cNvSpPr/>
            <p:nvPr/>
          </p:nvSpPr>
          <p:spPr>
            <a:xfrm>
              <a:off x="1735178" y="2334829"/>
              <a:ext cx="166552" cy="166702"/>
            </a:xfrm>
            <a:custGeom>
              <a:avLst/>
              <a:gdLst/>
              <a:ahLst/>
              <a:cxnLst/>
              <a:rect l="l" t="t" r="r" b="b"/>
              <a:pathLst>
                <a:path w="1089" h="1090" extrusionOk="0">
                  <a:moveTo>
                    <a:pt x="546" y="1"/>
                  </a:moveTo>
                  <a:cubicBezTo>
                    <a:pt x="242" y="1"/>
                    <a:pt x="0" y="243"/>
                    <a:pt x="0" y="543"/>
                  </a:cubicBezTo>
                  <a:cubicBezTo>
                    <a:pt x="0" y="844"/>
                    <a:pt x="242" y="1089"/>
                    <a:pt x="546" y="1089"/>
                  </a:cubicBezTo>
                  <a:cubicBezTo>
                    <a:pt x="847" y="1089"/>
                    <a:pt x="1089" y="844"/>
                    <a:pt x="1089" y="543"/>
                  </a:cubicBezTo>
                  <a:cubicBezTo>
                    <a:pt x="1089" y="243"/>
                    <a:pt x="847" y="1"/>
                    <a:pt x="546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65;p23">
              <a:extLst>
                <a:ext uri="{FF2B5EF4-FFF2-40B4-BE49-F238E27FC236}">
                  <a16:creationId xmlns:a16="http://schemas.microsoft.com/office/drawing/2014/main" id="{ECACB611-2AA2-4F4E-BD51-AAEB6FF4DCBC}"/>
                </a:ext>
              </a:extLst>
            </p:cNvPr>
            <p:cNvSpPr/>
            <p:nvPr/>
          </p:nvSpPr>
          <p:spPr>
            <a:xfrm>
              <a:off x="1749706" y="2349510"/>
              <a:ext cx="137493" cy="137491"/>
            </a:xfrm>
            <a:custGeom>
              <a:avLst/>
              <a:gdLst/>
              <a:ahLst/>
              <a:cxnLst/>
              <a:rect l="l" t="t" r="r" b="b"/>
              <a:pathLst>
                <a:path w="899" h="899" extrusionOk="0">
                  <a:moveTo>
                    <a:pt x="451" y="0"/>
                  </a:moveTo>
                  <a:cubicBezTo>
                    <a:pt x="202" y="0"/>
                    <a:pt x="1" y="202"/>
                    <a:pt x="1" y="447"/>
                  </a:cubicBezTo>
                  <a:cubicBezTo>
                    <a:pt x="1" y="697"/>
                    <a:pt x="202" y="898"/>
                    <a:pt x="451" y="898"/>
                  </a:cubicBezTo>
                  <a:cubicBezTo>
                    <a:pt x="697" y="898"/>
                    <a:pt x="899" y="697"/>
                    <a:pt x="899" y="447"/>
                  </a:cubicBezTo>
                  <a:cubicBezTo>
                    <a:pt x="899" y="202"/>
                    <a:pt x="697" y="0"/>
                    <a:pt x="451" y="0"/>
                  </a:cubicBezTo>
                  <a:close/>
                </a:path>
              </a:pathLst>
            </a:custGeom>
            <a:solidFill>
              <a:srgbClr val="D4E5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66;p23">
              <a:extLst>
                <a:ext uri="{FF2B5EF4-FFF2-40B4-BE49-F238E27FC236}">
                  <a16:creationId xmlns:a16="http://schemas.microsoft.com/office/drawing/2014/main" id="{76ABD189-EC3F-42BD-BDBD-F2D2703D4BFF}"/>
                </a:ext>
              </a:extLst>
            </p:cNvPr>
            <p:cNvSpPr/>
            <p:nvPr/>
          </p:nvSpPr>
          <p:spPr>
            <a:xfrm>
              <a:off x="1014234" y="2182353"/>
              <a:ext cx="627972" cy="466001"/>
            </a:xfrm>
            <a:custGeom>
              <a:avLst/>
              <a:gdLst/>
              <a:ahLst/>
              <a:cxnLst/>
              <a:rect l="l" t="t" r="r" b="b"/>
              <a:pathLst>
                <a:path w="4106" h="3047" extrusionOk="0">
                  <a:moveTo>
                    <a:pt x="294" y="1"/>
                  </a:moveTo>
                  <a:cubicBezTo>
                    <a:pt x="132" y="1"/>
                    <a:pt x="0" y="133"/>
                    <a:pt x="0" y="298"/>
                  </a:cubicBezTo>
                  <a:lnTo>
                    <a:pt x="0" y="3047"/>
                  </a:lnTo>
                  <a:lnTo>
                    <a:pt x="4106" y="3047"/>
                  </a:lnTo>
                  <a:lnTo>
                    <a:pt x="4106" y="298"/>
                  </a:lnTo>
                  <a:cubicBezTo>
                    <a:pt x="4106" y="133"/>
                    <a:pt x="3974" y="1"/>
                    <a:pt x="38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67;p23">
              <a:extLst>
                <a:ext uri="{FF2B5EF4-FFF2-40B4-BE49-F238E27FC236}">
                  <a16:creationId xmlns:a16="http://schemas.microsoft.com/office/drawing/2014/main" id="{CCC6D6B6-B9A4-40F1-97DE-508C5838BCB4}"/>
                </a:ext>
              </a:extLst>
            </p:cNvPr>
            <p:cNvSpPr/>
            <p:nvPr/>
          </p:nvSpPr>
          <p:spPr>
            <a:xfrm>
              <a:off x="1013010" y="2597265"/>
              <a:ext cx="629195" cy="14070"/>
            </a:xfrm>
            <a:custGeom>
              <a:avLst/>
              <a:gdLst/>
              <a:ahLst/>
              <a:cxnLst/>
              <a:rect l="l" t="t" r="r" b="b"/>
              <a:pathLst>
                <a:path w="4114" h="92" extrusionOk="0">
                  <a:moveTo>
                    <a:pt x="1" y="0"/>
                  </a:moveTo>
                  <a:lnTo>
                    <a:pt x="1" y="92"/>
                  </a:lnTo>
                  <a:lnTo>
                    <a:pt x="4114" y="92"/>
                  </a:lnTo>
                  <a:lnTo>
                    <a:pt x="4114" y="0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68;p23">
              <a:extLst>
                <a:ext uri="{FF2B5EF4-FFF2-40B4-BE49-F238E27FC236}">
                  <a16:creationId xmlns:a16="http://schemas.microsoft.com/office/drawing/2014/main" id="{E4402D7F-70F1-417A-986F-9917615C7E53}"/>
                </a:ext>
              </a:extLst>
            </p:cNvPr>
            <p:cNvSpPr/>
            <p:nvPr/>
          </p:nvSpPr>
          <p:spPr>
            <a:xfrm>
              <a:off x="1013010" y="2552913"/>
              <a:ext cx="629195" cy="14682"/>
            </a:xfrm>
            <a:custGeom>
              <a:avLst/>
              <a:gdLst/>
              <a:ahLst/>
              <a:cxnLst/>
              <a:rect l="l" t="t" r="r" b="b"/>
              <a:pathLst>
                <a:path w="4114" h="96" extrusionOk="0">
                  <a:moveTo>
                    <a:pt x="1" y="1"/>
                  </a:moveTo>
                  <a:lnTo>
                    <a:pt x="1" y="96"/>
                  </a:lnTo>
                  <a:lnTo>
                    <a:pt x="4114" y="96"/>
                  </a:lnTo>
                  <a:lnTo>
                    <a:pt x="4114" y="1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969;p23">
              <a:extLst>
                <a:ext uri="{FF2B5EF4-FFF2-40B4-BE49-F238E27FC236}">
                  <a16:creationId xmlns:a16="http://schemas.microsoft.com/office/drawing/2014/main" id="{F5B65FF5-457E-40B2-AC60-1D8C8E1CE30D}"/>
                </a:ext>
              </a:extLst>
            </p:cNvPr>
            <p:cNvSpPr/>
            <p:nvPr/>
          </p:nvSpPr>
          <p:spPr>
            <a:xfrm>
              <a:off x="1013010" y="2508715"/>
              <a:ext cx="629195" cy="14682"/>
            </a:xfrm>
            <a:custGeom>
              <a:avLst/>
              <a:gdLst/>
              <a:ahLst/>
              <a:cxnLst/>
              <a:rect l="l" t="t" r="r" b="b"/>
              <a:pathLst>
                <a:path w="4114" h="96" extrusionOk="0">
                  <a:moveTo>
                    <a:pt x="1" y="0"/>
                  </a:moveTo>
                  <a:lnTo>
                    <a:pt x="1" y="95"/>
                  </a:lnTo>
                  <a:lnTo>
                    <a:pt x="4114" y="95"/>
                  </a:lnTo>
                  <a:lnTo>
                    <a:pt x="4114" y="0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70;p23">
              <a:extLst>
                <a:ext uri="{FF2B5EF4-FFF2-40B4-BE49-F238E27FC236}">
                  <a16:creationId xmlns:a16="http://schemas.microsoft.com/office/drawing/2014/main" id="{D72972A3-0473-4065-96E2-0CFAC486A7D0}"/>
                </a:ext>
              </a:extLst>
            </p:cNvPr>
            <p:cNvSpPr/>
            <p:nvPr/>
          </p:nvSpPr>
          <p:spPr>
            <a:xfrm>
              <a:off x="1013010" y="2464976"/>
              <a:ext cx="629195" cy="14070"/>
            </a:xfrm>
            <a:custGeom>
              <a:avLst/>
              <a:gdLst/>
              <a:ahLst/>
              <a:cxnLst/>
              <a:rect l="l" t="t" r="r" b="b"/>
              <a:pathLst>
                <a:path w="4114" h="92" extrusionOk="0">
                  <a:moveTo>
                    <a:pt x="1" y="0"/>
                  </a:moveTo>
                  <a:lnTo>
                    <a:pt x="1" y="92"/>
                  </a:lnTo>
                  <a:lnTo>
                    <a:pt x="4114" y="92"/>
                  </a:lnTo>
                  <a:lnTo>
                    <a:pt x="4114" y="0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71;p23">
              <a:extLst>
                <a:ext uri="{FF2B5EF4-FFF2-40B4-BE49-F238E27FC236}">
                  <a16:creationId xmlns:a16="http://schemas.microsoft.com/office/drawing/2014/main" id="{C4741CEC-C1AA-4041-A9DE-EF03ED19A169}"/>
                </a:ext>
              </a:extLst>
            </p:cNvPr>
            <p:cNvSpPr/>
            <p:nvPr/>
          </p:nvSpPr>
          <p:spPr>
            <a:xfrm>
              <a:off x="1013010" y="2420625"/>
              <a:ext cx="629195" cy="14223"/>
            </a:xfrm>
            <a:custGeom>
              <a:avLst/>
              <a:gdLst/>
              <a:ahLst/>
              <a:cxnLst/>
              <a:rect l="l" t="t" r="r" b="b"/>
              <a:pathLst>
                <a:path w="4114" h="93" extrusionOk="0">
                  <a:moveTo>
                    <a:pt x="1" y="1"/>
                  </a:moveTo>
                  <a:lnTo>
                    <a:pt x="1" y="92"/>
                  </a:lnTo>
                  <a:lnTo>
                    <a:pt x="4114" y="92"/>
                  </a:lnTo>
                  <a:lnTo>
                    <a:pt x="4114" y="1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72;p23">
              <a:extLst>
                <a:ext uri="{FF2B5EF4-FFF2-40B4-BE49-F238E27FC236}">
                  <a16:creationId xmlns:a16="http://schemas.microsoft.com/office/drawing/2014/main" id="{6A89CEDE-C0A6-4A33-A3C6-BF7AF006F74A}"/>
                </a:ext>
              </a:extLst>
            </p:cNvPr>
            <p:cNvSpPr/>
            <p:nvPr/>
          </p:nvSpPr>
          <p:spPr>
            <a:xfrm>
              <a:off x="1013010" y="2376274"/>
              <a:ext cx="629195" cy="14835"/>
            </a:xfrm>
            <a:custGeom>
              <a:avLst/>
              <a:gdLst/>
              <a:ahLst/>
              <a:cxnLst/>
              <a:rect l="l" t="t" r="r" b="b"/>
              <a:pathLst>
                <a:path w="4114" h="97" extrusionOk="0">
                  <a:moveTo>
                    <a:pt x="1" y="1"/>
                  </a:moveTo>
                  <a:lnTo>
                    <a:pt x="1" y="96"/>
                  </a:lnTo>
                  <a:lnTo>
                    <a:pt x="4114" y="96"/>
                  </a:lnTo>
                  <a:lnTo>
                    <a:pt x="4114" y="1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973;p23">
              <a:extLst>
                <a:ext uri="{FF2B5EF4-FFF2-40B4-BE49-F238E27FC236}">
                  <a16:creationId xmlns:a16="http://schemas.microsoft.com/office/drawing/2014/main" id="{F39A51CA-B486-43C2-A7AC-44A296CAF2F0}"/>
                </a:ext>
              </a:extLst>
            </p:cNvPr>
            <p:cNvSpPr/>
            <p:nvPr/>
          </p:nvSpPr>
          <p:spPr>
            <a:xfrm>
              <a:off x="1013010" y="2332076"/>
              <a:ext cx="629195" cy="14682"/>
            </a:xfrm>
            <a:custGeom>
              <a:avLst/>
              <a:gdLst/>
              <a:ahLst/>
              <a:cxnLst/>
              <a:rect l="l" t="t" r="r" b="b"/>
              <a:pathLst>
                <a:path w="4114" h="96" extrusionOk="0">
                  <a:moveTo>
                    <a:pt x="1" y="0"/>
                  </a:moveTo>
                  <a:lnTo>
                    <a:pt x="1" y="96"/>
                  </a:lnTo>
                  <a:lnTo>
                    <a:pt x="4114" y="96"/>
                  </a:lnTo>
                  <a:lnTo>
                    <a:pt x="4114" y="0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74;p23">
              <a:extLst>
                <a:ext uri="{FF2B5EF4-FFF2-40B4-BE49-F238E27FC236}">
                  <a16:creationId xmlns:a16="http://schemas.microsoft.com/office/drawing/2014/main" id="{2C507F33-8532-401F-95F6-6CC286876B72}"/>
                </a:ext>
              </a:extLst>
            </p:cNvPr>
            <p:cNvSpPr/>
            <p:nvPr/>
          </p:nvSpPr>
          <p:spPr>
            <a:xfrm>
              <a:off x="1013010" y="2288336"/>
              <a:ext cx="629195" cy="14223"/>
            </a:xfrm>
            <a:custGeom>
              <a:avLst/>
              <a:gdLst/>
              <a:ahLst/>
              <a:cxnLst/>
              <a:rect l="l" t="t" r="r" b="b"/>
              <a:pathLst>
                <a:path w="4114" h="93" extrusionOk="0">
                  <a:moveTo>
                    <a:pt x="1" y="0"/>
                  </a:moveTo>
                  <a:lnTo>
                    <a:pt x="1" y="92"/>
                  </a:lnTo>
                  <a:lnTo>
                    <a:pt x="4114" y="92"/>
                  </a:lnTo>
                  <a:lnTo>
                    <a:pt x="4114" y="0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75;p23">
              <a:extLst>
                <a:ext uri="{FF2B5EF4-FFF2-40B4-BE49-F238E27FC236}">
                  <a16:creationId xmlns:a16="http://schemas.microsoft.com/office/drawing/2014/main" id="{AA9F69EB-9DF1-4A26-813A-B09949C77B28}"/>
                </a:ext>
              </a:extLst>
            </p:cNvPr>
            <p:cNvSpPr/>
            <p:nvPr/>
          </p:nvSpPr>
          <p:spPr>
            <a:xfrm>
              <a:off x="1013010" y="2243985"/>
              <a:ext cx="629195" cy="14835"/>
            </a:xfrm>
            <a:custGeom>
              <a:avLst/>
              <a:gdLst/>
              <a:ahLst/>
              <a:cxnLst/>
              <a:rect l="l" t="t" r="r" b="b"/>
              <a:pathLst>
                <a:path w="4114" h="97" extrusionOk="0">
                  <a:moveTo>
                    <a:pt x="1" y="1"/>
                  </a:moveTo>
                  <a:lnTo>
                    <a:pt x="1" y="96"/>
                  </a:lnTo>
                  <a:lnTo>
                    <a:pt x="4114" y="96"/>
                  </a:lnTo>
                  <a:lnTo>
                    <a:pt x="4114" y="1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76;p23">
              <a:extLst>
                <a:ext uri="{FF2B5EF4-FFF2-40B4-BE49-F238E27FC236}">
                  <a16:creationId xmlns:a16="http://schemas.microsoft.com/office/drawing/2014/main" id="{45FE048E-1365-4DFA-8CDA-A20B42FBC56A}"/>
                </a:ext>
              </a:extLst>
            </p:cNvPr>
            <p:cNvSpPr/>
            <p:nvPr/>
          </p:nvSpPr>
          <p:spPr>
            <a:xfrm>
              <a:off x="1905549" y="1808427"/>
              <a:ext cx="92682" cy="421190"/>
            </a:xfrm>
            <a:custGeom>
              <a:avLst/>
              <a:gdLst/>
              <a:ahLst/>
              <a:cxnLst/>
              <a:rect l="l" t="t" r="r" b="b"/>
              <a:pathLst>
                <a:path w="606" h="2754" extrusionOk="0">
                  <a:moveTo>
                    <a:pt x="89" y="1"/>
                  </a:moveTo>
                  <a:cubicBezTo>
                    <a:pt x="41" y="1"/>
                    <a:pt x="1" y="41"/>
                    <a:pt x="1" y="89"/>
                  </a:cubicBezTo>
                  <a:lnTo>
                    <a:pt x="1" y="2666"/>
                  </a:lnTo>
                  <a:cubicBezTo>
                    <a:pt x="1" y="2713"/>
                    <a:pt x="41" y="2754"/>
                    <a:pt x="89" y="2754"/>
                  </a:cubicBezTo>
                  <a:lnTo>
                    <a:pt x="517" y="2754"/>
                  </a:lnTo>
                  <a:cubicBezTo>
                    <a:pt x="565" y="2754"/>
                    <a:pt x="605" y="2713"/>
                    <a:pt x="605" y="2666"/>
                  </a:cubicBezTo>
                  <a:lnTo>
                    <a:pt x="605" y="89"/>
                  </a:lnTo>
                  <a:cubicBezTo>
                    <a:pt x="605" y="41"/>
                    <a:pt x="565" y="1"/>
                    <a:pt x="5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77;p23">
              <a:extLst>
                <a:ext uri="{FF2B5EF4-FFF2-40B4-BE49-F238E27FC236}">
                  <a16:creationId xmlns:a16="http://schemas.microsoft.com/office/drawing/2014/main" id="{DF9DA8BA-697F-4784-8F4E-7735C631C888}"/>
                </a:ext>
              </a:extLst>
            </p:cNvPr>
            <p:cNvSpPr/>
            <p:nvPr/>
          </p:nvSpPr>
          <p:spPr>
            <a:xfrm>
              <a:off x="1885973" y="1654269"/>
              <a:ext cx="135199" cy="366744"/>
            </a:xfrm>
            <a:custGeom>
              <a:avLst/>
              <a:gdLst/>
              <a:ahLst/>
              <a:cxnLst/>
              <a:rect l="l" t="t" r="r" b="b"/>
              <a:pathLst>
                <a:path w="884" h="2398" fill="none" extrusionOk="0">
                  <a:moveTo>
                    <a:pt x="0" y="1"/>
                  </a:moveTo>
                  <a:lnTo>
                    <a:pt x="557" y="1"/>
                  </a:lnTo>
                  <a:cubicBezTo>
                    <a:pt x="737" y="1"/>
                    <a:pt x="884" y="147"/>
                    <a:pt x="884" y="327"/>
                  </a:cubicBezTo>
                  <a:lnTo>
                    <a:pt x="884" y="2145"/>
                  </a:lnTo>
                  <a:cubicBezTo>
                    <a:pt x="884" y="2284"/>
                    <a:pt x="774" y="2398"/>
                    <a:pt x="634" y="2398"/>
                  </a:cubicBezTo>
                  <a:lnTo>
                    <a:pt x="429" y="239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978;p23">
              <a:extLst>
                <a:ext uri="{FF2B5EF4-FFF2-40B4-BE49-F238E27FC236}">
                  <a16:creationId xmlns:a16="http://schemas.microsoft.com/office/drawing/2014/main" id="{38F40CBB-B918-40B2-AEC9-D6BC015C0BB7}"/>
                </a:ext>
              </a:extLst>
            </p:cNvPr>
            <p:cNvSpPr/>
            <p:nvPr/>
          </p:nvSpPr>
          <p:spPr>
            <a:xfrm>
              <a:off x="662173" y="1808427"/>
              <a:ext cx="93140" cy="421190"/>
            </a:xfrm>
            <a:custGeom>
              <a:avLst/>
              <a:gdLst/>
              <a:ahLst/>
              <a:cxnLst/>
              <a:rect l="l" t="t" r="r" b="b"/>
              <a:pathLst>
                <a:path w="609" h="2754" extrusionOk="0">
                  <a:moveTo>
                    <a:pt x="88" y="1"/>
                  </a:moveTo>
                  <a:cubicBezTo>
                    <a:pt x="41" y="1"/>
                    <a:pt x="0" y="41"/>
                    <a:pt x="0" y="89"/>
                  </a:cubicBezTo>
                  <a:lnTo>
                    <a:pt x="0" y="2666"/>
                  </a:lnTo>
                  <a:cubicBezTo>
                    <a:pt x="0" y="2713"/>
                    <a:pt x="41" y="2754"/>
                    <a:pt x="88" y="2754"/>
                  </a:cubicBezTo>
                  <a:lnTo>
                    <a:pt x="517" y="2754"/>
                  </a:lnTo>
                  <a:cubicBezTo>
                    <a:pt x="568" y="2754"/>
                    <a:pt x="609" y="2713"/>
                    <a:pt x="609" y="2666"/>
                  </a:cubicBezTo>
                  <a:lnTo>
                    <a:pt x="609" y="89"/>
                  </a:lnTo>
                  <a:cubicBezTo>
                    <a:pt x="609" y="41"/>
                    <a:pt x="568" y="1"/>
                    <a:pt x="5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979;p23">
              <a:extLst>
                <a:ext uri="{FF2B5EF4-FFF2-40B4-BE49-F238E27FC236}">
                  <a16:creationId xmlns:a16="http://schemas.microsoft.com/office/drawing/2014/main" id="{2117F068-CC19-476B-B8F4-AC4AE4D81616}"/>
                </a:ext>
              </a:extLst>
            </p:cNvPr>
            <p:cNvSpPr/>
            <p:nvPr/>
          </p:nvSpPr>
          <p:spPr>
            <a:xfrm>
              <a:off x="639080" y="1654269"/>
              <a:ext cx="135352" cy="366744"/>
            </a:xfrm>
            <a:custGeom>
              <a:avLst/>
              <a:gdLst/>
              <a:ahLst/>
              <a:cxnLst/>
              <a:rect l="l" t="t" r="r" b="b"/>
              <a:pathLst>
                <a:path w="885" h="2398" fill="none" extrusionOk="0">
                  <a:moveTo>
                    <a:pt x="884" y="1"/>
                  </a:moveTo>
                  <a:lnTo>
                    <a:pt x="327" y="1"/>
                  </a:lnTo>
                  <a:cubicBezTo>
                    <a:pt x="148" y="1"/>
                    <a:pt x="1" y="147"/>
                    <a:pt x="1" y="327"/>
                  </a:cubicBezTo>
                  <a:lnTo>
                    <a:pt x="1" y="2145"/>
                  </a:lnTo>
                  <a:cubicBezTo>
                    <a:pt x="1" y="2284"/>
                    <a:pt x="115" y="2398"/>
                    <a:pt x="254" y="2398"/>
                  </a:cubicBezTo>
                  <a:lnTo>
                    <a:pt x="455" y="239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980;p23">
              <a:extLst>
                <a:ext uri="{FF2B5EF4-FFF2-40B4-BE49-F238E27FC236}">
                  <a16:creationId xmlns:a16="http://schemas.microsoft.com/office/drawing/2014/main" id="{D8FA1346-1DF7-4254-AAB9-20723176ADD6}"/>
                </a:ext>
              </a:extLst>
            </p:cNvPr>
            <p:cNvSpPr/>
            <p:nvPr/>
          </p:nvSpPr>
          <p:spPr>
            <a:xfrm>
              <a:off x="832545" y="1667727"/>
              <a:ext cx="473961" cy="403143"/>
            </a:xfrm>
            <a:custGeom>
              <a:avLst/>
              <a:gdLst/>
              <a:ahLst/>
              <a:cxnLst/>
              <a:rect l="l" t="t" r="r" b="b"/>
              <a:pathLst>
                <a:path w="3099" h="2636" extrusionOk="0">
                  <a:moveTo>
                    <a:pt x="323" y="1"/>
                  </a:moveTo>
                  <a:cubicBezTo>
                    <a:pt x="144" y="1"/>
                    <a:pt x="1" y="144"/>
                    <a:pt x="1" y="320"/>
                  </a:cubicBezTo>
                  <a:lnTo>
                    <a:pt x="1" y="2501"/>
                  </a:lnTo>
                  <a:cubicBezTo>
                    <a:pt x="1" y="2615"/>
                    <a:pt x="58" y="2636"/>
                    <a:pt x="147" y="2636"/>
                  </a:cubicBezTo>
                  <a:cubicBezTo>
                    <a:pt x="197" y="2636"/>
                    <a:pt x="258" y="2629"/>
                    <a:pt x="323" y="2629"/>
                  </a:cubicBezTo>
                  <a:lnTo>
                    <a:pt x="3098" y="2629"/>
                  </a:lnTo>
                  <a:lnTo>
                    <a:pt x="30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81;p23">
              <a:extLst>
                <a:ext uri="{FF2B5EF4-FFF2-40B4-BE49-F238E27FC236}">
                  <a16:creationId xmlns:a16="http://schemas.microsoft.com/office/drawing/2014/main" id="{0AFA477B-8B6F-4456-A2CE-ECD99B8F0088}"/>
                </a:ext>
              </a:extLst>
            </p:cNvPr>
            <p:cNvSpPr/>
            <p:nvPr/>
          </p:nvSpPr>
          <p:spPr>
            <a:xfrm>
              <a:off x="1349471" y="1667727"/>
              <a:ext cx="473808" cy="403143"/>
            </a:xfrm>
            <a:custGeom>
              <a:avLst/>
              <a:gdLst/>
              <a:ahLst/>
              <a:cxnLst/>
              <a:rect l="l" t="t" r="r" b="b"/>
              <a:pathLst>
                <a:path w="3098" h="2636" extrusionOk="0">
                  <a:moveTo>
                    <a:pt x="0" y="1"/>
                  </a:moveTo>
                  <a:lnTo>
                    <a:pt x="0" y="2629"/>
                  </a:lnTo>
                  <a:lnTo>
                    <a:pt x="2779" y="2629"/>
                  </a:lnTo>
                  <a:cubicBezTo>
                    <a:pt x="2843" y="2629"/>
                    <a:pt x="2902" y="2636"/>
                    <a:pt x="2952" y="2636"/>
                  </a:cubicBezTo>
                  <a:cubicBezTo>
                    <a:pt x="3040" y="2636"/>
                    <a:pt x="3098" y="2615"/>
                    <a:pt x="3098" y="2501"/>
                  </a:cubicBezTo>
                  <a:lnTo>
                    <a:pt x="3098" y="320"/>
                  </a:lnTo>
                  <a:cubicBezTo>
                    <a:pt x="3098" y="144"/>
                    <a:pt x="2955" y="1"/>
                    <a:pt x="27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82;p23">
              <a:extLst>
                <a:ext uri="{FF2B5EF4-FFF2-40B4-BE49-F238E27FC236}">
                  <a16:creationId xmlns:a16="http://schemas.microsoft.com/office/drawing/2014/main" id="{BFF225B8-3A4A-48E0-9FAB-1C3E8960EA00}"/>
                </a:ext>
              </a:extLst>
            </p:cNvPr>
            <p:cNvSpPr/>
            <p:nvPr/>
          </p:nvSpPr>
          <p:spPr>
            <a:xfrm>
              <a:off x="1743589" y="2539455"/>
              <a:ext cx="231704" cy="40528"/>
            </a:xfrm>
            <a:custGeom>
              <a:avLst/>
              <a:gdLst/>
              <a:ahLst/>
              <a:cxnLst/>
              <a:rect l="l" t="t" r="r" b="b"/>
              <a:pathLst>
                <a:path w="1515" h="265" extrusionOk="0">
                  <a:moveTo>
                    <a:pt x="0" y="1"/>
                  </a:moveTo>
                  <a:lnTo>
                    <a:pt x="0" y="265"/>
                  </a:lnTo>
                  <a:lnTo>
                    <a:pt x="1514" y="265"/>
                  </a:lnTo>
                  <a:lnTo>
                    <a:pt x="15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83;p23">
              <a:extLst>
                <a:ext uri="{FF2B5EF4-FFF2-40B4-BE49-F238E27FC236}">
                  <a16:creationId xmlns:a16="http://schemas.microsoft.com/office/drawing/2014/main" id="{2AD566B5-D9CC-4A30-B31F-B93147640629}"/>
                </a:ext>
              </a:extLst>
            </p:cNvPr>
            <p:cNvSpPr/>
            <p:nvPr/>
          </p:nvSpPr>
          <p:spPr>
            <a:xfrm>
              <a:off x="1743589" y="2590994"/>
              <a:ext cx="231704" cy="12541"/>
            </a:xfrm>
            <a:custGeom>
              <a:avLst/>
              <a:gdLst/>
              <a:ahLst/>
              <a:cxnLst/>
              <a:rect l="l" t="t" r="r" b="b"/>
              <a:pathLst>
                <a:path w="1515" h="82" extrusionOk="0">
                  <a:moveTo>
                    <a:pt x="0" y="1"/>
                  </a:moveTo>
                  <a:lnTo>
                    <a:pt x="0" y="82"/>
                  </a:lnTo>
                  <a:lnTo>
                    <a:pt x="1514" y="82"/>
                  </a:lnTo>
                  <a:lnTo>
                    <a:pt x="15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84;p23">
              <a:extLst>
                <a:ext uri="{FF2B5EF4-FFF2-40B4-BE49-F238E27FC236}">
                  <a16:creationId xmlns:a16="http://schemas.microsoft.com/office/drawing/2014/main" id="{21CFB310-A03C-4F0C-B59D-9E7B376F4884}"/>
                </a:ext>
              </a:extLst>
            </p:cNvPr>
            <p:cNvSpPr/>
            <p:nvPr/>
          </p:nvSpPr>
          <p:spPr>
            <a:xfrm>
              <a:off x="680679" y="2539455"/>
              <a:ext cx="231704" cy="40528"/>
            </a:xfrm>
            <a:custGeom>
              <a:avLst/>
              <a:gdLst/>
              <a:ahLst/>
              <a:cxnLst/>
              <a:rect l="l" t="t" r="r" b="b"/>
              <a:pathLst>
                <a:path w="1515" h="265" extrusionOk="0">
                  <a:moveTo>
                    <a:pt x="0" y="1"/>
                  </a:moveTo>
                  <a:lnTo>
                    <a:pt x="0" y="265"/>
                  </a:lnTo>
                  <a:lnTo>
                    <a:pt x="1514" y="265"/>
                  </a:lnTo>
                  <a:lnTo>
                    <a:pt x="15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85;p23">
              <a:extLst>
                <a:ext uri="{FF2B5EF4-FFF2-40B4-BE49-F238E27FC236}">
                  <a16:creationId xmlns:a16="http://schemas.microsoft.com/office/drawing/2014/main" id="{95051AEA-F72B-412E-9A61-DE892C1DEE8A}"/>
                </a:ext>
              </a:extLst>
            </p:cNvPr>
            <p:cNvSpPr/>
            <p:nvPr/>
          </p:nvSpPr>
          <p:spPr>
            <a:xfrm>
              <a:off x="680679" y="2590994"/>
              <a:ext cx="231704" cy="12541"/>
            </a:xfrm>
            <a:custGeom>
              <a:avLst/>
              <a:gdLst/>
              <a:ahLst/>
              <a:cxnLst/>
              <a:rect l="l" t="t" r="r" b="b"/>
              <a:pathLst>
                <a:path w="1515" h="82" extrusionOk="0">
                  <a:moveTo>
                    <a:pt x="0" y="1"/>
                  </a:moveTo>
                  <a:lnTo>
                    <a:pt x="0" y="82"/>
                  </a:lnTo>
                  <a:lnTo>
                    <a:pt x="1514" y="82"/>
                  </a:lnTo>
                  <a:lnTo>
                    <a:pt x="15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86;p23">
              <a:extLst>
                <a:ext uri="{FF2B5EF4-FFF2-40B4-BE49-F238E27FC236}">
                  <a16:creationId xmlns:a16="http://schemas.microsoft.com/office/drawing/2014/main" id="{AD646E89-2E89-4314-B60C-D46549D9FE0F}"/>
                </a:ext>
              </a:extLst>
            </p:cNvPr>
            <p:cNvSpPr/>
            <p:nvPr/>
          </p:nvSpPr>
          <p:spPr>
            <a:xfrm>
              <a:off x="767547" y="2689178"/>
              <a:ext cx="115623" cy="63469"/>
            </a:xfrm>
            <a:custGeom>
              <a:avLst/>
              <a:gdLst/>
              <a:ahLst/>
              <a:cxnLst/>
              <a:rect l="l" t="t" r="r" b="b"/>
              <a:pathLst>
                <a:path w="756" h="415" extrusionOk="0">
                  <a:moveTo>
                    <a:pt x="114" y="0"/>
                  </a:moveTo>
                  <a:cubicBezTo>
                    <a:pt x="52" y="0"/>
                    <a:pt x="0" y="52"/>
                    <a:pt x="0" y="114"/>
                  </a:cubicBezTo>
                  <a:lnTo>
                    <a:pt x="0" y="305"/>
                  </a:lnTo>
                  <a:cubicBezTo>
                    <a:pt x="0" y="367"/>
                    <a:pt x="52" y="415"/>
                    <a:pt x="114" y="415"/>
                  </a:cubicBezTo>
                  <a:lnTo>
                    <a:pt x="642" y="415"/>
                  </a:lnTo>
                  <a:cubicBezTo>
                    <a:pt x="704" y="415"/>
                    <a:pt x="756" y="367"/>
                    <a:pt x="756" y="305"/>
                  </a:cubicBezTo>
                  <a:lnTo>
                    <a:pt x="756" y="114"/>
                  </a:lnTo>
                  <a:cubicBezTo>
                    <a:pt x="756" y="52"/>
                    <a:pt x="704" y="0"/>
                    <a:pt x="642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987;p23">
              <a:extLst>
                <a:ext uri="{FF2B5EF4-FFF2-40B4-BE49-F238E27FC236}">
                  <a16:creationId xmlns:a16="http://schemas.microsoft.com/office/drawing/2014/main" id="{84127223-84FB-4B04-B518-1EE151524F8A}"/>
                </a:ext>
              </a:extLst>
            </p:cNvPr>
            <p:cNvSpPr/>
            <p:nvPr/>
          </p:nvSpPr>
          <p:spPr>
            <a:xfrm>
              <a:off x="773664" y="2695296"/>
              <a:ext cx="103387" cy="51693"/>
            </a:xfrm>
            <a:custGeom>
              <a:avLst/>
              <a:gdLst/>
              <a:ahLst/>
              <a:cxnLst/>
              <a:rect l="l" t="t" r="r" b="b"/>
              <a:pathLst>
                <a:path w="676" h="338" extrusionOk="0">
                  <a:moveTo>
                    <a:pt x="100" y="1"/>
                  </a:moveTo>
                  <a:cubicBezTo>
                    <a:pt x="45" y="1"/>
                    <a:pt x="1" y="41"/>
                    <a:pt x="1" y="92"/>
                  </a:cubicBezTo>
                  <a:lnTo>
                    <a:pt x="1" y="246"/>
                  </a:lnTo>
                  <a:cubicBezTo>
                    <a:pt x="1" y="298"/>
                    <a:pt x="45" y="338"/>
                    <a:pt x="100" y="338"/>
                  </a:cubicBezTo>
                  <a:lnTo>
                    <a:pt x="576" y="338"/>
                  </a:lnTo>
                  <a:cubicBezTo>
                    <a:pt x="631" y="338"/>
                    <a:pt x="675" y="298"/>
                    <a:pt x="675" y="246"/>
                  </a:cubicBezTo>
                  <a:lnTo>
                    <a:pt x="675" y="92"/>
                  </a:lnTo>
                  <a:cubicBezTo>
                    <a:pt x="675" y="41"/>
                    <a:pt x="631" y="1"/>
                    <a:pt x="576" y="1"/>
                  </a:cubicBezTo>
                  <a:close/>
                </a:path>
              </a:pathLst>
            </a:custGeom>
            <a:solidFill>
              <a:srgbClr val="D4E5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988;p23">
              <a:extLst>
                <a:ext uri="{FF2B5EF4-FFF2-40B4-BE49-F238E27FC236}">
                  <a16:creationId xmlns:a16="http://schemas.microsoft.com/office/drawing/2014/main" id="{08B0513B-287E-40E4-B57B-DA282E205223}"/>
                </a:ext>
              </a:extLst>
            </p:cNvPr>
            <p:cNvSpPr/>
            <p:nvPr/>
          </p:nvSpPr>
          <p:spPr>
            <a:xfrm>
              <a:off x="1757047" y="2689178"/>
              <a:ext cx="115623" cy="63469"/>
            </a:xfrm>
            <a:custGeom>
              <a:avLst/>
              <a:gdLst/>
              <a:ahLst/>
              <a:cxnLst/>
              <a:rect l="l" t="t" r="r" b="b"/>
              <a:pathLst>
                <a:path w="756" h="415" extrusionOk="0">
                  <a:moveTo>
                    <a:pt x="114" y="0"/>
                  </a:moveTo>
                  <a:cubicBezTo>
                    <a:pt x="52" y="0"/>
                    <a:pt x="0" y="52"/>
                    <a:pt x="0" y="114"/>
                  </a:cubicBezTo>
                  <a:lnTo>
                    <a:pt x="0" y="305"/>
                  </a:lnTo>
                  <a:cubicBezTo>
                    <a:pt x="0" y="367"/>
                    <a:pt x="52" y="415"/>
                    <a:pt x="114" y="415"/>
                  </a:cubicBezTo>
                  <a:lnTo>
                    <a:pt x="642" y="415"/>
                  </a:lnTo>
                  <a:cubicBezTo>
                    <a:pt x="704" y="415"/>
                    <a:pt x="755" y="367"/>
                    <a:pt x="755" y="305"/>
                  </a:cubicBezTo>
                  <a:lnTo>
                    <a:pt x="755" y="114"/>
                  </a:lnTo>
                  <a:cubicBezTo>
                    <a:pt x="755" y="52"/>
                    <a:pt x="704" y="0"/>
                    <a:pt x="642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989;p23">
              <a:extLst>
                <a:ext uri="{FF2B5EF4-FFF2-40B4-BE49-F238E27FC236}">
                  <a16:creationId xmlns:a16="http://schemas.microsoft.com/office/drawing/2014/main" id="{930DB748-5EE6-43CC-8E87-F403EB086AEE}"/>
                </a:ext>
              </a:extLst>
            </p:cNvPr>
            <p:cNvSpPr/>
            <p:nvPr/>
          </p:nvSpPr>
          <p:spPr>
            <a:xfrm>
              <a:off x="1762553" y="2695296"/>
              <a:ext cx="103846" cy="51693"/>
            </a:xfrm>
            <a:custGeom>
              <a:avLst/>
              <a:gdLst/>
              <a:ahLst/>
              <a:cxnLst/>
              <a:rect l="l" t="t" r="r" b="b"/>
              <a:pathLst>
                <a:path w="679" h="338" extrusionOk="0">
                  <a:moveTo>
                    <a:pt x="104" y="1"/>
                  </a:moveTo>
                  <a:cubicBezTo>
                    <a:pt x="49" y="1"/>
                    <a:pt x="1" y="41"/>
                    <a:pt x="1" y="92"/>
                  </a:cubicBezTo>
                  <a:lnTo>
                    <a:pt x="1" y="246"/>
                  </a:lnTo>
                  <a:cubicBezTo>
                    <a:pt x="1" y="298"/>
                    <a:pt x="49" y="338"/>
                    <a:pt x="104" y="338"/>
                  </a:cubicBezTo>
                  <a:lnTo>
                    <a:pt x="580" y="338"/>
                  </a:lnTo>
                  <a:cubicBezTo>
                    <a:pt x="635" y="338"/>
                    <a:pt x="679" y="298"/>
                    <a:pt x="679" y="246"/>
                  </a:cubicBezTo>
                  <a:lnTo>
                    <a:pt x="679" y="92"/>
                  </a:lnTo>
                  <a:cubicBezTo>
                    <a:pt x="679" y="41"/>
                    <a:pt x="635" y="1"/>
                    <a:pt x="580" y="1"/>
                  </a:cubicBezTo>
                  <a:close/>
                </a:path>
              </a:pathLst>
            </a:custGeom>
            <a:solidFill>
              <a:srgbClr val="D4E5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990;p23">
              <a:extLst>
                <a:ext uri="{FF2B5EF4-FFF2-40B4-BE49-F238E27FC236}">
                  <a16:creationId xmlns:a16="http://schemas.microsoft.com/office/drawing/2014/main" id="{492DD909-3660-4FA0-90ED-4C206D0A42B9}"/>
                </a:ext>
              </a:extLst>
            </p:cNvPr>
            <p:cNvSpPr/>
            <p:nvPr/>
          </p:nvSpPr>
          <p:spPr>
            <a:xfrm>
              <a:off x="457206" y="3040163"/>
              <a:ext cx="1931479" cy="105986"/>
            </a:xfrm>
            <a:custGeom>
              <a:avLst/>
              <a:gdLst/>
              <a:ahLst/>
              <a:cxnLst/>
              <a:rect l="l" t="t" r="r" b="b"/>
              <a:pathLst>
                <a:path w="12629" h="693" extrusionOk="0">
                  <a:moveTo>
                    <a:pt x="1" y="0"/>
                  </a:moveTo>
                  <a:lnTo>
                    <a:pt x="1" y="693"/>
                  </a:lnTo>
                  <a:lnTo>
                    <a:pt x="12629" y="693"/>
                  </a:lnTo>
                  <a:lnTo>
                    <a:pt x="12629" y="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991;p23">
              <a:extLst>
                <a:ext uri="{FF2B5EF4-FFF2-40B4-BE49-F238E27FC236}">
                  <a16:creationId xmlns:a16="http://schemas.microsoft.com/office/drawing/2014/main" id="{8189E5B4-8FC1-437E-9A3F-A2CEFBB9CD10}"/>
                </a:ext>
              </a:extLst>
            </p:cNvPr>
            <p:cNvSpPr/>
            <p:nvPr/>
          </p:nvSpPr>
          <p:spPr>
            <a:xfrm>
              <a:off x="2172210" y="2984022"/>
              <a:ext cx="2096347" cy="162114"/>
            </a:xfrm>
            <a:custGeom>
              <a:avLst/>
              <a:gdLst/>
              <a:ahLst/>
              <a:cxnLst/>
              <a:rect l="l" t="t" r="r" b="b"/>
              <a:pathLst>
                <a:path w="14176" h="1060" extrusionOk="0">
                  <a:moveTo>
                    <a:pt x="1" y="1"/>
                  </a:moveTo>
                  <a:lnTo>
                    <a:pt x="1" y="1060"/>
                  </a:lnTo>
                  <a:lnTo>
                    <a:pt x="14176" y="1060"/>
                  </a:lnTo>
                  <a:lnTo>
                    <a:pt x="14176" y="1"/>
                  </a:lnTo>
                  <a:close/>
                </a:path>
              </a:pathLst>
            </a:custGeom>
            <a:solidFill>
              <a:srgbClr val="D1C0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</a:t>
              </a:r>
              <a:endParaRPr/>
            </a:p>
          </p:txBody>
        </p:sp>
        <p:sp>
          <p:nvSpPr>
            <p:cNvPr id="48" name="Google Shape;992;p23">
              <a:extLst>
                <a:ext uri="{FF2B5EF4-FFF2-40B4-BE49-F238E27FC236}">
                  <a16:creationId xmlns:a16="http://schemas.microsoft.com/office/drawing/2014/main" id="{F4358E91-A35F-4FED-9B01-EAC04604B720}"/>
                </a:ext>
              </a:extLst>
            </p:cNvPr>
            <p:cNvSpPr/>
            <p:nvPr/>
          </p:nvSpPr>
          <p:spPr>
            <a:xfrm>
              <a:off x="3206356" y="2491904"/>
              <a:ext cx="1117974" cy="654267"/>
            </a:xfrm>
            <a:custGeom>
              <a:avLst/>
              <a:gdLst/>
              <a:ahLst/>
              <a:cxnLst/>
              <a:rect l="l" t="t" r="r" b="b"/>
              <a:pathLst>
                <a:path w="10477" h="4278" extrusionOk="0">
                  <a:moveTo>
                    <a:pt x="10477" y="0"/>
                  </a:moveTo>
                  <a:cubicBezTo>
                    <a:pt x="10477" y="0"/>
                    <a:pt x="7753" y="132"/>
                    <a:pt x="4736" y="796"/>
                  </a:cubicBezTo>
                  <a:cubicBezTo>
                    <a:pt x="2511" y="1283"/>
                    <a:pt x="0" y="2324"/>
                    <a:pt x="0" y="2324"/>
                  </a:cubicBezTo>
                  <a:lnTo>
                    <a:pt x="0" y="4271"/>
                  </a:lnTo>
                  <a:lnTo>
                    <a:pt x="10477" y="4278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993;p23">
              <a:extLst>
                <a:ext uri="{FF2B5EF4-FFF2-40B4-BE49-F238E27FC236}">
                  <a16:creationId xmlns:a16="http://schemas.microsoft.com/office/drawing/2014/main" id="{CAF39D0E-2525-4477-B17D-BCBC17CC9688}"/>
                </a:ext>
              </a:extLst>
            </p:cNvPr>
            <p:cNvSpPr/>
            <p:nvPr/>
          </p:nvSpPr>
          <p:spPr>
            <a:xfrm>
              <a:off x="2409878" y="2124085"/>
              <a:ext cx="45117" cy="860121"/>
            </a:xfrm>
            <a:custGeom>
              <a:avLst/>
              <a:gdLst/>
              <a:ahLst/>
              <a:cxnLst/>
              <a:rect l="l" t="t" r="r" b="b"/>
              <a:pathLst>
                <a:path w="295" h="5624" extrusionOk="0">
                  <a:moveTo>
                    <a:pt x="1" y="0"/>
                  </a:moveTo>
                  <a:lnTo>
                    <a:pt x="1" y="5624"/>
                  </a:lnTo>
                  <a:lnTo>
                    <a:pt x="294" y="5624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994;p23">
              <a:extLst>
                <a:ext uri="{FF2B5EF4-FFF2-40B4-BE49-F238E27FC236}">
                  <a16:creationId xmlns:a16="http://schemas.microsoft.com/office/drawing/2014/main" id="{976FEBAE-702D-472C-8431-7AAD77CCA24B}"/>
                </a:ext>
              </a:extLst>
            </p:cNvPr>
            <p:cNvSpPr/>
            <p:nvPr/>
          </p:nvSpPr>
          <p:spPr>
            <a:xfrm>
              <a:off x="2213660" y="1750924"/>
              <a:ext cx="434197" cy="429449"/>
            </a:xfrm>
            <a:custGeom>
              <a:avLst/>
              <a:gdLst/>
              <a:ahLst/>
              <a:cxnLst/>
              <a:rect l="l" t="t" r="r" b="b"/>
              <a:pathLst>
                <a:path w="2839" h="2808" extrusionOk="0">
                  <a:moveTo>
                    <a:pt x="1419" y="0"/>
                  </a:moveTo>
                  <a:cubicBezTo>
                    <a:pt x="1380" y="0"/>
                    <a:pt x="1341" y="16"/>
                    <a:pt x="1309" y="47"/>
                  </a:cubicBezTo>
                  <a:lnTo>
                    <a:pt x="63" y="1297"/>
                  </a:lnTo>
                  <a:cubicBezTo>
                    <a:pt x="1" y="1355"/>
                    <a:pt x="1" y="1451"/>
                    <a:pt x="63" y="1513"/>
                  </a:cubicBezTo>
                  <a:lnTo>
                    <a:pt x="1309" y="2763"/>
                  </a:lnTo>
                  <a:cubicBezTo>
                    <a:pt x="1341" y="2792"/>
                    <a:pt x="1380" y="2807"/>
                    <a:pt x="1419" y="2807"/>
                  </a:cubicBezTo>
                  <a:cubicBezTo>
                    <a:pt x="1459" y="2807"/>
                    <a:pt x="1498" y="2792"/>
                    <a:pt x="1529" y="2763"/>
                  </a:cubicBezTo>
                  <a:lnTo>
                    <a:pt x="2776" y="1513"/>
                  </a:lnTo>
                  <a:cubicBezTo>
                    <a:pt x="2838" y="1451"/>
                    <a:pt x="2838" y="1355"/>
                    <a:pt x="2776" y="1297"/>
                  </a:cubicBezTo>
                  <a:lnTo>
                    <a:pt x="1529" y="47"/>
                  </a:lnTo>
                  <a:cubicBezTo>
                    <a:pt x="1498" y="16"/>
                    <a:pt x="1459" y="0"/>
                    <a:pt x="1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995;p23">
              <a:extLst>
                <a:ext uri="{FF2B5EF4-FFF2-40B4-BE49-F238E27FC236}">
                  <a16:creationId xmlns:a16="http://schemas.microsoft.com/office/drawing/2014/main" id="{076FD7E7-FDF6-4C49-94B9-7686CAE5FBE3}"/>
                </a:ext>
              </a:extLst>
            </p:cNvPr>
            <p:cNvSpPr/>
            <p:nvPr/>
          </p:nvSpPr>
          <p:spPr>
            <a:xfrm>
              <a:off x="2241800" y="1776464"/>
              <a:ext cx="377915" cy="378061"/>
            </a:xfrm>
            <a:custGeom>
              <a:avLst/>
              <a:gdLst/>
              <a:ahLst/>
              <a:cxnLst/>
              <a:rect l="l" t="t" r="r" b="b"/>
              <a:pathLst>
                <a:path w="2471" h="2472" fill="none" extrusionOk="0">
                  <a:moveTo>
                    <a:pt x="1125" y="2413"/>
                  </a:moveTo>
                  <a:lnTo>
                    <a:pt x="62" y="1346"/>
                  </a:lnTo>
                  <a:cubicBezTo>
                    <a:pt x="0" y="1284"/>
                    <a:pt x="0" y="1188"/>
                    <a:pt x="62" y="1130"/>
                  </a:cubicBezTo>
                  <a:lnTo>
                    <a:pt x="1125" y="63"/>
                  </a:lnTo>
                  <a:cubicBezTo>
                    <a:pt x="1188" y="1"/>
                    <a:pt x="1283" y="1"/>
                    <a:pt x="1345" y="63"/>
                  </a:cubicBezTo>
                  <a:lnTo>
                    <a:pt x="2408" y="1130"/>
                  </a:lnTo>
                  <a:cubicBezTo>
                    <a:pt x="2471" y="1188"/>
                    <a:pt x="2471" y="1284"/>
                    <a:pt x="2408" y="1346"/>
                  </a:cubicBezTo>
                  <a:lnTo>
                    <a:pt x="1345" y="2413"/>
                  </a:lnTo>
                  <a:cubicBezTo>
                    <a:pt x="1283" y="2471"/>
                    <a:pt x="1188" y="2471"/>
                    <a:pt x="1125" y="2413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996;p23">
              <a:extLst>
                <a:ext uri="{FF2B5EF4-FFF2-40B4-BE49-F238E27FC236}">
                  <a16:creationId xmlns:a16="http://schemas.microsoft.com/office/drawing/2014/main" id="{3545A5FA-F047-4E51-99B7-829542E1BCAF}"/>
                </a:ext>
              </a:extLst>
            </p:cNvPr>
            <p:cNvSpPr/>
            <p:nvPr/>
          </p:nvSpPr>
          <p:spPr>
            <a:xfrm>
              <a:off x="3349670" y="2611333"/>
              <a:ext cx="456217" cy="403155"/>
            </a:xfrm>
            <a:custGeom>
              <a:avLst/>
              <a:gdLst/>
              <a:ahLst/>
              <a:cxnLst/>
              <a:rect l="l" t="t" r="r" b="b"/>
              <a:pathLst>
                <a:path w="4195" h="3707" extrusionOk="0">
                  <a:moveTo>
                    <a:pt x="2083" y="2489"/>
                  </a:moveTo>
                  <a:cubicBezTo>
                    <a:pt x="2090" y="2493"/>
                    <a:pt x="2098" y="2497"/>
                    <a:pt x="2101" y="2500"/>
                  </a:cubicBezTo>
                  <a:cubicBezTo>
                    <a:pt x="2090" y="2504"/>
                    <a:pt x="2079" y="2507"/>
                    <a:pt x="2068" y="2511"/>
                  </a:cubicBezTo>
                  <a:cubicBezTo>
                    <a:pt x="2072" y="2504"/>
                    <a:pt x="2079" y="2497"/>
                    <a:pt x="2083" y="2489"/>
                  </a:cubicBezTo>
                  <a:close/>
                  <a:moveTo>
                    <a:pt x="1709" y="0"/>
                  </a:moveTo>
                  <a:cubicBezTo>
                    <a:pt x="1357" y="0"/>
                    <a:pt x="1049" y="187"/>
                    <a:pt x="877" y="469"/>
                  </a:cubicBezTo>
                  <a:cubicBezTo>
                    <a:pt x="833" y="455"/>
                    <a:pt x="782" y="447"/>
                    <a:pt x="734" y="447"/>
                  </a:cubicBezTo>
                  <a:cubicBezTo>
                    <a:pt x="441" y="447"/>
                    <a:pt x="202" y="686"/>
                    <a:pt x="202" y="979"/>
                  </a:cubicBezTo>
                  <a:cubicBezTo>
                    <a:pt x="202" y="1052"/>
                    <a:pt x="221" y="1126"/>
                    <a:pt x="250" y="1192"/>
                  </a:cubicBezTo>
                  <a:cubicBezTo>
                    <a:pt x="96" y="1346"/>
                    <a:pt x="1" y="1558"/>
                    <a:pt x="1" y="1793"/>
                  </a:cubicBezTo>
                  <a:cubicBezTo>
                    <a:pt x="1" y="2068"/>
                    <a:pt x="129" y="2310"/>
                    <a:pt x="327" y="2464"/>
                  </a:cubicBezTo>
                  <a:cubicBezTo>
                    <a:pt x="276" y="2555"/>
                    <a:pt x="243" y="2658"/>
                    <a:pt x="243" y="2771"/>
                  </a:cubicBezTo>
                  <a:cubicBezTo>
                    <a:pt x="243" y="3109"/>
                    <a:pt x="518" y="3380"/>
                    <a:pt x="855" y="3380"/>
                  </a:cubicBezTo>
                  <a:cubicBezTo>
                    <a:pt x="910" y="3380"/>
                    <a:pt x="965" y="3373"/>
                    <a:pt x="1016" y="3358"/>
                  </a:cubicBezTo>
                  <a:cubicBezTo>
                    <a:pt x="1133" y="3497"/>
                    <a:pt x="1309" y="3585"/>
                    <a:pt x="1507" y="3585"/>
                  </a:cubicBezTo>
                  <a:cubicBezTo>
                    <a:pt x="1610" y="3585"/>
                    <a:pt x="1709" y="3560"/>
                    <a:pt x="1797" y="3516"/>
                  </a:cubicBezTo>
                  <a:cubicBezTo>
                    <a:pt x="1907" y="3633"/>
                    <a:pt x="2065" y="3706"/>
                    <a:pt x="2240" y="3706"/>
                  </a:cubicBezTo>
                  <a:cubicBezTo>
                    <a:pt x="2471" y="3706"/>
                    <a:pt x="2669" y="3582"/>
                    <a:pt x="2776" y="3391"/>
                  </a:cubicBezTo>
                  <a:cubicBezTo>
                    <a:pt x="2908" y="3464"/>
                    <a:pt x="3058" y="3505"/>
                    <a:pt x="3219" y="3505"/>
                  </a:cubicBezTo>
                  <a:cubicBezTo>
                    <a:pt x="3736" y="3505"/>
                    <a:pt x="4154" y="3083"/>
                    <a:pt x="4154" y="2566"/>
                  </a:cubicBezTo>
                  <a:cubicBezTo>
                    <a:pt x="4154" y="2416"/>
                    <a:pt x="4117" y="2273"/>
                    <a:pt x="4055" y="2148"/>
                  </a:cubicBezTo>
                  <a:cubicBezTo>
                    <a:pt x="4066" y="2086"/>
                    <a:pt x="4073" y="2020"/>
                    <a:pt x="4073" y="1958"/>
                  </a:cubicBezTo>
                  <a:cubicBezTo>
                    <a:pt x="4073" y="1840"/>
                    <a:pt x="4051" y="1730"/>
                    <a:pt x="4015" y="1624"/>
                  </a:cubicBezTo>
                  <a:cubicBezTo>
                    <a:pt x="4128" y="1466"/>
                    <a:pt x="4194" y="1272"/>
                    <a:pt x="4194" y="1060"/>
                  </a:cubicBezTo>
                  <a:cubicBezTo>
                    <a:pt x="4194" y="521"/>
                    <a:pt x="3758" y="81"/>
                    <a:pt x="3219" y="81"/>
                  </a:cubicBezTo>
                  <a:cubicBezTo>
                    <a:pt x="2933" y="81"/>
                    <a:pt x="2677" y="205"/>
                    <a:pt x="2497" y="400"/>
                  </a:cubicBezTo>
                  <a:cubicBezTo>
                    <a:pt x="2321" y="158"/>
                    <a:pt x="2035" y="0"/>
                    <a:pt x="17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997;p23">
              <a:extLst>
                <a:ext uri="{FF2B5EF4-FFF2-40B4-BE49-F238E27FC236}">
                  <a16:creationId xmlns:a16="http://schemas.microsoft.com/office/drawing/2014/main" id="{01E9F331-4E94-4EFD-A983-EF64D48C3C67}"/>
                </a:ext>
              </a:extLst>
            </p:cNvPr>
            <p:cNvSpPr/>
            <p:nvPr/>
          </p:nvSpPr>
          <p:spPr>
            <a:xfrm>
              <a:off x="3416429" y="1422482"/>
              <a:ext cx="879864" cy="676290"/>
            </a:xfrm>
            <a:custGeom>
              <a:avLst/>
              <a:gdLst/>
              <a:ahLst/>
              <a:cxnLst/>
              <a:rect l="l" t="t" r="r" b="b"/>
              <a:pathLst>
                <a:path w="5753" h="4422" extrusionOk="0">
                  <a:moveTo>
                    <a:pt x="1302" y="1"/>
                  </a:moveTo>
                  <a:cubicBezTo>
                    <a:pt x="672" y="1"/>
                    <a:pt x="158" y="514"/>
                    <a:pt x="158" y="1148"/>
                  </a:cubicBezTo>
                  <a:cubicBezTo>
                    <a:pt x="158" y="1247"/>
                    <a:pt x="169" y="1342"/>
                    <a:pt x="195" y="1437"/>
                  </a:cubicBezTo>
                  <a:cubicBezTo>
                    <a:pt x="70" y="1639"/>
                    <a:pt x="1" y="1877"/>
                    <a:pt x="1" y="2134"/>
                  </a:cubicBezTo>
                  <a:cubicBezTo>
                    <a:pt x="1" y="2838"/>
                    <a:pt x="547" y="3417"/>
                    <a:pt x="1243" y="3465"/>
                  </a:cubicBezTo>
                  <a:cubicBezTo>
                    <a:pt x="1353" y="3868"/>
                    <a:pt x="1720" y="4168"/>
                    <a:pt x="2160" y="4168"/>
                  </a:cubicBezTo>
                  <a:cubicBezTo>
                    <a:pt x="2339" y="4168"/>
                    <a:pt x="2504" y="4117"/>
                    <a:pt x="2647" y="4033"/>
                  </a:cubicBezTo>
                  <a:cubicBezTo>
                    <a:pt x="2842" y="4271"/>
                    <a:pt x="3135" y="4421"/>
                    <a:pt x="3465" y="4421"/>
                  </a:cubicBezTo>
                  <a:cubicBezTo>
                    <a:pt x="4022" y="4421"/>
                    <a:pt x="4480" y="3985"/>
                    <a:pt x="4513" y="3435"/>
                  </a:cubicBezTo>
                  <a:lnTo>
                    <a:pt x="4579" y="3435"/>
                  </a:lnTo>
                  <a:cubicBezTo>
                    <a:pt x="5228" y="3435"/>
                    <a:pt x="5752" y="2907"/>
                    <a:pt x="5752" y="2259"/>
                  </a:cubicBezTo>
                  <a:cubicBezTo>
                    <a:pt x="5752" y="1687"/>
                    <a:pt x="5342" y="1207"/>
                    <a:pt x="4799" y="1104"/>
                  </a:cubicBezTo>
                  <a:cubicBezTo>
                    <a:pt x="4795" y="528"/>
                    <a:pt x="4326" y="67"/>
                    <a:pt x="3751" y="67"/>
                  </a:cubicBezTo>
                  <a:cubicBezTo>
                    <a:pt x="3402" y="67"/>
                    <a:pt x="3095" y="235"/>
                    <a:pt x="2904" y="495"/>
                  </a:cubicBezTo>
                  <a:cubicBezTo>
                    <a:pt x="2699" y="286"/>
                    <a:pt x="2413" y="162"/>
                    <a:pt x="2097" y="162"/>
                  </a:cubicBezTo>
                  <a:cubicBezTo>
                    <a:pt x="2035" y="162"/>
                    <a:pt x="1969" y="166"/>
                    <a:pt x="1911" y="177"/>
                  </a:cubicBezTo>
                  <a:cubicBezTo>
                    <a:pt x="1735" y="67"/>
                    <a:pt x="1526" y="1"/>
                    <a:pt x="13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998;p23">
              <a:extLst>
                <a:ext uri="{FF2B5EF4-FFF2-40B4-BE49-F238E27FC236}">
                  <a16:creationId xmlns:a16="http://schemas.microsoft.com/office/drawing/2014/main" id="{A00ECEA6-A4FD-4A8A-A8D9-1E99EC93C14E}"/>
                </a:ext>
              </a:extLst>
            </p:cNvPr>
            <p:cNvSpPr/>
            <p:nvPr/>
          </p:nvSpPr>
          <p:spPr>
            <a:xfrm>
              <a:off x="3076789" y="2603994"/>
              <a:ext cx="155999" cy="542163"/>
            </a:xfrm>
            <a:custGeom>
              <a:avLst/>
              <a:gdLst/>
              <a:ahLst/>
              <a:cxnLst/>
              <a:rect l="l" t="t" r="r" b="b"/>
              <a:pathLst>
                <a:path w="1020" h="3545" extrusionOk="0">
                  <a:moveTo>
                    <a:pt x="1" y="0"/>
                  </a:moveTo>
                  <a:lnTo>
                    <a:pt x="1" y="3545"/>
                  </a:lnTo>
                  <a:lnTo>
                    <a:pt x="1020" y="3545"/>
                  </a:lnTo>
                  <a:lnTo>
                    <a:pt x="1020" y="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999;p23">
              <a:extLst>
                <a:ext uri="{FF2B5EF4-FFF2-40B4-BE49-F238E27FC236}">
                  <a16:creationId xmlns:a16="http://schemas.microsoft.com/office/drawing/2014/main" id="{7204E039-A46C-4D39-9AFC-3A9561CCAF10}"/>
                </a:ext>
              </a:extLst>
            </p:cNvPr>
            <p:cNvSpPr/>
            <p:nvPr/>
          </p:nvSpPr>
          <p:spPr>
            <a:xfrm>
              <a:off x="3059966" y="2564078"/>
              <a:ext cx="189646" cy="40070"/>
            </a:xfrm>
            <a:custGeom>
              <a:avLst/>
              <a:gdLst/>
              <a:ahLst/>
              <a:cxnLst/>
              <a:rect l="l" t="t" r="r" b="b"/>
              <a:pathLst>
                <a:path w="1240" h="262" extrusionOk="0">
                  <a:moveTo>
                    <a:pt x="1" y="1"/>
                  </a:moveTo>
                  <a:lnTo>
                    <a:pt x="1" y="261"/>
                  </a:lnTo>
                  <a:lnTo>
                    <a:pt x="1240" y="261"/>
                  </a:lnTo>
                  <a:lnTo>
                    <a:pt x="1240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6" name="Imagen 55">
            <a:extLst>
              <a:ext uri="{FF2B5EF4-FFF2-40B4-BE49-F238E27FC236}">
                <a16:creationId xmlns:a16="http://schemas.microsoft.com/office/drawing/2014/main" id="{4FC1E564-3A39-40DF-A7D7-EBBC301B8D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096" t="27107" r="6705" b="21861"/>
          <a:stretch/>
        </p:blipFill>
        <p:spPr>
          <a:xfrm>
            <a:off x="2410981" y="1"/>
            <a:ext cx="6589412" cy="5142012"/>
          </a:xfrm>
          <a:prstGeom prst="rect">
            <a:avLst/>
          </a:prstGeom>
        </p:spPr>
      </p:pic>
      <p:sp>
        <p:nvSpPr>
          <p:cNvPr id="57" name="Flecha: a la derecha 56">
            <a:extLst>
              <a:ext uri="{FF2B5EF4-FFF2-40B4-BE49-F238E27FC236}">
                <a16:creationId xmlns:a16="http://schemas.microsoft.com/office/drawing/2014/main" id="{58202F64-9B1F-4358-A627-559F83734E31}"/>
              </a:ext>
            </a:extLst>
          </p:cNvPr>
          <p:cNvSpPr/>
          <p:nvPr/>
        </p:nvSpPr>
        <p:spPr>
          <a:xfrm>
            <a:off x="257514" y="76418"/>
            <a:ext cx="1333041" cy="6947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Leer</a:t>
            </a:r>
          </a:p>
        </p:txBody>
      </p:sp>
    </p:spTree>
    <p:extLst>
      <p:ext uri="{BB962C8B-B14F-4D97-AF65-F5344CB8AC3E}">
        <p14:creationId xmlns:p14="http://schemas.microsoft.com/office/powerpoint/2010/main" val="4234307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9" name="Google Shape;589;p20"/>
          <p:cNvGrpSpPr/>
          <p:nvPr/>
        </p:nvGrpSpPr>
        <p:grpSpPr>
          <a:xfrm>
            <a:off x="5948831" y="3790692"/>
            <a:ext cx="3006890" cy="1239860"/>
            <a:chOff x="2778774" y="1548326"/>
            <a:chExt cx="3586463" cy="1478840"/>
          </a:xfrm>
        </p:grpSpPr>
        <p:sp>
          <p:nvSpPr>
            <p:cNvPr id="590" name="Google Shape;590;p20"/>
            <p:cNvSpPr/>
            <p:nvPr/>
          </p:nvSpPr>
          <p:spPr>
            <a:xfrm>
              <a:off x="3936948" y="1548326"/>
              <a:ext cx="497518" cy="166675"/>
            </a:xfrm>
            <a:custGeom>
              <a:avLst/>
              <a:gdLst/>
              <a:ahLst/>
              <a:cxnLst/>
              <a:rect l="l" t="t" r="r" b="b"/>
              <a:pathLst>
                <a:path w="3373" h="1130" extrusionOk="0">
                  <a:moveTo>
                    <a:pt x="382" y="1"/>
                  </a:moveTo>
                  <a:cubicBezTo>
                    <a:pt x="169" y="1"/>
                    <a:pt x="1" y="169"/>
                    <a:pt x="1" y="382"/>
                  </a:cubicBezTo>
                  <a:lnTo>
                    <a:pt x="1" y="1130"/>
                  </a:lnTo>
                  <a:lnTo>
                    <a:pt x="3373" y="1130"/>
                  </a:lnTo>
                  <a:lnTo>
                    <a:pt x="3373" y="382"/>
                  </a:lnTo>
                  <a:cubicBezTo>
                    <a:pt x="3373" y="169"/>
                    <a:pt x="3201" y="1"/>
                    <a:pt x="2992" y="1"/>
                  </a:cubicBezTo>
                  <a:close/>
                </a:path>
              </a:pathLst>
            </a:custGeom>
            <a:solidFill>
              <a:srgbClr val="FBD20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0"/>
            <p:cNvSpPr/>
            <p:nvPr/>
          </p:nvSpPr>
          <p:spPr>
            <a:xfrm>
              <a:off x="4247879" y="1548326"/>
              <a:ext cx="429963" cy="166675"/>
            </a:xfrm>
            <a:custGeom>
              <a:avLst/>
              <a:gdLst/>
              <a:ahLst/>
              <a:cxnLst/>
              <a:rect l="l" t="t" r="r" b="b"/>
              <a:pathLst>
                <a:path w="2915" h="1130" extrusionOk="0">
                  <a:moveTo>
                    <a:pt x="381" y="1"/>
                  </a:moveTo>
                  <a:cubicBezTo>
                    <a:pt x="169" y="1"/>
                    <a:pt x="0" y="169"/>
                    <a:pt x="0" y="382"/>
                  </a:cubicBezTo>
                  <a:lnTo>
                    <a:pt x="0" y="1130"/>
                  </a:lnTo>
                  <a:lnTo>
                    <a:pt x="2914" y="1130"/>
                  </a:lnTo>
                  <a:lnTo>
                    <a:pt x="2914" y="382"/>
                  </a:lnTo>
                  <a:cubicBezTo>
                    <a:pt x="2914" y="169"/>
                    <a:pt x="2742" y="1"/>
                    <a:pt x="25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0"/>
            <p:cNvSpPr/>
            <p:nvPr/>
          </p:nvSpPr>
          <p:spPr>
            <a:xfrm>
              <a:off x="3148115" y="2608119"/>
              <a:ext cx="419195" cy="419048"/>
            </a:xfrm>
            <a:custGeom>
              <a:avLst/>
              <a:gdLst/>
              <a:ahLst/>
              <a:cxnLst/>
              <a:rect l="l" t="t" r="r" b="b"/>
              <a:pathLst>
                <a:path w="2842" h="2841" extrusionOk="0">
                  <a:moveTo>
                    <a:pt x="1419" y="0"/>
                  </a:moveTo>
                  <a:cubicBezTo>
                    <a:pt x="635" y="0"/>
                    <a:pt x="0" y="638"/>
                    <a:pt x="0" y="1422"/>
                  </a:cubicBezTo>
                  <a:cubicBezTo>
                    <a:pt x="0" y="2207"/>
                    <a:pt x="635" y="2841"/>
                    <a:pt x="1419" y="2841"/>
                  </a:cubicBezTo>
                  <a:cubicBezTo>
                    <a:pt x="2203" y="2841"/>
                    <a:pt x="2841" y="2207"/>
                    <a:pt x="2841" y="1422"/>
                  </a:cubicBezTo>
                  <a:cubicBezTo>
                    <a:pt x="2841" y="638"/>
                    <a:pt x="2203" y="0"/>
                    <a:pt x="1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0"/>
            <p:cNvSpPr/>
            <p:nvPr/>
          </p:nvSpPr>
          <p:spPr>
            <a:xfrm>
              <a:off x="5038924" y="2608119"/>
              <a:ext cx="419047" cy="419048"/>
            </a:xfrm>
            <a:custGeom>
              <a:avLst/>
              <a:gdLst/>
              <a:ahLst/>
              <a:cxnLst/>
              <a:rect l="l" t="t" r="r" b="b"/>
              <a:pathLst>
                <a:path w="2841" h="2841" extrusionOk="0">
                  <a:moveTo>
                    <a:pt x="1422" y="0"/>
                  </a:moveTo>
                  <a:cubicBezTo>
                    <a:pt x="638" y="0"/>
                    <a:pt x="0" y="638"/>
                    <a:pt x="0" y="1422"/>
                  </a:cubicBezTo>
                  <a:cubicBezTo>
                    <a:pt x="0" y="2207"/>
                    <a:pt x="638" y="2841"/>
                    <a:pt x="1422" y="2841"/>
                  </a:cubicBezTo>
                  <a:cubicBezTo>
                    <a:pt x="2207" y="2841"/>
                    <a:pt x="2841" y="2207"/>
                    <a:pt x="2841" y="1422"/>
                  </a:cubicBezTo>
                  <a:cubicBezTo>
                    <a:pt x="2841" y="638"/>
                    <a:pt x="2207" y="0"/>
                    <a:pt x="14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0"/>
            <p:cNvSpPr/>
            <p:nvPr/>
          </p:nvSpPr>
          <p:spPr>
            <a:xfrm>
              <a:off x="3386033" y="1836985"/>
              <a:ext cx="91450" cy="308423"/>
            </a:xfrm>
            <a:custGeom>
              <a:avLst/>
              <a:gdLst/>
              <a:ahLst/>
              <a:cxnLst/>
              <a:rect l="l" t="t" r="r" b="b"/>
              <a:pathLst>
                <a:path w="620" h="2091" extrusionOk="0">
                  <a:moveTo>
                    <a:pt x="74" y="1"/>
                  </a:moveTo>
                  <a:cubicBezTo>
                    <a:pt x="33" y="1"/>
                    <a:pt x="0" y="34"/>
                    <a:pt x="0" y="78"/>
                  </a:cubicBezTo>
                  <a:lnTo>
                    <a:pt x="0" y="2013"/>
                  </a:lnTo>
                  <a:cubicBezTo>
                    <a:pt x="0" y="2057"/>
                    <a:pt x="33" y="2090"/>
                    <a:pt x="74" y="2090"/>
                  </a:cubicBezTo>
                  <a:lnTo>
                    <a:pt x="546" y="2090"/>
                  </a:lnTo>
                  <a:cubicBezTo>
                    <a:pt x="587" y="2090"/>
                    <a:pt x="620" y="2057"/>
                    <a:pt x="620" y="2013"/>
                  </a:cubicBezTo>
                  <a:lnTo>
                    <a:pt x="620" y="78"/>
                  </a:lnTo>
                  <a:cubicBezTo>
                    <a:pt x="620" y="34"/>
                    <a:pt x="587" y="1"/>
                    <a:pt x="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0"/>
            <p:cNvSpPr/>
            <p:nvPr/>
          </p:nvSpPr>
          <p:spPr>
            <a:xfrm>
              <a:off x="3431463" y="1768397"/>
              <a:ext cx="181278" cy="441910"/>
            </a:xfrm>
            <a:custGeom>
              <a:avLst/>
              <a:gdLst/>
              <a:ahLst/>
              <a:cxnLst/>
              <a:rect l="l" t="t" r="r" b="b"/>
              <a:pathLst>
                <a:path w="1229" h="2996" fill="none" extrusionOk="0">
                  <a:moveTo>
                    <a:pt x="832" y="0"/>
                  </a:moveTo>
                  <a:lnTo>
                    <a:pt x="378" y="0"/>
                  </a:lnTo>
                  <a:cubicBezTo>
                    <a:pt x="169" y="0"/>
                    <a:pt x="0" y="169"/>
                    <a:pt x="0" y="378"/>
                  </a:cubicBezTo>
                  <a:lnTo>
                    <a:pt x="0" y="2618"/>
                  </a:lnTo>
                  <a:cubicBezTo>
                    <a:pt x="0" y="2827"/>
                    <a:pt x="169" y="2995"/>
                    <a:pt x="378" y="2995"/>
                  </a:cubicBezTo>
                  <a:lnTo>
                    <a:pt x="1228" y="2995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0"/>
            <p:cNvSpPr/>
            <p:nvPr/>
          </p:nvSpPr>
          <p:spPr>
            <a:xfrm>
              <a:off x="2931879" y="1614259"/>
              <a:ext cx="3262553" cy="1211860"/>
            </a:xfrm>
            <a:custGeom>
              <a:avLst/>
              <a:gdLst/>
              <a:ahLst/>
              <a:cxnLst/>
              <a:rect l="l" t="t" r="r" b="b"/>
              <a:pathLst>
                <a:path w="22119" h="8216" extrusionOk="0">
                  <a:moveTo>
                    <a:pt x="5209" y="1"/>
                  </a:moveTo>
                  <a:cubicBezTo>
                    <a:pt x="4637" y="1"/>
                    <a:pt x="4153" y="430"/>
                    <a:pt x="4091" y="1001"/>
                  </a:cubicBezTo>
                  <a:lnTo>
                    <a:pt x="3743" y="4125"/>
                  </a:lnTo>
                  <a:lnTo>
                    <a:pt x="1202" y="4125"/>
                  </a:lnTo>
                  <a:cubicBezTo>
                    <a:pt x="539" y="4125"/>
                    <a:pt x="0" y="4660"/>
                    <a:pt x="0" y="5327"/>
                  </a:cubicBezTo>
                  <a:lnTo>
                    <a:pt x="0" y="8215"/>
                  </a:lnTo>
                  <a:lnTo>
                    <a:pt x="21616" y="8215"/>
                  </a:lnTo>
                  <a:cubicBezTo>
                    <a:pt x="21891" y="8215"/>
                    <a:pt x="22118" y="7992"/>
                    <a:pt x="22118" y="7713"/>
                  </a:cubicBezTo>
                  <a:lnTo>
                    <a:pt x="22118" y="1471"/>
                  </a:lnTo>
                  <a:cubicBezTo>
                    <a:pt x="22118" y="657"/>
                    <a:pt x="21459" y="1"/>
                    <a:pt x="20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0"/>
            <p:cNvSpPr/>
            <p:nvPr/>
          </p:nvSpPr>
          <p:spPr>
            <a:xfrm>
              <a:off x="4040198" y="2724792"/>
              <a:ext cx="1525445" cy="147"/>
            </a:xfrm>
            <a:custGeom>
              <a:avLst/>
              <a:gdLst/>
              <a:ahLst/>
              <a:cxnLst/>
              <a:rect l="l" t="t" r="r" b="b"/>
              <a:pathLst>
                <a:path w="10342" h="1" fill="none" extrusionOk="0">
                  <a:moveTo>
                    <a:pt x="1" y="1"/>
                  </a:moveTo>
                  <a:lnTo>
                    <a:pt x="10341" y="1"/>
                  </a:lnTo>
                </a:path>
              </a:pathLst>
            </a:custGeom>
            <a:noFill/>
            <a:ln w="19050" cap="flat" cmpd="sng">
              <a:solidFill>
                <a:srgbClr val="001A3E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0"/>
            <p:cNvSpPr/>
            <p:nvPr/>
          </p:nvSpPr>
          <p:spPr>
            <a:xfrm>
              <a:off x="3507131" y="2425365"/>
              <a:ext cx="2689957" cy="147"/>
            </a:xfrm>
            <a:custGeom>
              <a:avLst/>
              <a:gdLst/>
              <a:ahLst/>
              <a:cxnLst/>
              <a:rect l="l" t="t" r="r" b="b"/>
              <a:pathLst>
                <a:path w="18237" h="1" fill="none" extrusionOk="0">
                  <a:moveTo>
                    <a:pt x="0" y="0"/>
                  </a:moveTo>
                  <a:lnTo>
                    <a:pt x="18237" y="0"/>
                  </a:lnTo>
                </a:path>
              </a:pathLst>
            </a:custGeom>
            <a:noFill/>
            <a:ln w="15300" cap="flat" cmpd="sng">
              <a:solidFill>
                <a:srgbClr val="FBAC13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0"/>
            <p:cNvSpPr/>
            <p:nvPr/>
          </p:nvSpPr>
          <p:spPr>
            <a:xfrm>
              <a:off x="4055833" y="1767364"/>
              <a:ext cx="2135948" cy="147"/>
            </a:xfrm>
            <a:custGeom>
              <a:avLst/>
              <a:gdLst/>
              <a:ahLst/>
              <a:cxnLst/>
              <a:rect l="l" t="t" r="r" b="b"/>
              <a:pathLst>
                <a:path w="14481" h="1" fill="none" extrusionOk="0">
                  <a:moveTo>
                    <a:pt x="1" y="0"/>
                  </a:moveTo>
                  <a:lnTo>
                    <a:pt x="14480" y="0"/>
                  </a:lnTo>
                </a:path>
              </a:pathLst>
            </a:custGeom>
            <a:noFill/>
            <a:ln w="19050" cap="flat" cmpd="sng">
              <a:solidFill>
                <a:srgbClr val="001A3E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0"/>
            <p:cNvSpPr/>
            <p:nvPr/>
          </p:nvSpPr>
          <p:spPr>
            <a:xfrm>
              <a:off x="2931879" y="2222552"/>
              <a:ext cx="764640" cy="603570"/>
            </a:xfrm>
            <a:custGeom>
              <a:avLst/>
              <a:gdLst/>
              <a:ahLst/>
              <a:cxnLst/>
              <a:rect l="l" t="t" r="r" b="b"/>
              <a:pathLst>
                <a:path w="5184" h="4092" extrusionOk="0">
                  <a:moveTo>
                    <a:pt x="1202" y="1"/>
                  </a:moveTo>
                  <a:cubicBezTo>
                    <a:pt x="539" y="1"/>
                    <a:pt x="0" y="536"/>
                    <a:pt x="0" y="1203"/>
                  </a:cubicBezTo>
                  <a:lnTo>
                    <a:pt x="0" y="4091"/>
                  </a:lnTo>
                  <a:lnTo>
                    <a:pt x="3981" y="4091"/>
                  </a:lnTo>
                  <a:lnTo>
                    <a:pt x="3981" y="1203"/>
                  </a:lnTo>
                  <a:cubicBezTo>
                    <a:pt x="3981" y="536"/>
                    <a:pt x="4520" y="1"/>
                    <a:pt x="51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0"/>
            <p:cNvSpPr/>
            <p:nvPr/>
          </p:nvSpPr>
          <p:spPr>
            <a:xfrm>
              <a:off x="3602269" y="2608119"/>
              <a:ext cx="419195" cy="419048"/>
            </a:xfrm>
            <a:custGeom>
              <a:avLst/>
              <a:gdLst/>
              <a:ahLst/>
              <a:cxnLst/>
              <a:rect l="l" t="t" r="r" b="b"/>
              <a:pathLst>
                <a:path w="2842" h="2841" extrusionOk="0">
                  <a:moveTo>
                    <a:pt x="1423" y="0"/>
                  </a:moveTo>
                  <a:cubicBezTo>
                    <a:pt x="638" y="0"/>
                    <a:pt x="0" y="638"/>
                    <a:pt x="0" y="1422"/>
                  </a:cubicBezTo>
                  <a:cubicBezTo>
                    <a:pt x="0" y="2207"/>
                    <a:pt x="638" y="2841"/>
                    <a:pt x="1423" y="2841"/>
                  </a:cubicBezTo>
                  <a:cubicBezTo>
                    <a:pt x="2207" y="2841"/>
                    <a:pt x="2841" y="2207"/>
                    <a:pt x="2841" y="1422"/>
                  </a:cubicBezTo>
                  <a:cubicBezTo>
                    <a:pt x="2841" y="638"/>
                    <a:pt x="2207" y="0"/>
                    <a:pt x="14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0"/>
            <p:cNvSpPr/>
            <p:nvPr/>
          </p:nvSpPr>
          <p:spPr>
            <a:xfrm>
              <a:off x="2890137" y="2688064"/>
              <a:ext cx="764197" cy="160185"/>
            </a:xfrm>
            <a:custGeom>
              <a:avLst/>
              <a:gdLst/>
              <a:ahLst/>
              <a:cxnLst/>
              <a:rect l="l" t="t" r="r" b="b"/>
              <a:pathLst>
                <a:path w="5181" h="1086" extrusionOk="0">
                  <a:moveTo>
                    <a:pt x="188" y="1"/>
                  </a:moveTo>
                  <a:cubicBezTo>
                    <a:pt x="85" y="1"/>
                    <a:pt x="1" y="85"/>
                    <a:pt x="1" y="184"/>
                  </a:cubicBezTo>
                  <a:lnTo>
                    <a:pt x="1" y="902"/>
                  </a:lnTo>
                  <a:cubicBezTo>
                    <a:pt x="1" y="1001"/>
                    <a:pt x="85" y="1086"/>
                    <a:pt x="188" y="1086"/>
                  </a:cubicBezTo>
                  <a:lnTo>
                    <a:pt x="4993" y="1086"/>
                  </a:lnTo>
                  <a:cubicBezTo>
                    <a:pt x="5096" y="1086"/>
                    <a:pt x="5180" y="1001"/>
                    <a:pt x="5180" y="902"/>
                  </a:cubicBezTo>
                  <a:lnTo>
                    <a:pt x="5180" y="184"/>
                  </a:lnTo>
                  <a:cubicBezTo>
                    <a:pt x="5180" y="85"/>
                    <a:pt x="5096" y="1"/>
                    <a:pt x="49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0"/>
            <p:cNvSpPr/>
            <p:nvPr/>
          </p:nvSpPr>
          <p:spPr>
            <a:xfrm>
              <a:off x="5490276" y="2688064"/>
              <a:ext cx="763608" cy="160185"/>
            </a:xfrm>
            <a:custGeom>
              <a:avLst/>
              <a:gdLst/>
              <a:ahLst/>
              <a:cxnLst/>
              <a:rect l="l" t="t" r="r" b="b"/>
              <a:pathLst>
                <a:path w="5177" h="1086" extrusionOk="0">
                  <a:moveTo>
                    <a:pt x="184" y="1"/>
                  </a:moveTo>
                  <a:cubicBezTo>
                    <a:pt x="81" y="1"/>
                    <a:pt x="1" y="85"/>
                    <a:pt x="1" y="184"/>
                  </a:cubicBezTo>
                  <a:lnTo>
                    <a:pt x="1" y="902"/>
                  </a:lnTo>
                  <a:cubicBezTo>
                    <a:pt x="1" y="1001"/>
                    <a:pt x="81" y="1086"/>
                    <a:pt x="184" y="1086"/>
                  </a:cubicBezTo>
                  <a:lnTo>
                    <a:pt x="4993" y="1086"/>
                  </a:lnTo>
                  <a:cubicBezTo>
                    <a:pt x="5096" y="1086"/>
                    <a:pt x="5177" y="1001"/>
                    <a:pt x="5177" y="902"/>
                  </a:cubicBezTo>
                  <a:lnTo>
                    <a:pt x="5177" y="184"/>
                  </a:lnTo>
                  <a:cubicBezTo>
                    <a:pt x="5177" y="85"/>
                    <a:pt x="5096" y="1"/>
                    <a:pt x="49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0"/>
            <p:cNvSpPr/>
            <p:nvPr/>
          </p:nvSpPr>
          <p:spPr>
            <a:xfrm>
              <a:off x="4224574" y="1852767"/>
              <a:ext cx="402970" cy="347215"/>
            </a:xfrm>
            <a:custGeom>
              <a:avLst/>
              <a:gdLst/>
              <a:ahLst/>
              <a:cxnLst/>
              <a:rect l="l" t="t" r="r" b="b"/>
              <a:pathLst>
                <a:path w="2732" h="2354" extrusionOk="0">
                  <a:moveTo>
                    <a:pt x="191" y="0"/>
                  </a:moveTo>
                  <a:cubicBezTo>
                    <a:pt x="85" y="0"/>
                    <a:pt x="1" y="85"/>
                    <a:pt x="1" y="191"/>
                  </a:cubicBezTo>
                  <a:lnTo>
                    <a:pt x="1" y="2163"/>
                  </a:lnTo>
                  <a:cubicBezTo>
                    <a:pt x="1" y="2269"/>
                    <a:pt x="85" y="2354"/>
                    <a:pt x="191" y="2354"/>
                  </a:cubicBezTo>
                  <a:lnTo>
                    <a:pt x="2545" y="2354"/>
                  </a:lnTo>
                  <a:cubicBezTo>
                    <a:pt x="2647" y="2354"/>
                    <a:pt x="2732" y="2269"/>
                    <a:pt x="2732" y="2163"/>
                  </a:cubicBezTo>
                  <a:lnTo>
                    <a:pt x="2732" y="191"/>
                  </a:lnTo>
                  <a:cubicBezTo>
                    <a:pt x="2732" y="85"/>
                    <a:pt x="2647" y="0"/>
                    <a:pt x="25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0"/>
            <p:cNvSpPr/>
            <p:nvPr/>
          </p:nvSpPr>
          <p:spPr>
            <a:xfrm>
              <a:off x="3739592" y="2745442"/>
              <a:ext cx="144993" cy="144992"/>
            </a:xfrm>
            <a:custGeom>
              <a:avLst/>
              <a:gdLst/>
              <a:ahLst/>
              <a:cxnLst/>
              <a:rect l="l" t="t" r="r" b="b"/>
              <a:pathLst>
                <a:path w="983" h="983" extrusionOk="0">
                  <a:moveTo>
                    <a:pt x="492" y="0"/>
                  </a:moveTo>
                  <a:cubicBezTo>
                    <a:pt x="220" y="0"/>
                    <a:pt x="1" y="220"/>
                    <a:pt x="1" y="491"/>
                  </a:cubicBezTo>
                  <a:cubicBezTo>
                    <a:pt x="1" y="763"/>
                    <a:pt x="220" y="983"/>
                    <a:pt x="492" y="983"/>
                  </a:cubicBezTo>
                  <a:cubicBezTo>
                    <a:pt x="763" y="983"/>
                    <a:pt x="983" y="763"/>
                    <a:pt x="983" y="491"/>
                  </a:cubicBezTo>
                  <a:cubicBezTo>
                    <a:pt x="983" y="220"/>
                    <a:pt x="763" y="0"/>
                    <a:pt x="492" y="0"/>
                  </a:cubicBezTo>
                  <a:close/>
                </a:path>
              </a:pathLst>
            </a:custGeom>
            <a:solidFill>
              <a:srgbClr val="FBF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0"/>
            <p:cNvSpPr/>
            <p:nvPr/>
          </p:nvSpPr>
          <p:spPr>
            <a:xfrm>
              <a:off x="5485998" y="2608119"/>
              <a:ext cx="419195" cy="419048"/>
            </a:xfrm>
            <a:custGeom>
              <a:avLst/>
              <a:gdLst/>
              <a:ahLst/>
              <a:cxnLst/>
              <a:rect l="l" t="t" r="r" b="b"/>
              <a:pathLst>
                <a:path w="2842" h="2841" extrusionOk="0">
                  <a:moveTo>
                    <a:pt x="1423" y="0"/>
                  </a:moveTo>
                  <a:cubicBezTo>
                    <a:pt x="638" y="0"/>
                    <a:pt x="1" y="638"/>
                    <a:pt x="1" y="1422"/>
                  </a:cubicBezTo>
                  <a:cubicBezTo>
                    <a:pt x="1" y="2207"/>
                    <a:pt x="638" y="2841"/>
                    <a:pt x="1423" y="2841"/>
                  </a:cubicBezTo>
                  <a:cubicBezTo>
                    <a:pt x="2207" y="2841"/>
                    <a:pt x="2841" y="2207"/>
                    <a:pt x="2841" y="1422"/>
                  </a:cubicBezTo>
                  <a:cubicBezTo>
                    <a:pt x="2841" y="638"/>
                    <a:pt x="2207" y="0"/>
                    <a:pt x="14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0"/>
            <p:cNvSpPr/>
            <p:nvPr/>
          </p:nvSpPr>
          <p:spPr>
            <a:xfrm>
              <a:off x="5623321" y="2745442"/>
              <a:ext cx="144550" cy="144992"/>
            </a:xfrm>
            <a:custGeom>
              <a:avLst/>
              <a:gdLst/>
              <a:ahLst/>
              <a:cxnLst/>
              <a:rect l="l" t="t" r="r" b="b"/>
              <a:pathLst>
                <a:path w="980" h="983" extrusionOk="0">
                  <a:moveTo>
                    <a:pt x="492" y="0"/>
                  </a:moveTo>
                  <a:cubicBezTo>
                    <a:pt x="221" y="0"/>
                    <a:pt x="1" y="220"/>
                    <a:pt x="1" y="491"/>
                  </a:cubicBezTo>
                  <a:cubicBezTo>
                    <a:pt x="1" y="763"/>
                    <a:pt x="221" y="983"/>
                    <a:pt x="492" y="983"/>
                  </a:cubicBezTo>
                  <a:cubicBezTo>
                    <a:pt x="759" y="983"/>
                    <a:pt x="979" y="763"/>
                    <a:pt x="979" y="491"/>
                  </a:cubicBezTo>
                  <a:cubicBezTo>
                    <a:pt x="979" y="220"/>
                    <a:pt x="759" y="0"/>
                    <a:pt x="492" y="0"/>
                  </a:cubicBezTo>
                  <a:close/>
                </a:path>
              </a:pathLst>
            </a:custGeom>
            <a:solidFill>
              <a:srgbClr val="FBF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0"/>
            <p:cNvSpPr/>
            <p:nvPr/>
          </p:nvSpPr>
          <p:spPr>
            <a:xfrm>
              <a:off x="5440568" y="2563131"/>
              <a:ext cx="510055" cy="262992"/>
            </a:xfrm>
            <a:custGeom>
              <a:avLst/>
              <a:gdLst/>
              <a:ahLst/>
              <a:cxnLst/>
              <a:rect l="l" t="t" r="r" b="b"/>
              <a:pathLst>
                <a:path w="3458" h="1783" extrusionOk="0">
                  <a:moveTo>
                    <a:pt x="1731" y="1"/>
                  </a:moveTo>
                  <a:cubicBezTo>
                    <a:pt x="774" y="1"/>
                    <a:pt x="1" y="774"/>
                    <a:pt x="1" y="1727"/>
                  </a:cubicBezTo>
                  <a:cubicBezTo>
                    <a:pt x="1" y="1746"/>
                    <a:pt x="1" y="1764"/>
                    <a:pt x="4" y="1782"/>
                  </a:cubicBezTo>
                  <a:lnTo>
                    <a:pt x="3457" y="1782"/>
                  </a:lnTo>
                  <a:cubicBezTo>
                    <a:pt x="3457" y="1764"/>
                    <a:pt x="3457" y="1746"/>
                    <a:pt x="3457" y="1727"/>
                  </a:cubicBezTo>
                  <a:cubicBezTo>
                    <a:pt x="3457" y="774"/>
                    <a:pt x="2684" y="1"/>
                    <a:pt x="17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0"/>
            <p:cNvSpPr/>
            <p:nvPr/>
          </p:nvSpPr>
          <p:spPr>
            <a:xfrm>
              <a:off x="3562739" y="2563131"/>
              <a:ext cx="509465" cy="262992"/>
            </a:xfrm>
            <a:custGeom>
              <a:avLst/>
              <a:gdLst/>
              <a:ahLst/>
              <a:cxnLst/>
              <a:rect l="l" t="t" r="r" b="b"/>
              <a:pathLst>
                <a:path w="3454" h="1783" extrusionOk="0">
                  <a:moveTo>
                    <a:pt x="1727" y="1"/>
                  </a:moveTo>
                  <a:cubicBezTo>
                    <a:pt x="774" y="1"/>
                    <a:pt x="1" y="774"/>
                    <a:pt x="1" y="1727"/>
                  </a:cubicBezTo>
                  <a:cubicBezTo>
                    <a:pt x="1" y="1746"/>
                    <a:pt x="1" y="1764"/>
                    <a:pt x="1" y="1782"/>
                  </a:cubicBezTo>
                  <a:lnTo>
                    <a:pt x="3454" y="1782"/>
                  </a:lnTo>
                  <a:cubicBezTo>
                    <a:pt x="3454" y="1764"/>
                    <a:pt x="3454" y="1746"/>
                    <a:pt x="3454" y="1727"/>
                  </a:cubicBezTo>
                  <a:cubicBezTo>
                    <a:pt x="3454" y="774"/>
                    <a:pt x="2680" y="1"/>
                    <a:pt x="17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0"/>
            <p:cNvSpPr/>
            <p:nvPr/>
          </p:nvSpPr>
          <p:spPr>
            <a:xfrm>
              <a:off x="4072058" y="1768397"/>
              <a:ext cx="181278" cy="441910"/>
            </a:xfrm>
            <a:custGeom>
              <a:avLst/>
              <a:gdLst/>
              <a:ahLst/>
              <a:cxnLst/>
              <a:rect l="l" t="t" r="r" b="b"/>
              <a:pathLst>
                <a:path w="1229" h="2996" fill="none" extrusionOk="0">
                  <a:moveTo>
                    <a:pt x="503" y="0"/>
                  </a:moveTo>
                  <a:lnTo>
                    <a:pt x="851" y="0"/>
                  </a:lnTo>
                  <a:cubicBezTo>
                    <a:pt x="1060" y="0"/>
                    <a:pt x="1229" y="169"/>
                    <a:pt x="1229" y="378"/>
                  </a:cubicBezTo>
                  <a:lnTo>
                    <a:pt x="1229" y="2618"/>
                  </a:lnTo>
                  <a:cubicBezTo>
                    <a:pt x="1229" y="2827"/>
                    <a:pt x="1060" y="2995"/>
                    <a:pt x="851" y="2995"/>
                  </a:cubicBezTo>
                  <a:lnTo>
                    <a:pt x="1" y="2995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0"/>
            <p:cNvSpPr/>
            <p:nvPr/>
          </p:nvSpPr>
          <p:spPr>
            <a:xfrm>
              <a:off x="4207316" y="1836985"/>
              <a:ext cx="91450" cy="308423"/>
            </a:xfrm>
            <a:custGeom>
              <a:avLst/>
              <a:gdLst/>
              <a:ahLst/>
              <a:cxnLst/>
              <a:rect l="l" t="t" r="r" b="b"/>
              <a:pathLst>
                <a:path w="620" h="2091" extrusionOk="0">
                  <a:moveTo>
                    <a:pt x="74" y="1"/>
                  </a:moveTo>
                  <a:cubicBezTo>
                    <a:pt x="33" y="1"/>
                    <a:pt x="0" y="34"/>
                    <a:pt x="0" y="78"/>
                  </a:cubicBezTo>
                  <a:lnTo>
                    <a:pt x="0" y="2013"/>
                  </a:lnTo>
                  <a:cubicBezTo>
                    <a:pt x="0" y="2057"/>
                    <a:pt x="33" y="2090"/>
                    <a:pt x="74" y="2090"/>
                  </a:cubicBezTo>
                  <a:lnTo>
                    <a:pt x="547" y="2090"/>
                  </a:lnTo>
                  <a:cubicBezTo>
                    <a:pt x="587" y="2090"/>
                    <a:pt x="620" y="2057"/>
                    <a:pt x="620" y="2013"/>
                  </a:cubicBezTo>
                  <a:lnTo>
                    <a:pt x="620" y="78"/>
                  </a:lnTo>
                  <a:cubicBezTo>
                    <a:pt x="620" y="34"/>
                    <a:pt x="587" y="1"/>
                    <a:pt x="5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0"/>
            <p:cNvSpPr/>
            <p:nvPr/>
          </p:nvSpPr>
          <p:spPr>
            <a:xfrm>
              <a:off x="3483826" y="1609391"/>
              <a:ext cx="679828" cy="613305"/>
            </a:xfrm>
            <a:custGeom>
              <a:avLst/>
              <a:gdLst/>
              <a:ahLst/>
              <a:cxnLst/>
              <a:rect l="l" t="t" r="r" b="b"/>
              <a:pathLst>
                <a:path w="4609" h="4158" extrusionOk="0">
                  <a:moveTo>
                    <a:pt x="1515" y="1"/>
                  </a:moveTo>
                  <a:cubicBezTo>
                    <a:pt x="913" y="1"/>
                    <a:pt x="408" y="452"/>
                    <a:pt x="342" y="1049"/>
                  </a:cubicBezTo>
                  <a:lnTo>
                    <a:pt x="1" y="4158"/>
                  </a:lnTo>
                  <a:lnTo>
                    <a:pt x="4216" y="4158"/>
                  </a:lnTo>
                  <a:lnTo>
                    <a:pt x="4531" y="1309"/>
                  </a:lnTo>
                  <a:cubicBezTo>
                    <a:pt x="4608" y="609"/>
                    <a:pt x="4062" y="1"/>
                    <a:pt x="33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0"/>
            <p:cNvSpPr/>
            <p:nvPr/>
          </p:nvSpPr>
          <p:spPr>
            <a:xfrm>
              <a:off x="3525421" y="1838165"/>
              <a:ext cx="582478" cy="352672"/>
            </a:xfrm>
            <a:custGeom>
              <a:avLst/>
              <a:gdLst/>
              <a:ahLst/>
              <a:cxnLst/>
              <a:rect l="l" t="t" r="r" b="b"/>
              <a:pathLst>
                <a:path w="3949" h="2391" extrusionOk="0">
                  <a:moveTo>
                    <a:pt x="357" y="0"/>
                  </a:moveTo>
                  <a:cubicBezTo>
                    <a:pt x="302" y="0"/>
                    <a:pt x="254" y="41"/>
                    <a:pt x="247" y="96"/>
                  </a:cubicBezTo>
                  <a:lnTo>
                    <a:pt x="8" y="2273"/>
                  </a:lnTo>
                  <a:cubicBezTo>
                    <a:pt x="1" y="2335"/>
                    <a:pt x="52" y="2390"/>
                    <a:pt x="115" y="2390"/>
                  </a:cubicBezTo>
                  <a:lnTo>
                    <a:pt x="3593" y="2390"/>
                  </a:lnTo>
                  <a:cubicBezTo>
                    <a:pt x="3648" y="2390"/>
                    <a:pt x="3696" y="2350"/>
                    <a:pt x="3703" y="2295"/>
                  </a:cubicBezTo>
                  <a:lnTo>
                    <a:pt x="3942" y="121"/>
                  </a:lnTo>
                  <a:cubicBezTo>
                    <a:pt x="3949" y="55"/>
                    <a:pt x="3898" y="0"/>
                    <a:pt x="38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0"/>
            <p:cNvSpPr/>
            <p:nvPr/>
          </p:nvSpPr>
          <p:spPr>
            <a:xfrm>
              <a:off x="3567164" y="1640809"/>
              <a:ext cx="548847" cy="167265"/>
            </a:xfrm>
            <a:custGeom>
              <a:avLst/>
              <a:gdLst/>
              <a:ahLst/>
              <a:cxnLst/>
              <a:rect l="l" t="t" r="r" b="b"/>
              <a:pathLst>
                <a:path w="3721" h="1134" extrusionOk="0">
                  <a:moveTo>
                    <a:pt x="1019" y="0"/>
                  </a:moveTo>
                  <a:cubicBezTo>
                    <a:pt x="506" y="0"/>
                    <a:pt x="77" y="385"/>
                    <a:pt x="22" y="895"/>
                  </a:cubicBezTo>
                  <a:lnTo>
                    <a:pt x="4" y="1060"/>
                  </a:lnTo>
                  <a:cubicBezTo>
                    <a:pt x="0" y="1100"/>
                    <a:pt x="30" y="1133"/>
                    <a:pt x="70" y="1133"/>
                  </a:cubicBezTo>
                  <a:lnTo>
                    <a:pt x="3637" y="1133"/>
                  </a:lnTo>
                  <a:cubicBezTo>
                    <a:pt x="3648" y="1133"/>
                    <a:pt x="3655" y="1126"/>
                    <a:pt x="3655" y="1115"/>
                  </a:cubicBezTo>
                  <a:cubicBezTo>
                    <a:pt x="3721" y="521"/>
                    <a:pt x="3255" y="0"/>
                    <a:pt x="26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0"/>
            <p:cNvSpPr/>
            <p:nvPr/>
          </p:nvSpPr>
          <p:spPr>
            <a:xfrm>
              <a:off x="3012857" y="2369020"/>
              <a:ext cx="419195" cy="258715"/>
            </a:xfrm>
            <a:custGeom>
              <a:avLst/>
              <a:gdLst/>
              <a:ahLst/>
              <a:cxnLst/>
              <a:rect l="l" t="t" r="r" b="b"/>
              <a:pathLst>
                <a:path w="2842" h="1754" extrusionOk="0">
                  <a:moveTo>
                    <a:pt x="181" y="1"/>
                  </a:moveTo>
                  <a:cubicBezTo>
                    <a:pt x="82" y="1"/>
                    <a:pt x="1" y="82"/>
                    <a:pt x="1" y="181"/>
                  </a:cubicBezTo>
                  <a:lnTo>
                    <a:pt x="1" y="1570"/>
                  </a:lnTo>
                  <a:cubicBezTo>
                    <a:pt x="1" y="1672"/>
                    <a:pt x="82" y="1753"/>
                    <a:pt x="181" y="1753"/>
                  </a:cubicBezTo>
                  <a:lnTo>
                    <a:pt x="2659" y="1753"/>
                  </a:lnTo>
                  <a:cubicBezTo>
                    <a:pt x="2761" y="1753"/>
                    <a:pt x="2842" y="1672"/>
                    <a:pt x="2842" y="1570"/>
                  </a:cubicBezTo>
                  <a:lnTo>
                    <a:pt x="2842" y="181"/>
                  </a:lnTo>
                  <a:cubicBezTo>
                    <a:pt x="2842" y="82"/>
                    <a:pt x="2761" y="1"/>
                    <a:pt x="26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0"/>
            <p:cNvSpPr/>
            <p:nvPr/>
          </p:nvSpPr>
          <p:spPr>
            <a:xfrm>
              <a:off x="2984832" y="2451325"/>
              <a:ext cx="475393" cy="147"/>
            </a:xfrm>
            <a:custGeom>
              <a:avLst/>
              <a:gdLst/>
              <a:ahLst/>
              <a:cxnLst/>
              <a:rect l="l" t="t" r="r" b="b"/>
              <a:pathLst>
                <a:path w="3223" h="1" fill="none" extrusionOk="0">
                  <a:moveTo>
                    <a:pt x="0" y="0"/>
                  </a:moveTo>
                  <a:lnTo>
                    <a:pt x="3222" y="0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0"/>
            <p:cNvSpPr/>
            <p:nvPr/>
          </p:nvSpPr>
          <p:spPr>
            <a:xfrm>
              <a:off x="2984832" y="2538793"/>
              <a:ext cx="475393" cy="147"/>
            </a:xfrm>
            <a:custGeom>
              <a:avLst/>
              <a:gdLst/>
              <a:ahLst/>
              <a:cxnLst/>
              <a:rect l="l" t="t" r="r" b="b"/>
              <a:pathLst>
                <a:path w="3223" h="1" fill="none" extrusionOk="0">
                  <a:moveTo>
                    <a:pt x="0" y="1"/>
                  </a:moveTo>
                  <a:lnTo>
                    <a:pt x="3222" y="1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0"/>
            <p:cNvSpPr/>
            <p:nvPr/>
          </p:nvSpPr>
          <p:spPr>
            <a:xfrm>
              <a:off x="4704688" y="1852767"/>
              <a:ext cx="402970" cy="347215"/>
            </a:xfrm>
            <a:custGeom>
              <a:avLst/>
              <a:gdLst/>
              <a:ahLst/>
              <a:cxnLst/>
              <a:rect l="l" t="t" r="r" b="b"/>
              <a:pathLst>
                <a:path w="2732" h="2354" extrusionOk="0">
                  <a:moveTo>
                    <a:pt x="188" y="0"/>
                  </a:moveTo>
                  <a:cubicBezTo>
                    <a:pt x="85" y="0"/>
                    <a:pt x="1" y="85"/>
                    <a:pt x="1" y="191"/>
                  </a:cubicBezTo>
                  <a:lnTo>
                    <a:pt x="1" y="2163"/>
                  </a:lnTo>
                  <a:cubicBezTo>
                    <a:pt x="1" y="2269"/>
                    <a:pt x="85" y="2354"/>
                    <a:pt x="188" y="2354"/>
                  </a:cubicBezTo>
                  <a:lnTo>
                    <a:pt x="2541" y="2354"/>
                  </a:lnTo>
                  <a:cubicBezTo>
                    <a:pt x="2647" y="2354"/>
                    <a:pt x="2732" y="2269"/>
                    <a:pt x="2732" y="2163"/>
                  </a:cubicBezTo>
                  <a:lnTo>
                    <a:pt x="2732" y="191"/>
                  </a:lnTo>
                  <a:cubicBezTo>
                    <a:pt x="2732" y="85"/>
                    <a:pt x="2647" y="0"/>
                    <a:pt x="254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0"/>
            <p:cNvSpPr/>
            <p:nvPr/>
          </p:nvSpPr>
          <p:spPr>
            <a:xfrm>
              <a:off x="5186425" y="1852767"/>
              <a:ext cx="402970" cy="347215"/>
            </a:xfrm>
            <a:custGeom>
              <a:avLst/>
              <a:gdLst/>
              <a:ahLst/>
              <a:cxnLst/>
              <a:rect l="l" t="t" r="r" b="b"/>
              <a:pathLst>
                <a:path w="2732" h="2354" extrusionOk="0">
                  <a:moveTo>
                    <a:pt x="191" y="0"/>
                  </a:moveTo>
                  <a:cubicBezTo>
                    <a:pt x="85" y="0"/>
                    <a:pt x="1" y="85"/>
                    <a:pt x="1" y="191"/>
                  </a:cubicBezTo>
                  <a:lnTo>
                    <a:pt x="1" y="2163"/>
                  </a:lnTo>
                  <a:cubicBezTo>
                    <a:pt x="1" y="2269"/>
                    <a:pt x="85" y="2354"/>
                    <a:pt x="191" y="2354"/>
                  </a:cubicBezTo>
                  <a:lnTo>
                    <a:pt x="2545" y="2354"/>
                  </a:lnTo>
                  <a:cubicBezTo>
                    <a:pt x="2647" y="2354"/>
                    <a:pt x="2732" y="2269"/>
                    <a:pt x="2732" y="2163"/>
                  </a:cubicBezTo>
                  <a:lnTo>
                    <a:pt x="2732" y="191"/>
                  </a:lnTo>
                  <a:cubicBezTo>
                    <a:pt x="2732" y="85"/>
                    <a:pt x="2647" y="0"/>
                    <a:pt x="25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0"/>
            <p:cNvSpPr/>
            <p:nvPr/>
          </p:nvSpPr>
          <p:spPr>
            <a:xfrm>
              <a:off x="5668752" y="1852767"/>
              <a:ext cx="402970" cy="347215"/>
            </a:xfrm>
            <a:custGeom>
              <a:avLst/>
              <a:gdLst/>
              <a:ahLst/>
              <a:cxnLst/>
              <a:rect l="l" t="t" r="r" b="b"/>
              <a:pathLst>
                <a:path w="2732" h="2354" extrusionOk="0">
                  <a:moveTo>
                    <a:pt x="187" y="0"/>
                  </a:moveTo>
                  <a:cubicBezTo>
                    <a:pt x="85" y="0"/>
                    <a:pt x="1" y="85"/>
                    <a:pt x="1" y="191"/>
                  </a:cubicBezTo>
                  <a:lnTo>
                    <a:pt x="1" y="2163"/>
                  </a:lnTo>
                  <a:cubicBezTo>
                    <a:pt x="1" y="2269"/>
                    <a:pt x="85" y="2354"/>
                    <a:pt x="187" y="2354"/>
                  </a:cubicBezTo>
                  <a:lnTo>
                    <a:pt x="2544" y="2354"/>
                  </a:lnTo>
                  <a:cubicBezTo>
                    <a:pt x="2647" y="2354"/>
                    <a:pt x="2731" y="2269"/>
                    <a:pt x="2731" y="2163"/>
                  </a:cubicBezTo>
                  <a:lnTo>
                    <a:pt x="2731" y="191"/>
                  </a:lnTo>
                  <a:cubicBezTo>
                    <a:pt x="2731" y="85"/>
                    <a:pt x="2647" y="0"/>
                    <a:pt x="25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0"/>
            <p:cNvSpPr/>
            <p:nvPr/>
          </p:nvSpPr>
          <p:spPr>
            <a:xfrm>
              <a:off x="5986173" y="2526993"/>
              <a:ext cx="135257" cy="97940"/>
            </a:xfrm>
            <a:custGeom>
              <a:avLst/>
              <a:gdLst/>
              <a:ahLst/>
              <a:cxnLst/>
              <a:rect l="l" t="t" r="r" b="b"/>
              <a:pathLst>
                <a:path w="917" h="664" extrusionOk="0">
                  <a:moveTo>
                    <a:pt x="125" y="0"/>
                  </a:moveTo>
                  <a:cubicBezTo>
                    <a:pt x="55" y="0"/>
                    <a:pt x="0" y="59"/>
                    <a:pt x="0" y="129"/>
                  </a:cubicBezTo>
                  <a:lnTo>
                    <a:pt x="0" y="539"/>
                  </a:lnTo>
                  <a:cubicBezTo>
                    <a:pt x="0" y="609"/>
                    <a:pt x="55" y="664"/>
                    <a:pt x="125" y="664"/>
                  </a:cubicBezTo>
                  <a:lnTo>
                    <a:pt x="792" y="664"/>
                  </a:lnTo>
                  <a:cubicBezTo>
                    <a:pt x="862" y="664"/>
                    <a:pt x="917" y="609"/>
                    <a:pt x="917" y="539"/>
                  </a:cubicBezTo>
                  <a:lnTo>
                    <a:pt x="917" y="129"/>
                  </a:lnTo>
                  <a:cubicBezTo>
                    <a:pt x="917" y="59"/>
                    <a:pt x="862" y="0"/>
                    <a:pt x="7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0"/>
            <p:cNvSpPr/>
            <p:nvPr/>
          </p:nvSpPr>
          <p:spPr>
            <a:xfrm>
              <a:off x="3587077" y="2136116"/>
              <a:ext cx="115345" cy="54722"/>
            </a:xfrm>
            <a:custGeom>
              <a:avLst/>
              <a:gdLst/>
              <a:ahLst/>
              <a:cxnLst/>
              <a:rect l="l" t="t" r="r" b="b"/>
              <a:pathLst>
                <a:path w="782" h="371" extrusionOk="0">
                  <a:moveTo>
                    <a:pt x="393" y="0"/>
                  </a:moveTo>
                  <a:cubicBezTo>
                    <a:pt x="180" y="0"/>
                    <a:pt x="12" y="165"/>
                    <a:pt x="1" y="370"/>
                  </a:cubicBezTo>
                  <a:lnTo>
                    <a:pt x="782" y="370"/>
                  </a:lnTo>
                  <a:cubicBezTo>
                    <a:pt x="771" y="165"/>
                    <a:pt x="602" y="0"/>
                    <a:pt x="393" y="0"/>
                  </a:cubicBezTo>
                  <a:close/>
                </a:path>
              </a:pathLst>
            </a:custGeom>
            <a:solidFill>
              <a:srgbClr val="001A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0"/>
            <p:cNvSpPr/>
            <p:nvPr/>
          </p:nvSpPr>
          <p:spPr>
            <a:xfrm>
              <a:off x="3859658" y="2136116"/>
              <a:ext cx="115788" cy="54722"/>
            </a:xfrm>
            <a:custGeom>
              <a:avLst/>
              <a:gdLst/>
              <a:ahLst/>
              <a:cxnLst/>
              <a:rect l="l" t="t" r="r" b="b"/>
              <a:pathLst>
                <a:path w="785" h="371" extrusionOk="0">
                  <a:moveTo>
                    <a:pt x="393" y="0"/>
                  </a:moveTo>
                  <a:cubicBezTo>
                    <a:pt x="184" y="0"/>
                    <a:pt x="11" y="165"/>
                    <a:pt x="0" y="370"/>
                  </a:cubicBezTo>
                  <a:lnTo>
                    <a:pt x="785" y="370"/>
                  </a:lnTo>
                  <a:cubicBezTo>
                    <a:pt x="774" y="165"/>
                    <a:pt x="601" y="0"/>
                    <a:pt x="393" y="0"/>
                  </a:cubicBezTo>
                  <a:close/>
                </a:path>
              </a:pathLst>
            </a:custGeom>
            <a:solidFill>
              <a:srgbClr val="001A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0"/>
            <p:cNvSpPr/>
            <p:nvPr/>
          </p:nvSpPr>
          <p:spPr>
            <a:xfrm>
              <a:off x="5610489" y="2681574"/>
              <a:ext cx="58410" cy="87172"/>
            </a:xfrm>
            <a:custGeom>
              <a:avLst/>
              <a:gdLst/>
              <a:ahLst/>
              <a:cxnLst/>
              <a:rect l="l" t="t" r="r" b="b"/>
              <a:pathLst>
                <a:path w="396" h="591" extrusionOk="0">
                  <a:moveTo>
                    <a:pt x="147" y="0"/>
                  </a:moveTo>
                  <a:cubicBezTo>
                    <a:pt x="79" y="0"/>
                    <a:pt x="16" y="52"/>
                    <a:pt x="11" y="129"/>
                  </a:cubicBezTo>
                  <a:cubicBezTo>
                    <a:pt x="0" y="326"/>
                    <a:pt x="35" y="590"/>
                    <a:pt x="336" y="590"/>
                  </a:cubicBezTo>
                  <a:cubicBezTo>
                    <a:pt x="355" y="590"/>
                    <a:pt x="375" y="589"/>
                    <a:pt x="396" y="587"/>
                  </a:cubicBezTo>
                  <a:lnTo>
                    <a:pt x="330" y="85"/>
                  </a:lnTo>
                  <a:lnTo>
                    <a:pt x="216" y="19"/>
                  </a:lnTo>
                  <a:cubicBezTo>
                    <a:pt x="194" y="6"/>
                    <a:pt x="170" y="0"/>
                    <a:pt x="147" y="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0"/>
            <p:cNvSpPr/>
            <p:nvPr/>
          </p:nvSpPr>
          <p:spPr>
            <a:xfrm>
              <a:off x="2778774" y="3020088"/>
              <a:ext cx="3586463" cy="147"/>
            </a:xfrm>
            <a:custGeom>
              <a:avLst/>
              <a:gdLst/>
              <a:ahLst/>
              <a:cxnLst/>
              <a:rect l="l" t="t" r="r" b="b"/>
              <a:pathLst>
                <a:path w="24315" h="1" fill="none" extrusionOk="0">
                  <a:moveTo>
                    <a:pt x="1" y="0"/>
                  </a:moveTo>
                  <a:lnTo>
                    <a:pt x="24315" y="0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1" name="Google Shape;481;p20"/>
          <p:cNvSpPr txBox="1">
            <a:spLocks noGrp="1"/>
          </p:cNvSpPr>
          <p:nvPr>
            <p:ph type="title"/>
          </p:nvPr>
        </p:nvSpPr>
        <p:spPr>
          <a:xfrm>
            <a:off x="-1582067" y="4735762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MX" dirty="0"/>
              <a:t>estalactitas </a:t>
            </a:r>
            <a:endParaRPr dirty="0"/>
          </a:p>
        </p:txBody>
      </p:sp>
      <p:grpSp>
        <p:nvGrpSpPr>
          <p:cNvPr id="485" name="Google Shape;485;p20"/>
          <p:cNvGrpSpPr/>
          <p:nvPr/>
        </p:nvGrpSpPr>
        <p:grpSpPr>
          <a:xfrm>
            <a:off x="8266801" y="4078384"/>
            <a:ext cx="502253" cy="895235"/>
            <a:chOff x="2445013" y="2573712"/>
            <a:chExt cx="757432" cy="1350076"/>
          </a:xfrm>
        </p:grpSpPr>
        <p:sp>
          <p:nvSpPr>
            <p:cNvPr id="486" name="Google Shape;486;p20"/>
            <p:cNvSpPr/>
            <p:nvPr/>
          </p:nvSpPr>
          <p:spPr>
            <a:xfrm>
              <a:off x="2592341" y="2834036"/>
              <a:ext cx="466897" cy="523003"/>
            </a:xfrm>
            <a:custGeom>
              <a:avLst/>
              <a:gdLst/>
              <a:ahLst/>
              <a:cxnLst/>
              <a:rect l="l" t="t" r="r" b="b"/>
              <a:pathLst>
                <a:path w="2380" h="2666" extrusionOk="0">
                  <a:moveTo>
                    <a:pt x="1" y="1"/>
                  </a:moveTo>
                  <a:cubicBezTo>
                    <a:pt x="1" y="268"/>
                    <a:pt x="122" y="268"/>
                    <a:pt x="122" y="532"/>
                  </a:cubicBezTo>
                  <a:cubicBezTo>
                    <a:pt x="122" y="800"/>
                    <a:pt x="1" y="800"/>
                    <a:pt x="1" y="1068"/>
                  </a:cubicBezTo>
                  <a:cubicBezTo>
                    <a:pt x="1" y="1331"/>
                    <a:pt x="122" y="1331"/>
                    <a:pt x="122" y="1599"/>
                  </a:cubicBezTo>
                  <a:cubicBezTo>
                    <a:pt x="122" y="1867"/>
                    <a:pt x="1" y="1867"/>
                    <a:pt x="1" y="2131"/>
                  </a:cubicBezTo>
                  <a:cubicBezTo>
                    <a:pt x="1" y="2208"/>
                    <a:pt x="12" y="2259"/>
                    <a:pt x="26" y="2306"/>
                  </a:cubicBezTo>
                  <a:cubicBezTo>
                    <a:pt x="92" y="2519"/>
                    <a:pt x="294" y="2666"/>
                    <a:pt x="521" y="2666"/>
                  </a:cubicBezTo>
                  <a:lnTo>
                    <a:pt x="1863" y="2666"/>
                  </a:lnTo>
                  <a:cubicBezTo>
                    <a:pt x="2086" y="2666"/>
                    <a:pt x="2292" y="2519"/>
                    <a:pt x="2358" y="2306"/>
                  </a:cubicBezTo>
                  <a:cubicBezTo>
                    <a:pt x="2372" y="2259"/>
                    <a:pt x="2380" y="2208"/>
                    <a:pt x="2380" y="2131"/>
                  </a:cubicBezTo>
                  <a:cubicBezTo>
                    <a:pt x="2380" y="1867"/>
                    <a:pt x="2259" y="1867"/>
                    <a:pt x="2259" y="1599"/>
                  </a:cubicBezTo>
                  <a:cubicBezTo>
                    <a:pt x="2259" y="1331"/>
                    <a:pt x="2380" y="1331"/>
                    <a:pt x="2380" y="1068"/>
                  </a:cubicBezTo>
                  <a:cubicBezTo>
                    <a:pt x="2380" y="800"/>
                    <a:pt x="2259" y="800"/>
                    <a:pt x="2259" y="532"/>
                  </a:cubicBezTo>
                  <a:cubicBezTo>
                    <a:pt x="2259" y="268"/>
                    <a:pt x="2380" y="268"/>
                    <a:pt x="2380" y="1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0"/>
            <p:cNvSpPr/>
            <p:nvPr/>
          </p:nvSpPr>
          <p:spPr>
            <a:xfrm>
              <a:off x="2592341" y="2573712"/>
              <a:ext cx="468270" cy="468466"/>
            </a:xfrm>
            <a:custGeom>
              <a:avLst/>
              <a:gdLst/>
              <a:ahLst/>
              <a:cxnLst/>
              <a:rect l="l" t="t" r="r" b="b"/>
              <a:pathLst>
                <a:path w="2387" h="2388" extrusionOk="0">
                  <a:moveTo>
                    <a:pt x="2387" y="1196"/>
                  </a:moveTo>
                  <a:cubicBezTo>
                    <a:pt x="2387" y="1852"/>
                    <a:pt x="1852" y="2387"/>
                    <a:pt x="1192" y="2387"/>
                  </a:cubicBezTo>
                  <a:cubicBezTo>
                    <a:pt x="532" y="2387"/>
                    <a:pt x="1" y="1852"/>
                    <a:pt x="1" y="1196"/>
                  </a:cubicBezTo>
                  <a:cubicBezTo>
                    <a:pt x="1" y="536"/>
                    <a:pt x="532" y="1"/>
                    <a:pt x="1192" y="1"/>
                  </a:cubicBezTo>
                  <a:cubicBezTo>
                    <a:pt x="1852" y="1"/>
                    <a:pt x="2387" y="536"/>
                    <a:pt x="2387" y="1196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0"/>
            <p:cNvSpPr/>
            <p:nvPr/>
          </p:nvSpPr>
          <p:spPr>
            <a:xfrm>
              <a:off x="2834617" y="3580481"/>
              <a:ext cx="130456" cy="297205"/>
            </a:xfrm>
            <a:custGeom>
              <a:avLst/>
              <a:gdLst/>
              <a:ahLst/>
              <a:cxnLst/>
              <a:rect l="l" t="t" r="r" b="b"/>
              <a:pathLst>
                <a:path w="665" h="1515" extrusionOk="0">
                  <a:moveTo>
                    <a:pt x="1" y="287"/>
                  </a:moveTo>
                  <a:lnTo>
                    <a:pt x="23" y="1515"/>
                  </a:lnTo>
                  <a:lnTo>
                    <a:pt x="664" y="1515"/>
                  </a:lnTo>
                  <a:lnTo>
                    <a:pt x="562" y="257"/>
                  </a:lnTo>
                  <a:cubicBezTo>
                    <a:pt x="547" y="111"/>
                    <a:pt x="426" y="1"/>
                    <a:pt x="283" y="1"/>
                  </a:cubicBezTo>
                  <a:cubicBezTo>
                    <a:pt x="126" y="1"/>
                    <a:pt x="1" y="129"/>
                    <a:pt x="1" y="287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0"/>
            <p:cNvSpPr/>
            <p:nvPr/>
          </p:nvSpPr>
          <p:spPr>
            <a:xfrm>
              <a:off x="2822454" y="3350368"/>
              <a:ext cx="133988" cy="335263"/>
            </a:xfrm>
            <a:custGeom>
              <a:avLst/>
              <a:gdLst/>
              <a:ahLst/>
              <a:cxnLst/>
              <a:rect l="l" t="t" r="r" b="b"/>
              <a:pathLst>
                <a:path w="683" h="1709" extrusionOk="0">
                  <a:moveTo>
                    <a:pt x="682" y="1709"/>
                  </a:moveTo>
                  <a:lnTo>
                    <a:pt x="536" y="1"/>
                  </a:lnTo>
                  <a:lnTo>
                    <a:pt x="1" y="129"/>
                  </a:lnTo>
                  <a:lnTo>
                    <a:pt x="26" y="1709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0"/>
            <p:cNvSpPr/>
            <p:nvPr/>
          </p:nvSpPr>
          <p:spPr>
            <a:xfrm>
              <a:off x="2839717" y="3866701"/>
              <a:ext cx="182050" cy="57087"/>
            </a:xfrm>
            <a:custGeom>
              <a:avLst/>
              <a:gdLst/>
              <a:ahLst/>
              <a:cxnLst/>
              <a:rect l="l" t="t" r="r" b="b"/>
              <a:pathLst>
                <a:path w="928" h="291" extrusionOk="0">
                  <a:moveTo>
                    <a:pt x="1" y="1"/>
                  </a:moveTo>
                  <a:lnTo>
                    <a:pt x="1" y="290"/>
                  </a:lnTo>
                  <a:lnTo>
                    <a:pt x="928" y="290"/>
                  </a:lnTo>
                  <a:lnTo>
                    <a:pt x="63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0"/>
            <p:cNvSpPr/>
            <p:nvPr/>
          </p:nvSpPr>
          <p:spPr>
            <a:xfrm>
              <a:off x="2672184" y="3580481"/>
              <a:ext cx="130260" cy="297205"/>
            </a:xfrm>
            <a:custGeom>
              <a:avLst/>
              <a:gdLst/>
              <a:ahLst/>
              <a:cxnLst/>
              <a:rect l="l" t="t" r="r" b="b"/>
              <a:pathLst>
                <a:path w="664" h="1515" extrusionOk="0">
                  <a:moveTo>
                    <a:pt x="664" y="287"/>
                  </a:moveTo>
                  <a:lnTo>
                    <a:pt x="642" y="1515"/>
                  </a:lnTo>
                  <a:lnTo>
                    <a:pt x="1" y="1515"/>
                  </a:lnTo>
                  <a:lnTo>
                    <a:pt x="103" y="257"/>
                  </a:lnTo>
                  <a:cubicBezTo>
                    <a:pt x="118" y="111"/>
                    <a:pt x="239" y="1"/>
                    <a:pt x="382" y="1"/>
                  </a:cubicBezTo>
                  <a:cubicBezTo>
                    <a:pt x="539" y="1"/>
                    <a:pt x="664" y="129"/>
                    <a:pt x="664" y="287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0"/>
            <p:cNvSpPr/>
            <p:nvPr/>
          </p:nvSpPr>
          <p:spPr>
            <a:xfrm>
              <a:off x="2680816" y="3350368"/>
              <a:ext cx="133988" cy="335263"/>
            </a:xfrm>
            <a:custGeom>
              <a:avLst/>
              <a:gdLst/>
              <a:ahLst/>
              <a:cxnLst/>
              <a:rect l="l" t="t" r="r" b="b"/>
              <a:pathLst>
                <a:path w="683" h="1709" extrusionOk="0">
                  <a:moveTo>
                    <a:pt x="0" y="1709"/>
                  </a:moveTo>
                  <a:lnTo>
                    <a:pt x="147" y="1"/>
                  </a:lnTo>
                  <a:lnTo>
                    <a:pt x="682" y="129"/>
                  </a:lnTo>
                  <a:lnTo>
                    <a:pt x="657" y="1709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0"/>
            <p:cNvSpPr/>
            <p:nvPr/>
          </p:nvSpPr>
          <p:spPr>
            <a:xfrm>
              <a:off x="2615293" y="3866701"/>
              <a:ext cx="182247" cy="57087"/>
            </a:xfrm>
            <a:custGeom>
              <a:avLst/>
              <a:gdLst/>
              <a:ahLst/>
              <a:cxnLst/>
              <a:rect l="l" t="t" r="r" b="b"/>
              <a:pathLst>
                <a:path w="929" h="291" extrusionOk="0">
                  <a:moveTo>
                    <a:pt x="928" y="1"/>
                  </a:moveTo>
                  <a:lnTo>
                    <a:pt x="928" y="290"/>
                  </a:lnTo>
                  <a:lnTo>
                    <a:pt x="1" y="290"/>
                  </a:lnTo>
                  <a:lnTo>
                    <a:pt x="29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0"/>
            <p:cNvSpPr/>
            <p:nvPr/>
          </p:nvSpPr>
          <p:spPr>
            <a:xfrm>
              <a:off x="2705337" y="3270525"/>
              <a:ext cx="220893" cy="220305"/>
            </a:xfrm>
            <a:custGeom>
              <a:avLst/>
              <a:gdLst/>
              <a:ahLst/>
              <a:cxnLst/>
              <a:rect l="l" t="t" r="r" b="b"/>
              <a:pathLst>
                <a:path w="1126" h="1123" extrusionOk="0">
                  <a:moveTo>
                    <a:pt x="1125" y="562"/>
                  </a:moveTo>
                  <a:cubicBezTo>
                    <a:pt x="1125" y="873"/>
                    <a:pt x="873" y="1123"/>
                    <a:pt x="565" y="1123"/>
                  </a:cubicBezTo>
                  <a:cubicBezTo>
                    <a:pt x="253" y="1123"/>
                    <a:pt x="0" y="873"/>
                    <a:pt x="0" y="562"/>
                  </a:cubicBezTo>
                  <a:cubicBezTo>
                    <a:pt x="0" y="250"/>
                    <a:pt x="253" y="1"/>
                    <a:pt x="565" y="1"/>
                  </a:cubicBezTo>
                  <a:cubicBezTo>
                    <a:pt x="873" y="1"/>
                    <a:pt x="1125" y="250"/>
                    <a:pt x="1125" y="56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0"/>
            <p:cNvSpPr/>
            <p:nvPr/>
          </p:nvSpPr>
          <p:spPr>
            <a:xfrm>
              <a:off x="2907986" y="2800294"/>
              <a:ext cx="294459" cy="356254"/>
            </a:xfrm>
            <a:custGeom>
              <a:avLst/>
              <a:gdLst/>
              <a:ahLst/>
              <a:cxnLst/>
              <a:rect l="l" t="t" r="r" b="b"/>
              <a:pathLst>
                <a:path w="1501" h="1816" extrusionOk="0">
                  <a:moveTo>
                    <a:pt x="74" y="1456"/>
                  </a:moveTo>
                  <a:lnTo>
                    <a:pt x="1254" y="63"/>
                  </a:lnTo>
                  <a:cubicBezTo>
                    <a:pt x="1302" y="8"/>
                    <a:pt x="1386" y="1"/>
                    <a:pt x="1441" y="48"/>
                  </a:cubicBezTo>
                  <a:cubicBezTo>
                    <a:pt x="1493" y="92"/>
                    <a:pt x="1500" y="169"/>
                    <a:pt x="1460" y="224"/>
                  </a:cubicBezTo>
                  <a:lnTo>
                    <a:pt x="393" y="1705"/>
                  </a:lnTo>
                  <a:cubicBezTo>
                    <a:pt x="327" y="1797"/>
                    <a:pt x="202" y="1815"/>
                    <a:pt x="111" y="1749"/>
                  </a:cubicBezTo>
                  <a:cubicBezTo>
                    <a:pt x="19" y="1683"/>
                    <a:pt x="1" y="1558"/>
                    <a:pt x="67" y="1467"/>
                  </a:cubicBezTo>
                  <a:cubicBezTo>
                    <a:pt x="70" y="1463"/>
                    <a:pt x="70" y="1459"/>
                    <a:pt x="74" y="1456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0"/>
            <p:cNvSpPr/>
            <p:nvPr/>
          </p:nvSpPr>
          <p:spPr>
            <a:xfrm>
              <a:off x="2818138" y="3023148"/>
              <a:ext cx="216577" cy="200883"/>
            </a:xfrm>
            <a:custGeom>
              <a:avLst/>
              <a:gdLst/>
              <a:ahLst/>
              <a:cxnLst/>
              <a:rect l="l" t="t" r="r" b="b"/>
              <a:pathLst>
                <a:path w="1104" h="1024" extrusionOk="0">
                  <a:moveTo>
                    <a:pt x="1" y="987"/>
                  </a:moveTo>
                  <a:lnTo>
                    <a:pt x="345" y="1005"/>
                  </a:lnTo>
                  <a:cubicBezTo>
                    <a:pt x="660" y="1024"/>
                    <a:pt x="954" y="859"/>
                    <a:pt x="1104" y="587"/>
                  </a:cubicBezTo>
                  <a:lnTo>
                    <a:pt x="73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0"/>
            <p:cNvSpPr/>
            <p:nvPr/>
          </p:nvSpPr>
          <p:spPr>
            <a:xfrm>
              <a:off x="2445013" y="2800294"/>
              <a:ext cx="294263" cy="355469"/>
            </a:xfrm>
            <a:custGeom>
              <a:avLst/>
              <a:gdLst/>
              <a:ahLst/>
              <a:cxnLst/>
              <a:rect l="l" t="t" r="r" b="b"/>
              <a:pathLst>
                <a:path w="1500" h="1812" extrusionOk="0">
                  <a:moveTo>
                    <a:pt x="1111" y="1705"/>
                  </a:moveTo>
                  <a:lnTo>
                    <a:pt x="44" y="224"/>
                  </a:lnTo>
                  <a:cubicBezTo>
                    <a:pt x="0" y="165"/>
                    <a:pt x="15" y="85"/>
                    <a:pt x="73" y="41"/>
                  </a:cubicBezTo>
                  <a:cubicBezTo>
                    <a:pt x="128" y="1"/>
                    <a:pt x="205" y="12"/>
                    <a:pt x="249" y="63"/>
                  </a:cubicBezTo>
                  <a:lnTo>
                    <a:pt x="1430" y="1456"/>
                  </a:lnTo>
                  <a:cubicBezTo>
                    <a:pt x="1499" y="1540"/>
                    <a:pt x="1492" y="1668"/>
                    <a:pt x="1404" y="1742"/>
                  </a:cubicBezTo>
                  <a:cubicBezTo>
                    <a:pt x="1320" y="1811"/>
                    <a:pt x="1191" y="1800"/>
                    <a:pt x="1122" y="1716"/>
                  </a:cubicBezTo>
                  <a:cubicBezTo>
                    <a:pt x="1118" y="1712"/>
                    <a:pt x="1115" y="1709"/>
                    <a:pt x="1111" y="1705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0"/>
            <p:cNvSpPr/>
            <p:nvPr/>
          </p:nvSpPr>
          <p:spPr>
            <a:xfrm>
              <a:off x="2613135" y="3023148"/>
              <a:ext cx="216773" cy="200883"/>
            </a:xfrm>
            <a:custGeom>
              <a:avLst/>
              <a:gdLst/>
              <a:ahLst/>
              <a:cxnLst/>
              <a:rect l="l" t="t" r="r" b="b"/>
              <a:pathLst>
                <a:path w="1105" h="1024" extrusionOk="0">
                  <a:moveTo>
                    <a:pt x="1104" y="987"/>
                  </a:moveTo>
                  <a:lnTo>
                    <a:pt x="760" y="1005"/>
                  </a:lnTo>
                  <a:cubicBezTo>
                    <a:pt x="448" y="1024"/>
                    <a:pt x="151" y="859"/>
                    <a:pt x="1" y="587"/>
                  </a:cubicBezTo>
                  <a:lnTo>
                    <a:pt x="37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0"/>
            <p:cNvSpPr/>
            <p:nvPr/>
          </p:nvSpPr>
          <p:spPr>
            <a:xfrm>
              <a:off x="2699452" y="3082197"/>
              <a:ext cx="238353" cy="317215"/>
            </a:xfrm>
            <a:custGeom>
              <a:avLst/>
              <a:gdLst/>
              <a:ahLst/>
              <a:cxnLst/>
              <a:rect l="l" t="t" r="r" b="b"/>
              <a:pathLst>
                <a:path w="1215" h="1617" extrusionOk="0">
                  <a:moveTo>
                    <a:pt x="1133" y="481"/>
                  </a:moveTo>
                  <a:cubicBezTo>
                    <a:pt x="1119" y="308"/>
                    <a:pt x="1016" y="154"/>
                    <a:pt x="859" y="81"/>
                  </a:cubicBezTo>
                  <a:lnTo>
                    <a:pt x="752" y="33"/>
                  </a:lnTo>
                  <a:cubicBezTo>
                    <a:pt x="708" y="11"/>
                    <a:pt x="657" y="0"/>
                    <a:pt x="606" y="0"/>
                  </a:cubicBezTo>
                  <a:cubicBezTo>
                    <a:pt x="554" y="0"/>
                    <a:pt x="503" y="11"/>
                    <a:pt x="459" y="33"/>
                  </a:cubicBezTo>
                  <a:lnTo>
                    <a:pt x="353" y="81"/>
                  </a:lnTo>
                  <a:cubicBezTo>
                    <a:pt x="195" y="154"/>
                    <a:pt x="92" y="308"/>
                    <a:pt x="78" y="481"/>
                  </a:cubicBezTo>
                  <a:lnTo>
                    <a:pt x="1" y="1617"/>
                  </a:lnTo>
                  <a:lnTo>
                    <a:pt x="1214" y="161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0"/>
            <p:cNvSpPr/>
            <p:nvPr/>
          </p:nvSpPr>
          <p:spPr>
            <a:xfrm>
              <a:off x="2739080" y="3046886"/>
              <a:ext cx="164198" cy="164198"/>
            </a:xfrm>
            <a:custGeom>
              <a:avLst/>
              <a:gdLst/>
              <a:ahLst/>
              <a:cxnLst/>
              <a:rect l="l" t="t" r="r" b="b"/>
              <a:pathLst>
                <a:path w="837" h="837" extrusionOk="0">
                  <a:moveTo>
                    <a:pt x="836" y="419"/>
                  </a:moveTo>
                  <a:cubicBezTo>
                    <a:pt x="836" y="650"/>
                    <a:pt x="649" y="837"/>
                    <a:pt x="418" y="837"/>
                  </a:cubicBezTo>
                  <a:cubicBezTo>
                    <a:pt x="187" y="837"/>
                    <a:pt x="0" y="650"/>
                    <a:pt x="0" y="419"/>
                  </a:cubicBezTo>
                  <a:cubicBezTo>
                    <a:pt x="0" y="188"/>
                    <a:pt x="187" y="1"/>
                    <a:pt x="418" y="1"/>
                  </a:cubicBezTo>
                  <a:cubicBezTo>
                    <a:pt x="649" y="1"/>
                    <a:pt x="836" y="188"/>
                    <a:pt x="836" y="419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0"/>
            <p:cNvSpPr/>
            <p:nvPr/>
          </p:nvSpPr>
          <p:spPr>
            <a:xfrm>
              <a:off x="2767917" y="3023933"/>
              <a:ext cx="105150" cy="152624"/>
            </a:xfrm>
            <a:custGeom>
              <a:avLst/>
              <a:gdLst/>
              <a:ahLst/>
              <a:cxnLst/>
              <a:rect l="l" t="t" r="r" b="b"/>
              <a:pathLst>
                <a:path w="536" h="778" extrusionOk="0">
                  <a:moveTo>
                    <a:pt x="37" y="1"/>
                  </a:moveTo>
                  <a:lnTo>
                    <a:pt x="11" y="503"/>
                  </a:lnTo>
                  <a:cubicBezTo>
                    <a:pt x="0" y="649"/>
                    <a:pt x="121" y="778"/>
                    <a:pt x="268" y="778"/>
                  </a:cubicBezTo>
                  <a:cubicBezTo>
                    <a:pt x="418" y="778"/>
                    <a:pt x="535" y="653"/>
                    <a:pt x="528" y="503"/>
                  </a:cubicBezTo>
                  <a:lnTo>
                    <a:pt x="499" y="1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0"/>
            <p:cNvSpPr/>
            <p:nvPr/>
          </p:nvSpPr>
          <p:spPr>
            <a:xfrm>
              <a:off x="2960561" y="2843452"/>
              <a:ext cx="67092" cy="110839"/>
            </a:xfrm>
            <a:custGeom>
              <a:avLst/>
              <a:gdLst/>
              <a:ahLst/>
              <a:cxnLst/>
              <a:rect l="l" t="t" r="r" b="b"/>
              <a:pathLst>
                <a:path w="342" h="565" extrusionOk="0">
                  <a:moveTo>
                    <a:pt x="327" y="140"/>
                  </a:moveTo>
                  <a:cubicBezTo>
                    <a:pt x="323" y="52"/>
                    <a:pt x="228" y="0"/>
                    <a:pt x="154" y="44"/>
                  </a:cubicBezTo>
                  <a:lnTo>
                    <a:pt x="55" y="103"/>
                  </a:lnTo>
                  <a:lnTo>
                    <a:pt x="0" y="532"/>
                  </a:lnTo>
                  <a:cubicBezTo>
                    <a:pt x="301" y="565"/>
                    <a:pt x="341" y="319"/>
                    <a:pt x="327" y="14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0"/>
            <p:cNvSpPr/>
            <p:nvPr/>
          </p:nvSpPr>
          <p:spPr>
            <a:xfrm>
              <a:off x="2610389" y="2843452"/>
              <a:ext cx="66307" cy="110839"/>
            </a:xfrm>
            <a:custGeom>
              <a:avLst/>
              <a:gdLst/>
              <a:ahLst/>
              <a:cxnLst/>
              <a:rect l="l" t="t" r="r" b="b"/>
              <a:pathLst>
                <a:path w="338" h="565" extrusionOk="0">
                  <a:moveTo>
                    <a:pt x="11" y="140"/>
                  </a:moveTo>
                  <a:cubicBezTo>
                    <a:pt x="19" y="52"/>
                    <a:pt x="114" y="0"/>
                    <a:pt x="187" y="44"/>
                  </a:cubicBezTo>
                  <a:lnTo>
                    <a:pt x="286" y="103"/>
                  </a:lnTo>
                  <a:lnTo>
                    <a:pt x="337" y="532"/>
                  </a:lnTo>
                  <a:cubicBezTo>
                    <a:pt x="37" y="565"/>
                    <a:pt x="0" y="319"/>
                    <a:pt x="11" y="14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0"/>
            <p:cNvSpPr/>
            <p:nvPr/>
          </p:nvSpPr>
          <p:spPr>
            <a:xfrm>
              <a:off x="2641973" y="2614712"/>
              <a:ext cx="358412" cy="444729"/>
            </a:xfrm>
            <a:custGeom>
              <a:avLst/>
              <a:gdLst/>
              <a:ahLst/>
              <a:cxnLst/>
              <a:rect l="l" t="t" r="r" b="b"/>
              <a:pathLst>
                <a:path w="1827" h="2267" extrusionOk="0">
                  <a:moveTo>
                    <a:pt x="895" y="2266"/>
                  </a:moveTo>
                  <a:lnTo>
                    <a:pt x="895" y="2266"/>
                  </a:lnTo>
                  <a:cubicBezTo>
                    <a:pt x="503" y="2266"/>
                    <a:pt x="176" y="1977"/>
                    <a:pt x="133" y="1588"/>
                  </a:cubicBezTo>
                  <a:lnTo>
                    <a:pt x="63" y="1013"/>
                  </a:lnTo>
                  <a:cubicBezTo>
                    <a:pt x="1" y="463"/>
                    <a:pt x="470" y="1"/>
                    <a:pt x="1016" y="70"/>
                  </a:cubicBezTo>
                  <a:cubicBezTo>
                    <a:pt x="1496" y="133"/>
                    <a:pt x="1826" y="580"/>
                    <a:pt x="1749" y="1053"/>
                  </a:cubicBezTo>
                  <a:lnTo>
                    <a:pt x="1650" y="1625"/>
                  </a:lnTo>
                  <a:cubicBezTo>
                    <a:pt x="1591" y="1995"/>
                    <a:pt x="1269" y="2266"/>
                    <a:pt x="895" y="2266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0"/>
            <p:cNvSpPr/>
            <p:nvPr/>
          </p:nvSpPr>
          <p:spPr>
            <a:xfrm>
              <a:off x="2631968" y="2607650"/>
              <a:ext cx="374890" cy="210103"/>
            </a:xfrm>
            <a:custGeom>
              <a:avLst/>
              <a:gdLst/>
              <a:ahLst/>
              <a:cxnLst/>
              <a:rect l="l" t="t" r="r" b="b"/>
              <a:pathLst>
                <a:path w="1911" h="1071" extrusionOk="0">
                  <a:moveTo>
                    <a:pt x="1074" y="73"/>
                  </a:moveTo>
                  <a:cubicBezTo>
                    <a:pt x="495" y="0"/>
                    <a:pt x="0" y="484"/>
                    <a:pt x="59" y="1063"/>
                  </a:cubicBezTo>
                  <a:lnTo>
                    <a:pt x="935" y="1067"/>
                  </a:lnTo>
                  <a:cubicBezTo>
                    <a:pt x="964" y="1067"/>
                    <a:pt x="990" y="1041"/>
                    <a:pt x="990" y="1012"/>
                  </a:cubicBezTo>
                  <a:lnTo>
                    <a:pt x="990" y="814"/>
                  </a:lnTo>
                  <a:cubicBezTo>
                    <a:pt x="990" y="785"/>
                    <a:pt x="1030" y="774"/>
                    <a:pt x="1045" y="799"/>
                  </a:cubicBezTo>
                  <a:lnTo>
                    <a:pt x="1173" y="1038"/>
                  </a:lnTo>
                  <a:cubicBezTo>
                    <a:pt x="1184" y="1056"/>
                    <a:pt x="1203" y="1067"/>
                    <a:pt x="1221" y="1067"/>
                  </a:cubicBezTo>
                  <a:lnTo>
                    <a:pt x="1859" y="1071"/>
                  </a:lnTo>
                  <a:cubicBezTo>
                    <a:pt x="1910" y="583"/>
                    <a:pt x="1565" y="139"/>
                    <a:pt x="1074" y="73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0"/>
            <p:cNvSpPr/>
            <p:nvPr/>
          </p:nvSpPr>
          <p:spPr>
            <a:xfrm>
              <a:off x="2957619" y="2795978"/>
              <a:ext cx="39824" cy="256989"/>
            </a:xfrm>
            <a:custGeom>
              <a:avLst/>
              <a:gdLst/>
              <a:ahLst/>
              <a:cxnLst/>
              <a:rect l="l" t="t" r="r" b="b"/>
              <a:pathLst>
                <a:path w="203" h="1310" extrusionOk="0">
                  <a:moveTo>
                    <a:pt x="202" y="12"/>
                  </a:moveTo>
                  <a:lnTo>
                    <a:pt x="26" y="1309"/>
                  </a:lnTo>
                  <a:lnTo>
                    <a:pt x="1" y="1306"/>
                  </a:lnTo>
                  <a:lnTo>
                    <a:pt x="8" y="1"/>
                  </a:ln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0"/>
            <p:cNvSpPr/>
            <p:nvPr/>
          </p:nvSpPr>
          <p:spPr>
            <a:xfrm>
              <a:off x="2642758" y="2795978"/>
              <a:ext cx="39627" cy="256989"/>
            </a:xfrm>
            <a:custGeom>
              <a:avLst/>
              <a:gdLst/>
              <a:ahLst/>
              <a:cxnLst/>
              <a:rect l="l" t="t" r="r" b="b"/>
              <a:pathLst>
                <a:path w="202" h="1310" extrusionOk="0">
                  <a:moveTo>
                    <a:pt x="194" y="1"/>
                  </a:moveTo>
                  <a:lnTo>
                    <a:pt x="202" y="1306"/>
                  </a:lnTo>
                  <a:lnTo>
                    <a:pt x="172" y="1309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0"/>
            <p:cNvSpPr/>
            <p:nvPr/>
          </p:nvSpPr>
          <p:spPr>
            <a:xfrm>
              <a:off x="2631968" y="2607650"/>
              <a:ext cx="374890" cy="210103"/>
            </a:xfrm>
            <a:custGeom>
              <a:avLst/>
              <a:gdLst/>
              <a:ahLst/>
              <a:cxnLst/>
              <a:rect l="l" t="t" r="r" b="b"/>
              <a:pathLst>
                <a:path w="1911" h="1071" extrusionOk="0">
                  <a:moveTo>
                    <a:pt x="1074" y="73"/>
                  </a:moveTo>
                  <a:cubicBezTo>
                    <a:pt x="495" y="0"/>
                    <a:pt x="0" y="484"/>
                    <a:pt x="55" y="1063"/>
                  </a:cubicBezTo>
                  <a:lnTo>
                    <a:pt x="63" y="1063"/>
                  </a:lnTo>
                  <a:cubicBezTo>
                    <a:pt x="165" y="1063"/>
                    <a:pt x="253" y="990"/>
                    <a:pt x="275" y="887"/>
                  </a:cubicBezTo>
                  <a:cubicBezTo>
                    <a:pt x="348" y="543"/>
                    <a:pt x="678" y="293"/>
                    <a:pt x="1049" y="341"/>
                  </a:cubicBezTo>
                  <a:cubicBezTo>
                    <a:pt x="1353" y="381"/>
                    <a:pt x="1584" y="612"/>
                    <a:pt x="1642" y="895"/>
                  </a:cubicBezTo>
                  <a:cubicBezTo>
                    <a:pt x="1664" y="997"/>
                    <a:pt x="1749" y="1071"/>
                    <a:pt x="1855" y="1071"/>
                  </a:cubicBezTo>
                  <a:lnTo>
                    <a:pt x="1859" y="1071"/>
                  </a:lnTo>
                  <a:cubicBezTo>
                    <a:pt x="1910" y="583"/>
                    <a:pt x="1565" y="139"/>
                    <a:pt x="1074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0" name="Google Shape;510;p20"/>
          <p:cNvGrpSpPr/>
          <p:nvPr/>
        </p:nvGrpSpPr>
        <p:grpSpPr>
          <a:xfrm>
            <a:off x="7749004" y="4086782"/>
            <a:ext cx="381723" cy="923465"/>
            <a:chOff x="3532216" y="2381853"/>
            <a:chExt cx="637373" cy="1541935"/>
          </a:xfrm>
        </p:grpSpPr>
        <p:sp>
          <p:nvSpPr>
            <p:cNvPr id="511" name="Google Shape;511;p20"/>
            <p:cNvSpPr/>
            <p:nvPr/>
          </p:nvSpPr>
          <p:spPr>
            <a:xfrm>
              <a:off x="3532216" y="2381853"/>
              <a:ext cx="630114" cy="629329"/>
            </a:xfrm>
            <a:custGeom>
              <a:avLst/>
              <a:gdLst/>
              <a:ahLst/>
              <a:cxnLst/>
              <a:rect l="l" t="t" r="r" b="b"/>
              <a:pathLst>
                <a:path w="3212" h="3208" extrusionOk="0">
                  <a:moveTo>
                    <a:pt x="3212" y="1606"/>
                  </a:moveTo>
                  <a:cubicBezTo>
                    <a:pt x="3212" y="1642"/>
                    <a:pt x="3135" y="1679"/>
                    <a:pt x="3135" y="1719"/>
                  </a:cubicBezTo>
                  <a:cubicBezTo>
                    <a:pt x="3131" y="1756"/>
                    <a:pt x="3197" y="1804"/>
                    <a:pt x="3193" y="1844"/>
                  </a:cubicBezTo>
                  <a:cubicBezTo>
                    <a:pt x="3186" y="1881"/>
                    <a:pt x="3109" y="1906"/>
                    <a:pt x="3098" y="1947"/>
                  </a:cubicBezTo>
                  <a:cubicBezTo>
                    <a:pt x="3091" y="1983"/>
                    <a:pt x="3149" y="2038"/>
                    <a:pt x="3138" y="2079"/>
                  </a:cubicBezTo>
                  <a:cubicBezTo>
                    <a:pt x="3127" y="2115"/>
                    <a:pt x="3047" y="2126"/>
                    <a:pt x="3032" y="2163"/>
                  </a:cubicBezTo>
                  <a:cubicBezTo>
                    <a:pt x="3017" y="2200"/>
                    <a:pt x="3069" y="2266"/>
                    <a:pt x="3050" y="2298"/>
                  </a:cubicBezTo>
                  <a:cubicBezTo>
                    <a:pt x="3036" y="2335"/>
                    <a:pt x="2951" y="2335"/>
                    <a:pt x="2933" y="2368"/>
                  </a:cubicBezTo>
                  <a:cubicBezTo>
                    <a:pt x="2911" y="2405"/>
                    <a:pt x="2955" y="2474"/>
                    <a:pt x="2933" y="2507"/>
                  </a:cubicBezTo>
                  <a:cubicBezTo>
                    <a:pt x="2911" y="2540"/>
                    <a:pt x="2827" y="2529"/>
                    <a:pt x="2805" y="2559"/>
                  </a:cubicBezTo>
                  <a:cubicBezTo>
                    <a:pt x="2779" y="2588"/>
                    <a:pt x="2808" y="2665"/>
                    <a:pt x="2783" y="2694"/>
                  </a:cubicBezTo>
                  <a:cubicBezTo>
                    <a:pt x="2757" y="2724"/>
                    <a:pt x="2676" y="2702"/>
                    <a:pt x="2647" y="2727"/>
                  </a:cubicBezTo>
                  <a:cubicBezTo>
                    <a:pt x="2618" y="2753"/>
                    <a:pt x="2636" y="2834"/>
                    <a:pt x="2607" y="2859"/>
                  </a:cubicBezTo>
                  <a:cubicBezTo>
                    <a:pt x="2574" y="2881"/>
                    <a:pt x="2501" y="2848"/>
                    <a:pt x="2468" y="2870"/>
                  </a:cubicBezTo>
                  <a:cubicBezTo>
                    <a:pt x="2435" y="2892"/>
                    <a:pt x="2442" y="2973"/>
                    <a:pt x="2409" y="2995"/>
                  </a:cubicBezTo>
                  <a:cubicBezTo>
                    <a:pt x="2376" y="3013"/>
                    <a:pt x="2306" y="2966"/>
                    <a:pt x="2270" y="2984"/>
                  </a:cubicBezTo>
                  <a:cubicBezTo>
                    <a:pt x="2237" y="3002"/>
                    <a:pt x="2229" y="3083"/>
                    <a:pt x="2193" y="3098"/>
                  </a:cubicBezTo>
                  <a:cubicBezTo>
                    <a:pt x="2156" y="3112"/>
                    <a:pt x="2094" y="3057"/>
                    <a:pt x="2057" y="3068"/>
                  </a:cubicBezTo>
                  <a:cubicBezTo>
                    <a:pt x="2020" y="3079"/>
                    <a:pt x="2002" y="3160"/>
                    <a:pt x="1962" y="3167"/>
                  </a:cubicBezTo>
                  <a:cubicBezTo>
                    <a:pt x="1925" y="3178"/>
                    <a:pt x="1874" y="3112"/>
                    <a:pt x="1833" y="3120"/>
                  </a:cubicBezTo>
                  <a:cubicBezTo>
                    <a:pt x="1797" y="3123"/>
                    <a:pt x="1764" y="3200"/>
                    <a:pt x="1727" y="3204"/>
                  </a:cubicBezTo>
                  <a:cubicBezTo>
                    <a:pt x="1687" y="3208"/>
                    <a:pt x="1646" y="3134"/>
                    <a:pt x="1606" y="3134"/>
                  </a:cubicBezTo>
                  <a:cubicBezTo>
                    <a:pt x="1566" y="3134"/>
                    <a:pt x="1525" y="3208"/>
                    <a:pt x="1485" y="3204"/>
                  </a:cubicBezTo>
                  <a:cubicBezTo>
                    <a:pt x="1449" y="3200"/>
                    <a:pt x="1416" y="3123"/>
                    <a:pt x="1379" y="3120"/>
                  </a:cubicBezTo>
                  <a:cubicBezTo>
                    <a:pt x="1339" y="3112"/>
                    <a:pt x="1287" y="3178"/>
                    <a:pt x="1247" y="3167"/>
                  </a:cubicBezTo>
                  <a:cubicBezTo>
                    <a:pt x="1210" y="3160"/>
                    <a:pt x="1192" y="3079"/>
                    <a:pt x="1155" y="3068"/>
                  </a:cubicBezTo>
                  <a:cubicBezTo>
                    <a:pt x="1115" y="3057"/>
                    <a:pt x="1056" y="3112"/>
                    <a:pt x="1020" y="3098"/>
                  </a:cubicBezTo>
                  <a:cubicBezTo>
                    <a:pt x="983" y="3083"/>
                    <a:pt x="976" y="3002"/>
                    <a:pt x="943" y="2984"/>
                  </a:cubicBezTo>
                  <a:cubicBezTo>
                    <a:pt x="906" y="2966"/>
                    <a:pt x="836" y="3013"/>
                    <a:pt x="803" y="2995"/>
                  </a:cubicBezTo>
                  <a:cubicBezTo>
                    <a:pt x="770" y="2973"/>
                    <a:pt x="774" y="2892"/>
                    <a:pt x="745" y="2870"/>
                  </a:cubicBezTo>
                  <a:cubicBezTo>
                    <a:pt x="712" y="2848"/>
                    <a:pt x="635" y="2881"/>
                    <a:pt x="605" y="2859"/>
                  </a:cubicBezTo>
                  <a:cubicBezTo>
                    <a:pt x="576" y="2834"/>
                    <a:pt x="594" y="2753"/>
                    <a:pt x="565" y="2727"/>
                  </a:cubicBezTo>
                  <a:cubicBezTo>
                    <a:pt x="536" y="2698"/>
                    <a:pt x="455" y="2724"/>
                    <a:pt x="429" y="2694"/>
                  </a:cubicBezTo>
                  <a:cubicBezTo>
                    <a:pt x="404" y="2665"/>
                    <a:pt x="433" y="2588"/>
                    <a:pt x="407" y="2559"/>
                  </a:cubicBezTo>
                  <a:cubicBezTo>
                    <a:pt x="385" y="2529"/>
                    <a:pt x="301" y="2540"/>
                    <a:pt x="279" y="2507"/>
                  </a:cubicBezTo>
                  <a:cubicBezTo>
                    <a:pt x="257" y="2474"/>
                    <a:pt x="298" y="2405"/>
                    <a:pt x="279" y="2368"/>
                  </a:cubicBezTo>
                  <a:cubicBezTo>
                    <a:pt x="261" y="2335"/>
                    <a:pt x="177" y="2335"/>
                    <a:pt x="158" y="2298"/>
                  </a:cubicBezTo>
                  <a:cubicBezTo>
                    <a:pt x="144" y="2266"/>
                    <a:pt x="195" y="2200"/>
                    <a:pt x="180" y="2163"/>
                  </a:cubicBezTo>
                  <a:cubicBezTo>
                    <a:pt x="166" y="2126"/>
                    <a:pt x="85" y="2115"/>
                    <a:pt x="74" y="2079"/>
                  </a:cubicBezTo>
                  <a:cubicBezTo>
                    <a:pt x="59" y="2038"/>
                    <a:pt x="122" y="1983"/>
                    <a:pt x="114" y="1947"/>
                  </a:cubicBezTo>
                  <a:cubicBezTo>
                    <a:pt x="103" y="1906"/>
                    <a:pt x="26" y="1881"/>
                    <a:pt x="19" y="1844"/>
                  </a:cubicBezTo>
                  <a:cubicBezTo>
                    <a:pt x="15" y="1804"/>
                    <a:pt x="81" y="1756"/>
                    <a:pt x="78" y="1719"/>
                  </a:cubicBezTo>
                  <a:cubicBezTo>
                    <a:pt x="78" y="1679"/>
                    <a:pt x="1" y="1642"/>
                    <a:pt x="1" y="1606"/>
                  </a:cubicBezTo>
                  <a:cubicBezTo>
                    <a:pt x="1" y="1565"/>
                    <a:pt x="78" y="1529"/>
                    <a:pt x="78" y="1488"/>
                  </a:cubicBezTo>
                  <a:cubicBezTo>
                    <a:pt x="81" y="1452"/>
                    <a:pt x="15" y="1404"/>
                    <a:pt x="19" y="1364"/>
                  </a:cubicBezTo>
                  <a:cubicBezTo>
                    <a:pt x="26" y="1327"/>
                    <a:pt x="103" y="1301"/>
                    <a:pt x="114" y="1261"/>
                  </a:cubicBezTo>
                  <a:cubicBezTo>
                    <a:pt x="122" y="1224"/>
                    <a:pt x="59" y="1169"/>
                    <a:pt x="74" y="1129"/>
                  </a:cubicBezTo>
                  <a:cubicBezTo>
                    <a:pt x="85" y="1093"/>
                    <a:pt x="166" y="1082"/>
                    <a:pt x="180" y="1045"/>
                  </a:cubicBezTo>
                  <a:cubicBezTo>
                    <a:pt x="195" y="1008"/>
                    <a:pt x="144" y="942"/>
                    <a:pt x="162" y="909"/>
                  </a:cubicBezTo>
                  <a:cubicBezTo>
                    <a:pt x="177" y="873"/>
                    <a:pt x="261" y="873"/>
                    <a:pt x="279" y="840"/>
                  </a:cubicBezTo>
                  <a:cubicBezTo>
                    <a:pt x="298" y="803"/>
                    <a:pt x="257" y="733"/>
                    <a:pt x="279" y="700"/>
                  </a:cubicBezTo>
                  <a:cubicBezTo>
                    <a:pt x="301" y="667"/>
                    <a:pt x="385" y="678"/>
                    <a:pt x="407" y="649"/>
                  </a:cubicBezTo>
                  <a:cubicBezTo>
                    <a:pt x="433" y="620"/>
                    <a:pt x="404" y="543"/>
                    <a:pt x="429" y="513"/>
                  </a:cubicBezTo>
                  <a:cubicBezTo>
                    <a:pt x="455" y="484"/>
                    <a:pt x="536" y="510"/>
                    <a:pt x="565" y="480"/>
                  </a:cubicBezTo>
                  <a:cubicBezTo>
                    <a:pt x="594" y="455"/>
                    <a:pt x="576" y="374"/>
                    <a:pt x="605" y="348"/>
                  </a:cubicBezTo>
                  <a:cubicBezTo>
                    <a:pt x="635" y="326"/>
                    <a:pt x="712" y="359"/>
                    <a:pt x="745" y="337"/>
                  </a:cubicBezTo>
                  <a:cubicBezTo>
                    <a:pt x="774" y="315"/>
                    <a:pt x="770" y="235"/>
                    <a:pt x="803" y="213"/>
                  </a:cubicBezTo>
                  <a:cubicBezTo>
                    <a:pt x="836" y="194"/>
                    <a:pt x="906" y="242"/>
                    <a:pt x="943" y="224"/>
                  </a:cubicBezTo>
                  <a:cubicBezTo>
                    <a:pt x="976" y="205"/>
                    <a:pt x="983" y="125"/>
                    <a:pt x="1020" y="110"/>
                  </a:cubicBezTo>
                  <a:cubicBezTo>
                    <a:pt x="1056" y="95"/>
                    <a:pt x="1119" y="150"/>
                    <a:pt x="1155" y="139"/>
                  </a:cubicBezTo>
                  <a:cubicBezTo>
                    <a:pt x="1192" y="128"/>
                    <a:pt x="1210" y="48"/>
                    <a:pt x="1251" y="40"/>
                  </a:cubicBezTo>
                  <a:cubicBezTo>
                    <a:pt x="1287" y="29"/>
                    <a:pt x="1339" y="95"/>
                    <a:pt x="1379" y="88"/>
                  </a:cubicBezTo>
                  <a:cubicBezTo>
                    <a:pt x="1416" y="84"/>
                    <a:pt x="1449" y="7"/>
                    <a:pt x="1485" y="4"/>
                  </a:cubicBezTo>
                  <a:cubicBezTo>
                    <a:pt x="1525" y="0"/>
                    <a:pt x="1566" y="73"/>
                    <a:pt x="1606" y="73"/>
                  </a:cubicBezTo>
                  <a:cubicBezTo>
                    <a:pt x="1646" y="73"/>
                    <a:pt x="1687" y="0"/>
                    <a:pt x="1727" y="4"/>
                  </a:cubicBezTo>
                  <a:cubicBezTo>
                    <a:pt x="1764" y="7"/>
                    <a:pt x="1797" y="84"/>
                    <a:pt x="1833" y="88"/>
                  </a:cubicBezTo>
                  <a:cubicBezTo>
                    <a:pt x="1874" y="95"/>
                    <a:pt x="1925" y="29"/>
                    <a:pt x="1962" y="40"/>
                  </a:cubicBezTo>
                  <a:cubicBezTo>
                    <a:pt x="2002" y="48"/>
                    <a:pt x="2020" y="128"/>
                    <a:pt x="2057" y="139"/>
                  </a:cubicBezTo>
                  <a:cubicBezTo>
                    <a:pt x="2094" y="150"/>
                    <a:pt x="2156" y="95"/>
                    <a:pt x="2193" y="110"/>
                  </a:cubicBezTo>
                  <a:cubicBezTo>
                    <a:pt x="2229" y="125"/>
                    <a:pt x="2237" y="205"/>
                    <a:pt x="2270" y="224"/>
                  </a:cubicBezTo>
                  <a:cubicBezTo>
                    <a:pt x="2306" y="242"/>
                    <a:pt x="2376" y="194"/>
                    <a:pt x="2409" y="213"/>
                  </a:cubicBezTo>
                  <a:cubicBezTo>
                    <a:pt x="2442" y="235"/>
                    <a:pt x="2438" y="315"/>
                    <a:pt x="2468" y="337"/>
                  </a:cubicBezTo>
                  <a:cubicBezTo>
                    <a:pt x="2501" y="359"/>
                    <a:pt x="2578" y="326"/>
                    <a:pt x="2607" y="348"/>
                  </a:cubicBezTo>
                  <a:cubicBezTo>
                    <a:pt x="2636" y="374"/>
                    <a:pt x="2618" y="455"/>
                    <a:pt x="2647" y="480"/>
                  </a:cubicBezTo>
                  <a:cubicBezTo>
                    <a:pt x="2676" y="510"/>
                    <a:pt x="2757" y="484"/>
                    <a:pt x="2783" y="513"/>
                  </a:cubicBezTo>
                  <a:cubicBezTo>
                    <a:pt x="2808" y="543"/>
                    <a:pt x="2779" y="620"/>
                    <a:pt x="2805" y="649"/>
                  </a:cubicBezTo>
                  <a:cubicBezTo>
                    <a:pt x="2827" y="678"/>
                    <a:pt x="2911" y="667"/>
                    <a:pt x="2933" y="700"/>
                  </a:cubicBezTo>
                  <a:cubicBezTo>
                    <a:pt x="2955" y="733"/>
                    <a:pt x="2911" y="803"/>
                    <a:pt x="2933" y="840"/>
                  </a:cubicBezTo>
                  <a:cubicBezTo>
                    <a:pt x="2951" y="873"/>
                    <a:pt x="3036" y="873"/>
                    <a:pt x="3050" y="909"/>
                  </a:cubicBezTo>
                  <a:cubicBezTo>
                    <a:pt x="3069" y="942"/>
                    <a:pt x="3017" y="1008"/>
                    <a:pt x="3032" y="1045"/>
                  </a:cubicBezTo>
                  <a:cubicBezTo>
                    <a:pt x="3047" y="1082"/>
                    <a:pt x="3127" y="1093"/>
                    <a:pt x="3138" y="1129"/>
                  </a:cubicBezTo>
                  <a:cubicBezTo>
                    <a:pt x="3149" y="1169"/>
                    <a:pt x="3091" y="1224"/>
                    <a:pt x="3098" y="1265"/>
                  </a:cubicBezTo>
                  <a:cubicBezTo>
                    <a:pt x="3109" y="1301"/>
                    <a:pt x="3186" y="1327"/>
                    <a:pt x="3193" y="1364"/>
                  </a:cubicBezTo>
                  <a:cubicBezTo>
                    <a:pt x="3197" y="1404"/>
                    <a:pt x="3131" y="1452"/>
                    <a:pt x="3135" y="1488"/>
                  </a:cubicBezTo>
                  <a:cubicBezTo>
                    <a:pt x="3135" y="1529"/>
                    <a:pt x="3212" y="1565"/>
                    <a:pt x="3212" y="1606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0"/>
            <p:cNvSpPr/>
            <p:nvPr/>
          </p:nvSpPr>
          <p:spPr>
            <a:xfrm>
              <a:off x="3943595" y="3222462"/>
              <a:ext cx="225994" cy="162041"/>
            </a:xfrm>
            <a:custGeom>
              <a:avLst/>
              <a:gdLst/>
              <a:ahLst/>
              <a:cxnLst/>
              <a:rect l="l" t="t" r="r" b="b"/>
              <a:pathLst>
                <a:path w="1152" h="826" extrusionOk="0">
                  <a:moveTo>
                    <a:pt x="1027" y="381"/>
                  </a:moveTo>
                  <a:lnTo>
                    <a:pt x="231" y="788"/>
                  </a:lnTo>
                  <a:cubicBezTo>
                    <a:pt x="158" y="825"/>
                    <a:pt x="70" y="799"/>
                    <a:pt x="33" y="726"/>
                  </a:cubicBezTo>
                  <a:cubicBezTo>
                    <a:pt x="0" y="660"/>
                    <a:pt x="22" y="579"/>
                    <a:pt x="85" y="539"/>
                  </a:cubicBezTo>
                  <a:lnTo>
                    <a:pt x="840" y="55"/>
                  </a:lnTo>
                  <a:cubicBezTo>
                    <a:pt x="924" y="0"/>
                    <a:pt x="1041" y="26"/>
                    <a:pt x="1096" y="114"/>
                  </a:cubicBezTo>
                  <a:cubicBezTo>
                    <a:pt x="1151" y="202"/>
                    <a:pt x="1126" y="315"/>
                    <a:pt x="1041" y="370"/>
                  </a:cubicBezTo>
                  <a:cubicBezTo>
                    <a:pt x="1034" y="374"/>
                    <a:pt x="1030" y="378"/>
                    <a:pt x="1027" y="381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0"/>
            <p:cNvSpPr/>
            <p:nvPr/>
          </p:nvSpPr>
          <p:spPr>
            <a:xfrm>
              <a:off x="3959289" y="3075723"/>
              <a:ext cx="206572" cy="228152"/>
            </a:xfrm>
            <a:custGeom>
              <a:avLst/>
              <a:gdLst/>
              <a:ahLst/>
              <a:cxnLst/>
              <a:rect l="l" t="t" r="r" b="b"/>
              <a:pathLst>
                <a:path w="1053" h="1163" extrusionOk="0">
                  <a:moveTo>
                    <a:pt x="426" y="110"/>
                  </a:moveTo>
                  <a:lnTo>
                    <a:pt x="991" y="851"/>
                  </a:lnTo>
                  <a:cubicBezTo>
                    <a:pt x="1053" y="932"/>
                    <a:pt x="1038" y="1045"/>
                    <a:pt x="958" y="1104"/>
                  </a:cubicBezTo>
                  <a:cubicBezTo>
                    <a:pt x="881" y="1162"/>
                    <a:pt x="774" y="1151"/>
                    <a:pt x="712" y="1082"/>
                  </a:cubicBezTo>
                  <a:lnTo>
                    <a:pt x="85" y="400"/>
                  </a:lnTo>
                  <a:cubicBezTo>
                    <a:pt x="1" y="308"/>
                    <a:pt x="8" y="165"/>
                    <a:pt x="96" y="85"/>
                  </a:cubicBezTo>
                  <a:cubicBezTo>
                    <a:pt x="188" y="0"/>
                    <a:pt x="331" y="4"/>
                    <a:pt x="415" y="96"/>
                  </a:cubicBezTo>
                  <a:cubicBezTo>
                    <a:pt x="419" y="103"/>
                    <a:pt x="423" y="107"/>
                    <a:pt x="426" y="110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0"/>
            <p:cNvSpPr/>
            <p:nvPr/>
          </p:nvSpPr>
          <p:spPr>
            <a:xfrm>
              <a:off x="3862967" y="3001569"/>
              <a:ext cx="215989" cy="244042"/>
            </a:xfrm>
            <a:custGeom>
              <a:avLst/>
              <a:gdLst/>
              <a:ahLst/>
              <a:cxnLst/>
              <a:rect l="l" t="t" r="r" b="b"/>
              <a:pathLst>
                <a:path w="1101" h="1244" extrusionOk="0">
                  <a:moveTo>
                    <a:pt x="1" y="1"/>
                  </a:moveTo>
                  <a:lnTo>
                    <a:pt x="378" y="63"/>
                  </a:lnTo>
                  <a:cubicBezTo>
                    <a:pt x="719" y="118"/>
                    <a:pt x="1001" y="364"/>
                    <a:pt x="1100" y="694"/>
                  </a:cubicBezTo>
                  <a:lnTo>
                    <a:pt x="562" y="1244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0"/>
            <p:cNvSpPr/>
            <p:nvPr/>
          </p:nvSpPr>
          <p:spPr>
            <a:xfrm>
              <a:off x="3611275" y="3120255"/>
              <a:ext cx="108877" cy="471212"/>
            </a:xfrm>
            <a:custGeom>
              <a:avLst/>
              <a:gdLst/>
              <a:ahLst/>
              <a:cxnLst/>
              <a:rect l="l" t="t" r="r" b="b"/>
              <a:pathLst>
                <a:path w="555" h="2402" extrusionOk="0">
                  <a:moveTo>
                    <a:pt x="547" y="261"/>
                  </a:moveTo>
                  <a:lnTo>
                    <a:pt x="294" y="2266"/>
                  </a:lnTo>
                  <a:cubicBezTo>
                    <a:pt x="283" y="2347"/>
                    <a:pt x="210" y="2402"/>
                    <a:pt x="129" y="2391"/>
                  </a:cubicBezTo>
                  <a:cubicBezTo>
                    <a:pt x="56" y="2383"/>
                    <a:pt x="1" y="2317"/>
                    <a:pt x="4" y="2240"/>
                  </a:cubicBezTo>
                  <a:lnTo>
                    <a:pt x="103" y="221"/>
                  </a:lnTo>
                  <a:cubicBezTo>
                    <a:pt x="107" y="96"/>
                    <a:pt x="213" y="1"/>
                    <a:pt x="338" y="8"/>
                  </a:cubicBezTo>
                  <a:cubicBezTo>
                    <a:pt x="459" y="15"/>
                    <a:pt x="554" y="118"/>
                    <a:pt x="551" y="243"/>
                  </a:cubicBezTo>
                  <a:cubicBezTo>
                    <a:pt x="551" y="246"/>
                    <a:pt x="551" y="254"/>
                    <a:pt x="547" y="261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0"/>
            <p:cNvSpPr/>
            <p:nvPr/>
          </p:nvSpPr>
          <p:spPr>
            <a:xfrm>
              <a:off x="3620691" y="3000981"/>
              <a:ext cx="200883" cy="254047"/>
            </a:xfrm>
            <a:custGeom>
              <a:avLst/>
              <a:gdLst/>
              <a:ahLst/>
              <a:cxnLst/>
              <a:rect l="l" t="t" r="r" b="b"/>
              <a:pathLst>
                <a:path w="1024" h="1295" extrusionOk="0">
                  <a:moveTo>
                    <a:pt x="1023" y="0"/>
                  </a:moveTo>
                  <a:lnTo>
                    <a:pt x="657" y="103"/>
                  </a:lnTo>
                  <a:cubicBezTo>
                    <a:pt x="319" y="195"/>
                    <a:pt x="66" y="466"/>
                    <a:pt x="0" y="807"/>
                  </a:cubicBezTo>
                  <a:lnTo>
                    <a:pt x="594" y="1294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0"/>
            <p:cNvSpPr/>
            <p:nvPr/>
          </p:nvSpPr>
          <p:spPr>
            <a:xfrm>
              <a:off x="3865910" y="3852968"/>
              <a:ext cx="180677" cy="70819"/>
            </a:xfrm>
            <a:custGeom>
              <a:avLst/>
              <a:gdLst/>
              <a:ahLst/>
              <a:cxnLst/>
              <a:rect l="l" t="t" r="r" b="b"/>
              <a:pathLst>
                <a:path w="921" h="361" extrusionOk="0">
                  <a:moveTo>
                    <a:pt x="0" y="1"/>
                  </a:moveTo>
                  <a:lnTo>
                    <a:pt x="0" y="360"/>
                  </a:lnTo>
                  <a:lnTo>
                    <a:pt x="921" y="360"/>
                  </a:lnTo>
                  <a:lnTo>
                    <a:pt x="56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0"/>
            <p:cNvSpPr/>
            <p:nvPr/>
          </p:nvSpPr>
          <p:spPr>
            <a:xfrm>
              <a:off x="3859436" y="3499265"/>
              <a:ext cx="161256" cy="365474"/>
            </a:xfrm>
            <a:custGeom>
              <a:avLst/>
              <a:gdLst/>
              <a:ahLst/>
              <a:cxnLst/>
              <a:rect l="l" t="t" r="r" b="b"/>
              <a:pathLst>
                <a:path w="822" h="1863" extrusionOk="0">
                  <a:moveTo>
                    <a:pt x="4" y="352"/>
                  </a:moveTo>
                  <a:lnTo>
                    <a:pt x="30" y="1863"/>
                  </a:lnTo>
                  <a:lnTo>
                    <a:pt x="822" y="1863"/>
                  </a:lnTo>
                  <a:lnTo>
                    <a:pt x="690" y="316"/>
                  </a:lnTo>
                  <a:cubicBezTo>
                    <a:pt x="675" y="140"/>
                    <a:pt x="528" y="1"/>
                    <a:pt x="349" y="1"/>
                  </a:cubicBezTo>
                  <a:cubicBezTo>
                    <a:pt x="154" y="1"/>
                    <a:pt x="0" y="158"/>
                    <a:pt x="4" y="35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0"/>
            <p:cNvSpPr/>
            <p:nvPr/>
          </p:nvSpPr>
          <p:spPr>
            <a:xfrm>
              <a:off x="3656591" y="3852968"/>
              <a:ext cx="181462" cy="70819"/>
            </a:xfrm>
            <a:custGeom>
              <a:avLst/>
              <a:gdLst/>
              <a:ahLst/>
              <a:cxnLst/>
              <a:rect l="l" t="t" r="r" b="b"/>
              <a:pathLst>
                <a:path w="925" h="361" extrusionOk="0">
                  <a:moveTo>
                    <a:pt x="924" y="1"/>
                  </a:moveTo>
                  <a:lnTo>
                    <a:pt x="924" y="360"/>
                  </a:lnTo>
                  <a:lnTo>
                    <a:pt x="1" y="360"/>
                  </a:lnTo>
                  <a:lnTo>
                    <a:pt x="36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0"/>
            <p:cNvSpPr/>
            <p:nvPr/>
          </p:nvSpPr>
          <p:spPr>
            <a:xfrm>
              <a:off x="3682486" y="3499265"/>
              <a:ext cx="161256" cy="365474"/>
            </a:xfrm>
            <a:custGeom>
              <a:avLst/>
              <a:gdLst/>
              <a:ahLst/>
              <a:cxnLst/>
              <a:rect l="l" t="t" r="r" b="b"/>
              <a:pathLst>
                <a:path w="822" h="1863" extrusionOk="0">
                  <a:moveTo>
                    <a:pt x="818" y="352"/>
                  </a:moveTo>
                  <a:lnTo>
                    <a:pt x="792" y="1863"/>
                  </a:lnTo>
                  <a:lnTo>
                    <a:pt x="1" y="1863"/>
                  </a:lnTo>
                  <a:lnTo>
                    <a:pt x="133" y="316"/>
                  </a:lnTo>
                  <a:cubicBezTo>
                    <a:pt x="147" y="140"/>
                    <a:pt x="298" y="1"/>
                    <a:pt x="474" y="1"/>
                  </a:cubicBezTo>
                  <a:cubicBezTo>
                    <a:pt x="668" y="1"/>
                    <a:pt x="822" y="158"/>
                    <a:pt x="818" y="35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0"/>
            <p:cNvSpPr/>
            <p:nvPr/>
          </p:nvSpPr>
          <p:spPr>
            <a:xfrm>
              <a:off x="3855905" y="3269937"/>
              <a:ext cx="142423" cy="365474"/>
            </a:xfrm>
            <a:custGeom>
              <a:avLst/>
              <a:gdLst/>
              <a:ahLst/>
              <a:cxnLst/>
              <a:rect l="l" t="t" r="r" b="b"/>
              <a:pathLst>
                <a:path w="726" h="1863" extrusionOk="0">
                  <a:moveTo>
                    <a:pt x="708" y="1488"/>
                  </a:moveTo>
                  <a:lnTo>
                    <a:pt x="583" y="0"/>
                  </a:lnTo>
                  <a:lnTo>
                    <a:pt x="0" y="143"/>
                  </a:lnTo>
                  <a:lnTo>
                    <a:pt x="22" y="1525"/>
                  </a:lnTo>
                  <a:cubicBezTo>
                    <a:pt x="26" y="1712"/>
                    <a:pt x="180" y="1862"/>
                    <a:pt x="367" y="1862"/>
                  </a:cubicBezTo>
                  <a:cubicBezTo>
                    <a:pt x="568" y="1862"/>
                    <a:pt x="726" y="1690"/>
                    <a:pt x="708" y="1488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0"/>
            <p:cNvSpPr/>
            <p:nvPr/>
          </p:nvSpPr>
          <p:spPr>
            <a:xfrm>
              <a:off x="3704850" y="3269937"/>
              <a:ext cx="143208" cy="365474"/>
            </a:xfrm>
            <a:custGeom>
              <a:avLst/>
              <a:gdLst/>
              <a:ahLst/>
              <a:cxnLst/>
              <a:rect l="l" t="t" r="r" b="b"/>
              <a:pathLst>
                <a:path w="730" h="1863" extrusionOk="0">
                  <a:moveTo>
                    <a:pt x="19" y="1488"/>
                  </a:moveTo>
                  <a:lnTo>
                    <a:pt x="143" y="0"/>
                  </a:lnTo>
                  <a:lnTo>
                    <a:pt x="730" y="143"/>
                  </a:lnTo>
                  <a:lnTo>
                    <a:pt x="704" y="1525"/>
                  </a:lnTo>
                  <a:cubicBezTo>
                    <a:pt x="700" y="1712"/>
                    <a:pt x="547" y="1862"/>
                    <a:pt x="360" y="1862"/>
                  </a:cubicBezTo>
                  <a:cubicBezTo>
                    <a:pt x="158" y="1862"/>
                    <a:pt x="0" y="1690"/>
                    <a:pt x="19" y="1488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0"/>
            <p:cNvSpPr/>
            <p:nvPr/>
          </p:nvSpPr>
          <p:spPr>
            <a:xfrm>
              <a:off x="3728587" y="3183620"/>
              <a:ext cx="240314" cy="239530"/>
            </a:xfrm>
            <a:custGeom>
              <a:avLst/>
              <a:gdLst/>
              <a:ahLst/>
              <a:cxnLst/>
              <a:rect l="l" t="t" r="r" b="b"/>
              <a:pathLst>
                <a:path w="1225" h="1221" extrusionOk="0">
                  <a:moveTo>
                    <a:pt x="1225" y="612"/>
                  </a:moveTo>
                  <a:cubicBezTo>
                    <a:pt x="1225" y="950"/>
                    <a:pt x="950" y="1221"/>
                    <a:pt x="612" y="1221"/>
                  </a:cubicBezTo>
                  <a:cubicBezTo>
                    <a:pt x="275" y="1221"/>
                    <a:pt x="0" y="950"/>
                    <a:pt x="0" y="612"/>
                  </a:cubicBezTo>
                  <a:cubicBezTo>
                    <a:pt x="0" y="272"/>
                    <a:pt x="275" y="0"/>
                    <a:pt x="612" y="0"/>
                  </a:cubicBezTo>
                  <a:cubicBezTo>
                    <a:pt x="950" y="0"/>
                    <a:pt x="1225" y="272"/>
                    <a:pt x="1225" y="61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0"/>
            <p:cNvSpPr/>
            <p:nvPr/>
          </p:nvSpPr>
          <p:spPr>
            <a:xfrm>
              <a:off x="3722114" y="2978617"/>
              <a:ext cx="258951" cy="345464"/>
            </a:xfrm>
            <a:custGeom>
              <a:avLst/>
              <a:gdLst/>
              <a:ahLst/>
              <a:cxnLst/>
              <a:rect l="l" t="t" r="r" b="b"/>
              <a:pathLst>
                <a:path w="1320" h="1761" extrusionOk="0">
                  <a:moveTo>
                    <a:pt x="1232" y="525"/>
                  </a:moveTo>
                  <a:cubicBezTo>
                    <a:pt x="1217" y="334"/>
                    <a:pt x="1104" y="169"/>
                    <a:pt x="931" y="89"/>
                  </a:cubicBezTo>
                  <a:lnTo>
                    <a:pt x="818" y="34"/>
                  </a:lnTo>
                  <a:cubicBezTo>
                    <a:pt x="770" y="12"/>
                    <a:pt x="715" y="1"/>
                    <a:pt x="660" y="1"/>
                  </a:cubicBezTo>
                  <a:cubicBezTo>
                    <a:pt x="601" y="1"/>
                    <a:pt x="550" y="12"/>
                    <a:pt x="499" y="34"/>
                  </a:cubicBezTo>
                  <a:lnTo>
                    <a:pt x="385" y="89"/>
                  </a:lnTo>
                  <a:cubicBezTo>
                    <a:pt x="213" y="169"/>
                    <a:pt x="99" y="334"/>
                    <a:pt x="85" y="525"/>
                  </a:cubicBezTo>
                  <a:lnTo>
                    <a:pt x="0" y="1760"/>
                  </a:lnTo>
                  <a:lnTo>
                    <a:pt x="1320" y="17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0"/>
            <p:cNvSpPr/>
            <p:nvPr/>
          </p:nvSpPr>
          <p:spPr>
            <a:xfrm>
              <a:off x="3771746" y="2942717"/>
              <a:ext cx="164787" cy="164787"/>
            </a:xfrm>
            <a:custGeom>
              <a:avLst/>
              <a:gdLst/>
              <a:ahLst/>
              <a:cxnLst/>
              <a:rect l="l" t="t" r="r" b="b"/>
              <a:pathLst>
                <a:path w="840" h="840" extrusionOk="0">
                  <a:moveTo>
                    <a:pt x="840" y="422"/>
                  </a:moveTo>
                  <a:cubicBezTo>
                    <a:pt x="840" y="653"/>
                    <a:pt x="653" y="840"/>
                    <a:pt x="422" y="840"/>
                  </a:cubicBezTo>
                  <a:cubicBezTo>
                    <a:pt x="187" y="840"/>
                    <a:pt x="0" y="653"/>
                    <a:pt x="0" y="422"/>
                  </a:cubicBezTo>
                  <a:cubicBezTo>
                    <a:pt x="0" y="191"/>
                    <a:pt x="187" y="0"/>
                    <a:pt x="422" y="0"/>
                  </a:cubicBezTo>
                  <a:cubicBezTo>
                    <a:pt x="653" y="0"/>
                    <a:pt x="840" y="191"/>
                    <a:pt x="840" y="42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0"/>
            <p:cNvSpPr/>
            <p:nvPr/>
          </p:nvSpPr>
          <p:spPr>
            <a:xfrm>
              <a:off x="3801172" y="2920353"/>
              <a:ext cx="105150" cy="152624"/>
            </a:xfrm>
            <a:custGeom>
              <a:avLst/>
              <a:gdLst/>
              <a:ahLst/>
              <a:cxnLst/>
              <a:rect l="l" t="t" r="r" b="b"/>
              <a:pathLst>
                <a:path w="536" h="778" extrusionOk="0">
                  <a:moveTo>
                    <a:pt x="37" y="1"/>
                  </a:moveTo>
                  <a:lnTo>
                    <a:pt x="8" y="503"/>
                  </a:lnTo>
                  <a:cubicBezTo>
                    <a:pt x="1" y="653"/>
                    <a:pt x="118" y="778"/>
                    <a:pt x="268" y="778"/>
                  </a:cubicBezTo>
                  <a:cubicBezTo>
                    <a:pt x="415" y="778"/>
                    <a:pt x="536" y="653"/>
                    <a:pt x="525" y="503"/>
                  </a:cubicBezTo>
                  <a:lnTo>
                    <a:pt x="499" y="1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0"/>
            <p:cNvSpPr/>
            <p:nvPr/>
          </p:nvSpPr>
          <p:spPr>
            <a:xfrm>
              <a:off x="4017553" y="2720451"/>
              <a:ext cx="77293" cy="128887"/>
            </a:xfrm>
            <a:custGeom>
              <a:avLst/>
              <a:gdLst/>
              <a:ahLst/>
              <a:cxnLst/>
              <a:rect l="l" t="t" r="r" b="b"/>
              <a:pathLst>
                <a:path w="394" h="657" extrusionOk="0">
                  <a:moveTo>
                    <a:pt x="382" y="162"/>
                  </a:moveTo>
                  <a:cubicBezTo>
                    <a:pt x="375" y="59"/>
                    <a:pt x="265" y="1"/>
                    <a:pt x="177" y="52"/>
                  </a:cubicBezTo>
                  <a:lnTo>
                    <a:pt x="63" y="118"/>
                  </a:lnTo>
                  <a:lnTo>
                    <a:pt x="1" y="620"/>
                  </a:lnTo>
                  <a:cubicBezTo>
                    <a:pt x="353" y="657"/>
                    <a:pt x="393" y="371"/>
                    <a:pt x="382" y="162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0"/>
            <p:cNvSpPr/>
            <p:nvPr/>
          </p:nvSpPr>
          <p:spPr>
            <a:xfrm>
              <a:off x="3608528" y="2720451"/>
              <a:ext cx="77881" cy="128887"/>
            </a:xfrm>
            <a:custGeom>
              <a:avLst/>
              <a:gdLst/>
              <a:ahLst/>
              <a:cxnLst/>
              <a:rect l="l" t="t" r="r" b="b"/>
              <a:pathLst>
                <a:path w="397" h="657" extrusionOk="0">
                  <a:moveTo>
                    <a:pt x="15" y="162"/>
                  </a:moveTo>
                  <a:cubicBezTo>
                    <a:pt x="22" y="59"/>
                    <a:pt x="132" y="1"/>
                    <a:pt x="220" y="52"/>
                  </a:cubicBezTo>
                  <a:lnTo>
                    <a:pt x="334" y="118"/>
                  </a:lnTo>
                  <a:lnTo>
                    <a:pt x="396" y="620"/>
                  </a:lnTo>
                  <a:cubicBezTo>
                    <a:pt x="44" y="657"/>
                    <a:pt x="0" y="371"/>
                    <a:pt x="15" y="162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0"/>
            <p:cNvSpPr/>
            <p:nvPr/>
          </p:nvSpPr>
          <p:spPr>
            <a:xfrm>
              <a:off x="3645801" y="2453653"/>
              <a:ext cx="418049" cy="518687"/>
            </a:xfrm>
            <a:custGeom>
              <a:avLst/>
              <a:gdLst/>
              <a:ahLst/>
              <a:cxnLst/>
              <a:rect l="l" t="t" r="r" b="b"/>
              <a:pathLst>
                <a:path w="2131" h="2644" extrusionOk="0">
                  <a:moveTo>
                    <a:pt x="1042" y="2644"/>
                  </a:moveTo>
                  <a:lnTo>
                    <a:pt x="1042" y="2644"/>
                  </a:lnTo>
                  <a:cubicBezTo>
                    <a:pt x="587" y="2644"/>
                    <a:pt x="202" y="2303"/>
                    <a:pt x="151" y="1852"/>
                  </a:cubicBezTo>
                  <a:lnTo>
                    <a:pt x="74" y="1181"/>
                  </a:lnTo>
                  <a:cubicBezTo>
                    <a:pt x="1" y="540"/>
                    <a:pt x="547" y="1"/>
                    <a:pt x="1185" y="81"/>
                  </a:cubicBezTo>
                  <a:cubicBezTo>
                    <a:pt x="1742" y="151"/>
                    <a:pt x="2130" y="675"/>
                    <a:pt x="2039" y="1229"/>
                  </a:cubicBezTo>
                  <a:lnTo>
                    <a:pt x="1925" y="1896"/>
                  </a:lnTo>
                  <a:cubicBezTo>
                    <a:pt x="1856" y="2328"/>
                    <a:pt x="1482" y="2644"/>
                    <a:pt x="1042" y="2644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0"/>
            <p:cNvSpPr/>
            <p:nvPr/>
          </p:nvSpPr>
          <p:spPr>
            <a:xfrm>
              <a:off x="3648744" y="2457380"/>
              <a:ext cx="410006" cy="309956"/>
            </a:xfrm>
            <a:custGeom>
              <a:avLst/>
              <a:gdLst/>
              <a:ahLst/>
              <a:cxnLst/>
              <a:rect l="l" t="t" r="r" b="b"/>
              <a:pathLst>
                <a:path w="2090" h="1580" extrusionOk="0">
                  <a:moveTo>
                    <a:pt x="85" y="1580"/>
                  </a:moveTo>
                  <a:lnTo>
                    <a:pt x="33" y="1162"/>
                  </a:lnTo>
                  <a:cubicBezTo>
                    <a:pt x="0" y="850"/>
                    <a:pt x="107" y="546"/>
                    <a:pt x="330" y="323"/>
                  </a:cubicBezTo>
                  <a:cubicBezTo>
                    <a:pt x="554" y="103"/>
                    <a:pt x="858" y="0"/>
                    <a:pt x="1173" y="37"/>
                  </a:cubicBezTo>
                  <a:cubicBezTo>
                    <a:pt x="1445" y="73"/>
                    <a:pt x="1687" y="213"/>
                    <a:pt x="1855" y="433"/>
                  </a:cubicBezTo>
                  <a:cubicBezTo>
                    <a:pt x="2024" y="660"/>
                    <a:pt x="2090" y="949"/>
                    <a:pt x="2046" y="1228"/>
                  </a:cubicBezTo>
                  <a:lnTo>
                    <a:pt x="1987" y="1569"/>
                  </a:lnTo>
                  <a:lnTo>
                    <a:pt x="1969" y="1569"/>
                  </a:lnTo>
                  <a:cubicBezTo>
                    <a:pt x="1918" y="1569"/>
                    <a:pt x="1870" y="1558"/>
                    <a:pt x="1830" y="1529"/>
                  </a:cubicBezTo>
                  <a:cubicBezTo>
                    <a:pt x="1826" y="1529"/>
                    <a:pt x="1826" y="1529"/>
                    <a:pt x="1826" y="1529"/>
                  </a:cubicBezTo>
                  <a:cubicBezTo>
                    <a:pt x="1800" y="1514"/>
                    <a:pt x="1775" y="1496"/>
                    <a:pt x="1764" y="1474"/>
                  </a:cubicBezTo>
                  <a:cubicBezTo>
                    <a:pt x="1753" y="1448"/>
                    <a:pt x="1756" y="1419"/>
                    <a:pt x="1764" y="1389"/>
                  </a:cubicBezTo>
                  <a:cubicBezTo>
                    <a:pt x="1767" y="1367"/>
                    <a:pt x="1771" y="1342"/>
                    <a:pt x="1764" y="1334"/>
                  </a:cubicBezTo>
                  <a:cubicBezTo>
                    <a:pt x="1756" y="1323"/>
                    <a:pt x="1734" y="1316"/>
                    <a:pt x="1712" y="1312"/>
                  </a:cubicBezTo>
                  <a:cubicBezTo>
                    <a:pt x="1687" y="1305"/>
                    <a:pt x="1657" y="1298"/>
                    <a:pt x="1639" y="1276"/>
                  </a:cubicBezTo>
                  <a:cubicBezTo>
                    <a:pt x="1621" y="1257"/>
                    <a:pt x="1617" y="1224"/>
                    <a:pt x="1617" y="1199"/>
                  </a:cubicBezTo>
                  <a:cubicBezTo>
                    <a:pt x="1613" y="1177"/>
                    <a:pt x="1610" y="1151"/>
                    <a:pt x="1602" y="1144"/>
                  </a:cubicBezTo>
                  <a:cubicBezTo>
                    <a:pt x="1591" y="1136"/>
                    <a:pt x="1569" y="1136"/>
                    <a:pt x="1547" y="1136"/>
                  </a:cubicBezTo>
                  <a:cubicBezTo>
                    <a:pt x="1518" y="1136"/>
                    <a:pt x="1489" y="1140"/>
                    <a:pt x="1467" y="1125"/>
                  </a:cubicBezTo>
                  <a:cubicBezTo>
                    <a:pt x="1445" y="1111"/>
                    <a:pt x="1434" y="1081"/>
                    <a:pt x="1423" y="1056"/>
                  </a:cubicBezTo>
                  <a:cubicBezTo>
                    <a:pt x="1412" y="1034"/>
                    <a:pt x="1404" y="1012"/>
                    <a:pt x="1393" y="1004"/>
                  </a:cubicBezTo>
                  <a:cubicBezTo>
                    <a:pt x="1382" y="1001"/>
                    <a:pt x="1360" y="1008"/>
                    <a:pt x="1338" y="1015"/>
                  </a:cubicBezTo>
                  <a:cubicBezTo>
                    <a:pt x="1313" y="1026"/>
                    <a:pt x="1283" y="1034"/>
                    <a:pt x="1258" y="1026"/>
                  </a:cubicBezTo>
                  <a:cubicBezTo>
                    <a:pt x="1232" y="1019"/>
                    <a:pt x="1214" y="997"/>
                    <a:pt x="1195" y="975"/>
                  </a:cubicBezTo>
                  <a:cubicBezTo>
                    <a:pt x="1181" y="957"/>
                    <a:pt x="1166" y="938"/>
                    <a:pt x="1155" y="935"/>
                  </a:cubicBezTo>
                  <a:cubicBezTo>
                    <a:pt x="1144" y="935"/>
                    <a:pt x="1126" y="946"/>
                    <a:pt x="1107" y="960"/>
                  </a:cubicBezTo>
                  <a:cubicBezTo>
                    <a:pt x="1082" y="975"/>
                    <a:pt x="1060" y="993"/>
                    <a:pt x="1030" y="993"/>
                  </a:cubicBezTo>
                  <a:cubicBezTo>
                    <a:pt x="1005" y="993"/>
                    <a:pt x="979" y="975"/>
                    <a:pt x="953" y="960"/>
                  </a:cubicBezTo>
                  <a:cubicBezTo>
                    <a:pt x="939" y="946"/>
                    <a:pt x="917" y="935"/>
                    <a:pt x="906" y="935"/>
                  </a:cubicBezTo>
                  <a:cubicBezTo>
                    <a:pt x="895" y="938"/>
                    <a:pt x="880" y="957"/>
                    <a:pt x="866" y="975"/>
                  </a:cubicBezTo>
                  <a:cubicBezTo>
                    <a:pt x="847" y="997"/>
                    <a:pt x="829" y="1019"/>
                    <a:pt x="803" y="1026"/>
                  </a:cubicBezTo>
                  <a:cubicBezTo>
                    <a:pt x="778" y="1034"/>
                    <a:pt x="748" y="1026"/>
                    <a:pt x="723" y="1015"/>
                  </a:cubicBezTo>
                  <a:cubicBezTo>
                    <a:pt x="701" y="1008"/>
                    <a:pt x="679" y="1001"/>
                    <a:pt x="668" y="1004"/>
                  </a:cubicBezTo>
                  <a:cubicBezTo>
                    <a:pt x="657" y="1012"/>
                    <a:pt x="649" y="1034"/>
                    <a:pt x="642" y="1056"/>
                  </a:cubicBezTo>
                  <a:cubicBezTo>
                    <a:pt x="631" y="1081"/>
                    <a:pt x="620" y="1111"/>
                    <a:pt x="594" y="1125"/>
                  </a:cubicBezTo>
                  <a:cubicBezTo>
                    <a:pt x="572" y="1140"/>
                    <a:pt x="543" y="1136"/>
                    <a:pt x="514" y="1136"/>
                  </a:cubicBezTo>
                  <a:cubicBezTo>
                    <a:pt x="492" y="1136"/>
                    <a:pt x="470" y="1136"/>
                    <a:pt x="459" y="1144"/>
                  </a:cubicBezTo>
                  <a:cubicBezTo>
                    <a:pt x="451" y="1151"/>
                    <a:pt x="448" y="1177"/>
                    <a:pt x="448" y="1195"/>
                  </a:cubicBezTo>
                  <a:cubicBezTo>
                    <a:pt x="444" y="1224"/>
                    <a:pt x="440" y="1257"/>
                    <a:pt x="422" y="1276"/>
                  </a:cubicBezTo>
                  <a:cubicBezTo>
                    <a:pt x="404" y="1298"/>
                    <a:pt x="374" y="1305"/>
                    <a:pt x="349" y="1312"/>
                  </a:cubicBezTo>
                  <a:cubicBezTo>
                    <a:pt x="327" y="1316"/>
                    <a:pt x="305" y="1323"/>
                    <a:pt x="297" y="1334"/>
                  </a:cubicBezTo>
                  <a:cubicBezTo>
                    <a:pt x="290" y="1342"/>
                    <a:pt x="294" y="1367"/>
                    <a:pt x="301" y="1389"/>
                  </a:cubicBezTo>
                  <a:cubicBezTo>
                    <a:pt x="305" y="1419"/>
                    <a:pt x="308" y="1448"/>
                    <a:pt x="297" y="1474"/>
                  </a:cubicBezTo>
                  <a:cubicBezTo>
                    <a:pt x="286" y="1496"/>
                    <a:pt x="261" y="1514"/>
                    <a:pt x="239" y="1529"/>
                  </a:cubicBezTo>
                  <a:cubicBezTo>
                    <a:pt x="235" y="1529"/>
                    <a:pt x="235" y="1529"/>
                    <a:pt x="235" y="1529"/>
                  </a:cubicBezTo>
                  <a:cubicBezTo>
                    <a:pt x="195" y="1554"/>
                    <a:pt x="147" y="1569"/>
                    <a:pt x="99" y="1576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4" name="Google Shape;534;p20"/>
          <p:cNvGrpSpPr/>
          <p:nvPr/>
        </p:nvGrpSpPr>
        <p:grpSpPr>
          <a:xfrm>
            <a:off x="7042803" y="3869869"/>
            <a:ext cx="438382" cy="895235"/>
            <a:chOff x="4441096" y="2573712"/>
            <a:chExt cx="661110" cy="1350076"/>
          </a:xfrm>
        </p:grpSpPr>
        <p:sp>
          <p:nvSpPr>
            <p:cNvPr id="535" name="Google Shape;535;p20"/>
            <p:cNvSpPr/>
            <p:nvPr/>
          </p:nvSpPr>
          <p:spPr>
            <a:xfrm>
              <a:off x="4633936" y="2808141"/>
              <a:ext cx="466897" cy="331732"/>
            </a:xfrm>
            <a:custGeom>
              <a:avLst/>
              <a:gdLst/>
              <a:ahLst/>
              <a:cxnLst/>
              <a:rect l="l" t="t" r="r" b="b"/>
              <a:pathLst>
                <a:path w="2380" h="1691" extrusionOk="0">
                  <a:moveTo>
                    <a:pt x="1958" y="1434"/>
                  </a:moveTo>
                  <a:lnTo>
                    <a:pt x="1184" y="1691"/>
                  </a:lnTo>
                  <a:lnTo>
                    <a:pt x="422" y="1438"/>
                  </a:lnTo>
                  <a:cubicBezTo>
                    <a:pt x="173" y="1353"/>
                    <a:pt x="0" y="1119"/>
                    <a:pt x="0" y="851"/>
                  </a:cubicBezTo>
                  <a:lnTo>
                    <a:pt x="0" y="1"/>
                  </a:lnTo>
                  <a:lnTo>
                    <a:pt x="2379" y="1"/>
                  </a:lnTo>
                  <a:lnTo>
                    <a:pt x="2379" y="851"/>
                  </a:lnTo>
                  <a:cubicBezTo>
                    <a:pt x="2379" y="1115"/>
                    <a:pt x="2211" y="1353"/>
                    <a:pt x="1958" y="1434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0"/>
            <p:cNvSpPr/>
            <p:nvPr/>
          </p:nvSpPr>
          <p:spPr>
            <a:xfrm>
              <a:off x="4441096" y="2855027"/>
              <a:ext cx="333301" cy="318588"/>
            </a:xfrm>
            <a:custGeom>
              <a:avLst/>
              <a:gdLst/>
              <a:ahLst/>
              <a:cxnLst/>
              <a:rect l="l" t="t" r="r" b="b"/>
              <a:pathLst>
                <a:path w="1699" h="1624" extrusionOk="0">
                  <a:moveTo>
                    <a:pt x="1328" y="1540"/>
                  </a:moveTo>
                  <a:lnTo>
                    <a:pt x="52" y="235"/>
                  </a:lnTo>
                  <a:cubicBezTo>
                    <a:pt x="1" y="183"/>
                    <a:pt x="5" y="99"/>
                    <a:pt x="56" y="48"/>
                  </a:cubicBezTo>
                  <a:cubicBezTo>
                    <a:pt x="104" y="0"/>
                    <a:pt x="181" y="0"/>
                    <a:pt x="232" y="44"/>
                  </a:cubicBezTo>
                  <a:lnTo>
                    <a:pt x="1606" y="1246"/>
                  </a:lnTo>
                  <a:cubicBezTo>
                    <a:pt x="1691" y="1320"/>
                    <a:pt x="1698" y="1448"/>
                    <a:pt x="1625" y="1532"/>
                  </a:cubicBezTo>
                  <a:cubicBezTo>
                    <a:pt x="1551" y="1617"/>
                    <a:pt x="1423" y="1624"/>
                    <a:pt x="1339" y="1551"/>
                  </a:cubicBezTo>
                  <a:cubicBezTo>
                    <a:pt x="1335" y="1547"/>
                    <a:pt x="1332" y="1543"/>
                    <a:pt x="1328" y="1540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0"/>
            <p:cNvSpPr/>
            <p:nvPr/>
          </p:nvSpPr>
          <p:spPr>
            <a:xfrm>
              <a:off x="4669051" y="3050613"/>
              <a:ext cx="229721" cy="191467"/>
            </a:xfrm>
            <a:custGeom>
              <a:avLst/>
              <a:gdLst/>
              <a:ahLst/>
              <a:cxnLst/>
              <a:rect l="l" t="t" r="r" b="b"/>
              <a:pathLst>
                <a:path w="1171" h="976" extrusionOk="0">
                  <a:moveTo>
                    <a:pt x="1170" y="785"/>
                  </a:moveTo>
                  <a:lnTo>
                    <a:pt x="840" y="884"/>
                  </a:lnTo>
                  <a:cubicBezTo>
                    <a:pt x="540" y="975"/>
                    <a:pt x="217" y="887"/>
                    <a:pt x="1" y="66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0"/>
            <p:cNvSpPr/>
            <p:nvPr/>
          </p:nvSpPr>
          <p:spPr>
            <a:xfrm>
              <a:off x="4633936" y="2573712"/>
              <a:ext cx="468270" cy="468466"/>
            </a:xfrm>
            <a:custGeom>
              <a:avLst/>
              <a:gdLst/>
              <a:ahLst/>
              <a:cxnLst/>
              <a:rect l="l" t="t" r="r" b="b"/>
              <a:pathLst>
                <a:path w="2387" h="2388" extrusionOk="0">
                  <a:moveTo>
                    <a:pt x="2387" y="1196"/>
                  </a:moveTo>
                  <a:cubicBezTo>
                    <a:pt x="2387" y="1852"/>
                    <a:pt x="1851" y="2387"/>
                    <a:pt x="1195" y="2387"/>
                  </a:cubicBezTo>
                  <a:cubicBezTo>
                    <a:pt x="536" y="2387"/>
                    <a:pt x="0" y="1852"/>
                    <a:pt x="0" y="1196"/>
                  </a:cubicBezTo>
                  <a:cubicBezTo>
                    <a:pt x="0" y="536"/>
                    <a:pt x="536" y="1"/>
                    <a:pt x="1195" y="1"/>
                  </a:cubicBezTo>
                  <a:cubicBezTo>
                    <a:pt x="1851" y="1"/>
                    <a:pt x="2387" y="536"/>
                    <a:pt x="2387" y="1196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0"/>
            <p:cNvSpPr/>
            <p:nvPr/>
          </p:nvSpPr>
          <p:spPr>
            <a:xfrm>
              <a:off x="4876212" y="3580481"/>
              <a:ext cx="131045" cy="297205"/>
            </a:xfrm>
            <a:custGeom>
              <a:avLst/>
              <a:gdLst/>
              <a:ahLst/>
              <a:cxnLst/>
              <a:rect l="l" t="t" r="r" b="b"/>
              <a:pathLst>
                <a:path w="668" h="1515" extrusionOk="0">
                  <a:moveTo>
                    <a:pt x="4" y="287"/>
                  </a:moveTo>
                  <a:lnTo>
                    <a:pt x="26" y="1515"/>
                  </a:lnTo>
                  <a:lnTo>
                    <a:pt x="668" y="1515"/>
                  </a:lnTo>
                  <a:lnTo>
                    <a:pt x="561" y="257"/>
                  </a:lnTo>
                  <a:cubicBezTo>
                    <a:pt x="550" y="111"/>
                    <a:pt x="430" y="1"/>
                    <a:pt x="283" y="1"/>
                  </a:cubicBezTo>
                  <a:cubicBezTo>
                    <a:pt x="129" y="1"/>
                    <a:pt x="1" y="129"/>
                    <a:pt x="4" y="287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0"/>
            <p:cNvSpPr/>
            <p:nvPr/>
          </p:nvSpPr>
          <p:spPr>
            <a:xfrm>
              <a:off x="4864049" y="3350368"/>
              <a:ext cx="133988" cy="335263"/>
            </a:xfrm>
            <a:custGeom>
              <a:avLst/>
              <a:gdLst/>
              <a:ahLst/>
              <a:cxnLst/>
              <a:rect l="l" t="t" r="r" b="b"/>
              <a:pathLst>
                <a:path w="683" h="1709" extrusionOk="0">
                  <a:moveTo>
                    <a:pt x="682" y="1709"/>
                  </a:moveTo>
                  <a:lnTo>
                    <a:pt x="539" y="1"/>
                  </a:lnTo>
                  <a:lnTo>
                    <a:pt x="0" y="129"/>
                  </a:lnTo>
                  <a:lnTo>
                    <a:pt x="30" y="1709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0"/>
            <p:cNvSpPr/>
            <p:nvPr/>
          </p:nvSpPr>
          <p:spPr>
            <a:xfrm>
              <a:off x="4881313" y="3866701"/>
              <a:ext cx="182050" cy="57087"/>
            </a:xfrm>
            <a:custGeom>
              <a:avLst/>
              <a:gdLst/>
              <a:ahLst/>
              <a:cxnLst/>
              <a:rect l="l" t="t" r="r" b="b"/>
              <a:pathLst>
                <a:path w="928" h="291" extrusionOk="0">
                  <a:moveTo>
                    <a:pt x="0" y="1"/>
                  </a:moveTo>
                  <a:lnTo>
                    <a:pt x="0" y="290"/>
                  </a:lnTo>
                  <a:lnTo>
                    <a:pt x="928" y="290"/>
                  </a:lnTo>
                  <a:lnTo>
                    <a:pt x="63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0"/>
            <p:cNvSpPr/>
            <p:nvPr/>
          </p:nvSpPr>
          <p:spPr>
            <a:xfrm>
              <a:off x="4713779" y="3580481"/>
              <a:ext cx="131045" cy="297205"/>
            </a:xfrm>
            <a:custGeom>
              <a:avLst/>
              <a:gdLst/>
              <a:ahLst/>
              <a:cxnLst/>
              <a:rect l="l" t="t" r="r" b="b"/>
              <a:pathLst>
                <a:path w="668" h="1515" extrusionOk="0">
                  <a:moveTo>
                    <a:pt x="664" y="287"/>
                  </a:moveTo>
                  <a:lnTo>
                    <a:pt x="642" y="1515"/>
                  </a:lnTo>
                  <a:lnTo>
                    <a:pt x="0" y="1515"/>
                  </a:lnTo>
                  <a:lnTo>
                    <a:pt x="107" y="257"/>
                  </a:lnTo>
                  <a:cubicBezTo>
                    <a:pt x="118" y="111"/>
                    <a:pt x="238" y="1"/>
                    <a:pt x="385" y="1"/>
                  </a:cubicBezTo>
                  <a:cubicBezTo>
                    <a:pt x="543" y="1"/>
                    <a:pt x="667" y="129"/>
                    <a:pt x="664" y="287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0"/>
            <p:cNvSpPr/>
            <p:nvPr/>
          </p:nvSpPr>
          <p:spPr>
            <a:xfrm>
              <a:off x="4722999" y="3350368"/>
              <a:ext cx="133988" cy="335263"/>
            </a:xfrm>
            <a:custGeom>
              <a:avLst/>
              <a:gdLst/>
              <a:ahLst/>
              <a:cxnLst/>
              <a:rect l="l" t="t" r="r" b="b"/>
              <a:pathLst>
                <a:path w="683" h="1709" extrusionOk="0">
                  <a:moveTo>
                    <a:pt x="1" y="1709"/>
                  </a:moveTo>
                  <a:lnTo>
                    <a:pt x="144" y="1"/>
                  </a:lnTo>
                  <a:lnTo>
                    <a:pt x="683" y="129"/>
                  </a:lnTo>
                  <a:lnTo>
                    <a:pt x="657" y="1709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0"/>
            <p:cNvSpPr/>
            <p:nvPr/>
          </p:nvSpPr>
          <p:spPr>
            <a:xfrm>
              <a:off x="4657673" y="3866701"/>
              <a:ext cx="182050" cy="57087"/>
            </a:xfrm>
            <a:custGeom>
              <a:avLst/>
              <a:gdLst/>
              <a:ahLst/>
              <a:cxnLst/>
              <a:rect l="l" t="t" r="r" b="b"/>
              <a:pathLst>
                <a:path w="928" h="291" extrusionOk="0">
                  <a:moveTo>
                    <a:pt x="928" y="1"/>
                  </a:moveTo>
                  <a:lnTo>
                    <a:pt x="928" y="290"/>
                  </a:lnTo>
                  <a:lnTo>
                    <a:pt x="0" y="290"/>
                  </a:lnTo>
                  <a:lnTo>
                    <a:pt x="29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0"/>
            <p:cNvSpPr/>
            <p:nvPr/>
          </p:nvSpPr>
          <p:spPr>
            <a:xfrm>
              <a:off x="4747521" y="3270525"/>
              <a:ext cx="220305" cy="220305"/>
            </a:xfrm>
            <a:custGeom>
              <a:avLst/>
              <a:gdLst/>
              <a:ahLst/>
              <a:cxnLst/>
              <a:rect l="l" t="t" r="r" b="b"/>
              <a:pathLst>
                <a:path w="1123" h="1123" extrusionOk="0">
                  <a:moveTo>
                    <a:pt x="1122" y="562"/>
                  </a:moveTo>
                  <a:cubicBezTo>
                    <a:pt x="1122" y="873"/>
                    <a:pt x="873" y="1123"/>
                    <a:pt x="561" y="1123"/>
                  </a:cubicBezTo>
                  <a:cubicBezTo>
                    <a:pt x="253" y="1123"/>
                    <a:pt x="0" y="873"/>
                    <a:pt x="0" y="562"/>
                  </a:cubicBezTo>
                  <a:cubicBezTo>
                    <a:pt x="0" y="250"/>
                    <a:pt x="253" y="1"/>
                    <a:pt x="561" y="1"/>
                  </a:cubicBezTo>
                  <a:cubicBezTo>
                    <a:pt x="873" y="1"/>
                    <a:pt x="1122" y="250"/>
                    <a:pt x="1122" y="56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0"/>
            <p:cNvSpPr/>
            <p:nvPr/>
          </p:nvSpPr>
          <p:spPr>
            <a:xfrm>
              <a:off x="4966845" y="3215988"/>
              <a:ext cx="100245" cy="425896"/>
            </a:xfrm>
            <a:custGeom>
              <a:avLst/>
              <a:gdLst/>
              <a:ahLst/>
              <a:cxnLst/>
              <a:rect l="l" t="t" r="r" b="b"/>
              <a:pathLst>
                <a:path w="511" h="2171" extrusionOk="0">
                  <a:moveTo>
                    <a:pt x="418" y="206"/>
                  </a:moveTo>
                  <a:lnTo>
                    <a:pt x="506" y="2027"/>
                  </a:lnTo>
                  <a:cubicBezTo>
                    <a:pt x="510" y="2101"/>
                    <a:pt x="455" y="2163"/>
                    <a:pt x="382" y="2167"/>
                  </a:cubicBezTo>
                  <a:cubicBezTo>
                    <a:pt x="312" y="2170"/>
                    <a:pt x="253" y="2119"/>
                    <a:pt x="246" y="2053"/>
                  </a:cubicBezTo>
                  <a:lnTo>
                    <a:pt x="15" y="242"/>
                  </a:lnTo>
                  <a:cubicBezTo>
                    <a:pt x="1" y="132"/>
                    <a:pt x="77" y="30"/>
                    <a:pt x="191" y="15"/>
                  </a:cubicBezTo>
                  <a:cubicBezTo>
                    <a:pt x="301" y="0"/>
                    <a:pt x="400" y="81"/>
                    <a:pt x="415" y="191"/>
                  </a:cubicBezTo>
                  <a:cubicBezTo>
                    <a:pt x="415" y="195"/>
                    <a:pt x="418" y="202"/>
                    <a:pt x="418" y="206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0"/>
            <p:cNvSpPr/>
            <p:nvPr/>
          </p:nvSpPr>
          <p:spPr>
            <a:xfrm>
              <a:off x="4876997" y="3110250"/>
              <a:ext cx="181462" cy="228936"/>
            </a:xfrm>
            <a:custGeom>
              <a:avLst/>
              <a:gdLst/>
              <a:ahLst/>
              <a:cxnLst/>
              <a:rect l="l" t="t" r="r" b="b"/>
              <a:pathLst>
                <a:path w="925" h="1167" extrusionOk="0">
                  <a:moveTo>
                    <a:pt x="0" y="0"/>
                  </a:moveTo>
                  <a:lnTo>
                    <a:pt x="334" y="88"/>
                  </a:lnTo>
                  <a:cubicBezTo>
                    <a:pt x="634" y="173"/>
                    <a:pt x="865" y="418"/>
                    <a:pt x="924" y="726"/>
                  </a:cubicBezTo>
                  <a:lnTo>
                    <a:pt x="385" y="1166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0"/>
            <p:cNvSpPr/>
            <p:nvPr/>
          </p:nvSpPr>
          <p:spPr>
            <a:xfrm>
              <a:off x="4741048" y="3082197"/>
              <a:ext cx="238156" cy="317215"/>
            </a:xfrm>
            <a:custGeom>
              <a:avLst/>
              <a:gdLst/>
              <a:ahLst/>
              <a:cxnLst/>
              <a:rect l="l" t="t" r="r" b="b"/>
              <a:pathLst>
                <a:path w="1214" h="1617" extrusionOk="0">
                  <a:moveTo>
                    <a:pt x="1133" y="481"/>
                  </a:moveTo>
                  <a:cubicBezTo>
                    <a:pt x="1122" y="308"/>
                    <a:pt x="1016" y="154"/>
                    <a:pt x="858" y="81"/>
                  </a:cubicBezTo>
                  <a:lnTo>
                    <a:pt x="756" y="33"/>
                  </a:lnTo>
                  <a:cubicBezTo>
                    <a:pt x="708" y="11"/>
                    <a:pt x="660" y="0"/>
                    <a:pt x="609" y="0"/>
                  </a:cubicBezTo>
                  <a:cubicBezTo>
                    <a:pt x="558" y="0"/>
                    <a:pt x="506" y="11"/>
                    <a:pt x="459" y="33"/>
                  </a:cubicBezTo>
                  <a:lnTo>
                    <a:pt x="356" y="81"/>
                  </a:lnTo>
                  <a:cubicBezTo>
                    <a:pt x="198" y="154"/>
                    <a:pt x="92" y="308"/>
                    <a:pt x="81" y="481"/>
                  </a:cubicBezTo>
                  <a:lnTo>
                    <a:pt x="1" y="1617"/>
                  </a:lnTo>
                  <a:lnTo>
                    <a:pt x="1214" y="161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0"/>
            <p:cNvSpPr/>
            <p:nvPr/>
          </p:nvSpPr>
          <p:spPr>
            <a:xfrm>
              <a:off x="4781263" y="3046886"/>
              <a:ext cx="164198" cy="164198"/>
            </a:xfrm>
            <a:custGeom>
              <a:avLst/>
              <a:gdLst/>
              <a:ahLst/>
              <a:cxnLst/>
              <a:rect l="l" t="t" r="r" b="b"/>
              <a:pathLst>
                <a:path w="837" h="837" extrusionOk="0">
                  <a:moveTo>
                    <a:pt x="837" y="419"/>
                  </a:moveTo>
                  <a:cubicBezTo>
                    <a:pt x="837" y="650"/>
                    <a:pt x="650" y="837"/>
                    <a:pt x="419" y="837"/>
                  </a:cubicBezTo>
                  <a:cubicBezTo>
                    <a:pt x="188" y="837"/>
                    <a:pt x="1" y="650"/>
                    <a:pt x="1" y="419"/>
                  </a:cubicBezTo>
                  <a:cubicBezTo>
                    <a:pt x="1" y="188"/>
                    <a:pt x="188" y="1"/>
                    <a:pt x="419" y="1"/>
                  </a:cubicBezTo>
                  <a:cubicBezTo>
                    <a:pt x="650" y="1"/>
                    <a:pt x="837" y="188"/>
                    <a:pt x="837" y="419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0"/>
            <p:cNvSpPr/>
            <p:nvPr/>
          </p:nvSpPr>
          <p:spPr>
            <a:xfrm>
              <a:off x="4810101" y="3023933"/>
              <a:ext cx="104365" cy="152624"/>
            </a:xfrm>
            <a:custGeom>
              <a:avLst/>
              <a:gdLst/>
              <a:ahLst/>
              <a:cxnLst/>
              <a:rect l="l" t="t" r="r" b="b"/>
              <a:pathLst>
                <a:path w="532" h="778" extrusionOk="0">
                  <a:moveTo>
                    <a:pt x="37" y="1"/>
                  </a:moveTo>
                  <a:lnTo>
                    <a:pt x="8" y="503"/>
                  </a:lnTo>
                  <a:cubicBezTo>
                    <a:pt x="0" y="649"/>
                    <a:pt x="118" y="778"/>
                    <a:pt x="268" y="778"/>
                  </a:cubicBezTo>
                  <a:cubicBezTo>
                    <a:pt x="415" y="778"/>
                    <a:pt x="532" y="653"/>
                    <a:pt x="525" y="503"/>
                  </a:cubicBezTo>
                  <a:lnTo>
                    <a:pt x="499" y="1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0"/>
            <p:cNvSpPr/>
            <p:nvPr/>
          </p:nvSpPr>
          <p:spPr>
            <a:xfrm>
              <a:off x="5002745" y="2843452"/>
              <a:ext cx="66503" cy="110839"/>
            </a:xfrm>
            <a:custGeom>
              <a:avLst/>
              <a:gdLst/>
              <a:ahLst/>
              <a:cxnLst/>
              <a:rect l="l" t="t" r="r" b="b"/>
              <a:pathLst>
                <a:path w="339" h="565" extrusionOk="0">
                  <a:moveTo>
                    <a:pt x="327" y="140"/>
                  </a:moveTo>
                  <a:cubicBezTo>
                    <a:pt x="320" y="52"/>
                    <a:pt x="228" y="0"/>
                    <a:pt x="151" y="44"/>
                  </a:cubicBezTo>
                  <a:lnTo>
                    <a:pt x="56" y="103"/>
                  </a:lnTo>
                  <a:lnTo>
                    <a:pt x="1" y="532"/>
                  </a:lnTo>
                  <a:cubicBezTo>
                    <a:pt x="301" y="565"/>
                    <a:pt x="338" y="319"/>
                    <a:pt x="327" y="14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0"/>
            <p:cNvSpPr/>
            <p:nvPr/>
          </p:nvSpPr>
          <p:spPr>
            <a:xfrm>
              <a:off x="4652573" y="2843452"/>
              <a:ext cx="66307" cy="110839"/>
            </a:xfrm>
            <a:custGeom>
              <a:avLst/>
              <a:gdLst/>
              <a:ahLst/>
              <a:cxnLst/>
              <a:rect l="l" t="t" r="r" b="b"/>
              <a:pathLst>
                <a:path w="338" h="565" extrusionOk="0">
                  <a:moveTo>
                    <a:pt x="12" y="140"/>
                  </a:moveTo>
                  <a:cubicBezTo>
                    <a:pt x="15" y="52"/>
                    <a:pt x="111" y="0"/>
                    <a:pt x="188" y="44"/>
                  </a:cubicBezTo>
                  <a:lnTo>
                    <a:pt x="283" y="103"/>
                  </a:lnTo>
                  <a:lnTo>
                    <a:pt x="338" y="532"/>
                  </a:lnTo>
                  <a:cubicBezTo>
                    <a:pt x="37" y="565"/>
                    <a:pt x="1" y="319"/>
                    <a:pt x="12" y="14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0"/>
            <p:cNvSpPr/>
            <p:nvPr/>
          </p:nvSpPr>
          <p:spPr>
            <a:xfrm>
              <a:off x="4684157" y="2614712"/>
              <a:ext cx="358412" cy="444729"/>
            </a:xfrm>
            <a:custGeom>
              <a:avLst/>
              <a:gdLst/>
              <a:ahLst/>
              <a:cxnLst/>
              <a:rect l="l" t="t" r="r" b="b"/>
              <a:pathLst>
                <a:path w="1827" h="2267" extrusionOk="0">
                  <a:moveTo>
                    <a:pt x="892" y="2266"/>
                  </a:moveTo>
                  <a:lnTo>
                    <a:pt x="892" y="2266"/>
                  </a:lnTo>
                  <a:cubicBezTo>
                    <a:pt x="503" y="2266"/>
                    <a:pt x="173" y="1977"/>
                    <a:pt x="129" y="1588"/>
                  </a:cubicBezTo>
                  <a:lnTo>
                    <a:pt x="63" y="1013"/>
                  </a:lnTo>
                  <a:cubicBezTo>
                    <a:pt x="1" y="463"/>
                    <a:pt x="466" y="1"/>
                    <a:pt x="1016" y="70"/>
                  </a:cubicBezTo>
                  <a:lnTo>
                    <a:pt x="1016" y="70"/>
                  </a:lnTo>
                  <a:cubicBezTo>
                    <a:pt x="1493" y="133"/>
                    <a:pt x="1826" y="580"/>
                    <a:pt x="1746" y="1053"/>
                  </a:cubicBezTo>
                  <a:lnTo>
                    <a:pt x="1650" y="1625"/>
                  </a:lnTo>
                  <a:cubicBezTo>
                    <a:pt x="1588" y="1995"/>
                    <a:pt x="1269" y="2266"/>
                    <a:pt x="892" y="2266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0"/>
            <p:cNvSpPr/>
            <p:nvPr/>
          </p:nvSpPr>
          <p:spPr>
            <a:xfrm>
              <a:off x="4673367" y="2607650"/>
              <a:ext cx="375675" cy="210103"/>
            </a:xfrm>
            <a:custGeom>
              <a:avLst/>
              <a:gdLst/>
              <a:ahLst/>
              <a:cxnLst/>
              <a:rect l="l" t="t" r="r" b="b"/>
              <a:pathLst>
                <a:path w="1915" h="1071" extrusionOk="0">
                  <a:moveTo>
                    <a:pt x="1079" y="73"/>
                  </a:moveTo>
                  <a:cubicBezTo>
                    <a:pt x="499" y="0"/>
                    <a:pt x="1" y="484"/>
                    <a:pt x="60" y="1063"/>
                  </a:cubicBezTo>
                  <a:lnTo>
                    <a:pt x="939" y="1067"/>
                  </a:lnTo>
                  <a:cubicBezTo>
                    <a:pt x="969" y="1067"/>
                    <a:pt x="994" y="1041"/>
                    <a:pt x="994" y="1012"/>
                  </a:cubicBezTo>
                  <a:lnTo>
                    <a:pt x="994" y="814"/>
                  </a:lnTo>
                  <a:cubicBezTo>
                    <a:pt x="994" y="785"/>
                    <a:pt x="1035" y="774"/>
                    <a:pt x="1049" y="799"/>
                  </a:cubicBezTo>
                  <a:lnTo>
                    <a:pt x="1178" y="1038"/>
                  </a:lnTo>
                  <a:cubicBezTo>
                    <a:pt x="1189" y="1056"/>
                    <a:pt x="1207" y="1067"/>
                    <a:pt x="1225" y="1067"/>
                  </a:cubicBezTo>
                  <a:lnTo>
                    <a:pt x="1859" y="1071"/>
                  </a:lnTo>
                  <a:cubicBezTo>
                    <a:pt x="1914" y="583"/>
                    <a:pt x="1570" y="139"/>
                    <a:pt x="1079" y="73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0"/>
            <p:cNvSpPr/>
            <p:nvPr/>
          </p:nvSpPr>
          <p:spPr>
            <a:xfrm>
              <a:off x="4999214" y="2795978"/>
              <a:ext cx="40412" cy="256989"/>
            </a:xfrm>
            <a:custGeom>
              <a:avLst/>
              <a:gdLst/>
              <a:ahLst/>
              <a:cxnLst/>
              <a:rect l="l" t="t" r="r" b="b"/>
              <a:pathLst>
                <a:path w="206" h="1310" extrusionOk="0">
                  <a:moveTo>
                    <a:pt x="206" y="12"/>
                  </a:moveTo>
                  <a:lnTo>
                    <a:pt x="30" y="1309"/>
                  </a:lnTo>
                  <a:lnTo>
                    <a:pt x="0" y="1306"/>
                  </a:lnTo>
                  <a:lnTo>
                    <a:pt x="8" y="1"/>
                  </a:ln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0"/>
            <p:cNvSpPr/>
            <p:nvPr/>
          </p:nvSpPr>
          <p:spPr>
            <a:xfrm>
              <a:off x="4684157" y="2795978"/>
              <a:ext cx="39824" cy="256989"/>
            </a:xfrm>
            <a:custGeom>
              <a:avLst/>
              <a:gdLst/>
              <a:ahLst/>
              <a:cxnLst/>
              <a:rect l="l" t="t" r="r" b="b"/>
              <a:pathLst>
                <a:path w="203" h="1310" extrusionOk="0">
                  <a:moveTo>
                    <a:pt x="195" y="1"/>
                  </a:moveTo>
                  <a:lnTo>
                    <a:pt x="203" y="1306"/>
                  </a:lnTo>
                  <a:lnTo>
                    <a:pt x="177" y="1309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0"/>
            <p:cNvSpPr/>
            <p:nvPr/>
          </p:nvSpPr>
          <p:spPr>
            <a:xfrm>
              <a:off x="4673367" y="2607650"/>
              <a:ext cx="375675" cy="210103"/>
            </a:xfrm>
            <a:custGeom>
              <a:avLst/>
              <a:gdLst/>
              <a:ahLst/>
              <a:cxnLst/>
              <a:rect l="l" t="t" r="r" b="b"/>
              <a:pathLst>
                <a:path w="1915" h="1071" extrusionOk="0">
                  <a:moveTo>
                    <a:pt x="1079" y="73"/>
                  </a:moveTo>
                  <a:cubicBezTo>
                    <a:pt x="499" y="0"/>
                    <a:pt x="1" y="484"/>
                    <a:pt x="60" y="1063"/>
                  </a:cubicBezTo>
                  <a:lnTo>
                    <a:pt x="67" y="1063"/>
                  </a:lnTo>
                  <a:cubicBezTo>
                    <a:pt x="170" y="1063"/>
                    <a:pt x="258" y="990"/>
                    <a:pt x="280" y="887"/>
                  </a:cubicBezTo>
                  <a:cubicBezTo>
                    <a:pt x="353" y="543"/>
                    <a:pt x="679" y="293"/>
                    <a:pt x="1053" y="341"/>
                  </a:cubicBezTo>
                  <a:cubicBezTo>
                    <a:pt x="1357" y="381"/>
                    <a:pt x="1588" y="612"/>
                    <a:pt x="1647" y="895"/>
                  </a:cubicBezTo>
                  <a:cubicBezTo>
                    <a:pt x="1665" y="997"/>
                    <a:pt x="1753" y="1071"/>
                    <a:pt x="1856" y="1071"/>
                  </a:cubicBezTo>
                  <a:lnTo>
                    <a:pt x="1859" y="1071"/>
                  </a:lnTo>
                  <a:cubicBezTo>
                    <a:pt x="1914" y="583"/>
                    <a:pt x="1570" y="139"/>
                    <a:pt x="1079" y="7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1" name="Google Shape;561;p20"/>
          <p:cNvGrpSpPr/>
          <p:nvPr/>
        </p:nvGrpSpPr>
        <p:grpSpPr>
          <a:xfrm>
            <a:off x="6833400" y="4139273"/>
            <a:ext cx="389829" cy="872474"/>
            <a:chOff x="5581658" y="2466993"/>
            <a:chExt cx="650909" cy="1456795"/>
          </a:xfrm>
        </p:grpSpPr>
        <p:sp>
          <p:nvSpPr>
            <p:cNvPr id="562" name="Google Shape;562;p20"/>
            <p:cNvSpPr/>
            <p:nvPr/>
          </p:nvSpPr>
          <p:spPr>
            <a:xfrm>
              <a:off x="5743503" y="2649239"/>
              <a:ext cx="135361" cy="115547"/>
            </a:xfrm>
            <a:custGeom>
              <a:avLst/>
              <a:gdLst/>
              <a:ahLst/>
              <a:cxnLst/>
              <a:rect l="l" t="t" r="r" b="b"/>
              <a:pathLst>
                <a:path w="690" h="589" extrusionOk="0">
                  <a:moveTo>
                    <a:pt x="147" y="1"/>
                  </a:moveTo>
                  <a:cubicBezTo>
                    <a:pt x="118" y="4"/>
                    <a:pt x="88" y="12"/>
                    <a:pt x="63" y="34"/>
                  </a:cubicBezTo>
                  <a:cubicBezTo>
                    <a:pt x="8" y="81"/>
                    <a:pt x="0" y="166"/>
                    <a:pt x="48" y="221"/>
                  </a:cubicBezTo>
                  <a:lnTo>
                    <a:pt x="55" y="228"/>
                  </a:lnTo>
                  <a:cubicBezTo>
                    <a:pt x="92" y="268"/>
                    <a:pt x="125" y="298"/>
                    <a:pt x="158" y="331"/>
                  </a:cubicBezTo>
                  <a:cubicBezTo>
                    <a:pt x="187" y="360"/>
                    <a:pt x="220" y="386"/>
                    <a:pt x="253" y="415"/>
                  </a:cubicBezTo>
                  <a:cubicBezTo>
                    <a:pt x="286" y="441"/>
                    <a:pt x="319" y="470"/>
                    <a:pt x="356" y="496"/>
                  </a:cubicBezTo>
                  <a:cubicBezTo>
                    <a:pt x="389" y="521"/>
                    <a:pt x="426" y="547"/>
                    <a:pt x="473" y="569"/>
                  </a:cubicBezTo>
                  <a:lnTo>
                    <a:pt x="488" y="576"/>
                  </a:lnTo>
                  <a:cubicBezTo>
                    <a:pt x="504" y="585"/>
                    <a:pt x="525" y="589"/>
                    <a:pt x="545" y="589"/>
                  </a:cubicBezTo>
                  <a:cubicBezTo>
                    <a:pt x="552" y="589"/>
                    <a:pt x="558" y="588"/>
                    <a:pt x="565" y="587"/>
                  </a:cubicBezTo>
                  <a:cubicBezTo>
                    <a:pt x="638" y="576"/>
                    <a:pt x="690" y="507"/>
                    <a:pt x="679" y="433"/>
                  </a:cubicBezTo>
                  <a:cubicBezTo>
                    <a:pt x="668" y="371"/>
                    <a:pt x="642" y="312"/>
                    <a:pt x="609" y="265"/>
                  </a:cubicBezTo>
                  <a:cubicBezTo>
                    <a:pt x="576" y="213"/>
                    <a:pt x="532" y="169"/>
                    <a:pt x="484" y="133"/>
                  </a:cubicBezTo>
                  <a:cubicBezTo>
                    <a:pt x="437" y="92"/>
                    <a:pt x="382" y="63"/>
                    <a:pt x="327" y="41"/>
                  </a:cubicBezTo>
                  <a:cubicBezTo>
                    <a:pt x="272" y="19"/>
                    <a:pt x="209" y="1"/>
                    <a:pt x="147" y="1"/>
                  </a:cubicBezTo>
                  <a:close/>
                </a:path>
              </a:pathLst>
            </a:custGeom>
            <a:solidFill>
              <a:srgbClr val="FBF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0"/>
            <p:cNvSpPr/>
            <p:nvPr/>
          </p:nvSpPr>
          <p:spPr>
            <a:xfrm>
              <a:off x="5878668" y="2751250"/>
              <a:ext cx="353900" cy="360373"/>
            </a:xfrm>
            <a:custGeom>
              <a:avLst/>
              <a:gdLst/>
              <a:ahLst/>
              <a:cxnLst/>
              <a:rect l="l" t="t" r="r" b="b"/>
              <a:pathLst>
                <a:path w="1804" h="1837" extrusionOk="0">
                  <a:moveTo>
                    <a:pt x="1647" y="1"/>
                  </a:moveTo>
                  <a:cubicBezTo>
                    <a:pt x="1610" y="1"/>
                    <a:pt x="1574" y="15"/>
                    <a:pt x="1547" y="42"/>
                  </a:cubicBezTo>
                  <a:lnTo>
                    <a:pt x="96" y="1453"/>
                  </a:lnTo>
                  <a:cubicBezTo>
                    <a:pt x="92" y="1457"/>
                    <a:pt x="88" y="1460"/>
                    <a:pt x="85" y="1464"/>
                  </a:cubicBezTo>
                  <a:cubicBezTo>
                    <a:pt x="1" y="1555"/>
                    <a:pt x="12" y="1698"/>
                    <a:pt x="103" y="1779"/>
                  </a:cubicBezTo>
                  <a:cubicBezTo>
                    <a:pt x="145" y="1818"/>
                    <a:pt x="198" y="1836"/>
                    <a:pt x="251" y="1836"/>
                  </a:cubicBezTo>
                  <a:cubicBezTo>
                    <a:pt x="313" y="1836"/>
                    <a:pt x="375" y="1810"/>
                    <a:pt x="418" y="1761"/>
                  </a:cubicBezTo>
                  <a:lnTo>
                    <a:pt x="1756" y="243"/>
                  </a:lnTo>
                  <a:cubicBezTo>
                    <a:pt x="1804" y="185"/>
                    <a:pt x="1804" y="100"/>
                    <a:pt x="1753" y="45"/>
                  </a:cubicBezTo>
                  <a:cubicBezTo>
                    <a:pt x="1723" y="15"/>
                    <a:pt x="1685" y="1"/>
                    <a:pt x="1647" y="1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0"/>
            <p:cNvSpPr/>
            <p:nvPr/>
          </p:nvSpPr>
          <p:spPr>
            <a:xfrm>
              <a:off x="5795293" y="2934085"/>
              <a:ext cx="248946" cy="209907"/>
            </a:xfrm>
            <a:custGeom>
              <a:avLst/>
              <a:gdLst/>
              <a:ahLst/>
              <a:cxnLst/>
              <a:rect l="l" t="t" r="r" b="b"/>
              <a:pathLst>
                <a:path w="1269" h="1070" extrusionOk="0">
                  <a:moveTo>
                    <a:pt x="935" y="0"/>
                  </a:moveTo>
                  <a:lnTo>
                    <a:pt x="0" y="990"/>
                  </a:lnTo>
                  <a:lnTo>
                    <a:pt x="374" y="1056"/>
                  </a:lnTo>
                  <a:cubicBezTo>
                    <a:pt x="426" y="1065"/>
                    <a:pt x="478" y="1069"/>
                    <a:pt x="529" y="1069"/>
                  </a:cubicBezTo>
                  <a:cubicBezTo>
                    <a:pt x="817" y="1069"/>
                    <a:pt x="1094" y="933"/>
                    <a:pt x="1269" y="697"/>
                  </a:cubicBezTo>
                  <a:lnTo>
                    <a:pt x="93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0"/>
            <p:cNvSpPr/>
            <p:nvPr/>
          </p:nvSpPr>
          <p:spPr>
            <a:xfrm>
              <a:off x="5581658" y="3121628"/>
              <a:ext cx="109466" cy="468074"/>
            </a:xfrm>
            <a:custGeom>
              <a:avLst/>
              <a:gdLst/>
              <a:ahLst/>
              <a:cxnLst/>
              <a:rect l="l" t="t" r="r" b="b"/>
              <a:pathLst>
                <a:path w="558" h="2386" extrusionOk="0">
                  <a:moveTo>
                    <a:pt x="324" y="1"/>
                  </a:moveTo>
                  <a:cubicBezTo>
                    <a:pt x="206" y="1"/>
                    <a:pt x="110" y="94"/>
                    <a:pt x="103" y="214"/>
                  </a:cubicBezTo>
                  <a:lnTo>
                    <a:pt x="4" y="2233"/>
                  </a:lnTo>
                  <a:cubicBezTo>
                    <a:pt x="1" y="2310"/>
                    <a:pt x="56" y="2376"/>
                    <a:pt x="133" y="2384"/>
                  </a:cubicBezTo>
                  <a:cubicBezTo>
                    <a:pt x="139" y="2385"/>
                    <a:pt x="146" y="2385"/>
                    <a:pt x="153" y="2385"/>
                  </a:cubicBezTo>
                  <a:cubicBezTo>
                    <a:pt x="225" y="2385"/>
                    <a:pt x="284" y="2333"/>
                    <a:pt x="294" y="2259"/>
                  </a:cubicBezTo>
                  <a:lnTo>
                    <a:pt x="550" y="254"/>
                  </a:lnTo>
                  <a:cubicBezTo>
                    <a:pt x="550" y="247"/>
                    <a:pt x="550" y="239"/>
                    <a:pt x="550" y="236"/>
                  </a:cubicBezTo>
                  <a:cubicBezTo>
                    <a:pt x="558" y="111"/>
                    <a:pt x="462" y="8"/>
                    <a:pt x="338" y="1"/>
                  </a:cubicBezTo>
                  <a:cubicBezTo>
                    <a:pt x="333" y="1"/>
                    <a:pt x="329" y="1"/>
                    <a:pt x="324" y="1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0"/>
            <p:cNvSpPr/>
            <p:nvPr/>
          </p:nvSpPr>
          <p:spPr>
            <a:xfrm>
              <a:off x="5591075" y="3000981"/>
              <a:ext cx="200687" cy="254047"/>
            </a:xfrm>
            <a:custGeom>
              <a:avLst/>
              <a:gdLst/>
              <a:ahLst/>
              <a:cxnLst/>
              <a:rect l="l" t="t" r="r" b="b"/>
              <a:pathLst>
                <a:path w="1023" h="1295" extrusionOk="0">
                  <a:moveTo>
                    <a:pt x="1023" y="0"/>
                  </a:moveTo>
                  <a:lnTo>
                    <a:pt x="656" y="103"/>
                  </a:lnTo>
                  <a:cubicBezTo>
                    <a:pt x="323" y="195"/>
                    <a:pt x="66" y="466"/>
                    <a:pt x="0" y="807"/>
                  </a:cubicBezTo>
                  <a:lnTo>
                    <a:pt x="598" y="1294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0"/>
            <p:cNvSpPr/>
            <p:nvPr/>
          </p:nvSpPr>
          <p:spPr>
            <a:xfrm>
              <a:off x="5836294" y="3852968"/>
              <a:ext cx="181266" cy="70819"/>
            </a:xfrm>
            <a:custGeom>
              <a:avLst/>
              <a:gdLst/>
              <a:ahLst/>
              <a:cxnLst/>
              <a:rect l="l" t="t" r="r" b="b"/>
              <a:pathLst>
                <a:path w="924" h="361" extrusionOk="0">
                  <a:moveTo>
                    <a:pt x="0" y="1"/>
                  </a:moveTo>
                  <a:lnTo>
                    <a:pt x="0" y="360"/>
                  </a:lnTo>
                  <a:lnTo>
                    <a:pt x="924" y="360"/>
                  </a:lnTo>
                  <a:lnTo>
                    <a:pt x="56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0"/>
            <p:cNvSpPr/>
            <p:nvPr/>
          </p:nvSpPr>
          <p:spPr>
            <a:xfrm>
              <a:off x="5830408" y="3499265"/>
              <a:ext cx="160667" cy="365474"/>
            </a:xfrm>
            <a:custGeom>
              <a:avLst/>
              <a:gdLst/>
              <a:ahLst/>
              <a:cxnLst/>
              <a:rect l="l" t="t" r="r" b="b"/>
              <a:pathLst>
                <a:path w="819" h="1863" extrusionOk="0">
                  <a:moveTo>
                    <a:pt x="345" y="1"/>
                  </a:moveTo>
                  <a:cubicBezTo>
                    <a:pt x="155" y="1"/>
                    <a:pt x="1" y="158"/>
                    <a:pt x="1" y="352"/>
                  </a:cubicBezTo>
                  <a:lnTo>
                    <a:pt x="30" y="1863"/>
                  </a:lnTo>
                  <a:lnTo>
                    <a:pt x="818" y="1863"/>
                  </a:lnTo>
                  <a:lnTo>
                    <a:pt x="690" y="316"/>
                  </a:lnTo>
                  <a:cubicBezTo>
                    <a:pt x="675" y="140"/>
                    <a:pt x="525" y="1"/>
                    <a:pt x="34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0"/>
            <p:cNvSpPr/>
            <p:nvPr/>
          </p:nvSpPr>
          <p:spPr>
            <a:xfrm>
              <a:off x="5626975" y="3852968"/>
              <a:ext cx="181462" cy="70819"/>
            </a:xfrm>
            <a:custGeom>
              <a:avLst/>
              <a:gdLst/>
              <a:ahLst/>
              <a:cxnLst/>
              <a:rect l="l" t="t" r="r" b="b"/>
              <a:pathLst>
                <a:path w="925" h="361" extrusionOk="0">
                  <a:moveTo>
                    <a:pt x="360" y="1"/>
                  </a:moveTo>
                  <a:lnTo>
                    <a:pt x="1" y="360"/>
                  </a:lnTo>
                  <a:lnTo>
                    <a:pt x="924" y="360"/>
                  </a:lnTo>
                  <a:lnTo>
                    <a:pt x="92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0"/>
            <p:cNvSpPr/>
            <p:nvPr/>
          </p:nvSpPr>
          <p:spPr>
            <a:xfrm>
              <a:off x="5653655" y="3499265"/>
              <a:ext cx="160471" cy="365474"/>
            </a:xfrm>
            <a:custGeom>
              <a:avLst/>
              <a:gdLst/>
              <a:ahLst/>
              <a:cxnLst/>
              <a:rect l="l" t="t" r="r" b="b"/>
              <a:pathLst>
                <a:path w="818" h="1863" extrusionOk="0">
                  <a:moveTo>
                    <a:pt x="473" y="1"/>
                  </a:moveTo>
                  <a:cubicBezTo>
                    <a:pt x="293" y="1"/>
                    <a:pt x="143" y="140"/>
                    <a:pt x="128" y="316"/>
                  </a:cubicBezTo>
                  <a:lnTo>
                    <a:pt x="0" y="1863"/>
                  </a:lnTo>
                  <a:lnTo>
                    <a:pt x="788" y="1863"/>
                  </a:lnTo>
                  <a:lnTo>
                    <a:pt x="814" y="352"/>
                  </a:lnTo>
                  <a:cubicBezTo>
                    <a:pt x="818" y="158"/>
                    <a:pt x="664" y="1"/>
                    <a:pt x="47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0"/>
            <p:cNvSpPr/>
            <p:nvPr/>
          </p:nvSpPr>
          <p:spPr>
            <a:xfrm>
              <a:off x="5826093" y="3269937"/>
              <a:ext cx="142619" cy="365474"/>
            </a:xfrm>
            <a:custGeom>
              <a:avLst/>
              <a:gdLst/>
              <a:ahLst/>
              <a:cxnLst/>
              <a:rect l="l" t="t" r="r" b="b"/>
              <a:pathLst>
                <a:path w="727" h="1863" extrusionOk="0">
                  <a:moveTo>
                    <a:pt x="587" y="0"/>
                  </a:moveTo>
                  <a:lnTo>
                    <a:pt x="1" y="143"/>
                  </a:lnTo>
                  <a:lnTo>
                    <a:pt x="23" y="1525"/>
                  </a:lnTo>
                  <a:cubicBezTo>
                    <a:pt x="27" y="1712"/>
                    <a:pt x="181" y="1862"/>
                    <a:pt x="367" y="1862"/>
                  </a:cubicBezTo>
                  <a:cubicBezTo>
                    <a:pt x="569" y="1862"/>
                    <a:pt x="727" y="1690"/>
                    <a:pt x="712" y="1488"/>
                  </a:cubicBezTo>
                  <a:lnTo>
                    <a:pt x="58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0"/>
            <p:cNvSpPr/>
            <p:nvPr/>
          </p:nvSpPr>
          <p:spPr>
            <a:xfrm>
              <a:off x="5675234" y="3269937"/>
              <a:ext cx="143208" cy="365474"/>
            </a:xfrm>
            <a:custGeom>
              <a:avLst/>
              <a:gdLst/>
              <a:ahLst/>
              <a:cxnLst/>
              <a:rect l="l" t="t" r="r" b="b"/>
              <a:pathLst>
                <a:path w="730" h="1863" extrusionOk="0">
                  <a:moveTo>
                    <a:pt x="143" y="0"/>
                  </a:moveTo>
                  <a:lnTo>
                    <a:pt x="18" y="1488"/>
                  </a:lnTo>
                  <a:cubicBezTo>
                    <a:pt x="0" y="1690"/>
                    <a:pt x="161" y="1862"/>
                    <a:pt x="363" y="1862"/>
                  </a:cubicBezTo>
                  <a:cubicBezTo>
                    <a:pt x="550" y="1862"/>
                    <a:pt x="700" y="1712"/>
                    <a:pt x="704" y="1525"/>
                  </a:cubicBezTo>
                  <a:lnTo>
                    <a:pt x="730" y="143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0"/>
            <p:cNvSpPr/>
            <p:nvPr/>
          </p:nvSpPr>
          <p:spPr>
            <a:xfrm>
              <a:off x="5698971" y="3183620"/>
              <a:ext cx="240314" cy="239530"/>
            </a:xfrm>
            <a:custGeom>
              <a:avLst/>
              <a:gdLst/>
              <a:ahLst/>
              <a:cxnLst/>
              <a:rect l="l" t="t" r="r" b="b"/>
              <a:pathLst>
                <a:path w="1225" h="1221" extrusionOk="0">
                  <a:moveTo>
                    <a:pt x="612" y="0"/>
                  </a:moveTo>
                  <a:cubicBezTo>
                    <a:pt x="275" y="0"/>
                    <a:pt x="0" y="272"/>
                    <a:pt x="0" y="612"/>
                  </a:cubicBezTo>
                  <a:cubicBezTo>
                    <a:pt x="0" y="950"/>
                    <a:pt x="275" y="1221"/>
                    <a:pt x="612" y="1221"/>
                  </a:cubicBezTo>
                  <a:cubicBezTo>
                    <a:pt x="950" y="1221"/>
                    <a:pt x="1224" y="950"/>
                    <a:pt x="1224" y="612"/>
                  </a:cubicBezTo>
                  <a:cubicBezTo>
                    <a:pt x="1224" y="272"/>
                    <a:pt x="950" y="0"/>
                    <a:pt x="61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0"/>
            <p:cNvSpPr/>
            <p:nvPr/>
          </p:nvSpPr>
          <p:spPr>
            <a:xfrm>
              <a:off x="5692497" y="2978617"/>
              <a:ext cx="258951" cy="345464"/>
            </a:xfrm>
            <a:custGeom>
              <a:avLst/>
              <a:gdLst/>
              <a:ahLst/>
              <a:cxnLst/>
              <a:rect l="l" t="t" r="r" b="b"/>
              <a:pathLst>
                <a:path w="1320" h="1761" extrusionOk="0">
                  <a:moveTo>
                    <a:pt x="660" y="1"/>
                  </a:moveTo>
                  <a:cubicBezTo>
                    <a:pt x="605" y="1"/>
                    <a:pt x="550" y="12"/>
                    <a:pt x="499" y="34"/>
                  </a:cubicBezTo>
                  <a:lnTo>
                    <a:pt x="385" y="89"/>
                  </a:lnTo>
                  <a:cubicBezTo>
                    <a:pt x="213" y="169"/>
                    <a:pt x="99" y="334"/>
                    <a:pt x="88" y="525"/>
                  </a:cubicBezTo>
                  <a:lnTo>
                    <a:pt x="0" y="1760"/>
                  </a:lnTo>
                  <a:lnTo>
                    <a:pt x="1320" y="1760"/>
                  </a:lnTo>
                  <a:lnTo>
                    <a:pt x="1232" y="525"/>
                  </a:lnTo>
                  <a:cubicBezTo>
                    <a:pt x="1221" y="334"/>
                    <a:pt x="1103" y="169"/>
                    <a:pt x="935" y="89"/>
                  </a:cubicBezTo>
                  <a:lnTo>
                    <a:pt x="821" y="34"/>
                  </a:lnTo>
                  <a:cubicBezTo>
                    <a:pt x="770" y="12"/>
                    <a:pt x="715" y="1"/>
                    <a:pt x="6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0"/>
            <p:cNvSpPr/>
            <p:nvPr/>
          </p:nvSpPr>
          <p:spPr>
            <a:xfrm>
              <a:off x="5742718" y="2942717"/>
              <a:ext cx="164198" cy="164787"/>
            </a:xfrm>
            <a:custGeom>
              <a:avLst/>
              <a:gdLst/>
              <a:ahLst/>
              <a:cxnLst/>
              <a:rect l="l" t="t" r="r" b="b"/>
              <a:pathLst>
                <a:path w="837" h="840" extrusionOk="0">
                  <a:moveTo>
                    <a:pt x="419" y="0"/>
                  </a:moveTo>
                  <a:cubicBezTo>
                    <a:pt x="188" y="0"/>
                    <a:pt x="1" y="191"/>
                    <a:pt x="1" y="422"/>
                  </a:cubicBezTo>
                  <a:cubicBezTo>
                    <a:pt x="1" y="653"/>
                    <a:pt x="188" y="840"/>
                    <a:pt x="419" y="840"/>
                  </a:cubicBezTo>
                  <a:cubicBezTo>
                    <a:pt x="650" y="840"/>
                    <a:pt x="836" y="653"/>
                    <a:pt x="836" y="422"/>
                  </a:cubicBezTo>
                  <a:cubicBezTo>
                    <a:pt x="836" y="191"/>
                    <a:pt x="650" y="0"/>
                    <a:pt x="41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0"/>
            <p:cNvSpPr/>
            <p:nvPr/>
          </p:nvSpPr>
          <p:spPr>
            <a:xfrm>
              <a:off x="5771556" y="2920353"/>
              <a:ext cx="105150" cy="152624"/>
            </a:xfrm>
            <a:custGeom>
              <a:avLst/>
              <a:gdLst/>
              <a:ahLst/>
              <a:cxnLst/>
              <a:rect l="l" t="t" r="r" b="b"/>
              <a:pathLst>
                <a:path w="536" h="778" extrusionOk="0">
                  <a:moveTo>
                    <a:pt x="37" y="1"/>
                  </a:moveTo>
                  <a:lnTo>
                    <a:pt x="8" y="503"/>
                  </a:lnTo>
                  <a:cubicBezTo>
                    <a:pt x="0" y="653"/>
                    <a:pt x="118" y="778"/>
                    <a:pt x="268" y="778"/>
                  </a:cubicBezTo>
                  <a:cubicBezTo>
                    <a:pt x="418" y="778"/>
                    <a:pt x="536" y="653"/>
                    <a:pt x="528" y="503"/>
                  </a:cubicBezTo>
                  <a:lnTo>
                    <a:pt x="503" y="1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0"/>
            <p:cNvSpPr/>
            <p:nvPr/>
          </p:nvSpPr>
          <p:spPr>
            <a:xfrm>
              <a:off x="5987937" y="2726924"/>
              <a:ext cx="77685" cy="115939"/>
            </a:xfrm>
            <a:custGeom>
              <a:avLst/>
              <a:gdLst/>
              <a:ahLst/>
              <a:cxnLst/>
              <a:rect l="l" t="t" r="r" b="b"/>
              <a:pathLst>
                <a:path w="396" h="591" extrusionOk="0">
                  <a:moveTo>
                    <a:pt x="245" y="0"/>
                  </a:moveTo>
                  <a:cubicBezTo>
                    <a:pt x="222" y="0"/>
                    <a:pt x="199" y="6"/>
                    <a:pt x="177" y="19"/>
                  </a:cubicBezTo>
                  <a:lnTo>
                    <a:pt x="63" y="85"/>
                  </a:lnTo>
                  <a:lnTo>
                    <a:pt x="1" y="587"/>
                  </a:lnTo>
                  <a:cubicBezTo>
                    <a:pt x="21" y="589"/>
                    <a:pt x="41" y="590"/>
                    <a:pt x="60" y="590"/>
                  </a:cubicBezTo>
                  <a:cubicBezTo>
                    <a:pt x="358" y="590"/>
                    <a:pt x="396" y="326"/>
                    <a:pt x="382" y="129"/>
                  </a:cubicBezTo>
                  <a:cubicBezTo>
                    <a:pt x="376" y="52"/>
                    <a:pt x="314" y="0"/>
                    <a:pt x="245" y="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0"/>
            <p:cNvSpPr/>
            <p:nvPr/>
          </p:nvSpPr>
          <p:spPr>
            <a:xfrm>
              <a:off x="5617166" y="2467973"/>
              <a:ext cx="417068" cy="504366"/>
            </a:xfrm>
            <a:custGeom>
              <a:avLst/>
              <a:gdLst/>
              <a:ahLst/>
              <a:cxnLst/>
              <a:rect l="l" t="t" r="r" b="b"/>
              <a:pathLst>
                <a:path w="2126" h="2571" extrusionOk="0">
                  <a:moveTo>
                    <a:pt x="1053" y="0"/>
                  </a:moveTo>
                  <a:cubicBezTo>
                    <a:pt x="471" y="0"/>
                    <a:pt x="0" y="510"/>
                    <a:pt x="69" y="1108"/>
                  </a:cubicBezTo>
                  <a:lnTo>
                    <a:pt x="150" y="1779"/>
                  </a:lnTo>
                  <a:cubicBezTo>
                    <a:pt x="201" y="2230"/>
                    <a:pt x="582" y="2571"/>
                    <a:pt x="1037" y="2571"/>
                  </a:cubicBezTo>
                  <a:cubicBezTo>
                    <a:pt x="1476" y="2571"/>
                    <a:pt x="1850" y="2255"/>
                    <a:pt x="1924" y="1823"/>
                  </a:cubicBezTo>
                  <a:lnTo>
                    <a:pt x="2034" y="1156"/>
                  </a:lnTo>
                  <a:cubicBezTo>
                    <a:pt x="2125" y="602"/>
                    <a:pt x="1737" y="78"/>
                    <a:pt x="1180" y="8"/>
                  </a:cubicBezTo>
                  <a:cubicBezTo>
                    <a:pt x="1137" y="3"/>
                    <a:pt x="1095" y="0"/>
                    <a:pt x="1053" y="0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0"/>
            <p:cNvSpPr/>
            <p:nvPr/>
          </p:nvSpPr>
          <p:spPr>
            <a:xfrm>
              <a:off x="5589898" y="2466993"/>
              <a:ext cx="452183" cy="237176"/>
            </a:xfrm>
            <a:custGeom>
              <a:avLst/>
              <a:gdLst/>
              <a:ahLst/>
              <a:cxnLst/>
              <a:rect l="l" t="t" r="r" b="b"/>
              <a:pathLst>
                <a:path w="2305" h="1209" extrusionOk="0">
                  <a:moveTo>
                    <a:pt x="1154" y="1"/>
                  </a:moveTo>
                  <a:cubicBezTo>
                    <a:pt x="516" y="1"/>
                    <a:pt x="0" y="555"/>
                    <a:pt x="69" y="1208"/>
                  </a:cubicBezTo>
                  <a:lnTo>
                    <a:pt x="1132" y="1208"/>
                  </a:lnTo>
                  <a:cubicBezTo>
                    <a:pt x="1165" y="1208"/>
                    <a:pt x="1194" y="1179"/>
                    <a:pt x="1194" y="1142"/>
                  </a:cubicBezTo>
                  <a:lnTo>
                    <a:pt x="1194" y="904"/>
                  </a:lnTo>
                  <a:cubicBezTo>
                    <a:pt x="1194" y="882"/>
                    <a:pt x="1213" y="869"/>
                    <a:pt x="1231" y="869"/>
                  </a:cubicBezTo>
                  <a:cubicBezTo>
                    <a:pt x="1243" y="869"/>
                    <a:pt x="1254" y="874"/>
                    <a:pt x="1260" y="886"/>
                  </a:cubicBezTo>
                  <a:lnTo>
                    <a:pt x="1418" y="1175"/>
                  </a:lnTo>
                  <a:cubicBezTo>
                    <a:pt x="1429" y="1194"/>
                    <a:pt x="1451" y="1208"/>
                    <a:pt x="1476" y="1208"/>
                  </a:cubicBezTo>
                  <a:lnTo>
                    <a:pt x="2246" y="1208"/>
                  </a:lnTo>
                  <a:cubicBezTo>
                    <a:pt x="2305" y="622"/>
                    <a:pt x="1887" y="83"/>
                    <a:pt x="1293" y="10"/>
                  </a:cubicBezTo>
                  <a:cubicBezTo>
                    <a:pt x="1246" y="4"/>
                    <a:pt x="1199" y="1"/>
                    <a:pt x="1154" y="1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0"/>
            <p:cNvSpPr/>
            <p:nvPr/>
          </p:nvSpPr>
          <p:spPr>
            <a:xfrm>
              <a:off x="5970674" y="2660029"/>
              <a:ext cx="55518" cy="136145"/>
            </a:xfrm>
            <a:custGeom>
              <a:avLst/>
              <a:gdLst/>
              <a:ahLst/>
              <a:cxnLst/>
              <a:rect l="l" t="t" r="r" b="b"/>
              <a:pathLst>
                <a:path w="283" h="694" extrusionOk="0">
                  <a:moveTo>
                    <a:pt x="272" y="243"/>
                  </a:moveTo>
                  <a:cubicBezTo>
                    <a:pt x="268" y="173"/>
                    <a:pt x="250" y="103"/>
                    <a:pt x="210" y="45"/>
                  </a:cubicBezTo>
                  <a:cubicBezTo>
                    <a:pt x="188" y="15"/>
                    <a:pt x="162" y="4"/>
                    <a:pt x="133" y="1"/>
                  </a:cubicBezTo>
                  <a:cubicBezTo>
                    <a:pt x="100" y="1"/>
                    <a:pt x="67" y="23"/>
                    <a:pt x="56" y="56"/>
                  </a:cubicBezTo>
                  <a:cubicBezTo>
                    <a:pt x="15" y="162"/>
                    <a:pt x="12" y="287"/>
                    <a:pt x="4" y="404"/>
                  </a:cubicBezTo>
                  <a:cubicBezTo>
                    <a:pt x="1" y="485"/>
                    <a:pt x="1" y="565"/>
                    <a:pt x="34" y="639"/>
                  </a:cubicBezTo>
                  <a:cubicBezTo>
                    <a:pt x="41" y="657"/>
                    <a:pt x="56" y="672"/>
                    <a:pt x="74" y="679"/>
                  </a:cubicBezTo>
                  <a:cubicBezTo>
                    <a:pt x="114" y="694"/>
                    <a:pt x="140" y="664"/>
                    <a:pt x="162" y="639"/>
                  </a:cubicBezTo>
                  <a:cubicBezTo>
                    <a:pt x="243" y="525"/>
                    <a:pt x="283" y="382"/>
                    <a:pt x="272" y="243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0"/>
            <p:cNvSpPr/>
            <p:nvPr/>
          </p:nvSpPr>
          <p:spPr>
            <a:xfrm>
              <a:off x="5613242" y="2660029"/>
              <a:ext cx="56302" cy="136145"/>
            </a:xfrm>
            <a:custGeom>
              <a:avLst/>
              <a:gdLst/>
              <a:ahLst/>
              <a:cxnLst/>
              <a:rect l="l" t="t" r="r" b="b"/>
              <a:pathLst>
                <a:path w="287" h="694" extrusionOk="0">
                  <a:moveTo>
                    <a:pt x="12" y="243"/>
                  </a:moveTo>
                  <a:cubicBezTo>
                    <a:pt x="16" y="173"/>
                    <a:pt x="38" y="103"/>
                    <a:pt x="74" y="45"/>
                  </a:cubicBezTo>
                  <a:cubicBezTo>
                    <a:pt x="96" y="15"/>
                    <a:pt x="126" y="4"/>
                    <a:pt x="151" y="1"/>
                  </a:cubicBezTo>
                  <a:cubicBezTo>
                    <a:pt x="184" y="1"/>
                    <a:pt x="217" y="23"/>
                    <a:pt x="228" y="56"/>
                  </a:cubicBezTo>
                  <a:cubicBezTo>
                    <a:pt x="268" y="162"/>
                    <a:pt x="276" y="287"/>
                    <a:pt x="279" y="404"/>
                  </a:cubicBezTo>
                  <a:cubicBezTo>
                    <a:pt x="283" y="485"/>
                    <a:pt x="287" y="565"/>
                    <a:pt x="250" y="639"/>
                  </a:cubicBezTo>
                  <a:cubicBezTo>
                    <a:pt x="243" y="657"/>
                    <a:pt x="228" y="672"/>
                    <a:pt x="210" y="679"/>
                  </a:cubicBezTo>
                  <a:cubicBezTo>
                    <a:pt x="170" y="694"/>
                    <a:pt x="144" y="664"/>
                    <a:pt x="122" y="639"/>
                  </a:cubicBezTo>
                  <a:cubicBezTo>
                    <a:pt x="41" y="525"/>
                    <a:pt x="1" y="382"/>
                    <a:pt x="12" y="243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 descr="PAISAJES ANIMADOS: Paisaje animado de cascada (2)">
            <a:extLst>
              <a:ext uri="{FF2B5EF4-FFF2-40B4-BE49-F238E27FC236}">
                <a16:creationId xmlns:a16="http://schemas.microsoft.com/office/drawing/2014/main" id="{76358E84-1E5C-4BAE-BFE7-337D37136C8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14" y="1112703"/>
            <a:ext cx="4936380" cy="370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Google Shape;481;p20">
            <a:extLst>
              <a:ext uri="{FF2B5EF4-FFF2-40B4-BE49-F238E27FC236}">
                <a16:creationId xmlns:a16="http://schemas.microsoft.com/office/drawing/2014/main" id="{985B842E-4FC5-417F-91C5-045BF0DB7E9E}"/>
              </a:ext>
            </a:extLst>
          </p:cNvPr>
          <p:cNvSpPr txBox="1">
            <a:spLocks/>
          </p:cNvSpPr>
          <p:nvPr/>
        </p:nvSpPr>
        <p:spPr>
          <a:xfrm>
            <a:off x="3065728" y="2807559"/>
            <a:ext cx="8229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 Extra Condensed"/>
              <a:buNone/>
              <a:defRPr sz="24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MX"/>
              <a:t>estalactitas </a:t>
            </a:r>
            <a:endParaRPr lang="es-MX" dirty="0"/>
          </a:p>
        </p:txBody>
      </p:sp>
      <p:pic>
        <p:nvPicPr>
          <p:cNvPr id="1028" name="Picture 4" descr="LA CUEVA DEL DRAGON - PicMix">
            <a:extLst>
              <a:ext uri="{FF2B5EF4-FFF2-40B4-BE49-F238E27FC236}">
                <a16:creationId xmlns:a16="http://schemas.microsoft.com/office/drawing/2014/main" id="{5CCF7445-691B-4A0A-859B-A2D709CA07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335" y="76418"/>
            <a:ext cx="2381250" cy="28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B6F86EEF-1A1D-407C-8CD5-4753E259AAB8}"/>
              </a:ext>
            </a:extLst>
          </p:cNvPr>
          <p:cNvSpPr/>
          <p:nvPr/>
        </p:nvSpPr>
        <p:spPr>
          <a:xfrm>
            <a:off x="257514" y="76418"/>
            <a:ext cx="1333041" cy="6947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Diferencias</a:t>
            </a:r>
          </a:p>
        </p:txBody>
      </p:sp>
    </p:spTree>
    <p:extLst>
      <p:ext uri="{BB962C8B-B14F-4D97-AF65-F5344CB8AC3E}">
        <p14:creationId xmlns:p14="http://schemas.microsoft.com/office/powerpoint/2010/main" val="3411930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9" name="Google Shape;589;p20"/>
          <p:cNvGrpSpPr/>
          <p:nvPr/>
        </p:nvGrpSpPr>
        <p:grpSpPr>
          <a:xfrm flipH="1">
            <a:off x="-96568" y="3868057"/>
            <a:ext cx="3478015" cy="1239860"/>
            <a:chOff x="2778774" y="1548326"/>
            <a:chExt cx="3586463" cy="1478840"/>
          </a:xfrm>
        </p:grpSpPr>
        <p:sp>
          <p:nvSpPr>
            <p:cNvPr id="590" name="Google Shape;590;p20"/>
            <p:cNvSpPr/>
            <p:nvPr/>
          </p:nvSpPr>
          <p:spPr>
            <a:xfrm>
              <a:off x="3936948" y="1548326"/>
              <a:ext cx="497518" cy="166675"/>
            </a:xfrm>
            <a:custGeom>
              <a:avLst/>
              <a:gdLst/>
              <a:ahLst/>
              <a:cxnLst/>
              <a:rect l="l" t="t" r="r" b="b"/>
              <a:pathLst>
                <a:path w="3373" h="1130" extrusionOk="0">
                  <a:moveTo>
                    <a:pt x="382" y="1"/>
                  </a:moveTo>
                  <a:cubicBezTo>
                    <a:pt x="169" y="1"/>
                    <a:pt x="1" y="169"/>
                    <a:pt x="1" y="382"/>
                  </a:cubicBezTo>
                  <a:lnTo>
                    <a:pt x="1" y="1130"/>
                  </a:lnTo>
                  <a:lnTo>
                    <a:pt x="3373" y="1130"/>
                  </a:lnTo>
                  <a:lnTo>
                    <a:pt x="3373" y="382"/>
                  </a:lnTo>
                  <a:cubicBezTo>
                    <a:pt x="3373" y="169"/>
                    <a:pt x="3201" y="1"/>
                    <a:pt x="2992" y="1"/>
                  </a:cubicBezTo>
                  <a:close/>
                </a:path>
              </a:pathLst>
            </a:custGeom>
            <a:solidFill>
              <a:srgbClr val="FBD20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0"/>
            <p:cNvSpPr/>
            <p:nvPr/>
          </p:nvSpPr>
          <p:spPr>
            <a:xfrm>
              <a:off x="4247879" y="1548326"/>
              <a:ext cx="429963" cy="166675"/>
            </a:xfrm>
            <a:custGeom>
              <a:avLst/>
              <a:gdLst/>
              <a:ahLst/>
              <a:cxnLst/>
              <a:rect l="l" t="t" r="r" b="b"/>
              <a:pathLst>
                <a:path w="2915" h="1130" extrusionOk="0">
                  <a:moveTo>
                    <a:pt x="381" y="1"/>
                  </a:moveTo>
                  <a:cubicBezTo>
                    <a:pt x="169" y="1"/>
                    <a:pt x="0" y="169"/>
                    <a:pt x="0" y="382"/>
                  </a:cubicBezTo>
                  <a:lnTo>
                    <a:pt x="0" y="1130"/>
                  </a:lnTo>
                  <a:lnTo>
                    <a:pt x="2914" y="1130"/>
                  </a:lnTo>
                  <a:lnTo>
                    <a:pt x="2914" y="382"/>
                  </a:lnTo>
                  <a:cubicBezTo>
                    <a:pt x="2914" y="169"/>
                    <a:pt x="2742" y="1"/>
                    <a:pt x="25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0"/>
            <p:cNvSpPr/>
            <p:nvPr/>
          </p:nvSpPr>
          <p:spPr>
            <a:xfrm>
              <a:off x="3148115" y="2608119"/>
              <a:ext cx="419195" cy="419048"/>
            </a:xfrm>
            <a:custGeom>
              <a:avLst/>
              <a:gdLst/>
              <a:ahLst/>
              <a:cxnLst/>
              <a:rect l="l" t="t" r="r" b="b"/>
              <a:pathLst>
                <a:path w="2842" h="2841" extrusionOk="0">
                  <a:moveTo>
                    <a:pt x="1419" y="0"/>
                  </a:moveTo>
                  <a:cubicBezTo>
                    <a:pt x="635" y="0"/>
                    <a:pt x="0" y="638"/>
                    <a:pt x="0" y="1422"/>
                  </a:cubicBezTo>
                  <a:cubicBezTo>
                    <a:pt x="0" y="2207"/>
                    <a:pt x="635" y="2841"/>
                    <a:pt x="1419" y="2841"/>
                  </a:cubicBezTo>
                  <a:cubicBezTo>
                    <a:pt x="2203" y="2841"/>
                    <a:pt x="2841" y="2207"/>
                    <a:pt x="2841" y="1422"/>
                  </a:cubicBezTo>
                  <a:cubicBezTo>
                    <a:pt x="2841" y="638"/>
                    <a:pt x="2203" y="0"/>
                    <a:pt x="1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0"/>
            <p:cNvSpPr/>
            <p:nvPr/>
          </p:nvSpPr>
          <p:spPr>
            <a:xfrm>
              <a:off x="5038924" y="2608119"/>
              <a:ext cx="419047" cy="419048"/>
            </a:xfrm>
            <a:custGeom>
              <a:avLst/>
              <a:gdLst/>
              <a:ahLst/>
              <a:cxnLst/>
              <a:rect l="l" t="t" r="r" b="b"/>
              <a:pathLst>
                <a:path w="2841" h="2841" extrusionOk="0">
                  <a:moveTo>
                    <a:pt x="1422" y="0"/>
                  </a:moveTo>
                  <a:cubicBezTo>
                    <a:pt x="638" y="0"/>
                    <a:pt x="0" y="638"/>
                    <a:pt x="0" y="1422"/>
                  </a:cubicBezTo>
                  <a:cubicBezTo>
                    <a:pt x="0" y="2207"/>
                    <a:pt x="638" y="2841"/>
                    <a:pt x="1422" y="2841"/>
                  </a:cubicBezTo>
                  <a:cubicBezTo>
                    <a:pt x="2207" y="2841"/>
                    <a:pt x="2841" y="2207"/>
                    <a:pt x="2841" y="1422"/>
                  </a:cubicBezTo>
                  <a:cubicBezTo>
                    <a:pt x="2841" y="638"/>
                    <a:pt x="2207" y="0"/>
                    <a:pt x="14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0"/>
            <p:cNvSpPr/>
            <p:nvPr/>
          </p:nvSpPr>
          <p:spPr>
            <a:xfrm>
              <a:off x="3386033" y="1836985"/>
              <a:ext cx="91450" cy="308423"/>
            </a:xfrm>
            <a:custGeom>
              <a:avLst/>
              <a:gdLst/>
              <a:ahLst/>
              <a:cxnLst/>
              <a:rect l="l" t="t" r="r" b="b"/>
              <a:pathLst>
                <a:path w="620" h="2091" extrusionOk="0">
                  <a:moveTo>
                    <a:pt x="74" y="1"/>
                  </a:moveTo>
                  <a:cubicBezTo>
                    <a:pt x="33" y="1"/>
                    <a:pt x="0" y="34"/>
                    <a:pt x="0" y="78"/>
                  </a:cubicBezTo>
                  <a:lnTo>
                    <a:pt x="0" y="2013"/>
                  </a:lnTo>
                  <a:cubicBezTo>
                    <a:pt x="0" y="2057"/>
                    <a:pt x="33" y="2090"/>
                    <a:pt x="74" y="2090"/>
                  </a:cubicBezTo>
                  <a:lnTo>
                    <a:pt x="546" y="2090"/>
                  </a:lnTo>
                  <a:cubicBezTo>
                    <a:pt x="587" y="2090"/>
                    <a:pt x="620" y="2057"/>
                    <a:pt x="620" y="2013"/>
                  </a:cubicBezTo>
                  <a:lnTo>
                    <a:pt x="620" y="78"/>
                  </a:lnTo>
                  <a:cubicBezTo>
                    <a:pt x="620" y="34"/>
                    <a:pt x="587" y="1"/>
                    <a:pt x="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0"/>
            <p:cNvSpPr/>
            <p:nvPr/>
          </p:nvSpPr>
          <p:spPr>
            <a:xfrm>
              <a:off x="3431463" y="1768397"/>
              <a:ext cx="181278" cy="441910"/>
            </a:xfrm>
            <a:custGeom>
              <a:avLst/>
              <a:gdLst/>
              <a:ahLst/>
              <a:cxnLst/>
              <a:rect l="l" t="t" r="r" b="b"/>
              <a:pathLst>
                <a:path w="1229" h="2996" fill="none" extrusionOk="0">
                  <a:moveTo>
                    <a:pt x="832" y="0"/>
                  </a:moveTo>
                  <a:lnTo>
                    <a:pt x="378" y="0"/>
                  </a:lnTo>
                  <a:cubicBezTo>
                    <a:pt x="169" y="0"/>
                    <a:pt x="0" y="169"/>
                    <a:pt x="0" y="378"/>
                  </a:cubicBezTo>
                  <a:lnTo>
                    <a:pt x="0" y="2618"/>
                  </a:lnTo>
                  <a:cubicBezTo>
                    <a:pt x="0" y="2827"/>
                    <a:pt x="169" y="2995"/>
                    <a:pt x="378" y="2995"/>
                  </a:cubicBezTo>
                  <a:lnTo>
                    <a:pt x="1228" y="2995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0"/>
            <p:cNvSpPr/>
            <p:nvPr/>
          </p:nvSpPr>
          <p:spPr>
            <a:xfrm>
              <a:off x="2931879" y="1614259"/>
              <a:ext cx="3262553" cy="1211860"/>
            </a:xfrm>
            <a:custGeom>
              <a:avLst/>
              <a:gdLst/>
              <a:ahLst/>
              <a:cxnLst/>
              <a:rect l="l" t="t" r="r" b="b"/>
              <a:pathLst>
                <a:path w="22119" h="8216" extrusionOk="0">
                  <a:moveTo>
                    <a:pt x="5209" y="1"/>
                  </a:moveTo>
                  <a:cubicBezTo>
                    <a:pt x="4637" y="1"/>
                    <a:pt x="4153" y="430"/>
                    <a:pt x="4091" y="1001"/>
                  </a:cubicBezTo>
                  <a:lnTo>
                    <a:pt x="3743" y="4125"/>
                  </a:lnTo>
                  <a:lnTo>
                    <a:pt x="1202" y="4125"/>
                  </a:lnTo>
                  <a:cubicBezTo>
                    <a:pt x="539" y="4125"/>
                    <a:pt x="0" y="4660"/>
                    <a:pt x="0" y="5327"/>
                  </a:cubicBezTo>
                  <a:lnTo>
                    <a:pt x="0" y="8215"/>
                  </a:lnTo>
                  <a:lnTo>
                    <a:pt x="21616" y="8215"/>
                  </a:lnTo>
                  <a:cubicBezTo>
                    <a:pt x="21891" y="8215"/>
                    <a:pt x="22118" y="7992"/>
                    <a:pt x="22118" y="7713"/>
                  </a:cubicBezTo>
                  <a:lnTo>
                    <a:pt x="22118" y="1471"/>
                  </a:lnTo>
                  <a:cubicBezTo>
                    <a:pt x="22118" y="657"/>
                    <a:pt x="21459" y="1"/>
                    <a:pt x="20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0"/>
            <p:cNvSpPr/>
            <p:nvPr/>
          </p:nvSpPr>
          <p:spPr>
            <a:xfrm>
              <a:off x="4040198" y="2724792"/>
              <a:ext cx="1525445" cy="147"/>
            </a:xfrm>
            <a:custGeom>
              <a:avLst/>
              <a:gdLst/>
              <a:ahLst/>
              <a:cxnLst/>
              <a:rect l="l" t="t" r="r" b="b"/>
              <a:pathLst>
                <a:path w="10342" h="1" fill="none" extrusionOk="0">
                  <a:moveTo>
                    <a:pt x="1" y="1"/>
                  </a:moveTo>
                  <a:lnTo>
                    <a:pt x="10341" y="1"/>
                  </a:lnTo>
                </a:path>
              </a:pathLst>
            </a:custGeom>
            <a:noFill/>
            <a:ln w="19050" cap="flat" cmpd="sng">
              <a:solidFill>
                <a:srgbClr val="001A3E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0"/>
            <p:cNvSpPr/>
            <p:nvPr/>
          </p:nvSpPr>
          <p:spPr>
            <a:xfrm>
              <a:off x="3507131" y="2425365"/>
              <a:ext cx="2689957" cy="147"/>
            </a:xfrm>
            <a:custGeom>
              <a:avLst/>
              <a:gdLst/>
              <a:ahLst/>
              <a:cxnLst/>
              <a:rect l="l" t="t" r="r" b="b"/>
              <a:pathLst>
                <a:path w="18237" h="1" fill="none" extrusionOk="0">
                  <a:moveTo>
                    <a:pt x="0" y="0"/>
                  </a:moveTo>
                  <a:lnTo>
                    <a:pt x="18237" y="0"/>
                  </a:lnTo>
                </a:path>
              </a:pathLst>
            </a:custGeom>
            <a:noFill/>
            <a:ln w="15300" cap="flat" cmpd="sng">
              <a:solidFill>
                <a:srgbClr val="FBAC13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0"/>
            <p:cNvSpPr/>
            <p:nvPr/>
          </p:nvSpPr>
          <p:spPr>
            <a:xfrm>
              <a:off x="4055833" y="1767364"/>
              <a:ext cx="2135948" cy="147"/>
            </a:xfrm>
            <a:custGeom>
              <a:avLst/>
              <a:gdLst/>
              <a:ahLst/>
              <a:cxnLst/>
              <a:rect l="l" t="t" r="r" b="b"/>
              <a:pathLst>
                <a:path w="14481" h="1" fill="none" extrusionOk="0">
                  <a:moveTo>
                    <a:pt x="1" y="0"/>
                  </a:moveTo>
                  <a:lnTo>
                    <a:pt x="14480" y="0"/>
                  </a:lnTo>
                </a:path>
              </a:pathLst>
            </a:custGeom>
            <a:noFill/>
            <a:ln w="19050" cap="flat" cmpd="sng">
              <a:solidFill>
                <a:srgbClr val="001A3E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0"/>
            <p:cNvSpPr/>
            <p:nvPr/>
          </p:nvSpPr>
          <p:spPr>
            <a:xfrm>
              <a:off x="2931879" y="2222552"/>
              <a:ext cx="764640" cy="603570"/>
            </a:xfrm>
            <a:custGeom>
              <a:avLst/>
              <a:gdLst/>
              <a:ahLst/>
              <a:cxnLst/>
              <a:rect l="l" t="t" r="r" b="b"/>
              <a:pathLst>
                <a:path w="5184" h="4092" extrusionOk="0">
                  <a:moveTo>
                    <a:pt x="1202" y="1"/>
                  </a:moveTo>
                  <a:cubicBezTo>
                    <a:pt x="539" y="1"/>
                    <a:pt x="0" y="536"/>
                    <a:pt x="0" y="1203"/>
                  </a:cubicBezTo>
                  <a:lnTo>
                    <a:pt x="0" y="4091"/>
                  </a:lnTo>
                  <a:lnTo>
                    <a:pt x="3981" y="4091"/>
                  </a:lnTo>
                  <a:lnTo>
                    <a:pt x="3981" y="1203"/>
                  </a:lnTo>
                  <a:cubicBezTo>
                    <a:pt x="3981" y="536"/>
                    <a:pt x="4520" y="1"/>
                    <a:pt x="51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0"/>
            <p:cNvSpPr/>
            <p:nvPr/>
          </p:nvSpPr>
          <p:spPr>
            <a:xfrm>
              <a:off x="3602269" y="2608119"/>
              <a:ext cx="419195" cy="419048"/>
            </a:xfrm>
            <a:custGeom>
              <a:avLst/>
              <a:gdLst/>
              <a:ahLst/>
              <a:cxnLst/>
              <a:rect l="l" t="t" r="r" b="b"/>
              <a:pathLst>
                <a:path w="2842" h="2841" extrusionOk="0">
                  <a:moveTo>
                    <a:pt x="1423" y="0"/>
                  </a:moveTo>
                  <a:cubicBezTo>
                    <a:pt x="638" y="0"/>
                    <a:pt x="0" y="638"/>
                    <a:pt x="0" y="1422"/>
                  </a:cubicBezTo>
                  <a:cubicBezTo>
                    <a:pt x="0" y="2207"/>
                    <a:pt x="638" y="2841"/>
                    <a:pt x="1423" y="2841"/>
                  </a:cubicBezTo>
                  <a:cubicBezTo>
                    <a:pt x="2207" y="2841"/>
                    <a:pt x="2841" y="2207"/>
                    <a:pt x="2841" y="1422"/>
                  </a:cubicBezTo>
                  <a:cubicBezTo>
                    <a:pt x="2841" y="638"/>
                    <a:pt x="2207" y="0"/>
                    <a:pt x="14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0"/>
            <p:cNvSpPr/>
            <p:nvPr/>
          </p:nvSpPr>
          <p:spPr>
            <a:xfrm>
              <a:off x="2890137" y="2688064"/>
              <a:ext cx="764197" cy="160185"/>
            </a:xfrm>
            <a:custGeom>
              <a:avLst/>
              <a:gdLst/>
              <a:ahLst/>
              <a:cxnLst/>
              <a:rect l="l" t="t" r="r" b="b"/>
              <a:pathLst>
                <a:path w="5181" h="1086" extrusionOk="0">
                  <a:moveTo>
                    <a:pt x="188" y="1"/>
                  </a:moveTo>
                  <a:cubicBezTo>
                    <a:pt x="85" y="1"/>
                    <a:pt x="1" y="85"/>
                    <a:pt x="1" y="184"/>
                  </a:cubicBezTo>
                  <a:lnTo>
                    <a:pt x="1" y="902"/>
                  </a:lnTo>
                  <a:cubicBezTo>
                    <a:pt x="1" y="1001"/>
                    <a:pt x="85" y="1086"/>
                    <a:pt x="188" y="1086"/>
                  </a:cubicBezTo>
                  <a:lnTo>
                    <a:pt x="4993" y="1086"/>
                  </a:lnTo>
                  <a:cubicBezTo>
                    <a:pt x="5096" y="1086"/>
                    <a:pt x="5180" y="1001"/>
                    <a:pt x="5180" y="902"/>
                  </a:cubicBezTo>
                  <a:lnTo>
                    <a:pt x="5180" y="184"/>
                  </a:lnTo>
                  <a:cubicBezTo>
                    <a:pt x="5180" y="85"/>
                    <a:pt x="5096" y="1"/>
                    <a:pt x="49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0"/>
            <p:cNvSpPr/>
            <p:nvPr/>
          </p:nvSpPr>
          <p:spPr>
            <a:xfrm>
              <a:off x="5490276" y="2688064"/>
              <a:ext cx="763608" cy="160185"/>
            </a:xfrm>
            <a:custGeom>
              <a:avLst/>
              <a:gdLst/>
              <a:ahLst/>
              <a:cxnLst/>
              <a:rect l="l" t="t" r="r" b="b"/>
              <a:pathLst>
                <a:path w="5177" h="1086" extrusionOk="0">
                  <a:moveTo>
                    <a:pt x="184" y="1"/>
                  </a:moveTo>
                  <a:cubicBezTo>
                    <a:pt x="81" y="1"/>
                    <a:pt x="1" y="85"/>
                    <a:pt x="1" y="184"/>
                  </a:cubicBezTo>
                  <a:lnTo>
                    <a:pt x="1" y="902"/>
                  </a:lnTo>
                  <a:cubicBezTo>
                    <a:pt x="1" y="1001"/>
                    <a:pt x="81" y="1086"/>
                    <a:pt x="184" y="1086"/>
                  </a:cubicBezTo>
                  <a:lnTo>
                    <a:pt x="4993" y="1086"/>
                  </a:lnTo>
                  <a:cubicBezTo>
                    <a:pt x="5096" y="1086"/>
                    <a:pt x="5177" y="1001"/>
                    <a:pt x="5177" y="902"/>
                  </a:cubicBezTo>
                  <a:lnTo>
                    <a:pt x="5177" y="184"/>
                  </a:lnTo>
                  <a:cubicBezTo>
                    <a:pt x="5177" y="85"/>
                    <a:pt x="5096" y="1"/>
                    <a:pt x="49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0"/>
            <p:cNvSpPr/>
            <p:nvPr/>
          </p:nvSpPr>
          <p:spPr>
            <a:xfrm>
              <a:off x="4224574" y="1852767"/>
              <a:ext cx="402970" cy="347215"/>
            </a:xfrm>
            <a:custGeom>
              <a:avLst/>
              <a:gdLst/>
              <a:ahLst/>
              <a:cxnLst/>
              <a:rect l="l" t="t" r="r" b="b"/>
              <a:pathLst>
                <a:path w="2732" h="2354" extrusionOk="0">
                  <a:moveTo>
                    <a:pt x="191" y="0"/>
                  </a:moveTo>
                  <a:cubicBezTo>
                    <a:pt x="85" y="0"/>
                    <a:pt x="1" y="85"/>
                    <a:pt x="1" y="191"/>
                  </a:cubicBezTo>
                  <a:lnTo>
                    <a:pt x="1" y="2163"/>
                  </a:lnTo>
                  <a:cubicBezTo>
                    <a:pt x="1" y="2269"/>
                    <a:pt x="85" y="2354"/>
                    <a:pt x="191" y="2354"/>
                  </a:cubicBezTo>
                  <a:lnTo>
                    <a:pt x="2545" y="2354"/>
                  </a:lnTo>
                  <a:cubicBezTo>
                    <a:pt x="2647" y="2354"/>
                    <a:pt x="2732" y="2269"/>
                    <a:pt x="2732" y="2163"/>
                  </a:cubicBezTo>
                  <a:lnTo>
                    <a:pt x="2732" y="191"/>
                  </a:lnTo>
                  <a:cubicBezTo>
                    <a:pt x="2732" y="85"/>
                    <a:pt x="2647" y="0"/>
                    <a:pt x="25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0"/>
            <p:cNvSpPr/>
            <p:nvPr/>
          </p:nvSpPr>
          <p:spPr>
            <a:xfrm>
              <a:off x="3739592" y="2745442"/>
              <a:ext cx="144993" cy="144992"/>
            </a:xfrm>
            <a:custGeom>
              <a:avLst/>
              <a:gdLst/>
              <a:ahLst/>
              <a:cxnLst/>
              <a:rect l="l" t="t" r="r" b="b"/>
              <a:pathLst>
                <a:path w="983" h="983" extrusionOk="0">
                  <a:moveTo>
                    <a:pt x="492" y="0"/>
                  </a:moveTo>
                  <a:cubicBezTo>
                    <a:pt x="220" y="0"/>
                    <a:pt x="1" y="220"/>
                    <a:pt x="1" y="491"/>
                  </a:cubicBezTo>
                  <a:cubicBezTo>
                    <a:pt x="1" y="763"/>
                    <a:pt x="220" y="983"/>
                    <a:pt x="492" y="983"/>
                  </a:cubicBezTo>
                  <a:cubicBezTo>
                    <a:pt x="763" y="983"/>
                    <a:pt x="983" y="763"/>
                    <a:pt x="983" y="491"/>
                  </a:cubicBezTo>
                  <a:cubicBezTo>
                    <a:pt x="983" y="220"/>
                    <a:pt x="763" y="0"/>
                    <a:pt x="492" y="0"/>
                  </a:cubicBezTo>
                  <a:close/>
                </a:path>
              </a:pathLst>
            </a:custGeom>
            <a:solidFill>
              <a:srgbClr val="FBF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0"/>
            <p:cNvSpPr/>
            <p:nvPr/>
          </p:nvSpPr>
          <p:spPr>
            <a:xfrm>
              <a:off x="5485998" y="2608119"/>
              <a:ext cx="419195" cy="419048"/>
            </a:xfrm>
            <a:custGeom>
              <a:avLst/>
              <a:gdLst/>
              <a:ahLst/>
              <a:cxnLst/>
              <a:rect l="l" t="t" r="r" b="b"/>
              <a:pathLst>
                <a:path w="2842" h="2841" extrusionOk="0">
                  <a:moveTo>
                    <a:pt x="1423" y="0"/>
                  </a:moveTo>
                  <a:cubicBezTo>
                    <a:pt x="638" y="0"/>
                    <a:pt x="1" y="638"/>
                    <a:pt x="1" y="1422"/>
                  </a:cubicBezTo>
                  <a:cubicBezTo>
                    <a:pt x="1" y="2207"/>
                    <a:pt x="638" y="2841"/>
                    <a:pt x="1423" y="2841"/>
                  </a:cubicBezTo>
                  <a:cubicBezTo>
                    <a:pt x="2207" y="2841"/>
                    <a:pt x="2841" y="2207"/>
                    <a:pt x="2841" y="1422"/>
                  </a:cubicBezTo>
                  <a:cubicBezTo>
                    <a:pt x="2841" y="638"/>
                    <a:pt x="2207" y="0"/>
                    <a:pt x="14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0"/>
            <p:cNvSpPr/>
            <p:nvPr/>
          </p:nvSpPr>
          <p:spPr>
            <a:xfrm>
              <a:off x="5623321" y="2745442"/>
              <a:ext cx="144550" cy="144992"/>
            </a:xfrm>
            <a:custGeom>
              <a:avLst/>
              <a:gdLst/>
              <a:ahLst/>
              <a:cxnLst/>
              <a:rect l="l" t="t" r="r" b="b"/>
              <a:pathLst>
                <a:path w="980" h="983" extrusionOk="0">
                  <a:moveTo>
                    <a:pt x="492" y="0"/>
                  </a:moveTo>
                  <a:cubicBezTo>
                    <a:pt x="221" y="0"/>
                    <a:pt x="1" y="220"/>
                    <a:pt x="1" y="491"/>
                  </a:cubicBezTo>
                  <a:cubicBezTo>
                    <a:pt x="1" y="763"/>
                    <a:pt x="221" y="983"/>
                    <a:pt x="492" y="983"/>
                  </a:cubicBezTo>
                  <a:cubicBezTo>
                    <a:pt x="759" y="983"/>
                    <a:pt x="979" y="763"/>
                    <a:pt x="979" y="491"/>
                  </a:cubicBezTo>
                  <a:cubicBezTo>
                    <a:pt x="979" y="220"/>
                    <a:pt x="759" y="0"/>
                    <a:pt x="492" y="0"/>
                  </a:cubicBezTo>
                  <a:close/>
                </a:path>
              </a:pathLst>
            </a:custGeom>
            <a:solidFill>
              <a:srgbClr val="FBF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0"/>
            <p:cNvSpPr/>
            <p:nvPr/>
          </p:nvSpPr>
          <p:spPr>
            <a:xfrm>
              <a:off x="5440568" y="2563131"/>
              <a:ext cx="510055" cy="262992"/>
            </a:xfrm>
            <a:custGeom>
              <a:avLst/>
              <a:gdLst/>
              <a:ahLst/>
              <a:cxnLst/>
              <a:rect l="l" t="t" r="r" b="b"/>
              <a:pathLst>
                <a:path w="3458" h="1783" extrusionOk="0">
                  <a:moveTo>
                    <a:pt x="1731" y="1"/>
                  </a:moveTo>
                  <a:cubicBezTo>
                    <a:pt x="774" y="1"/>
                    <a:pt x="1" y="774"/>
                    <a:pt x="1" y="1727"/>
                  </a:cubicBezTo>
                  <a:cubicBezTo>
                    <a:pt x="1" y="1746"/>
                    <a:pt x="1" y="1764"/>
                    <a:pt x="4" y="1782"/>
                  </a:cubicBezTo>
                  <a:lnTo>
                    <a:pt x="3457" y="1782"/>
                  </a:lnTo>
                  <a:cubicBezTo>
                    <a:pt x="3457" y="1764"/>
                    <a:pt x="3457" y="1746"/>
                    <a:pt x="3457" y="1727"/>
                  </a:cubicBezTo>
                  <a:cubicBezTo>
                    <a:pt x="3457" y="774"/>
                    <a:pt x="2684" y="1"/>
                    <a:pt x="17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0"/>
            <p:cNvSpPr/>
            <p:nvPr/>
          </p:nvSpPr>
          <p:spPr>
            <a:xfrm>
              <a:off x="3562739" y="2563131"/>
              <a:ext cx="509465" cy="262992"/>
            </a:xfrm>
            <a:custGeom>
              <a:avLst/>
              <a:gdLst/>
              <a:ahLst/>
              <a:cxnLst/>
              <a:rect l="l" t="t" r="r" b="b"/>
              <a:pathLst>
                <a:path w="3454" h="1783" extrusionOk="0">
                  <a:moveTo>
                    <a:pt x="1727" y="1"/>
                  </a:moveTo>
                  <a:cubicBezTo>
                    <a:pt x="774" y="1"/>
                    <a:pt x="1" y="774"/>
                    <a:pt x="1" y="1727"/>
                  </a:cubicBezTo>
                  <a:cubicBezTo>
                    <a:pt x="1" y="1746"/>
                    <a:pt x="1" y="1764"/>
                    <a:pt x="1" y="1782"/>
                  </a:cubicBezTo>
                  <a:lnTo>
                    <a:pt x="3454" y="1782"/>
                  </a:lnTo>
                  <a:cubicBezTo>
                    <a:pt x="3454" y="1764"/>
                    <a:pt x="3454" y="1746"/>
                    <a:pt x="3454" y="1727"/>
                  </a:cubicBezTo>
                  <a:cubicBezTo>
                    <a:pt x="3454" y="774"/>
                    <a:pt x="2680" y="1"/>
                    <a:pt x="17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0"/>
            <p:cNvSpPr/>
            <p:nvPr/>
          </p:nvSpPr>
          <p:spPr>
            <a:xfrm>
              <a:off x="4072058" y="1768397"/>
              <a:ext cx="181278" cy="441910"/>
            </a:xfrm>
            <a:custGeom>
              <a:avLst/>
              <a:gdLst/>
              <a:ahLst/>
              <a:cxnLst/>
              <a:rect l="l" t="t" r="r" b="b"/>
              <a:pathLst>
                <a:path w="1229" h="2996" fill="none" extrusionOk="0">
                  <a:moveTo>
                    <a:pt x="503" y="0"/>
                  </a:moveTo>
                  <a:lnTo>
                    <a:pt x="851" y="0"/>
                  </a:lnTo>
                  <a:cubicBezTo>
                    <a:pt x="1060" y="0"/>
                    <a:pt x="1229" y="169"/>
                    <a:pt x="1229" y="378"/>
                  </a:cubicBezTo>
                  <a:lnTo>
                    <a:pt x="1229" y="2618"/>
                  </a:lnTo>
                  <a:cubicBezTo>
                    <a:pt x="1229" y="2827"/>
                    <a:pt x="1060" y="2995"/>
                    <a:pt x="851" y="2995"/>
                  </a:cubicBezTo>
                  <a:lnTo>
                    <a:pt x="1" y="2995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0"/>
            <p:cNvSpPr/>
            <p:nvPr/>
          </p:nvSpPr>
          <p:spPr>
            <a:xfrm>
              <a:off x="4207316" y="1836985"/>
              <a:ext cx="91450" cy="308423"/>
            </a:xfrm>
            <a:custGeom>
              <a:avLst/>
              <a:gdLst/>
              <a:ahLst/>
              <a:cxnLst/>
              <a:rect l="l" t="t" r="r" b="b"/>
              <a:pathLst>
                <a:path w="620" h="2091" extrusionOk="0">
                  <a:moveTo>
                    <a:pt x="74" y="1"/>
                  </a:moveTo>
                  <a:cubicBezTo>
                    <a:pt x="33" y="1"/>
                    <a:pt x="0" y="34"/>
                    <a:pt x="0" y="78"/>
                  </a:cubicBezTo>
                  <a:lnTo>
                    <a:pt x="0" y="2013"/>
                  </a:lnTo>
                  <a:cubicBezTo>
                    <a:pt x="0" y="2057"/>
                    <a:pt x="33" y="2090"/>
                    <a:pt x="74" y="2090"/>
                  </a:cubicBezTo>
                  <a:lnTo>
                    <a:pt x="547" y="2090"/>
                  </a:lnTo>
                  <a:cubicBezTo>
                    <a:pt x="587" y="2090"/>
                    <a:pt x="620" y="2057"/>
                    <a:pt x="620" y="2013"/>
                  </a:cubicBezTo>
                  <a:lnTo>
                    <a:pt x="620" y="78"/>
                  </a:lnTo>
                  <a:cubicBezTo>
                    <a:pt x="620" y="34"/>
                    <a:pt x="587" y="1"/>
                    <a:pt x="5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0"/>
            <p:cNvSpPr/>
            <p:nvPr/>
          </p:nvSpPr>
          <p:spPr>
            <a:xfrm>
              <a:off x="3483826" y="1609391"/>
              <a:ext cx="679828" cy="613305"/>
            </a:xfrm>
            <a:custGeom>
              <a:avLst/>
              <a:gdLst/>
              <a:ahLst/>
              <a:cxnLst/>
              <a:rect l="l" t="t" r="r" b="b"/>
              <a:pathLst>
                <a:path w="4609" h="4158" extrusionOk="0">
                  <a:moveTo>
                    <a:pt x="1515" y="1"/>
                  </a:moveTo>
                  <a:cubicBezTo>
                    <a:pt x="913" y="1"/>
                    <a:pt x="408" y="452"/>
                    <a:pt x="342" y="1049"/>
                  </a:cubicBezTo>
                  <a:lnTo>
                    <a:pt x="1" y="4158"/>
                  </a:lnTo>
                  <a:lnTo>
                    <a:pt x="4216" y="4158"/>
                  </a:lnTo>
                  <a:lnTo>
                    <a:pt x="4531" y="1309"/>
                  </a:lnTo>
                  <a:cubicBezTo>
                    <a:pt x="4608" y="609"/>
                    <a:pt x="4062" y="1"/>
                    <a:pt x="33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0"/>
            <p:cNvSpPr/>
            <p:nvPr/>
          </p:nvSpPr>
          <p:spPr>
            <a:xfrm>
              <a:off x="3525421" y="1838165"/>
              <a:ext cx="582478" cy="352672"/>
            </a:xfrm>
            <a:custGeom>
              <a:avLst/>
              <a:gdLst/>
              <a:ahLst/>
              <a:cxnLst/>
              <a:rect l="l" t="t" r="r" b="b"/>
              <a:pathLst>
                <a:path w="3949" h="2391" extrusionOk="0">
                  <a:moveTo>
                    <a:pt x="357" y="0"/>
                  </a:moveTo>
                  <a:cubicBezTo>
                    <a:pt x="302" y="0"/>
                    <a:pt x="254" y="41"/>
                    <a:pt x="247" y="96"/>
                  </a:cubicBezTo>
                  <a:lnTo>
                    <a:pt x="8" y="2273"/>
                  </a:lnTo>
                  <a:cubicBezTo>
                    <a:pt x="1" y="2335"/>
                    <a:pt x="52" y="2390"/>
                    <a:pt x="115" y="2390"/>
                  </a:cubicBezTo>
                  <a:lnTo>
                    <a:pt x="3593" y="2390"/>
                  </a:lnTo>
                  <a:cubicBezTo>
                    <a:pt x="3648" y="2390"/>
                    <a:pt x="3696" y="2350"/>
                    <a:pt x="3703" y="2295"/>
                  </a:cubicBezTo>
                  <a:lnTo>
                    <a:pt x="3942" y="121"/>
                  </a:lnTo>
                  <a:cubicBezTo>
                    <a:pt x="3949" y="55"/>
                    <a:pt x="3898" y="0"/>
                    <a:pt x="38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0"/>
            <p:cNvSpPr/>
            <p:nvPr/>
          </p:nvSpPr>
          <p:spPr>
            <a:xfrm>
              <a:off x="3567164" y="1640809"/>
              <a:ext cx="548847" cy="167265"/>
            </a:xfrm>
            <a:custGeom>
              <a:avLst/>
              <a:gdLst/>
              <a:ahLst/>
              <a:cxnLst/>
              <a:rect l="l" t="t" r="r" b="b"/>
              <a:pathLst>
                <a:path w="3721" h="1134" extrusionOk="0">
                  <a:moveTo>
                    <a:pt x="1019" y="0"/>
                  </a:moveTo>
                  <a:cubicBezTo>
                    <a:pt x="506" y="0"/>
                    <a:pt x="77" y="385"/>
                    <a:pt x="22" y="895"/>
                  </a:cubicBezTo>
                  <a:lnTo>
                    <a:pt x="4" y="1060"/>
                  </a:lnTo>
                  <a:cubicBezTo>
                    <a:pt x="0" y="1100"/>
                    <a:pt x="30" y="1133"/>
                    <a:pt x="70" y="1133"/>
                  </a:cubicBezTo>
                  <a:lnTo>
                    <a:pt x="3637" y="1133"/>
                  </a:lnTo>
                  <a:cubicBezTo>
                    <a:pt x="3648" y="1133"/>
                    <a:pt x="3655" y="1126"/>
                    <a:pt x="3655" y="1115"/>
                  </a:cubicBezTo>
                  <a:cubicBezTo>
                    <a:pt x="3721" y="521"/>
                    <a:pt x="3255" y="0"/>
                    <a:pt x="26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0"/>
            <p:cNvSpPr/>
            <p:nvPr/>
          </p:nvSpPr>
          <p:spPr>
            <a:xfrm>
              <a:off x="3012857" y="2369020"/>
              <a:ext cx="419195" cy="258715"/>
            </a:xfrm>
            <a:custGeom>
              <a:avLst/>
              <a:gdLst/>
              <a:ahLst/>
              <a:cxnLst/>
              <a:rect l="l" t="t" r="r" b="b"/>
              <a:pathLst>
                <a:path w="2842" h="1754" extrusionOk="0">
                  <a:moveTo>
                    <a:pt x="181" y="1"/>
                  </a:moveTo>
                  <a:cubicBezTo>
                    <a:pt x="82" y="1"/>
                    <a:pt x="1" y="82"/>
                    <a:pt x="1" y="181"/>
                  </a:cubicBezTo>
                  <a:lnTo>
                    <a:pt x="1" y="1570"/>
                  </a:lnTo>
                  <a:cubicBezTo>
                    <a:pt x="1" y="1672"/>
                    <a:pt x="82" y="1753"/>
                    <a:pt x="181" y="1753"/>
                  </a:cubicBezTo>
                  <a:lnTo>
                    <a:pt x="2659" y="1753"/>
                  </a:lnTo>
                  <a:cubicBezTo>
                    <a:pt x="2761" y="1753"/>
                    <a:pt x="2842" y="1672"/>
                    <a:pt x="2842" y="1570"/>
                  </a:cubicBezTo>
                  <a:lnTo>
                    <a:pt x="2842" y="181"/>
                  </a:lnTo>
                  <a:cubicBezTo>
                    <a:pt x="2842" y="82"/>
                    <a:pt x="2761" y="1"/>
                    <a:pt x="26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0"/>
            <p:cNvSpPr/>
            <p:nvPr/>
          </p:nvSpPr>
          <p:spPr>
            <a:xfrm>
              <a:off x="2984832" y="2451325"/>
              <a:ext cx="475393" cy="147"/>
            </a:xfrm>
            <a:custGeom>
              <a:avLst/>
              <a:gdLst/>
              <a:ahLst/>
              <a:cxnLst/>
              <a:rect l="l" t="t" r="r" b="b"/>
              <a:pathLst>
                <a:path w="3223" h="1" fill="none" extrusionOk="0">
                  <a:moveTo>
                    <a:pt x="0" y="0"/>
                  </a:moveTo>
                  <a:lnTo>
                    <a:pt x="3222" y="0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0"/>
            <p:cNvSpPr/>
            <p:nvPr/>
          </p:nvSpPr>
          <p:spPr>
            <a:xfrm>
              <a:off x="2984832" y="2538793"/>
              <a:ext cx="475393" cy="147"/>
            </a:xfrm>
            <a:custGeom>
              <a:avLst/>
              <a:gdLst/>
              <a:ahLst/>
              <a:cxnLst/>
              <a:rect l="l" t="t" r="r" b="b"/>
              <a:pathLst>
                <a:path w="3223" h="1" fill="none" extrusionOk="0">
                  <a:moveTo>
                    <a:pt x="0" y="1"/>
                  </a:moveTo>
                  <a:lnTo>
                    <a:pt x="3222" y="1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0"/>
            <p:cNvSpPr/>
            <p:nvPr/>
          </p:nvSpPr>
          <p:spPr>
            <a:xfrm>
              <a:off x="4704688" y="1852767"/>
              <a:ext cx="402970" cy="347215"/>
            </a:xfrm>
            <a:custGeom>
              <a:avLst/>
              <a:gdLst/>
              <a:ahLst/>
              <a:cxnLst/>
              <a:rect l="l" t="t" r="r" b="b"/>
              <a:pathLst>
                <a:path w="2732" h="2354" extrusionOk="0">
                  <a:moveTo>
                    <a:pt x="188" y="0"/>
                  </a:moveTo>
                  <a:cubicBezTo>
                    <a:pt x="85" y="0"/>
                    <a:pt x="1" y="85"/>
                    <a:pt x="1" y="191"/>
                  </a:cubicBezTo>
                  <a:lnTo>
                    <a:pt x="1" y="2163"/>
                  </a:lnTo>
                  <a:cubicBezTo>
                    <a:pt x="1" y="2269"/>
                    <a:pt x="85" y="2354"/>
                    <a:pt x="188" y="2354"/>
                  </a:cubicBezTo>
                  <a:lnTo>
                    <a:pt x="2541" y="2354"/>
                  </a:lnTo>
                  <a:cubicBezTo>
                    <a:pt x="2647" y="2354"/>
                    <a:pt x="2732" y="2269"/>
                    <a:pt x="2732" y="2163"/>
                  </a:cubicBezTo>
                  <a:lnTo>
                    <a:pt x="2732" y="191"/>
                  </a:lnTo>
                  <a:cubicBezTo>
                    <a:pt x="2732" y="85"/>
                    <a:pt x="2647" y="0"/>
                    <a:pt x="254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0"/>
            <p:cNvSpPr/>
            <p:nvPr/>
          </p:nvSpPr>
          <p:spPr>
            <a:xfrm>
              <a:off x="5186425" y="1852767"/>
              <a:ext cx="402970" cy="347215"/>
            </a:xfrm>
            <a:custGeom>
              <a:avLst/>
              <a:gdLst/>
              <a:ahLst/>
              <a:cxnLst/>
              <a:rect l="l" t="t" r="r" b="b"/>
              <a:pathLst>
                <a:path w="2732" h="2354" extrusionOk="0">
                  <a:moveTo>
                    <a:pt x="191" y="0"/>
                  </a:moveTo>
                  <a:cubicBezTo>
                    <a:pt x="85" y="0"/>
                    <a:pt x="1" y="85"/>
                    <a:pt x="1" y="191"/>
                  </a:cubicBezTo>
                  <a:lnTo>
                    <a:pt x="1" y="2163"/>
                  </a:lnTo>
                  <a:cubicBezTo>
                    <a:pt x="1" y="2269"/>
                    <a:pt x="85" y="2354"/>
                    <a:pt x="191" y="2354"/>
                  </a:cubicBezTo>
                  <a:lnTo>
                    <a:pt x="2545" y="2354"/>
                  </a:lnTo>
                  <a:cubicBezTo>
                    <a:pt x="2647" y="2354"/>
                    <a:pt x="2732" y="2269"/>
                    <a:pt x="2732" y="2163"/>
                  </a:cubicBezTo>
                  <a:lnTo>
                    <a:pt x="2732" y="191"/>
                  </a:lnTo>
                  <a:cubicBezTo>
                    <a:pt x="2732" y="85"/>
                    <a:pt x="2647" y="0"/>
                    <a:pt x="25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0"/>
            <p:cNvSpPr/>
            <p:nvPr/>
          </p:nvSpPr>
          <p:spPr>
            <a:xfrm>
              <a:off x="5668752" y="1852767"/>
              <a:ext cx="402970" cy="347215"/>
            </a:xfrm>
            <a:custGeom>
              <a:avLst/>
              <a:gdLst/>
              <a:ahLst/>
              <a:cxnLst/>
              <a:rect l="l" t="t" r="r" b="b"/>
              <a:pathLst>
                <a:path w="2732" h="2354" extrusionOk="0">
                  <a:moveTo>
                    <a:pt x="187" y="0"/>
                  </a:moveTo>
                  <a:cubicBezTo>
                    <a:pt x="85" y="0"/>
                    <a:pt x="1" y="85"/>
                    <a:pt x="1" y="191"/>
                  </a:cubicBezTo>
                  <a:lnTo>
                    <a:pt x="1" y="2163"/>
                  </a:lnTo>
                  <a:cubicBezTo>
                    <a:pt x="1" y="2269"/>
                    <a:pt x="85" y="2354"/>
                    <a:pt x="187" y="2354"/>
                  </a:cubicBezTo>
                  <a:lnTo>
                    <a:pt x="2544" y="2354"/>
                  </a:lnTo>
                  <a:cubicBezTo>
                    <a:pt x="2647" y="2354"/>
                    <a:pt x="2731" y="2269"/>
                    <a:pt x="2731" y="2163"/>
                  </a:cubicBezTo>
                  <a:lnTo>
                    <a:pt x="2731" y="191"/>
                  </a:lnTo>
                  <a:cubicBezTo>
                    <a:pt x="2731" y="85"/>
                    <a:pt x="2647" y="0"/>
                    <a:pt x="25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0"/>
            <p:cNvSpPr/>
            <p:nvPr/>
          </p:nvSpPr>
          <p:spPr>
            <a:xfrm>
              <a:off x="5986173" y="2526993"/>
              <a:ext cx="135257" cy="97940"/>
            </a:xfrm>
            <a:custGeom>
              <a:avLst/>
              <a:gdLst/>
              <a:ahLst/>
              <a:cxnLst/>
              <a:rect l="l" t="t" r="r" b="b"/>
              <a:pathLst>
                <a:path w="917" h="664" extrusionOk="0">
                  <a:moveTo>
                    <a:pt x="125" y="0"/>
                  </a:moveTo>
                  <a:cubicBezTo>
                    <a:pt x="55" y="0"/>
                    <a:pt x="0" y="59"/>
                    <a:pt x="0" y="129"/>
                  </a:cubicBezTo>
                  <a:lnTo>
                    <a:pt x="0" y="539"/>
                  </a:lnTo>
                  <a:cubicBezTo>
                    <a:pt x="0" y="609"/>
                    <a:pt x="55" y="664"/>
                    <a:pt x="125" y="664"/>
                  </a:cubicBezTo>
                  <a:lnTo>
                    <a:pt x="792" y="664"/>
                  </a:lnTo>
                  <a:cubicBezTo>
                    <a:pt x="862" y="664"/>
                    <a:pt x="917" y="609"/>
                    <a:pt x="917" y="539"/>
                  </a:cubicBezTo>
                  <a:lnTo>
                    <a:pt x="917" y="129"/>
                  </a:lnTo>
                  <a:cubicBezTo>
                    <a:pt x="917" y="59"/>
                    <a:pt x="862" y="0"/>
                    <a:pt x="7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0"/>
            <p:cNvSpPr/>
            <p:nvPr/>
          </p:nvSpPr>
          <p:spPr>
            <a:xfrm>
              <a:off x="3587077" y="2136116"/>
              <a:ext cx="115345" cy="54722"/>
            </a:xfrm>
            <a:custGeom>
              <a:avLst/>
              <a:gdLst/>
              <a:ahLst/>
              <a:cxnLst/>
              <a:rect l="l" t="t" r="r" b="b"/>
              <a:pathLst>
                <a:path w="782" h="371" extrusionOk="0">
                  <a:moveTo>
                    <a:pt x="393" y="0"/>
                  </a:moveTo>
                  <a:cubicBezTo>
                    <a:pt x="180" y="0"/>
                    <a:pt x="12" y="165"/>
                    <a:pt x="1" y="370"/>
                  </a:cubicBezTo>
                  <a:lnTo>
                    <a:pt x="782" y="370"/>
                  </a:lnTo>
                  <a:cubicBezTo>
                    <a:pt x="771" y="165"/>
                    <a:pt x="602" y="0"/>
                    <a:pt x="393" y="0"/>
                  </a:cubicBezTo>
                  <a:close/>
                </a:path>
              </a:pathLst>
            </a:custGeom>
            <a:solidFill>
              <a:srgbClr val="001A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0"/>
            <p:cNvSpPr/>
            <p:nvPr/>
          </p:nvSpPr>
          <p:spPr>
            <a:xfrm>
              <a:off x="3859658" y="2136116"/>
              <a:ext cx="115788" cy="54722"/>
            </a:xfrm>
            <a:custGeom>
              <a:avLst/>
              <a:gdLst/>
              <a:ahLst/>
              <a:cxnLst/>
              <a:rect l="l" t="t" r="r" b="b"/>
              <a:pathLst>
                <a:path w="785" h="371" extrusionOk="0">
                  <a:moveTo>
                    <a:pt x="393" y="0"/>
                  </a:moveTo>
                  <a:cubicBezTo>
                    <a:pt x="184" y="0"/>
                    <a:pt x="11" y="165"/>
                    <a:pt x="0" y="370"/>
                  </a:cubicBezTo>
                  <a:lnTo>
                    <a:pt x="785" y="370"/>
                  </a:lnTo>
                  <a:cubicBezTo>
                    <a:pt x="774" y="165"/>
                    <a:pt x="601" y="0"/>
                    <a:pt x="393" y="0"/>
                  </a:cubicBezTo>
                  <a:close/>
                </a:path>
              </a:pathLst>
            </a:custGeom>
            <a:solidFill>
              <a:srgbClr val="001A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0"/>
            <p:cNvSpPr/>
            <p:nvPr/>
          </p:nvSpPr>
          <p:spPr>
            <a:xfrm>
              <a:off x="5610489" y="2681574"/>
              <a:ext cx="58410" cy="87172"/>
            </a:xfrm>
            <a:custGeom>
              <a:avLst/>
              <a:gdLst/>
              <a:ahLst/>
              <a:cxnLst/>
              <a:rect l="l" t="t" r="r" b="b"/>
              <a:pathLst>
                <a:path w="396" h="591" extrusionOk="0">
                  <a:moveTo>
                    <a:pt x="147" y="0"/>
                  </a:moveTo>
                  <a:cubicBezTo>
                    <a:pt x="79" y="0"/>
                    <a:pt x="16" y="52"/>
                    <a:pt x="11" y="129"/>
                  </a:cubicBezTo>
                  <a:cubicBezTo>
                    <a:pt x="0" y="326"/>
                    <a:pt x="35" y="590"/>
                    <a:pt x="336" y="590"/>
                  </a:cubicBezTo>
                  <a:cubicBezTo>
                    <a:pt x="355" y="590"/>
                    <a:pt x="375" y="589"/>
                    <a:pt x="396" y="587"/>
                  </a:cubicBezTo>
                  <a:lnTo>
                    <a:pt x="330" y="85"/>
                  </a:lnTo>
                  <a:lnTo>
                    <a:pt x="216" y="19"/>
                  </a:lnTo>
                  <a:cubicBezTo>
                    <a:pt x="194" y="6"/>
                    <a:pt x="170" y="0"/>
                    <a:pt x="147" y="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0"/>
            <p:cNvSpPr/>
            <p:nvPr/>
          </p:nvSpPr>
          <p:spPr>
            <a:xfrm>
              <a:off x="2778774" y="3020088"/>
              <a:ext cx="3586463" cy="147"/>
            </a:xfrm>
            <a:custGeom>
              <a:avLst/>
              <a:gdLst/>
              <a:ahLst/>
              <a:cxnLst/>
              <a:rect l="l" t="t" r="r" b="b"/>
              <a:pathLst>
                <a:path w="24315" h="1" fill="none" extrusionOk="0">
                  <a:moveTo>
                    <a:pt x="1" y="0"/>
                  </a:moveTo>
                  <a:lnTo>
                    <a:pt x="24315" y="0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5" name="Google Shape;485;p20"/>
          <p:cNvGrpSpPr/>
          <p:nvPr/>
        </p:nvGrpSpPr>
        <p:grpSpPr>
          <a:xfrm>
            <a:off x="1485038" y="4157081"/>
            <a:ext cx="502253" cy="895235"/>
            <a:chOff x="2445013" y="2573712"/>
            <a:chExt cx="757432" cy="1350076"/>
          </a:xfrm>
        </p:grpSpPr>
        <p:sp>
          <p:nvSpPr>
            <p:cNvPr id="486" name="Google Shape;486;p20"/>
            <p:cNvSpPr/>
            <p:nvPr/>
          </p:nvSpPr>
          <p:spPr>
            <a:xfrm>
              <a:off x="2592341" y="2834036"/>
              <a:ext cx="466897" cy="523003"/>
            </a:xfrm>
            <a:custGeom>
              <a:avLst/>
              <a:gdLst/>
              <a:ahLst/>
              <a:cxnLst/>
              <a:rect l="l" t="t" r="r" b="b"/>
              <a:pathLst>
                <a:path w="2380" h="2666" extrusionOk="0">
                  <a:moveTo>
                    <a:pt x="1" y="1"/>
                  </a:moveTo>
                  <a:cubicBezTo>
                    <a:pt x="1" y="268"/>
                    <a:pt x="122" y="268"/>
                    <a:pt x="122" y="532"/>
                  </a:cubicBezTo>
                  <a:cubicBezTo>
                    <a:pt x="122" y="800"/>
                    <a:pt x="1" y="800"/>
                    <a:pt x="1" y="1068"/>
                  </a:cubicBezTo>
                  <a:cubicBezTo>
                    <a:pt x="1" y="1331"/>
                    <a:pt x="122" y="1331"/>
                    <a:pt x="122" y="1599"/>
                  </a:cubicBezTo>
                  <a:cubicBezTo>
                    <a:pt x="122" y="1867"/>
                    <a:pt x="1" y="1867"/>
                    <a:pt x="1" y="2131"/>
                  </a:cubicBezTo>
                  <a:cubicBezTo>
                    <a:pt x="1" y="2208"/>
                    <a:pt x="12" y="2259"/>
                    <a:pt x="26" y="2306"/>
                  </a:cubicBezTo>
                  <a:cubicBezTo>
                    <a:pt x="92" y="2519"/>
                    <a:pt x="294" y="2666"/>
                    <a:pt x="521" y="2666"/>
                  </a:cubicBezTo>
                  <a:lnTo>
                    <a:pt x="1863" y="2666"/>
                  </a:lnTo>
                  <a:cubicBezTo>
                    <a:pt x="2086" y="2666"/>
                    <a:pt x="2292" y="2519"/>
                    <a:pt x="2358" y="2306"/>
                  </a:cubicBezTo>
                  <a:cubicBezTo>
                    <a:pt x="2372" y="2259"/>
                    <a:pt x="2380" y="2208"/>
                    <a:pt x="2380" y="2131"/>
                  </a:cubicBezTo>
                  <a:cubicBezTo>
                    <a:pt x="2380" y="1867"/>
                    <a:pt x="2259" y="1867"/>
                    <a:pt x="2259" y="1599"/>
                  </a:cubicBezTo>
                  <a:cubicBezTo>
                    <a:pt x="2259" y="1331"/>
                    <a:pt x="2380" y="1331"/>
                    <a:pt x="2380" y="1068"/>
                  </a:cubicBezTo>
                  <a:cubicBezTo>
                    <a:pt x="2380" y="800"/>
                    <a:pt x="2259" y="800"/>
                    <a:pt x="2259" y="532"/>
                  </a:cubicBezTo>
                  <a:cubicBezTo>
                    <a:pt x="2259" y="268"/>
                    <a:pt x="2380" y="268"/>
                    <a:pt x="2380" y="1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0"/>
            <p:cNvSpPr/>
            <p:nvPr/>
          </p:nvSpPr>
          <p:spPr>
            <a:xfrm>
              <a:off x="2592341" y="2573712"/>
              <a:ext cx="468270" cy="468466"/>
            </a:xfrm>
            <a:custGeom>
              <a:avLst/>
              <a:gdLst/>
              <a:ahLst/>
              <a:cxnLst/>
              <a:rect l="l" t="t" r="r" b="b"/>
              <a:pathLst>
                <a:path w="2387" h="2388" extrusionOk="0">
                  <a:moveTo>
                    <a:pt x="2387" y="1196"/>
                  </a:moveTo>
                  <a:cubicBezTo>
                    <a:pt x="2387" y="1852"/>
                    <a:pt x="1852" y="2387"/>
                    <a:pt x="1192" y="2387"/>
                  </a:cubicBezTo>
                  <a:cubicBezTo>
                    <a:pt x="532" y="2387"/>
                    <a:pt x="1" y="1852"/>
                    <a:pt x="1" y="1196"/>
                  </a:cubicBezTo>
                  <a:cubicBezTo>
                    <a:pt x="1" y="536"/>
                    <a:pt x="532" y="1"/>
                    <a:pt x="1192" y="1"/>
                  </a:cubicBezTo>
                  <a:cubicBezTo>
                    <a:pt x="1852" y="1"/>
                    <a:pt x="2387" y="536"/>
                    <a:pt x="2387" y="1196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0"/>
            <p:cNvSpPr/>
            <p:nvPr/>
          </p:nvSpPr>
          <p:spPr>
            <a:xfrm>
              <a:off x="2834617" y="3580481"/>
              <a:ext cx="130456" cy="297205"/>
            </a:xfrm>
            <a:custGeom>
              <a:avLst/>
              <a:gdLst/>
              <a:ahLst/>
              <a:cxnLst/>
              <a:rect l="l" t="t" r="r" b="b"/>
              <a:pathLst>
                <a:path w="665" h="1515" extrusionOk="0">
                  <a:moveTo>
                    <a:pt x="1" y="287"/>
                  </a:moveTo>
                  <a:lnTo>
                    <a:pt x="23" y="1515"/>
                  </a:lnTo>
                  <a:lnTo>
                    <a:pt x="664" y="1515"/>
                  </a:lnTo>
                  <a:lnTo>
                    <a:pt x="562" y="257"/>
                  </a:lnTo>
                  <a:cubicBezTo>
                    <a:pt x="547" y="111"/>
                    <a:pt x="426" y="1"/>
                    <a:pt x="283" y="1"/>
                  </a:cubicBezTo>
                  <a:cubicBezTo>
                    <a:pt x="126" y="1"/>
                    <a:pt x="1" y="129"/>
                    <a:pt x="1" y="287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0"/>
            <p:cNvSpPr/>
            <p:nvPr/>
          </p:nvSpPr>
          <p:spPr>
            <a:xfrm>
              <a:off x="2822454" y="3350368"/>
              <a:ext cx="133988" cy="335263"/>
            </a:xfrm>
            <a:custGeom>
              <a:avLst/>
              <a:gdLst/>
              <a:ahLst/>
              <a:cxnLst/>
              <a:rect l="l" t="t" r="r" b="b"/>
              <a:pathLst>
                <a:path w="683" h="1709" extrusionOk="0">
                  <a:moveTo>
                    <a:pt x="682" y="1709"/>
                  </a:moveTo>
                  <a:lnTo>
                    <a:pt x="536" y="1"/>
                  </a:lnTo>
                  <a:lnTo>
                    <a:pt x="1" y="129"/>
                  </a:lnTo>
                  <a:lnTo>
                    <a:pt x="26" y="1709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0"/>
            <p:cNvSpPr/>
            <p:nvPr/>
          </p:nvSpPr>
          <p:spPr>
            <a:xfrm>
              <a:off x="2839717" y="3866701"/>
              <a:ext cx="182050" cy="57087"/>
            </a:xfrm>
            <a:custGeom>
              <a:avLst/>
              <a:gdLst/>
              <a:ahLst/>
              <a:cxnLst/>
              <a:rect l="l" t="t" r="r" b="b"/>
              <a:pathLst>
                <a:path w="928" h="291" extrusionOk="0">
                  <a:moveTo>
                    <a:pt x="1" y="1"/>
                  </a:moveTo>
                  <a:lnTo>
                    <a:pt x="1" y="290"/>
                  </a:lnTo>
                  <a:lnTo>
                    <a:pt x="928" y="290"/>
                  </a:lnTo>
                  <a:lnTo>
                    <a:pt x="63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0"/>
            <p:cNvSpPr/>
            <p:nvPr/>
          </p:nvSpPr>
          <p:spPr>
            <a:xfrm>
              <a:off x="2672184" y="3580481"/>
              <a:ext cx="130260" cy="297205"/>
            </a:xfrm>
            <a:custGeom>
              <a:avLst/>
              <a:gdLst/>
              <a:ahLst/>
              <a:cxnLst/>
              <a:rect l="l" t="t" r="r" b="b"/>
              <a:pathLst>
                <a:path w="664" h="1515" extrusionOk="0">
                  <a:moveTo>
                    <a:pt x="664" y="287"/>
                  </a:moveTo>
                  <a:lnTo>
                    <a:pt x="642" y="1515"/>
                  </a:lnTo>
                  <a:lnTo>
                    <a:pt x="1" y="1515"/>
                  </a:lnTo>
                  <a:lnTo>
                    <a:pt x="103" y="257"/>
                  </a:lnTo>
                  <a:cubicBezTo>
                    <a:pt x="118" y="111"/>
                    <a:pt x="239" y="1"/>
                    <a:pt x="382" y="1"/>
                  </a:cubicBezTo>
                  <a:cubicBezTo>
                    <a:pt x="539" y="1"/>
                    <a:pt x="664" y="129"/>
                    <a:pt x="664" y="287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0"/>
            <p:cNvSpPr/>
            <p:nvPr/>
          </p:nvSpPr>
          <p:spPr>
            <a:xfrm>
              <a:off x="2680816" y="3350368"/>
              <a:ext cx="133988" cy="335263"/>
            </a:xfrm>
            <a:custGeom>
              <a:avLst/>
              <a:gdLst/>
              <a:ahLst/>
              <a:cxnLst/>
              <a:rect l="l" t="t" r="r" b="b"/>
              <a:pathLst>
                <a:path w="683" h="1709" extrusionOk="0">
                  <a:moveTo>
                    <a:pt x="0" y="1709"/>
                  </a:moveTo>
                  <a:lnTo>
                    <a:pt x="147" y="1"/>
                  </a:lnTo>
                  <a:lnTo>
                    <a:pt x="682" y="129"/>
                  </a:lnTo>
                  <a:lnTo>
                    <a:pt x="657" y="1709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0"/>
            <p:cNvSpPr/>
            <p:nvPr/>
          </p:nvSpPr>
          <p:spPr>
            <a:xfrm>
              <a:off x="2615293" y="3866701"/>
              <a:ext cx="182247" cy="57087"/>
            </a:xfrm>
            <a:custGeom>
              <a:avLst/>
              <a:gdLst/>
              <a:ahLst/>
              <a:cxnLst/>
              <a:rect l="l" t="t" r="r" b="b"/>
              <a:pathLst>
                <a:path w="929" h="291" extrusionOk="0">
                  <a:moveTo>
                    <a:pt x="928" y="1"/>
                  </a:moveTo>
                  <a:lnTo>
                    <a:pt x="928" y="290"/>
                  </a:lnTo>
                  <a:lnTo>
                    <a:pt x="1" y="290"/>
                  </a:lnTo>
                  <a:lnTo>
                    <a:pt x="29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0"/>
            <p:cNvSpPr/>
            <p:nvPr/>
          </p:nvSpPr>
          <p:spPr>
            <a:xfrm>
              <a:off x="2705337" y="3270525"/>
              <a:ext cx="220893" cy="220305"/>
            </a:xfrm>
            <a:custGeom>
              <a:avLst/>
              <a:gdLst/>
              <a:ahLst/>
              <a:cxnLst/>
              <a:rect l="l" t="t" r="r" b="b"/>
              <a:pathLst>
                <a:path w="1126" h="1123" extrusionOk="0">
                  <a:moveTo>
                    <a:pt x="1125" y="562"/>
                  </a:moveTo>
                  <a:cubicBezTo>
                    <a:pt x="1125" y="873"/>
                    <a:pt x="873" y="1123"/>
                    <a:pt x="565" y="1123"/>
                  </a:cubicBezTo>
                  <a:cubicBezTo>
                    <a:pt x="253" y="1123"/>
                    <a:pt x="0" y="873"/>
                    <a:pt x="0" y="562"/>
                  </a:cubicBezTo>
                  <a:cubicBezTo>
                    <a:pt x="0" y="250"/>
                    <a:pt x="253" y="1"/>
                    <a:pt x="565" y="1"/>
                  </a:cubicBezTo>
                  <a:cubicBezTo>
                    <a:pt x="873" y="1"/>
                    <a:pt x="1125" y="250"/>
                    <a:pt x="1125" y="56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0"/>
            <p:cNvSpPr/>
            <p:nvPr/>
          </p:nvSpPr>
          <p:spPr>
            <a:xfrm>
              <a:off x="2907986" y="2800294"/>
              <a:ext cx="294459" cy="356254"/>
            </a:xfrm>
            <a:custGeom>
              <a:avLst/>
              <a:gdLst/>
              <a:ahLst/>
              <a:cxnLst/>
              <a:rect l="l" t="t" r="r" b="b"/>
              <a:pathLst>
                <a:path w="1501" h="1816" extrusionOk="0">
                  <a:moveTo>
                    <a:pt x="74" y="1456"/>
                  </a:moveTo>
                  <a:lnTo>
                    <a:pt x="1254" y="63"/>
                  </a:lnTo>
                  <a:cubicBezTo>
                    <a:pt x="1302" y="8"/>
                    <a:pt x="1386" y="1"/>
                    <a:pt x="1441" y="48"/>
                  </a:cubicBezTo>
                  <a:cubicBezTo>
                    <a:pt x="1493" y="92"/>
                    <a:pt x="1500" y="169"/>
                    <a:pt x="1460" y="224"/>
                  </a:cubicBezTo>
                  <a:lnTo>
                    <a:pt x="393" y="1705"/>
                  </a:lnTo>
                  <a:cubicBezTo>
                    <a:pt x="327" y="1797"/>
                    <a:pt x="202" y="1815"/>
                    <a:pt x="111" y="1749"/>
                  </a:cubicBezTo>
                  <a:cubicBezTo>
                    <a:pt x="19" y="1683"/>
                    <a:pt x="1" y="1558"/>
                    <a:pt x="67" y="1467"/>
                  </a:cubicBezTo>
                  <a:cubicBezTo>
                    <a:pt x="70" y="1463"/>
                    <a:pt x="70" y="1459"/>
                    <a:pt x="74" y="1456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0"/>
            <p:cNvSpPr/>
            <p:nvPr/>
          </p:nvSpPr>
          <p:spPr>
            <a:xfrm>
              <a:off x="2818138" y="3023148"/>
              <a:ext cx="216577" cy="200883"/>
            </a:xfrm>
            <a:custGeom>
              <a:avLst/>
              <a:gdLst/>
              <a:ahLst/>
              <a:cxnLst/>
              <a:rect l="l" t="t" r="r" b="b"/>
              <a:pathLst>
                <a:path w="1104" h="1024" extrusionOk="0">
                  <a:moveTo>
                    <a:pt x="1" y="987"/>
                  </a:moveTo>
                  <a:lnTo>
                    <a:pt x="345" y="1005"/>
                  </a:lnTo>
                  <a:cubicBezTo>
                    <a:pt x="660" y="1024"/>
                    <a:pt x="954" y="859"/>
                    <a:pt x="1104" y="587"/>
                  </a:cubicBezTo>
                  <a:lnTo>
                    <a:pt x="73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0"/>
            <p:cNvSpPr/>
            <p:nvPr/>
          </p:nvSpPr>
          <p:spPr>
            <a:xfrm>
              <a:off x="2445013" y="2800294"/>
              <a:ext cx="294263" cy="355469"/>
            </a:xfrm>
            <a:custGeom>
              <a:avLst/>
              <a:gdLst/>
              <a:ahLst/>
              <a:cxnLst/>
              <a:rect l="l" t="t" r="r" b="b"/>
              <a:pathLst>
                <a:path w="1500" h="1812" extrusionOk="0">
                  <a:moveTo>
                    <a:pt x="1111" y="1705"/>
                  </a:moveTo>
                  <a:lnTo>
                    <a:pt x="44" y="224"/>
                  </a:lnTo>
                  <a:cubicBezTo>
                    <a:pt x="0" y="165"/>
                    <a:pt x="15" y="85"/>
                    <a:pt x="73" y="41"/>
                  </a:cubicBezTo>
                  <a:cubicBezTo>
                    <a:pt x="128" y="1"/>
                    <a:pt x="205" y="12"/>
                    <a:pt x="249" y="63"/>
                  </a:cubicBezTo>
                  <a:lnTo>
                    <a:pt x="1430" y="1456"/>
                  </a:lnTo>
                  <a:cubicBezTo>
                    <a:pt x="1499" y="1540"/>
                    <a:pt x="1492" y="1668"/>
                    <a:pt x="1404" y="1742"/>
                  </a:cubicBezTo>
                  <a:cubicBezTo>
                    <a:pt x="1320" y="1811"/>
                    <a:pt x="1191" y="1800"/>
                    <a:pt x="1122" y="1716"/>
                  </a:cubicBezTo>
                  <a:cubicBezTo>
                    <a:pt x="1118" y="1712"/>
                    <a:pt x="1115" y="1709"/>
                    <a:pt x="1111" y="1705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0"/>
            <p:cNvSpPr/>
            <p:nvPr/>
          </p:nvSpPr>
          <p:spPr>
            <a:xfrm>
              <a:off x="2613135" y="3023148"/>
              <a:ext cx="216773" cy="200883"/>
            </a:xfrm>
            <a:custGeom>
              <a:avLst/>
              <a:gdLst/>
              <a:ahLst/>
              <a:cxnLst/>
              <a:rect l="l" t="t" r="r" b="b"/>
              <a:pathLst>
                <a:path w="1105" h="1024" extrusionOk="0">
                  <a:moveTo>
                    <a:pt x="1104" y="987"/>
                  </a:moveTo>
                  <a:lnTo>
                    <a:pt x="760" y="1005"/>
                  </a:lnTo>
                  <a:cubicBezTo>
                    <a:pt x="448" y="1024"/>
                    <a:pt x="151" y="859"/>
                    <a:pt x="1" y="587"/>
                  </a:cubicBezTo>
                  <a:lnTo>
                    <a:pt x="37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0"/>
            <p:cNvSpPr/>
            <p:nvPr/>
          </p:nvSpPr>
          <p:spPr>
            <a:xfrm>
              <a:off x="2699452" y="3082197"/>
              <a:ext cx="238353" cy="317215"/>
            </a:xfrm>
            <a:custGeom>
              <a:avLst/>
              <a:gdLst/>
              <a:ahLst/>
              <a:cxnLst/>
              <a:rect l="l" t="t" r="r" b="b"/>
              <a:pathLst>
                <a:path w="1215" h="1617" extrusionOk="0">
                  <a:moveTo>
                    <a:pt x="1133" y="481"/>
                  </a:moveTo>
                  <a:cubicBezTo>
                    <a:pt x="1119" y="308"/>
                    <a:pt x="1016" y="154"/>
                    <a:pt x="859" y="81"/>
                  </a:cubicBezTo>
                  <a:lnTo>
                    <a:pt x="752" y="33"/>
                  </a:lnTo>
                  <a:cubicBezTo>
                    <a:pt x="708" y="11"/>
                    <a:pt x="657" y="0"/>
                    <a:pt x="606" y="0"/>
                  </a:cubicBezTo>
                  <a:cubicBezTo>
                    <a:pt x="554" y="0"/>
                    <a:pt x="503" y="11"/>
                    <a:pt x="459" y="33"/>
                  </a:cubicBezTo>
                  <a:lnTo>
                    <a:pt x="353" y="81"/>
                  </a:lnTo>
                  <a:cubicBezTo>
                    <a:pt x="195" y="154"/>
                    <a:pt x="92" y="308"/>
                    <a:pt x="78" y="481"/>
                  </a:cubicBezTo>
                  <a:lnTo>
                    <a:pt x="1" y="1617"/>
                  </a:lnTo>
                  <a:lnTo>
                    <a:pt x="1214" y="161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0"/>
            <p:cNvSpPr/>
            <p:nvPr/>
          </p:nvSpPr>
          <p:spPr>
            <a:xfrm>
              <a:off x="2739080" y="3046886"/>
              <a:ext cx="164198" cy="164198"/>
            </a:xfrm>
            <a:custGeom>
              <a:avLst/>
              <a:gdLst/>
              <a:ahLst/>
              <a:cxnLst/>
              <a:rect l="l" t="t" r="r" b="b"/>
              <a:pathLst>
                <a:path w="837" h="837" extrusionOk="0">
                  <a:moveTo>
                    <a:pt x="836" y="419"/>
                  </a:moveTo>
                  <a:cubicBezTo>
                    <a:pt x="836" y="650"/>
                    <a:pt x="649" y="837"/>
                    <a:pt x="418" y="837"/>
                  </a:cubicBezTo>
                  <a:cubicBezTo>
                    <a:pt x="187" y="837"/>
                    <a:pt x="0" y="650"/>
                    <a:pt x="0" y="419"/>
                  </a:cubicBezTo>
                  <a:cubicBezTo>
                    <a:pt x="0" y="188"/>
                    <a:pt x="187" y="1"/>
                    <a:pt x="418" y="1"/>
                  </a:cubicBezTo>
                  <a:cubicBezTo>
                    <a:pt x="649" y="1"/>
                    <a:pt x="836" y="188"/>
                    <a:pt x="836" y="419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0"/>
            <p:cNvSpPr/>
            <p:nvPr/>
          </p:nvSpPr>
          <p:spPr>
            <a:xfrm>
              <a:off x="2767917" y="3023933"/>
              <a:ext cx="105150" cy="152624"/>
            </a:xfrm>
            <a:custGeom>
              <a:avLst/>
              <a:gdLst/>
              <a:ahLst/>
              <a:cxnLst/>
              <a:rect l="l" t="t" r="r" b="b"/>
              <a:pathLst>
                <a:path w="536" h="778" extrusionOk="0">
                  <a:moveTo>
                    <a:pt x="37" y="1"/>
                  </a:moveTo>
                  <a:lnTo>
                    <a:pt x="11" y="503"/>
                  </a:lnTo>
                  <a:cubicBezTo>
                    <a:pt x="0" y="649"/>
                    <a:pt x="121" y="778"/>
                    <a:pt x="268" y="778"/>
                  </a:cubicBezTo>
                  <a:cubicBezTo>
                    <a:pt x="418" y="778"/>
                    <a:pt x="535" y="653"/>
                    <a:pt x="528" y="503"/>
                  </a:cubicBezTo>
                  <a:lnTo>
                    <a:pt x="499" y="1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0"/>
            <p:cNvSpPr/>
            <p:nvPr/>
          </p:nvSpPr>
          <p:spPr>
            <a:xfrm>
              <a:off x="2960561" y="2843452"/>
              <a:ext cx="67092" cy="110839"/>
            </a:xfrm>
            <a:custGeom>
              <a:avLst/>
              <a:gdLst/>
              <a:ahLst/>
              <a:cxnLst/>
              <a:rect l="l" t="t" r="r" b="b"/>
              <a:pathLst>
                <a:path w="342" h="565" extrusionOk="0">
                  <a:moveTo>
                    <a:pt x="327" y="140"/>
                  </a:moveTo>
                  <a:cubicBezTo>
                    <a:pt x="323" y="52"/>
                    <a:pt x="228" y="0"/>
                    <a:pt x="154" y="44"/>
                  </a:cubicBezTo>
                  <a:lnTo>
                    <a:pt x="55" y="103"/>
                  </a:lnTo>
                  <a:lnTo>
                    <a:pt x="0" y="532"/>
                  </a:lnTo>
                  <a:cubicBezTo>
                    <a:pt x="301" y="565"/>
                    <a:pt x="341" y="319"/>
                    <a:pt x="327" y="14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0"/>
            <p:cNvSpPr/>
            <p:nvPr/>
          </p:nvSpPr>
          <p:spPr>
            <a:xfrm>
              <a:off x="2610389" y="2843452"/>
              <a:ext cx="66307" cy="110839"/>
            </a:xfrm>
            <a:custGeom>
              <a:avLst/>
              <a:gdLst/>
              <a:ahLst/>
              <a:cxnLst/>
              <a:rect l="l" t="t" r="r" b="b"/>
              <a:pathLst>
                <a:path w="338" h="565" extrusionOk="0">
                  <a:moveTo>
                    <a:pt x="11" y="140"/>
                  </a:moveTo>
                  <a:cubicBezTo>
                    <a:pt x="19" y="52"/>
                    <a:pt x="114" y="0"/>
                    <a:pt x="187" y="44"/>
                  </a:cubicBezTo>
                  <a:lnTo>
                    <a:pt x="286" y="103"/>
                  </a:lnTo>
                  <a:lnTo>
                    <a:pt x="337" y="532"/>
                  </a:lnTo>
                  <a:cubicBezTo>
                    <a:pt x="37" y="565"/>
                    <a:pt x="0" y="319"/>
                    <a:pt x="11" y="14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0"/>
            <p:cNvSpPr/>
            <p:nvPr/>
          </p:nvSpPr>
          <p:spPr>
            <a:xfrm>
              <a:off x="2641973" y="2614712"/>
              <a:ext cx="358412" cy="444729"/>
            </a:xfrm>
            <a:custGeom>
              <a:avLst/>
              <a:gdLst/>
              <a:ahLst/>
              <a:cxnLst/>
              <a:rect l="l" t="t" r="r" b="b"/>
              <a:pathLst>
                <a:path w="1827" h="2267" extrusionOk="0">
                  <a:moveTo>
                    <a:pt x="895" y="2266"/>
                  </a:moveTo>
                  <a:lnTo>
                    <a:pt x="895" y="2266"/>
                  </a:lnTo>
                  <a:cubicBezTo>
                    <a:pt x="503" y="2266"/>
                    <a:pt x="176" y="1977"/>
                    <a:pt x="133" y="1588"/>
                  </a:cubicBezTo>
                  <a:lnTo>
                    <a:pt x="63" y="1013"/>
                  </a:lnTo>
                  <a:cubicBezTo>
                    <a:pt x="1" y="463"/>
                    <a:pt x="470" y="1"/>
                    <a:pt x="1016" y="70"/>
                  </a:cubicBezTo>
                  <a:cubicBezTo>
                    <a:pt x="1496" y="133"/>
                    <a:pt x="1826" y="580"/>
                    <a:pt x="1749" y="1053"/>
                  </a:cubicBezTo>
                  <a:lnTo>
                    <a:pt x="1650" y="1625"/>
                  </a:lnTo>
                  <a:cubicBezTo>
                    <a:pt x="1591" y="1995"/>
                    <a:pt x="1269" y="2266"/>
                    <a:pt x="895" y="2266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0"/>
            <p:cNvSpPr/>
            <p:nvPr/>
          </p:nvSpPr>
          <p:spPr>
            <a:xfrm>
              <a:off x="2631968" y="2607650"/>
              <a:ext cx="374890" cy="210103"/>
            </a:xfrm>
            <a:custGeom>
              <a:avLst/>
              <a:gdLst/>
              <a:ahLst/>
              <a:cxnLst/>
              <a:rect l="l" t="t" r="r" b="b"/>
              <a:pathLst>
                <a:path w="1911" h="1071" extrusionOk="0">
                  <a:moveTo>
                    <a:pt x="1074" y="73"/>
                  </a:moveTo>
                  <a:cubicBezTo>
                    <a:pt x="495" y="0"/>
                    <a:pt x="0" y="484"/>
                    <a:pt x="59" y="1063"/>
                  </a:cubicBezTo>
                  <a:lnTo>
                    <a:pt x="935" y="1067"/>
                  </a:lnTo>
                  <a:cubicBezTo>
                    <a:pt x="964" y="1067"/>
                    <a:pt x="990" y="1041"/>
                    <a:pt x="990" y="1012"/>
                  </a:cubicBezTo>
                  <a:lnTo>
                    <a:pt x="990" y="814"/>
                  </a:lnTo>
                  <a:cubicBezTo>
                    <a:pt x="990" y="785"/>
                    <a:pt x="1030" y="774"/>
                    <a:pt x="1045" y="799"/>
                  </a:cubicBezTo>
                  <a:lnTo>
                    <a:pt x="1173" y="1038"/>
                  </a:lnTo>
                  <a:cubicBezTo>
                    <a:pt x="1184" y="1056"/>
                    <a:pt x="1203" y="1067"/>
                    <a:pt x="1221" y="1067"/>
                  </a:cubicBezTo>
                  <a:lnTo>
                    <a:pt x="1859" y="1071"/>
                  </a:lnTo>
                  <a:cubicBezTo>
                    <a:pt x="1910" y="583"/>
                    <a:pt x="1565" y="139"/>
                    <a:pt x="1074" y="73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0"/>
            <p:cNvSpPr/>
            <p:nvPr/>
          </p:nvSpPr>
          <p:spPr>
            <a:xfrm>
              <a:off x="2957619" y="2795978"/>
              <a:ext cx="39824" cy="256989"/>
            </a:xfrm>
            <a:custGeom>
              <a:avLst/>
              <a:gdLst/>
              <a:ahLst/>
              <a:cxnLst/>
              <a:rect l="l" t="t" r="r" b="b"/>
              <a:pathLst>
                <a:path w="203" h="1310" extrusionOk="0">
                  <a:moveTo>
                    <a:pt x="202" y="12"/>
                  </a:moveTo>
                  <a:lnTo>
                    <a:pt x="26" y="1309"/>
                  </a:lnTo>
                  <a:lnTo>
                    <a:pt x="1" y="1306"/>
                  </a:lnTo>
                  <a:lnTo>
                    <a:pt x="8" y="1"/>
                  </a:ln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0"/>
            <p:cNvSpPr/>
            <p:nvPr/>
          </p:nvSpPr>
          <p:spPr>
            <a:xfrm>
              <a:off x="2642758" y="2795978"/>
              <a:ext cx="39627" cy="256989"/>
            </a:xfrm>
            <a:custGeom>
              <a:avLst/>
              <a:gdLst/>
              <a:ahLst/>
              <a:cxnLst/>
              <a:rect l="l" t="t" r="r" b="b"/>
              <a:pathLst>
                <a:path w="202" h="1310" extrusionOk="0">
                  <a:moveTo>
                    <a:pt x="194" y="1"/>
                  </a:moveTo>
                  <a:lnTo>
                    <a:pt x="202" y="1306"/>
                  </a:lnTo>
                  <a:lnTo>
                    <a:pt x="172" y="1309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0"/>
            <p:cNvSpPr/>
            <p:nvPr/>
          </p:nvSpPr>
          <p:spPr>
            <a:xfrm>
              <a:off x="2631968" y="2607650"/>
              <a:ext cx="374890" cy="210103"/>
            </a:xfrm>
            <a:custGeom>
              <a:avLst/>
              <a:gdLst/>
              <a:ahLst/>
              <a:cxnLst/>
              <a:rect l="l" t="t" r="r" b="b"/>
              <a:pathLst>
                <a:path w="1911" h="1071" extrusionOk="0">
                  <a:moveTo>
                    <a:pt x="1074" y="73"/>
                  </a:moveTo>
                  <a:cubicBezTo>
                    <a:pt x="495" y="0"/>
                    <a:pt x="0" y="484"/>
                    <a:pt x="55" y="1063"/>
                  </a:cubicBezTo>
                  <a:lnTo>
                    <a:pt x="63" y="1063"/>
                  </a:lnTo>
                  <a:cubicBezTo>
                    <a:pt x="165" y="1063"/>
                    <a:pt x="253" y="990"/>
                    <a:pt x="275" y="887"/>
                  </a:cubicBezTo>
                  <a:cubicBezTo>
                    <a:pt x="348" y="543"/>
                    <a:pt x="678" y="293"/>
                    <a:pt x="1049" y="341"/>
                  </a:cubicBezTo>
                  <a:cubicBezTo>
                    <a:pt x="1353" y="381"/>
                    <a:pt x="1584" y="612"/>
                    <a:pt x="1642" y="895"/>
                  </a:cubicBezTo>
                  <a:cubicBezTo>
                    <a:pt x="1664" y="997"/>
                    <a:pt x="1749" y="1071"/>
                    <a:pt x="1855" y="1071"/>
                  </a:cubicBezTo>
                  <a:lnTo>
                    <a:pt x="1859" y="1071"/>
                  </a:lnTo>
                  <a:cubicBezTo>
                    <a:pt x="1910" y="583"/>
                    <a:pt x="1565" y="139"/>
                    <a:pt x="1074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0" name="Google Shape;510;p20"/>
          <p:cNvGrpSpPr/>
          <p:nvPr/>
        </p:nvGrpSpPr>
        <p:grpSpPr>
          <a:xfrm>
            <a:off x="967241" y="4165479"/>
            <a:ext cx="381723" cy="923465"/>
            <a:chOff x="3532216" y="2381853"/>
            <a:chExt cx="637373" cy="1541935"/>
          </a:xfrm>
        </p:grpSpPr>
        <p:sp>
          <p:nvSpPr>
            <p:cNvPr id="511" name="Google Shape;511;p20"/>
            <p:cNvSpPr/>
            <p:nvPr/>
          </p:nvSpPr>
          <p:spPr>
            <a:xfrm>
              <a:off x="3532216" y="2381853"/>
              <a:ext cx="630114" cy="629329"/>
            </a:xfrm>
            <a:custGeom>
              <a:avLst/>
              <a:gdLst/>
              <a:ahLst/>
              <a:cxnLst/>
              <a:rect l="l" t="t" r="r" b="b"/>
              <a:pathLst>
                <a:path w="3212" h="3208" extrusionOk="0">
                  <a:moveTo>
                    <a:pt x="3212" y="1606"/>
                  </a:moveTo>
                  <a:cubicBezTo>
                    <a:pt x="3212" y="1642"/>
                    <a:pt x="3135" y="1679"/>
                    <a:pt x="3135" y="1719"/>
                  </a:cubicBezTo>
                  <a:cubicBezTo>
                    <a:pt x="3131" y="1756"/>
                    <a:pt x="3197" y="1804"/>
                    <a:pt x="3193" y="1844"/>
                  </a:cubicBezTo>
                  <a:cubicBezTo>
                    <a:pt x="3186" y="1881"/>
                    <a:pt x="3109" y="1906"/>
                    <a:pt x="3098" y="1947"/>
                  </a:cubicBezTo>
                  <a:cubicBezTo>
                    <a:pt x="3091" y="1983"/>
                    <a:pt x="3149" y="2038"/>
                    <a:pt x="3138" y="2079"/>
                  </a:cubicBezTo>
                  <a:cubicBezTo>
                    <a:pt x="3127" y="2115"/>
                    <a:pt x="3047" y="2126"/>
                    <a:pt x="3032" y="2163"/>
                  </a:cubicBezTo>
                  <a:cubicBezTo>
                    <a:pt x="3017" y="2200"/>
                    <a:pt x="3069" y="2266"/>
                    <a:pt x="3050" y="2298"/>
                  </a:cubicBezTo>
                  <a:cubicBezTo>
                    <a:pt x="3036" y="2335"/>
                    <a:pt x="2951" y="2335"/>
                    <a:pt x="2933" y="2368"/>
                  </a:cubicBezTo>
                  <a:cubicBezTo>
                    <a:pt x="2911" y="2405"/>
                    <a:pt x="2955" y="2474"/>
                    <a:pt x="2933" y="2507"/>
                  </a:cubicBezTo>
                  <a:cubicBezTo>
                    <a:pt x="2911" y="2540"/>
                    <a:pt x="2827" y="2529"/>
                    <a:pt x="2805" y="2559"/>
                  </a:cubicBezTo>
                  <a:cubicBezTo>
                    <a:pt x="2779" y="2588"/>
                    <a:pt x="2808" y="2665"/>
                    <a:pt x="2783" y="2694"/>
                  </a:cubicBezTo>
                  <a:cubicBezTo>
                    <a:pt x="2757" y="2724"/>
                    <a:pt x="2676" y="2702"/>
                    <a:pt x="2647" y="2727"/>
                  </a:cubicBezTo>
                  <a:cubicBezTo>
                    <a:pt x="2618" y="2753"/>
                    <a:pt x="2636" y="2834"/>
                    <a:pt x="2607" y="2859"/>
                  </a:cubicBezTo>
                  <a:cubicBezTo>
                    <a:pt x="2574" y="2881"/>
                    <a:pt x="2501" y="2848"/>
                    <a:pt x="2468" y="2870"/>
                  </a:cubicBezTo>
                  <a:cubicBezTo>
                    <a:pt x="2435" y="2892"/>
                    <a:pt x="2442" y="2973"/>
                    <a:pt x="2409" y="2995"/>
                  </a:cubicBezTo>
                  <a:cubicBezTo>
                    <a:pt x="2376" y="3013"/>
                    <a:pt x="2306" y="2966"/>
                    <a:pt x="2270" y="2984"/>
                  </a:cubicBezTo>
                  <a:cubicBezTo>
                    <a:pt x="2237" y="3002"/>
                    <a:pt x="2229" y="3083"/>
                    <a:pt x="2193" y="3098"/>
                  </a:cubicBezTo>
                  <a:cubicBezTo>
                    <a:pt x="2156" y="3112"/>
                    <a:pt x="2094" y="3057"/>
                    <a:pt x="2057" y="3068"/>
                  </a:cubicBezTo>
                  <a:cubicBezTo>
                    <a:pt x="2020" y="3079"/>
                    <a:pt x="2002" y="3160"/>
                    <a:pt x="1962" y="3167"/>
                  </a:cubicBezTo>
                  <a:cubicBezTo>
                    <a:pt x="1925" y="3178"/>
                    <a:pt x="1874" y="3112"/>
                    <a:pt x="1833" y="3120"/>
                  </a:cubicBezTo>
                  <a:cubicBezTo>
                    <a:pt x="1797" y="3123"/>
                    <a:pt x="1764" y="3200"/>
                    <a:pt x="1727" y="3204"/>
                  </a:cubicBezTo>
                  <a:cubicBezTo>
                    <a:pt x="1687" y="3208"/>
                    <a:pt x="1646" y="3134"/>
                    <a:pt x="1606" y="3134"/>
                  </a:cubicBezTo>
                  <a:cubicBezTo>
                    <a:pt x="1566" y="3134"/>
                    <a:pt x="1525" y="3208"/>
                    <a:pt x="1485" y="3204"/>
                  </a:cubicBezTo>
                  <a:cubicBezTo>
                    <a:pt x="1449" y="3200"/>
                    <a:pt x="1416" y="3123"/>
                    <a:pt x="1379" y="3120"/>
                  </a:cubicBezTo>
                  <a:cubicBezTo>
                    <a:pt x="1339" y="3112"/>
                    <a:pt x="1287" y="3178"/>
                    <a:pt x="1247" y="3167"/>
                  </a:cubicBezTo>
                  <a:cubicBezTo>
                    <a:pt x="1210" y="3160"/>
                    <a:pt x="1192" y="3079"/>
                    <a:pt x="1155" y="3068"/>
                  </a:cubicBezTo>
                  <a:cubicBezTo>
                    <a:pt x="1115" y="3057"/>
                    <a:pt x="1056" y="3112"/>
                    <a:pt x="1020" y="3098"/>
                  </a:cubicBezTo>
                  <a:cubicBezTo>
                    <a:pt x="983" y="3083"/>
                    <a:pt x="976" y="3002"/>
                    <a:pt x="943" y="2984"/>
                  </a:cubicBezTo>
                  <a:cubicBezTo>
                    <a:pt x="906" y="2966"/>
                    <a:pt x="836" y="3013"/>
                    <a:pt x="803" y="2995"/>
                  </a:cubicBezTo>
                  <a:cubicBezTo>
                    <a:pt x="770" y="2973"/>
                    <a:pt x="774" y="2892"/>
                    <a:pt x="745" y="2870"/>
                  </a:cubicBezTo>
                  <a:cubicBezTo>
                    <a:pt x="712" y="2848"/>
                    <a:pt x="635" y="2881"/>
                    <a:pt x="605" y="2859"/>
                  </a:cubicBezTo>
                  <a:cubicBezTo>
                    <a:pt x="576" y="2834"/>
                    <a:pt x="594" y="2753"/>
                    <a:pt x="565" y="2727"/>
                  </a:cubicBezTo>
                  <a:cubicBezTo>
                    <a:pt x="536" y="2698"/>
                    <a:pt x="455" y="2724"/>
                    <a:pt x="429" y="2694"/>
                  </a:cubicBezTo>
                  <a:cubicBezTo>
                    <a:pt x="404" y="2665"/>
                    <a:pt x="433" y="2588"/>
                    <a:pt x="407" y="2559"/>
                  </a:cubicBezTo>
                  <a:cubicBezTo>
                    <a:pt x="385" y="2529"/>
                    <a:pt x="301" y="2540"/>
                    <a:pt x="279" y="2507"/>
                  </a:cubicBezTo>
                  <a:cubicBezTo>
                    <a:pt x="257" y="2474"/>
                    <a:pt x="298" y="2405"/>
                    <a:pt x="279" y="2368"/>
                  </a:cubicBezTo>
                  <a:cubicBezTo>
                    <a:pt x="261" y="2335"/>
                    <a:pt x="177" y="2335"/>
                    <a:pt x="158" y="2298"/>
                  </a:cubicBezTo>
                  <a:cubicBezTo>
                    <a:pt x="144" y="2266"/>
                    <a:pt x="195" y="2200"/>
                    <a:pt x="180" y="2163"/>
                  </a:cubicBezTo>
                  <a:cubicBezTo>
                    <a:pt x="166" y="2126"/>
                    <a:pt x="85" y="2115"/>
                    <a:pt x="74" y="2079"/>
                  </a:cubicBezTo>
                  <a:cubicBezTo>
                    <a:pt x="59" y="2038"/>
                    <a:pt x="122" y="1983"/>
                    <a:pt x="114" y="1947"/>
                  </a:cubicBezTo>
                  <a:cubicBezTo>
                    <a:pt x="103" y="1906"/>
                    <a:pt x="26" y="1881"/>
                    <a:pt x="19" y="1844"/>
                  </a:cubicBezTo>
                  <a:cubicBezTo>
                    <a:pt x="15" y="1804"/>
                    <a:pt x="81" y="1756"/>
                    <a:pt x="78" y="1719"/>
                  </a:cubicBezTo>
                  <a:cubicBezTo>
                    <a:pt x="78" y="1679"/>
                    <a:pt x="1" y="1642"/>
                    <a:pt x="1" y="1606"/>
                  </a:cubicBezTo>
                  <a:cubicBezTo>
                    <a:pt x="1" y="1565"/>
                    <a:pt x="78" y="1529"/>
                    <a:pt x="78" y="1488"/>
                  </a:cubicBezTo>
                  <a:cubicBezTo>
                    <a:pt x="81" y="1452"/>
                    <a:pt x="15" y="1404"/>
                    <a:pt x="19" y="1364"/>
                  </a:cubicBezTo>
                  <a:cubicBezTo>
                    <a:pt x="26" y="1327"/>
                    <a:pt x="103" y="1301"/>
                    <a:pt x="114" y="1261"/>
                  </a:cubicBezTo>
                  <a:cubicBezTo>
                    <a:pt x="122" y="1224"/>
                    <a:pt x="59" y="1169"/>
                    <a:pt x="74" y="1129"/>
                  </a:cubicBezTo>
                  <a:cubicBezTo>
                    <a:pt x="85" y="1093"/>
                    <a:pt x="166" y="1082"/>
                    <a:pt x="180" y="1045"/>
                  </a:cubicBezTo>
                  <a:cubicBezTo>
                    <a:pt x="195" y="1008"/>
                    <a:pt x="144" y="942"/>
                    <a:pt x="162" y="909"/>
                  </a:cubicBezTo>
                  <a:cubicBezTo>
                    <a:pt x="177" y="873"/>
                    <a:pt x="261" y="873"/>
                    <a:pt x="279" y="840"/>
                  </a:cubicBezTo>
                  <a:cubicBezTo>
                    <a:pt x="298" y="803"/>
                    <a:pt x="257" y="733"/>
                    <a:pt x="279" y="700"/>
                  </a:cubicBezTo>
                  <a:cubicBezTo>
                    <a:pt x="301" y="667"/>
                    <a:pt x="385" y="678"/>
                    <a:pt x="407" y="649"/>
                  </a:cubicBezTo>
                  <a:cubicBezTo>
                    <a:pt x="433" y="620"/>
                    <a:pt x="404" y="543"/>
                    <a:pt x="429" y="513"/>
                  </a:cubicBezTo>
                  <a:cubicBezTo>
                    <a:pt x="455" y="484"/>
                    <a:pt x="536" y="510"/>
                    <a:pt x="565" y="480"/>
                  </a:cubicBezTo>
                  <a:cubicBezTo>
                    <a:pt x="594" y="455"/>
                    <a:pt x="576" y="374"/>
                    <a:pt x="605" y="348"/>
                  </a:cubicBezTo>
                  <a:cubicBezTo>
                    <a:pt x="635" y="326"/>
                    <a:pt x="712" y="359"/>
                    <a:pt x="745" y="337"/>
                  </a:cubicBezTo>
                  <a:cubicBezTo>
                    <a:pt x="774" y="315"/>
                    <a:pt x="770" y="235"/>
                    <a:pt x="803" y="213"/>
                  </a:cubicBezTo>
                  <a:cubicBezTo>
                    <a:pt x="836" y="194"/>
                    <a:pt x="906" y="242"/>
                    <a:pt x="943" y="224"/>
                  </a:cubicBezTo>
                  <a:cubicBezTo>
                    <a:pt x="976" y="205"/>
                    <a:pt x="983" y="125"/>
                    <a:pt x="1020" y="110"/>
                  </a:cubicBezTo>
                  <a:cubicBezTo>
                    <a:pt x="1056" y="95"/>
                    <a:pt x="1119" y="150"/>
                    <a:pt x="1155" y="139"/>
                  </a:cubicBezTo>
                  <a:cubicBezTo>
                    <a:pt x="1192" y="128"/>
                    <a:pt x="1210" y="48"/>
                    <a:pt x="1251" y="40"/>
                  </a:cubicBezTo>
                  <a:cubicBezTo>
                    <a:pt x="1287" y="29"/>
                    <a:pt x="1339" y="95"/>
                    <a:pt x="1379" y="88"/>
                  </a:cubicBezTo>
                  <a:cubicBezTo>
                    <a:pt x="1416" y="84"/>
                    <a:pt x="1449" y="7"/>
                    <a:pt x="1485" y="4"/>
                  </a:cubicBezTo>
                  <a:cubicBezTo>
                    <a:pt x="1525" y="0"/>
                    <a:pt x="1566" y="73"/>
                    <a:pt x="1606" y="73"/>
                  </a:cubicBezTo>
                  <a:cubicBezTo>
                    <a:pt x="1646" y="73"/>
                    <a:pt x="1687" y="0"/>
                    <a:pt x="1727" y="4"/>
                  </a:cubicBezTo>
                  <a:cubicBezTo>
                    <a:pt x="1764" y="7"/>
                    <a:pt x="1797" y="84"/>
                    <a:pt x="1833" y="88"/>
                  </a:cubicBezTo>
                  <a:cubicBezTo>
                    <a:pt x="1874" y="95"/>
                    <a:pt x="1925" y="29"/>
                    <a:pt x="1962" y="40"/>
                  </a:cubicBezTo>
                  <a:cubicBezTo>
                    <a:pt x="2002" y="48"/>
                    <a:pt x="2020" y="128"/>
                    <a:pt x="2057" y="139"/>
                  </a:cubicBezTo>
                  <a:cubicBezTo>
                    <a:pt x="2094" y="150"/>
                    <a:pt x="2156" y="95"/>
                    <a:pt x="2193" y="110"/>
                  </a:cubicBezTo>
                  <a:cubicBezTo>
                    <a:pt x="2229" y="125"/>
                    <a:pt x="2237" y="205"/>
                    <a:pt x="2270" y="224"/>
                  </a:cubicBezTo>
                  <a:cubicBezTo>
                    <a:pt x="2306" y="242"/>
                    <a:pt x="2376" y="194"/>
                    <a:pt x="2409" y="213"/>
                  </a:cubicBezTo>
                  <a:cubicBezTo>
                    <a:pt x="2442" y="235"/>
                    <a:pt x="2438" y="315"/>
                    <a:pt x="2468" y="337"/>
                  </a:cubicBezTo>
                  <a:cubicBezTo>
                    <a:pt x="2501" y="359"/>
                    <a:pt x="2578" y="326"/>
                    <a:pt x="2607" y="348"/>
                  </a:cubicBezTo>
                  <a:cubicBezTo>
                    <a:pt x="2636" y="374"/>
                    <a:pt x="2618" y="455"/>
                    <a:pt x="2647" y="480"/>
                  </a:cubicBezTo>
                  <a:cubicBezTo>
                    <a:pt x="2676" y="510"/>
                    <a:pt x="2757" y="484"/>
                    <a:pt x="2783" y="513"/>
                  </a:cubicBezTo>
                  <a:cubicBezTo>
                    <a:pt x="2808" y="543"/>
                    <a:pt x="2779" y="620"/>
                    <a:pt x="2805" y="649"/>
                  </a:cubicBezTo>
                  <a:cubicBezTo>
                    <a:pt x="2827" y="678"/>
                    <a:pt x="2911" y="667"/>
                    <a:pt x="2933" y="700"/>
                  </a:cubicBezTo>
                  <a:cubicBezTo>
                    <a:pt x="2955" y="733"/>
                    <a:pt x="2911" y="803"/>
                    <a:pt x="2933" y="840"/>
                  </a:cubicBezTo>
                  <a:cubicBezTo>
                    <a:pt x="2951" y="873"/>
                    <a:pt x="3036" y="873"/>
                    <a:pt x="3050" y="909"/>
                  </a:cubicBezTo>
                  <a:cubicBezTo>
                    <a:pt x="3069" y="942"/>
                    <a:pt x="3017" y="1008"/>
                    <a:pt x="3032" y="1045"/>
                  </a:cubicBezTo>
                  <a:cubicBezTo>
                    <a:pt x="3047" y="1082"/>
                    <a:pt x="3127" y="1093"/>
                    <a:pt x="3138" y="1129"/>
                  </a:cubicBezTo>
                  <a:cubicBezTo>
                    <a:pt x="3149" y="1169"/>
                    <a:pt x="3091" y="1224"/>
                    <a:pt x="3098" y="1265"/>
                  </a:cubicBezTo>
                  <a:cubicBezTo>
                    <a:pt x="3109" y="1301"/>
                    <a:pt x="3186" y="1327"/>
                    <a:pt x="3193" y="1364"/>
                  </a:cubicBezTo>
                  <a:cubicBezTo>
                    <a:pt x="3197" y="1404"/>
                    <a:pt x="3131" y="1452"/>
                    <a:pt x="3135" y="1488"/>
                  </a:cubicBezTo>
                  <a:cubicBezTo>
                    <a:pt x="3135" y="1529"/>
                    <a:pt x="3212" y="1565"/>
                    <a:pt x="3212" y="1606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0"/>
            <p:cNvSpPr/>
            <p:nvPr/>
          </p:nvSpPr>
          <p:spPr>
            <a:xfrm>
              <a:off x="3943595" y="3222462"/>
              <a:ext cx="225994" cy="162041"/>
            </a:xfrm>
            <a:custGeom>
              <a:avLst/>
              <a:gdLst/>
              <a:ahLst/>
              <a:cxnLst/>
              <a:rect l="l" t="t" r="r" b="b"/>
              <a:pathLst>
                <a:path w="1152" h="826" extrusionOk="0">
                  <a:moveTo>
                    <a:pt x="1027" y="381"/>
                  </a:moveTo>
                  <a:lnTo>
                    <a:pt x="231" y="788"/>
                  </a:lnTo>
                  <a:cubicBezTo>
                    <a:pt x="158" y="825"/>
                    <a:pt x="70" y="799"/>
                    <a:pt x="33" y="726"/>
                  </a:cubicBezTo>
                  <a:cubicBezTo>
                    <a:pt x="0" y="660"/>
                    <a:pt x="22" y="579"/>
                    <a:pt x="85" y="539"/>
                  </a:cubicBezTo>
                  <a:lnTo>
                    <a:pt x="840" y="55"/>
                  </a:lnTo>
                  <a:cubicBezTo>
                    <a:pt x="924" y="0"/>
                    <a:pt x="1041" y="26"/>
                    <a:pt x="1096" y="114"/>
                  </a:cubicBezTo>
                  <a:cubicBezTo>
                    <a:pt x="1151" y="202"/>
                    <a:pt x="1126" y="315"/>
                    <a:pt x="1041" y="370"/>
                  </a:cubicBezTo>
                  <a:cubicBezTo>
                    <a:pt x="1034" y="374"/>
                    <a:pt x="1030" y="378"/>
                    <a:pt x="1027" y="381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0"/>
            <p:cNvSpPr/>
            <p:nvPr/>
          </p:nvSpPr>
          <p:spPr>
            <a:xfrm>
              <a:off x="3959289" y="3075723"/>
              <a:ext cx="206572" cy="228152"/>
            </a:xfrm>
            <a:custGeom>
              <a:avLst/>
              <a:gdLst/>
              <a:ahLst/>
              <a:cxnLst/>
              <a:rect l="l" t="t" r="r" b="b"/>
              <a:pathLst>
                <a:path w="1053" h="1163" extrusionOk="0">
                  <a:moveTo>
                    <a:pt x="426" y="110"/>
                  </a:moveTo>
                  <a:lnTo>
                    <a:pt x="991" y="851"/>
                  </a:lnTo>
                  <a:cubicBezTo>
                    <a:pt x="1053" y="932"/>
                    <a:pt x="1038" y="1045"/>
                    <a:pt x="958" y="1104"/>
                  </a:cubicBezTo>
                  <a:cubicBezTo>
                    <a:pt x="881" y="1162"/>
                    <a:pt x="774" y="1151"/>
                    <a:pt x="712" y="1082"/>
                  </a:cubicBezTo>
                  <a:lnTo>
                    <a:pt x="85" y="400"/>
                  </a:lnTo>
                  <a:cubicBezTo>
                    <a:pt x="1" y="308"/>
                    <a:pt x="8" y="165"/>
                    <a:pt x="96" y="85"/>
                  </a:cubicBezTo>
                  <a:cubicBezTo>
                    <a:pt x="188" y="0"/>
                    <a:pt x="331" y="4"/>
                    <a:pt x="415" y="96"/>
                  </a:cubicBezTo>
                  <a:cubicBezTo>
                    <a:pt x="419" y="103"/>
                    <a:pt x="423" y="107"/>
                    <a:pt x="426" y="110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0"/>
            <p:cNvSpPr/>
            <p:nvPr/>
          </p:nvSpPr>
          <p:spPr>
            <a:xfrm>
              <a:off x="3862967" y="3001569"/>
              <a:ext cx="215989" cy="244042"/>
            </a:xfrm>
            <a:custGeom>
              <a:avLst/>
              <a:gdLst/>
              <a:ahLst/>
              <a:cxnLst/>
              <a:rect l="l" t="t" r="r" b="b"/>
              <a:pathLst>
                <a:path w="1101" h="1244" extrusionOk="0">
                  <a:moveTo>
                    <a:pt x="1" y="1"/>
                  </a:moveTo>
                  <a:lnTo>
                    <a:pt x="378" y="63"/>
                  </a:lnTo>
                  <a:cubicBezTo>
                    <a:pt x="719" y="118"/>
                    <a:pt x="1001" y="364"/>
                    <a:pt x="1100" y="694"/>
                  </a:cubicBezTo>
                  <a:lnTo>
                    <a:pt x="562" y="1244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0"/>
            <p:cNvSpPr/>
            <p:nvPr/>
          </p:nvSpPr>
          <p:spPr>
            <a:xfrm>
              <a:off x="3611275" y="3120255"/>
              <a:ext cx="108877" cy="471212"/>
            </a:xfrm>
            <a:custGeom>
              <a:avLst/>
              <a:gdLst/>
              <a:ahLst/>
              <a:cxnLst/>
              <a:rect l="l" t="t" r="r" b="b"/>
              <a:pathLst>
                <a:path w="555" h="2402" extrusionOk="0">
                  <a:moveTo>
                    <a:pt x="547" y="261"/>
                  </a:moveTo>
                  <a:lnTo>
                    <a:pt x="294" y="2266"/>
                  </a:lnTo>
                  <a:cubicBezTo>
                    <a:pt x="283" y="2347"/>
                    <a:pt x="210" y="2402"/>
                    <a:pt x="129" y="2391"/>
                  </a:cubicBezTo>
                  <a:cubicBezTo>
                    <a:pt x="56" y="2383"/>
                    <a:pt x="1" y="2317"/>
                    <a:pt x="4" y="2240"/>
                  </a:cubicBezTo>
                  <a:lnTo>
                    <a:pt x="103" y="221"/>
                  </a:lnTo>
                  <a:cubicBezTo>
                    <a:pt x="107" y="96"/>
                    <a:pt x="213" y="1"/>
                    <a:pt x="338" y="8"/>
                  </a:cubicBezTo>
                  <a:cubicBezTo>
                    <a:pt x="459" y="15"/>
                    <a:pt x="554" y="118"/>
                    <a:pt x="551" y="243"/>
                  </a:cubicBezTo>
                  <a:cubicBezTo>
                    <a:pt x="551" y="246"/>
                    <a:pt x="551" y="254"/>
                    <a:pt x="547" y="261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0"/>
            <p:cNvSpPr/>
            <p:nvPr/>
          </p:nvSpPr>
          <p:spPr>
            <a:xfrm>
              <a:off x="3620691" y="3000981"/>
              <a:ext cx="200883" cy="254047"/>
            </a:xfrm>
            <a:custGeom>
              <a:avLst/>
              <a:gdLst/>
              <a:ahLst/>
              <a:cxnLst/>
              <a:rect l="l" t="t" r="r" b="b"/>
              <a:pathLst>
                <a:path w="1024" h="1295" extrusionOk="0">
                  <a:moveTo>
                    <a:pt x="1023" y="0"/>
                  </a:moveTo>
                  <a:lnTo>
                    <a:pt x="657" y="103"/>
                  </a:lnTo>
                  <a:cubicBezTo>
                    <a:pt x="319" y="195"/>
                    <a:pt x="66" y="466"/>
                    <a:pt x="0" y="807"/>
                  </a:cubicBezTo>
                  <a:lnTo>
                    <a:pt x="594" y="1294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0"/>
            <p:cNvSpPr/>
            <p:nvPr/>
          </p:nvSpPr>
          <p:spPr>
            <a:xfrm>
              <a:off x="3865910" y="3852968"/>
              <a:ext cx="180677" cy="70819"/>
            </a:xfrm>
            <a:custGeom>
              <a:avLst/>
              <a:gdLst/>
              <a:ahLst/>
              <a:cxnLst/>
              <a:rect l="l" t="t" r="r" b="b"/>
              <a:pathLst>
                <a:path w="921" h="361" extrusionOk="0">
                  <a:moveTo>
                    <a:pt x="0" y="1"/>
                  </a:moveTo>
                  <a:lnTo>
                    <a:pt x="0" y="360"/>
                  </a:lnTo>
                  <a:lnTo>
                    <a:pt x="921" y="360"/>
                  </a:lnTo>
                  <a:lnTo>
                    <a:pt x="56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0"/>
            <p:cNvSpPr/>
            <p:nvPr/>
          </p:nvSpPr>
          <p:spPr>
            <a:xfrm>
              <a:off x="3859436" y="3499265"/>
              <a:ext cx="161256" cy="365474"/>
            </a:xfrm>
            <a:custGeom>
              <a:avLst/>
              <a:gdLst/>
              <a:ahLst/>
              <a:cxnLst/>
              <a:rect l="l" t="t" r="r" b="b"/>
              <a:pathLst>
                <a:path w="822" h="1863" extrusionOk="0">
                  <a:moveTo>
                    <a:pt x="4" y="352"/>
                  </a:moveTo>
                  <a:lnTo>
                    <a:pt x="30" y="1863"/>
                  </a:lnTo>
                  <a:lnTo>
                    <a:pt x="822" y="1863"/>
                  </a:lnTo>
                  <a:lnTo>
                    <a:pt x="690" y="316"/>
                  </a:lnTo>
                  <a:cubicBezTo>
                    <a:pt x="675" y="140"/>
                    <a:pt x="528" y="1"/>
                    <a:pt x="349" y="1"/>
                  </a:cubicBezTo>
                  <a:cubicBezTo>
                    <a:pt x="154" y="1"/>
                    <a:pt x="0" y="158"/>
                    <a:pt x="4" y="35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0"/>
            <p:cNvSpPr/>
            <p:nvPr/>
          </p:nvSpPr>
          <p:spPr>
            <a:xfrm>
              <a:off x="3656591" y="3852968"/>
              <a:ext cx="181462" cy="70819"/>
            </a:xfrm>
            <a:custGeom>
              <a:avLst/>
              <a:gdLst/>
              <a:ahLst/>
              <a:cxnLst/>
              <a:rect l="l" t="t" r="r" b="b"/>
              <a:pathLst>
                <a:path w="925" h="361" extrusionOk="0">
                  <a:moveTo>
                    <a:pt x="924" y="1"/>
                  </a:moveTo>
                  <a:lnTo>
                    <a:pt x="924" y="360"/>
                  </a:lnTo>
                  <a:lnTo>
                    <a:pt x="1" y="360"/>
                  </a:lnTo>
                  <a:lnTo>
                    <a:pt x="36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0"/>
            <p:cNvSpPr/>
            <p:nvPr/>
          </p:nvSpPr>
          <p:spPr>
            <a:xfrm>
              <a:off x="3682486" y="3499265"/>
              <a:ext cx="161256" cy="365474"/>
            </a:xfrm>
            <a:custGeom>
              <a:avLst/>
              <a:gdLst/>
              <a:ahLst/>
              <a:cxnLst/>
              <a:rect l="l" t="t" r="r" b="b"/>
              <a:pathLst>
                <a:path w="822" h="1863" extrusionOk="0">
                  <a:moveTo>
                    <a:pt x="818" y="352"/>
                  </a:moveTo>
                  <a:lnTo>
                    <a:pt x="792" y="1863"/>
                  </a:lnTo>
                  <a:lnTo>
                    <a:pt x="1" y="1863"/>
                  </a:lnTo>
                  <a:lnTo>
                    <a:pt x="133" y="316"/>
                  </a:lnTo>
                  <a:cubicBezTo>
                    <a:pt x="147" y="140"/>
                    <a:pt x="298" y="1"/>
                    <a:pt x="474" y="1"/>
                  </a:cubicBezTo>
                  <a:cubicBezTo>
                    <a:pt x="668" y="1"/>
                    <a:pt x="822" y="158"/>
                    <a:pt x="818" y="35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0"/>
            <p:cNvSpPr/>
            <p:nvPr/>
          </p:nvSpPr>
          <p:spPr>
            <a:xfrm>
              <a:off x="3855905" y="3269937"/>
              <a:ext cx="142423" cy="365474"/>
            </a:xfrm>
            <a:custGeom>
              <a:avLst/>
              <a:gdLst/>
              <a:ahLst/>
              <a:cxnLst/>
              <a:rect l="l" t="t" r="r" b="b"/>
              <a:pathLst>
                <a:path w="726" h="1863" extrusionOk="0">
                  <a:moveTo>
                    <a:pt x="708" y="1488"/>
                  </a:moveTo>
                  <a:lnTo>
                    <a:pt x="583" y="0"/>
                  </a:lnTo>
                  <a:lnTo>
                    <a:pt x="0" y="143"/>
                  </a:lnTo>
                  <a:lnTo>
                    <a:pt x="22" y="1525"/>
                  </a:lnTo>
                  <a:cubicBezTo>
                    <a:pt x="26" y="1712"/>
                    <a:pt x="180" y="1862"/>
                    <a:pt x="367" y="1862"/>
                  </a:cubicBezTo>
                  <a:cubicBezTo>
                    <a:pt x="568" y="1862"/>
                    <a:pt x="726" y="1690"/>
                    <a:pt x="708" y="1488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0"/>
            <p:cNvSpPr/>
            <p:nvPr/>
          </p:nvSpPr>
          <p:spPr>
            <a:xfrm>
              <a:off x="3704850" y="3269937"/>
              <a:ext cx="143208" cy="365474"/>
            </a:xfrm>
            <a:custGeom>
              <a:avLst/>
              <a:gdLst/>
              <a:ahLst/>
              <a:cxnLst/>
              <a:rect l="l" t="t" r="r" b="b"/>
              <a:pathLst>
                <a:path w="730" h="1863" extrusionOk="0">
                  <a:moveTo>
                    <a:pt x="19" y="1488"/>
                  </a:moveTo>
                  <a:lnTo>
                    <a:pt x="143" y="0"/>
                  </a:lnTo>
                  <a:lnTo>
                    <a:pt x="730" y="143"/>
                  </a:lnTo>
                  <a:lnTo>
                    <a:pt x="704" y="1525"/>
                  </a:lnTo>
                  <a:cubicBezTo>
                    <a:pt x="700" y="1712"/>
                    <a:pt x="547" y="1862"/>
                    <a:pt x="360" y="1862"/>
                  </a:cubicBezTo>
                  <a:cubicBezTo>
                    <a:pt x="158" y="1862"/>
                    <a:pt x="0" y="1690"/>
                    <a:pt x="19" y="1488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0"/>
            <p:cNvSpPr/>
            <p:nvPr/>
          </p:nvSpPr>
          <p:spPr>
            <a:xfrm>
              <a:off x="3728587" y="3183620"/>
              <a:ext cx="240314" cy="239530"/>
            </a:xfrm>
            <a:custGeom>
              <a:avLst/>
              <a:gdLst/>
              <a:ahLst/>
              <a:cxnLst/>
              <a:rect l="l" t="t" r="r" b="b"/>
              <a:pathLst>
                <a:path w="1225" h="1221" extrusionOk="0">
                  <a:moveTo>
                    <a:pt x="1225" y="612"/>
                  </a:moveTo>
                  <a:cubicBezTo>
                    <a:pt x="1225" y="950"/>
                    <a:pt x="950" y="1221"/>
                    <a:pt x="612" y="1221"/>
                  </a:cubicBezTo>
                  <a:cubicBezTo>
                    <a:pt x="275" y="1221"/>
                    <a:pt x="0" y="950"/>
                    <a:pt x="0" y="612"/>
                  </a:cubicBezTo>
                  <a:cubicBezTo>
                    <a:pt x="0" y="272"/>
                    <a:pt x="275" y="0"/>
                    <a:pt x="612" y="0"/>
                  </a:cubicBezTo>
                  <a:cubicBezTo>
                    <a:pt x="950" y="0"/>
                    <a:pt x="1225" y="272"/>
                    <a:pt x="1225" y="61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0"/>
            <p:cNvSpPr/>
            <p:nvPr/>
          </p:nvSpPr>
          <p:spPr>
            <a:xfrm>
              <a:off x="3722114" y="2978617"/>
              <a:ext cx="258951" cy="345464"/>
            </a:xfrm>
            <a:custGeom>
              <a:avLst/>
              <a:gdLst/>
              <a:ahLst/>
              <a:cxnLst/>
              <a:rect l="l" t="t" r="r" b="b"/>
              <a:pathLst>
                <a:path w="1320" h="1761" extrusionOk="0">
                  <a:moveTo>
                    <a:pt x="1232" y="525"/>
                  </a:moveTo>
                  <a:cubicBezTo>
                    <a:pt x="1217" y="334"/>
                    <a:pt x="1104" y="169"/>
                    <a:pt x="931" y="89"/>
                  </a:cubicBezTo>
                  <a:lnTo>
                    <a:pt x="818" y="34"/>
                  </a:lnTo>
                  <a:cubicBezTo>
                    <a:pt x="770" y="12"/>
                    <a:pt x="715" y="1"/>
                    <a:pt x="660" y="1"/>
                  </a:cubicBezTo>
                  <a:cubicBezTo>
                    <a:pt x="601" y="1"/>
                    <a:pt x="550" y="12"/>
                    <a:pt x="499" y="34"/>
                  </a:cubicBezTo>
                  <a:lnTo>
                    <a:pt x="385" y="89"/>
                  </a:lnTo>
                  <a:cubicBezTo>
                    <a:pt x="213" y="169"/>
                    <a:pt x="99" y="334"/>
                    <a:pt x="85" y="525"/>
                  </a:cubicBezTo>
                  <a:lnTo>
                    <a:pt x="0" y="1760"/>
                  </a:lnTo>
                  <a:lnTo>
                    <a:pt x="1320" y="17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0"/>
            <p:cNvSpPr/>
            <p:nvPr/>
          </p:nvSpPr>
          <p:spPr>
            <a:xfrm>
              <a:off x="3771746" y="2942717"/>
              <a:ext cx="164787" cy="164787"/>
            </a:xfrm>
            <a:custGeom>
              <a:avLst/>
              <a:gdLst/>
              <a:ahLst/>
              <a:cxnLst/>
              <a:rect l="l" t="t" r="r" b="b"/>
              <a:pathLst>
                <a:path w="840" h="840" extrusionOk="0">
                  <a:moveTo>
                    <a:pt x="840" y="422"/>
                  </a:moveTo>
                  <a:cubicBezTo>
                    <a:pt x="840" y="653"/>
                    <a:pt x="653" y="840"/>
                    <a:pt x="422" y="840"/>
                  </a:cubicBezTo>
                  <a:cubicBezTo>
                    <a:pt x="187" y="840"/>
                    <a:pt x="0" y="653"/>
                    <a:pt x="0" y="422"/>
                  </a:cubicBezTo>
                  <a:cubicBezTo>
                    <a:pt x="0" y="191"/>
                    <a:pt x="187" y="0"/>
                    <a:pt x="422" y="0"/>
                  </a:cubicBezTo>
                  <a:cubicBezTo>
                    <a:pt x="653" y="0"/>
                    <a:pt x="840" y="191"/>
                    <a:pt x="840" y="42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0"/>
            <p:cNvSpPr/>
            <p:nvPr/>
          </p:nvSpPr>
          <p:spPr>
            <a:xfrm>
              <a:off x="3801172" y="2920353"/>
              <a:ext cx="105150" cy="152624"/>
            </a:xfrm>
            <a:custGeom>
              <a:avLst/>
              <a:gdLst/>
              <a:ahLst/>
              <a:cxnLst/>
              <a:rect l="l" t="t" r="r" b="b"/>
              <a:pathLst>
                <a:path w="536" h="778" extrusionOk="0">
                  <a:moveTo>
                    <a:pt x="37" y="1"/>
                  </a:moveTo>
                  <a:lnTo>
                    <a:pt x="8" y="503"/>
                  </a:lnTo>
                  <a:cubicBezTo>
                    <a:pt x="1" y="653"/>
                    <a:pt x="118" y="778"/>
                    <a:pt x="268" y="778"/>
                  </a:cubicBezTo>
                  <a:cubicBezTo>
                    <a:pt x="415" y="778"/>
                    <a:pt x="536" y="653"/>
                    <a:pt x="525" y="503"/>
                  </a:cubicBezTo>
                  <a:lnTo>
                    <a:pt x="499" y="1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0"/>
            <p:cNvSpPr/>
            <p:nvPr/>
          </p:nvSpPr>
          <p:spPr>
            <a:xfrm>
              <a:off x="4017553" y="2720451"/>
              <a:ext cx="77293" cy="128887"/>
            </a:xfrm>
            <a:custGeom>
              <a:avLst/>
              <a:gdLst/>
              <a:ahLst/>
              <a:cxnLst/>
              <a:rect l="l" t="t" r="r" b="b"/>
              <a:pathLst>
                <a:path w="394" h="657" extrusionOk="0">
                  <a:moveTo>
                    <a:pt x="382" y="162"/>
                  </a:moveTo>
                  <a:cubicBezTo>
                    <a:pt x="375" y="59"/>
                    <a:pt x="265" y="1"/>
                    <a:pt x="177" y="52"/>
                  </a:cubicBezTo>
                  <a:lnTo>
                    <a:pt x="63" y="118"/>
                  </a:lnTo>
                  <a:lnTo>
                    <a:pt x="1" y="620"/>
                  </a:lnTo>
                  <a:cubicBezTo>
                    <a:pt x="353" y="657"/>
                    <a:pt x="393" y="371"/>
                    <a:pt x="382" y="162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0"/>
            <p:cNvSpPr/>
            <p:nvPr/>
          </p:nvSpPr>
          <p:spPr>
            <a:xfrm>
              <a:off x="3608528" y="2720451"/>
              <a:ext cx="77881" cy="128887"/>
            </a:xfrm>
            <a:custGeom>
              <a:avLst/>
              <a:gdLst/>
              <a:ahLst/>
              <a:cxnLst/>
              <a:rect l="l" t="t" r="r" b="b"/>
              <a:pathLst>
                <a:path w="397" h="657" extrusionOk="0">
                  <a:moveTo>
                    <a:pt x="15" y="162"/>
                  </a:moveTo>
                  <a:cubicBezTo>
                    <a:pt x="22" y="59"/>
                    <a:pt x="132" y="1"/>
                    <a:pt x="220" y="52"/>
                  </a:cubicBezTo>
                  <a:lnTo>
                    <a:pt x="334" y="118"/>
                  </a:lnTo>
                  <a:lnTo>
                    <a:pt x="396" y="620"/>
                  </a:lnTo>
                  <a:cubicBezTo>
                    <a:pt x="44" y="657"/>
                    <a:pt x="0" y="371"/>
                    <a:pt x="15" y="162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0"/>
            <p:cNvSpPr/>
            <p:nvPr/>
          </p:nvSpPr>
          <p:spPr>
            <a:xfrm>
              <a:off x="3645801" y="2453653"/>
              <a:ext cx="418049" cy="518687"/>
            </a:xfrm>
            <a:custGeom>
              <a:avLst/>
              <a:gdLst/>
              <a:ahLst/>
              <a:cxnLst/>
              <a:rect l="l" t="t" r="r" b="b"/>
              <a:pathLst>
                <a:path w="2131" h="2644" extrusionOk="0">
                  <a:moveTo>
                    <a:pt x="1042" y="2644"/>
                  </a:moveTo>
                  <a:lnTo>
                    <a:pt x="1042" y="2644"/>
                  </a:lnTo>
                  <a:cubicBezTo>
                    <a:pt x="587" y="2644"/>
                    <a:pt x="202" y="2303"/>
                    <a:pt x="151" y="1852"/>
                  </a:cubicBezTo>
                  <a:lnTo>
                    <a:pt x="74" y="1181"/>
                  </a:lnTo>
                  <a:cubicBezTo>
                    <a:pt x="1" y="540"/>
                    <a:pt x="547" y="1"/>
                    <a:pt x="1185" y="81"/>
                  </a:cubicBezTo>
                  <a:cubicBezTo>
                    <a:pt x="1742" y="151"/>
                    <a:pt x="2130" y="675"/>
                    <a:pt x="2039" y="1229"/>
                  </a:cubicBezTo>
                  <a:lnTo>
                    <a:pt x="1925" y="1896"/>
                  </a:lnTo>
                  <a:cubicBezTo>
                    <a:pt x="1856" y="2328"/>
                    <a:pt x="1482" y="2644"/>
                    <a:pt x="1042" y="2644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0"/>
            <p:cNvSpPr/>
            <p:nvPr/>
          </p:nvSpPr>
          <p:spPr>
            <a:xfrm>
              <a:off x="3648744" y="2457380"/>
              <a:ext cx="410006" cy="309956"/>
            </a:xfrm>
            <a:custGeom>
              <a:avLst/>
              <a:gdLst/>
              <a:ahLst/>
              <a:cxnLst/>
              <a:rect l="l" t="t" r="r" b="b"/>
              <a:pathLst>
                <a:path w="2090" h="1580" extrusionOk="0">
                  <a:moveTo>
                    <a:pt x="85" y="1580"/>
                  </a:moveTo>
                  <a:lnTo>
                    <a:pt x="33" y="1162"/>
                  </a:lnTo>
                  <a:cubicBezTo>
                    <a:pt x="0" y="850"/>
                    <a:pt x="107" y="546"/>
                    <a:pt x="330" y="323"/>
                  </a:cubicBezTo>
                  <a:cubicBezTo>
                    <a:pt x="554" y="103"/>
                    <a:pt x="858" y="0"/>
                    <a:pt x="1173" y="37"/>
                  </a:cubicBezTo>
                  <a:cubicBezTo>
                    <a:pt x="1445" y="73"/>
                    <a:pt x="1687" y="213"/>
                    <a:pt x="1855" y="433"/>
                  </a:cubicBezTo>
                  <a:cubicBezTo>
                    <a:pt x="2024" y="660"/>
                    <a:pt x="2090" y="949"/>
                    <a:pt x="2046" y="1228"/>
                  </a:cubicBezTo>
                  <a:lnTo>
                    <a:pt x="1987" y="1569"/>
                  </a:lnTo>
                  <a:lnTo>
                    <a:pt x="1969" y="1569"/>
                  </a:lnTo>
                  <a:cubicBezTo>
                    <a:pt x="1918" y="1569"/>
                    <a:pt x="1870" y="1558"/>
                    <a:pt x="1830" y="1529"/>
                  </a:cubicBezTo>
                  <a:cubicBezTo>
                    <a:pt x="1826" y="1529"/>
                    <a:pt x="1826" y="1529"/>
                    <a:pt x="1826" y="1529"/>
                  </a:cubicBezTo>
                  <a:cubicBezTo>
                    <a:pt x="1800" y="1514"/>
                    <a:pt x="1775" y="1496"/>
                    <a:pt x="1764" y="1474"/>
                  </a:cubicBezTo>
                  <a:cubicBezTo>
                    <a:pt x="1753" y="1448"/>
                    <a:pt x="1756" y="1419"/>
                    <a:pt x="1764" y="1389"/>
                  </a:cubicBezTo>
                  <a:cubicBezTo>
                    <a:pt x="1767" y="1367"/>
                    <a:pt x="1771" y="1342"/>
                    <a:pt x="1764" y="1334"/>
                  </a:cubicBezTo>
                  <a:cubicBezTo>
                    <a:pt x="1756" y="1323"/>
                    <a:pt x="1734" y="1316"/>
                    <a:pt x="1712" y="1312"/>
                  </a:cubicBezTo>
                  <a:cubicBezTo>
                    <a:pt x="1687" y="1305"/>
                    <a:pt x="1657" y="1298"/>
                    <a:pt x="1639" y="1276"/>
                  </a:cubicBezTo>
                  <a:cubicBezTo>
                    <a:pt x="1621" y="1257"/>
                    <a:pt x="1617" y="1224"/>
                    <a:pt x="1617" y="1199"/>
                  </a:cubicBezTo>
                  <a:cubicBezTo>
                    <a:pt x="1613" y="1177"/>
                    <a:pt x="1610" y="1151"/>
                    <a:pt x="1602" y="1144"/>
                  </a:cubicBezTo>
                  <a:cubicBezTo>
                    <a:pt x="1591" y="1136"/>
                    <a:pt x="1569" y="1136"/>
                    <a:pt x="1547" y="1136"/>
                  </a:cubicBezTo>
                  <a:cubicBezTo>
                    <a:pt x="1518" y="1136"/>
                    <a:pt x="1489" y="1140"/>
                    <a:pt x="1467" y="1125"/>
                  </a:cubicBezTo>
                  <a:cubicBezTo>
                    <a:pt x="1445" y="1111"/>
                    <a:pt x="1434" y="1081"/>
                    <a:pt x="1423" y="1056"/>
                  </a:cubicBezTo>
                  <a:cubicBezTo>
                    <a:pt x="1412" y="1034"/>
                    <a:pt x="1404" y="1012"/>
                    <a:pt x="1393" y="1004"/>
                  </a:cubicBezTo>
                  <a:cubicBezTo>
                    <a:pt x="1382" y="1001"/>
                    <a:pt x="1360" y="1008"/>
                    <a:pt x="1338" y="1015"/>
                  </a:cubicBezTo>
                  <a:cubicBezTo>
                    <a:pt x="1313" y="1026"/>
                    <a:pt x="1283" y="1034"/>
                    <a:pt x="1258" y="1026"/>
                  </a:cubicBezTo>
                  <a:cubicBezTo>
                    <a:pt x="1232" y="1019"/>
                    <a:pt x="1214" y="997"/>
                    <a:pt x="1195" y="975"/>
                  </a:cubicBezTo>
                  <a:cubicBezTo>
                    <a:pt x="1181" y="957"/>
                    <a:pt x="1166" y="938"/>
                    <a:pt x="1155" y="935"/>
                  </a:cubicBezTo>
                  <a:cubicBezTo>
                    <a:pt x="1144" y="935"/>
                    <a:pt x="1126" y="946"/>
                    <a:pt x="1107" y="960"/>
                  </a:cubicBezTo>
                  <a:cubicBezTo>
                    <a:pt x="1082" y="975"/>
                    <a:pt x="1060" y="993"/>
                    <a:pt x="1030" y="993"/>
                  </a:cubicBezTo>
                  <a:cubicBezTo>
                    <a:pt x="1005" y="993"/>
                    <a:pt x="979" y="975"/>
                    <a:pt x="953" y="960"/>
                  </a:cubicBezTo>
                  <a:cubicBezTo>
                    <a:pt x="939" y="946"/>
                    <a:pt x="917" y="935"/>
                    <a:pt x="906" y="935"/>
                  </a:cubicBezTo>
                  <a:cubicBezTo>
                    <a:pt x="895" y="938"/>
                    <a:pt x="880" y="957"/>
                    <a:pt x="866" y="975"/>
                  </a:cubicBezTo>
                  <a:cubicBezTo>
                    <a:pt x="847" y="997"/>
                    <a:pt x="829" y="1019"/>
                    <a:pt x="803" y="1026"/>
                  </a:cubicBezTo>
                  <a:cubicBezTo>
                    <a:pt x="778" y="1034"/>
                    <a:pt x="748" y="1026"/>
                    <a:pt x="723" y="1015"/>
                  </a:cubicBezTo>
                  <a:cubicBezTo>
                    <a:pt x="701" y="1008"/>
                    <a:pt x="679" y="1001"/>
                    <a:pt x="668" y="1004"/>
                  </a:cubicBezTo>
                  <a:cubicBezTo>
                    <a:pt x="657" y="1012"/>
                    <a:pt x="649" y="1034"/>
                    <a:pt x="642" y="1056"/>
                  </a:cubicBezTo>
                  <a:cubicBezTo>
                    <a:pt x="631" y="1081"/>
                    <a:pt x="620" y="1111"/>
                    <a:pt x="594" y="1125"/>
                  </a:cubicBezTo>
                  <a:cubicBezTo>
                    <a:pt x="572" y="1140"/>
                    <a:pt x="543" y="1136"/>
                    <a:pt x="514" y="1136"/>
                  </a:cubicBezTo>
                  <a:cubicBezTo>
                    <a:pt x="492" y="1136"/>
                    <a:pt x="470" y="1136"/>
                    <a:pt x="459" y="1144"/>
                  </a:cubicBezTo>
                  <a:cubicBezTo>
                    <a:pt x="451" y="1151"/>
                    <a:pt x="448" y="1177"/>
                    <a:pt x="448" y="1195"/>
                  </a:cubicBezTo>
                  <a:cubicBezTo>
                    <a:pt x="444" y="1224"/>
                    <a:pt x="440" y="1257"/>
                    <a:pt x="422" y="1276"/>
                  </a:cubicBezTo>
                  <a:cubicBezTo>
                    <a:pt x="404" y="1298"/>
                    <a:pt x="374" y="1305"/>
                    <a:pt x="349" y="1312"/>
                  </a:cubicBezTo>
                  <a:cubicBezTo>
                    <a:pt x="327" y="1316"/>
                    <a:pt x="305" y="1323"/>
                    <a:pt x="297" y="1334"/>
                  </a:cubicBezTo>
                  <a:cubicBezTo>
                    <a:pt x="290" y="1342"/>
                    <a:pt x="294" y="1367"/>
                    <a:pt x="301" y="1389"/>
                  </a:cubicBezTo>
                  <a:cubicBezTo>
                    <a:pt x="305" y="1419"/>
                    <a:pt x="308" y="1448"/>
                    <a:pt x="297" y="1474"/>
                  </a:cubicBezTo>
                  <a:cubicBezTo>
                    <a:pt x="286" y="1496"/>
                    <a:pt x="261" y="1514"/>
                    <a:pt x="239" y="1529"/>
                  </a:cubicBezTo>
                  <a:cubicBezTo>
                    <a:pt x="235" y="1529"/>
                    <a:pt x="235" y="1529"/>
                    <a:pt x="235" y="1529"/>
                  </a:cubicBezTo>
                  <a:cubicBezTo>
                    <a:pt x="195" y="1554"/>
                    <a:pt x="147" y="1569"/>
                    <a:pt x="99" y="1576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4" name="Google Shape;534;p20"/>
          <p:cNvGrpSpPr/>
          <p:nvPr/>
        </p:nvGrpSpPr>
        <p:grpSpPr>
          <a:xfrm>
            <a:off x="261040" y="3948566"/>
            <a:ext cx="438382" cy="895235"/>
            <a:chOff x="4441096" y="2573712"/>
            <a:chExt cx="661110" cy="1350076"/>
          </a:xfrm>
        </p:grpSpPr>
        <p:sp>
          <p:nvSpPr>
            <p:cNvPr id="535" name="Google Shape;535;p20"/>
            <p:cNvSpPr/>
            <p:nvPr/>
          </p:nvSpPr>
          <p:spPr>
            <a:xfrm>
              <a:off x="4633936" y="2808141"/>
              <a:ext cx="466897" cy="331732"/>
            </a:xfrm>
            <a:custGeom>
              <a:avLst/>
              <a:gdLst/>
              <a:ahLst/>
              <a:cxnLst/>
              <a:rect l="l" t="t" r="r" b="b"/>
              <a:pathLst>
                <a:path w="2380" h="1691" extrusionOk="0">
                  <a:moveTo>
                    <a:pt x="1958" y="1434"/>
                  </a:moveTo>
                  <a:lnTo>
                    <a:pt x="1184" y="1691"/>
                  </a:lnTo>
                  <a:lnTo>
                    <a:pt x="422" y="1438"/>
                  </a:lnTo>
                  <a:cubicBezTo>
                    <a:pt x="173" y="1353"/>
                    <a:pt x="0" y="1119"/>
                    <a:pt x="0" y="851"/>
                  </a:cubicBezTo>
                  <a:lnTo>
                    <a:pt x="0" y="1"/>
                  </a:lnTo>
                  <a:lnTo>
                    <a:pt x="2379" y="1"/>
                  </a:lnTo>
                  <a:lnTo>
                    <a:pt x="2379" y="851"/>
                  </a:lnTo>
                  <a:cubicBezTo>
                    <a:pt x="2379" y="1115"/>
                    <a:pt x="2211" y="1353"/>
                    <a:pt x="1958" y="1434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0"/>
            <p:cNvSpPr/>
            <p:nvPr/>
          </p:nvSpPr>
          <p:spPr>
            <a:xfrm>
              <a:off x="4441096" y="2855027"/>
              <a:ext cx="333301" cy="318588"/>
            </a:xfrm>
            <a:custGeom>
              <a:avLst/>
              <a:gdLst/>
              <a:ahLst/>
              <a:cxnLst/>
              <a:rect l="l" t="t" r="r" b="b"/>
              <a:pathLst>
                <a:path w="1699" h="1624" extrusionOk="0">
                  <a:moveTo>
                    <a:pt x="1328" y="1540"/>
                  </a:moveTo>
                  <a:lnTo>
                    <a:pt x="52" y="235"/>
                  </a:lnTo>
                  <a:cubicBezTo>
                    <a:pt x="1" y="183"/>
                    <a:pt x="5" y="99"/>
                    <a:pt x="56" y="48"/>
                  </a:cubicBezTo>
                  <a:cubicBezTo>
                    <a:pt x="104" y="0"/>
                    <a:pt x="181" y="0"/>
                    <a:pt x="232" y="44"/>
                  </a:cubicBezTo>
                  <a:lnTo>
                    <a:pt x="1606" y="1246"/>
                  </a:lnTo>
                  <a:cubicBezTo>
                    <a:pt x="1691" y="1320"/>
                    <a:pt x="1698" y="1448"/>
                    <a:pt x="1625" y="1532"/>
                  </a:cubicBezTo>
                  <a:cubicBezTo>
                    <a:pt x="1551" y="1617"/>
                    <a:pt x="1423" y="1624"/>
                    <a:pt x="1339" y="1551"/>
                  </a:cubicBezTo>
                  <a:cubicBezTo>
                    <a:pt x="1335" y="1547"/>
                    <a:pt x="1332" y="1543"/>
                    <a:pt x="1328" y="1540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0"/>
            <p:cNvSpPr/>
            <p:nvPr/>
          </p:nvSpPr>
          <p:spPr>
            <a:xfrm>
              <a:off x="4669051" y="3050613"/>
              <a:ext cx="229721" cy="191467"/>
            </a:xfrm>
            <a:custGeom>
              <a:avLst/>
              <a:gdLst/>
              <a:ahLst/>
              <a:cxnLst/>
              <a:rect l="l" t="t" r="r" b="b"/>
              <a:pathLst>
                <a:path w="1171" h="976" extrusionOk="0">
                  <a:moveTo>
                    <a:pt x="1170" y="785"/>
                  </a:moveTo>
                  <a:lnTo>
                    <a:pt x="840" y="884"/>
                  </a:lnTo>
                  <a:cubicBezTo>
                    <a:pt x="540" y="975"/>
                    <a:pt x="217" y="887"/>
                    <a:pt x="1" y="66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0"/>
            <p:cNvSpPr/>
            <p:nvPr/>
          </p:nvSpPr>
          <p:spPr>
            <a:xfrm>
              <a:off x="4633936" y="2573712"/>
              <a:ext cx="468270" cy="468466"/>
            </a:xfrm>
            <a:custGeom>
              <a:avLst/>
              <a:gdLst/>
              <a:ahLst/>
              <a:cxnLst/>
              <a:rect l="l" t="t" r="r" b="b"/>
              <a:pathLst>
                <a:path w="2387" h="2388" extrusionOk="0">
                  <a:moveTo>
                    <a:pt x="2387" y="1196"/>
                  </a:moveTo>
                  <a:cubicBezTo>
                    <a:pt x="2387" y="1852"/>
                    <a:pt x="1851" y="2387"/>
                    <a:pt x="1195" y="2387"/>
                  </a:cubicBezTo>
                  <a:cubicBezTo>
                    <a:pt x="536" y="2387"/>
                    <a:pt x="0" y="1852"/>
                    <a:pt x="0" y="1196"/>
                  </a:cubicBezTo>
                  <a:cubicBezTo>
                    <a:pt x="0" y="536"/>
                    <a:pt x="536" y="1"/>
                    <a:pt x="1195" y="1"/>
                  </a:cubicBezTo>
                  <a:cubicBezTo>
                    <a:pt x="1851" y="1"/>
                    <a:pt x="2387" y="536"/>
                    <a:pt x="2387" y="1196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0"/>
            <p:cNvSpPr/>
            <p:nvPr/>
          </p:nvSpPr>
          <p:spPr>
            <a:xfrm>
              <a:off x="4876212" y="3580481"/>
              <a:ext cx="131045" cy="297205"/>
            </a:xfrm>
            <a:custGeom>
              <a:avLst/>
              <a:gdLst/>
              <a:ahLst/>
              <a:cxnLst/>
              <a:rect l="l" t="t" r="r" b="b"/>
              <a:pathLst>
                <a:path w="668" h="1515" extrusionOk="0">
                  <a:moveTo>
                    <a:pt x="4" y="287"/>
                  </a:moveTo>
                  <a:lnTo>
                    <a:pt x="26" y="1515"/>
                  </a:lnTo>
                  <a:lnTo>
                    <a:pt x="668" y="1515"/>
                  </a:lnTo>
                  <a:lnTo>
                    <a:pt x="561" y="257"/>
                  </a:lnTo>
                  <a:cubicBezTo>
                    <a:pt x="550" y="111"/>
                    <a:pt x="430" y="1"/>
                    <a:pt x="283" y="1"/>
                  </a:cubicBezTo>
                  <a:cubicBezTo>
                    <a:pt x="129" y="1"/>
                    <a:pt x="1" y="129"/>
                    <a:pt x="4" y="287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0"/>
            <p:cNvSpPr/>
            <p:nvPr/>
          </p:nvSpPr>
          <p:spPr>
            <a:xfrm>
              <a:off x="4864049" y="3350368"/>
              <a:ext cx="133988" cy="335263"/>
            </a:xfrm>
            <a:custGeom>
              <a:avLst/>
              <a:gdLst/>
              <a:ahLst/>
              <a:cxnLst/>
              <a:rect l="l" t="t" r="r" b="b"/>
              <a:pathLst>
                <a:path w="683" h="1709" extrusionOk="0">
                  <a:moveTo>
                    <a:pt x="682" y="1709"/>
                  </a:moveTo>
                  <a:lnTo>
                    <a:pt x="539" y="1"/>
                  </a:lnTo>
                  <a:lnTo>
                    <a:pt x="0" y="129"/>
                  </a:lnTo>
                  <a:lnTo>
                    <a:pt x="30" y="1709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0"/>
            <p:cNvSpPr/>
            <p:nvPr/>
          </p:nvSpPr>
          <p:spPr>
            <a:xfrm>
              <a:off x="4881313" y="3866701"/>
              <a:ext cx="182050" cy="57087"/>
            </a:xfrm>
            <a:custGeom>
              <a:avLst/>
              <a:gdLst/>
              <a:ahLst/>
              <a:cxnLst/>
              <a:rect l="l" t="t" r="r" b="b"/>
              <a:pathLst>
                <a:path w="928" h="291" extrusionOk="0">
                  <a:moveTo>
                    <a:pt x="0" y="1"/>
                  </a:moveTo>
                  <a:lnTo>
                    <a:pt x="0" y="290"/>
                  </a:lnTo>
                  <a:lnTo>
                    <a:pt x="928" y="290"/>
                  </a:lnTo>
                  <a:lnTo>
                    <a:pt x="63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0"/>
            <p:cNvSpPr/>
            <p:nvPr/>
          </p:nvSpPr>
          <p:spPr>
            <a:xfrm>
              <a:off x="4713779" y="3580481"/>
              <a:ext cx="131045" cy="297205"/>
            </a:xfrm>
            <a:custGeom>
              <a:avLst/>
              <a:gdLst/>
              <a:ahLst/>
              <a:cxnLst/>
              <a:rect l="l" t="t" r="r" b="b"/>
              <a:pathLst>
                <a:path w="668" h="1515" extrusionOk="0">
                  <a:moveTo>
                    <a:pt x="664" y="287"/>
                  </a:moveTo>
                  <a:lnTo>
                    <a:pt x="642" y="1515"/>
                  </a:lnTo>
                  <a:lnTo>
                    <a:pt x="0" y="1515"/>
                  </a:lnTo>
                  <a:lnTo>
                    <a:pt x="107" y="257"/>
                  </a:lnTo>
                  <a:cubicBezTo>
                    <a:pt x="118" y="111"/>
                    <a:pt x="238" y="1"/>
                    <a:pt x="385" y="1"/>
                  </a:cubicBezTo>
                  <a:cubicBezTo>
                    <a:pt x="543" y="1"/>
                    <a:pt x="667" y="129"/>
                    <a:pt x="664" y="287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0"/>
            <p:cNvSpPr/>
            <p:nvPr/>
          </p:nvSpPr>
          <p:spPr>
            <a:xfrm>
              <a:off x="4722999" y="3350368"/>
              <a:ext cx="133988" cy="335263"/>
            </a:xfrm>
            <a:custGeom>
              <a:avLst/>
              <a:gdLst/>
              <a:ahLst/>
              <a:cxnLst/>
              <a:rect l="l" t="t" r="r" b="b"/>
              <a:pathLst>
                <a:path w="683" h="1709" extrusionOk="0">
                  <a:moveTo>
                    <a:pt x="1" y="1709"/>
                  </a:moveTo>
                  <a:lnTo>
                    <a:pt x="144" y="1"/>
                  </a:lnTo>
                  <a:lnTo>
                    <a:pt x="683" y="129"/>
                  </a:lnTo>
                  <a:lnTo>
                    <a:pt x="657" y="1709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0"/>
            <p:cNvSpPr/>
            <p:nvPr/>
          </p:nvSpPr>
          <p:spPr>
            <a:xfrm>
              <a:off x="4657673" y="3866701"/>
              <a:ext cx="182050" cy="57087"/>
            </a:xfrm>
            <a:custGeom>
              <a:avLst/>
              <a:gdLst/>
              <a:ahLst/>
              <a:cxnLst/>
              <a:rect l="l" t="t" r="r" b="b"/>
              <a:pathLst>
                <a:path w="928" h="291" extrusionOk="0">
                  <a:moveTo>
                    <a:pt x="928" y="1"/>
                  </a:moveTo>
                  <a:lnTo>
                    <a:pt x="928" y="290"/>
                  </a:lnTo>
                  <a:lnTo>
                    <a:pt x="0" y="290"/>
                  </a:lnTo>
                  <a:lnTo>
                    <a:pt x="29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0"/>
            <p:cNvSpPr/>
            <p:nvPr/>
          </p:nvSpPr>
          <p:spPr>
            <a:xfrm>
              <a:off x="4747521" y="3270525"/>
              <a:ext cx="220305" cy="220305"/>
            </a:xfrm>
            <a:custGeom>
              <a:avLst/>
              <a:gdLst/>
              <a:ahLst/>
              <a:cxnLst/>
              <a:rect l="l" t="t" r="r" b="b"/>
              <a:pathLst>
                <a:path w="1123" h="1123" extrusionOk="0">
                  <a:moveTo>
                    <a:pt x="1122" y="562"/>
                  </a:moveTo>
                  <a:cubicBezTo>
                    <a:pt x="1122" y="873"/>
                    <a:pt x="873" y="1123"/>
                    <a:pt x="561" y="1123"/>
                  </a:cubicBezTo>
                  <a:cubicBezTo>
                    <a:pt x="253" y="1123"/>
                    <a:pt x="0" y="873"/>
                    <a:pt x="0" y="562"/>
                  </a:cubicBezTo>
                  <a:cubicBezTo>
                    <a:pt x="0" y="250"/>
                    <a:pt x="253" y="1"/>
                    <a:pt x="561" y="1"/>
                  </a:cubicBezTo>
                  <a:cubicBezTo>
                    <a:pt x="873" y="1"/>
                    <a:pt x="1122" y="250"/>
                    <a:pt x="1122" y="56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0"/>
            <p:cNvSpPr/>
            <p:nvPr/>
          </p:nvSpPr>
          <p:spPr>
            <a:xfrm>
              <a:off x="4966845" y="3215988"/>
              <a:ext cx="100245" cy="425896"/>
            </a:xfrm>
            <a:custGeom>
              <a:avLst/>
              <a:gdLst/>
              <a:ahLst/>
              <a:cxnLst/>
              <a:rect l="l" t="t" r="r" b="b"/>
              <a:pathLst>
                <a:path w="511" h="2171" extrusionOk="0">
                  <a:moveTo>
                    <a:pt x="418" y="206"/>
                  </a:moveTo>
                  <a:lnTo>
                    <a:pt x="506" y="2027"/>
                  </a:lnTo>
                  <a:cubicBezTo>
                    <a:pt x="510" y="2101"/>
                    <a:pt x="455" y="2163"/>
                    <a:pt x="382" y="2167"/>
                  </a:cubicBezTo>
                  <a:cubicBezTo>
                    <a:pt x="312" y="2170"/>
                    <a:pt x="253" y="2119"/>
                    <a:pt x="246" y="2053"/>
                  </a:cubicBezTo>
                  <a:lnTo>
                    <a:pt x="15" y="242"/>
                  </a:lnTo>
                  <a:cubicBezTo>
                    <a:pt x="1" y="132"/>
                    <a:pt x="77" y="30"/>
                    <a:pt x="191" y="15"/>
                  </a:cubicBezTo>
                  <a:cubicBezTo>
                    <a:pt x="301" y="0"/>
                    <a:pt x="400" y="81"/>
                    <a:pt x="415" y="191"/>
                  </a:cubicBezTo>
                  <a:cubicBezTo>
                    <a:pt x="415" y="195"/>
                    <a:pt x="418" y="202"/>
                    <a:pt x="418" y="206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0"/>
            <p:cNvSpPr/>
            <p:nvPr/>
          </p:nvSpPr>
          <p:spPr>
            <a:xfrm>
              <a:off x="4876997" y="3110250"/>
              <a:ext cx="181462" cy="228936"/>
            </a:xfrm>
            <a:custGeom>
              <a:avLst/>
              <a:gdLst/>
              <a:ahLst/>
              <a:cxnLst/>
              <a:rect l="l" t="t" r="r" b="b"/>
              <a:pathLst>
                <a:path w="925" h="1167" extrusionOk="0">
                  <a:moveTo>
                    <a:pt x="0" y="0"/>
                  </a:moveTo>
                  <a:lnTo>
                    <a:pt x="334" y="88"/>
                  </a:lnTo>
                  <a:cubicBezTo>
                    <a:pt x="634" y="173"/>
                    <a:pt x="865" y="418"/>
                    <a:pt x="924" y="726"/>
                  </a:cubicBezTo>
                  <a:lnTo>
                    <a:pt x="385" y="1166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0"/>
            <p:cNvSpPr/>
            <p:nvPr/>
          </p:nvSpPr>
          <p:spPr>
            <a:xfrm>
              <a:off x="4741048" y="3082197"/>
              <a:ext cx="238156" cy="317215"/>
            </a:xfrm>
            <a:custGeom>
              <a:avLst/>
              <a:gdLst/>
              <a:ahLst/>
              <a:cxnLst/>
              <a:rect l="l" t="t" r="r" b="b"/>
              <a:pathLst>
                <a:path w="1214" h="1617" extrusionOk="0">
                  <a:moveTo>
                    <a:pt x="1133" y="481"/>
                  </a:moveTo>
                  <a:cubicBezTo>
                    <a:pt x="1122" y="308"/>
                    <a:pt x="1016" y="154"/>
                    <a:pt x="858" y="81"/>
                  </a:cubicBezTo>
                  <a:lnTo>
                    <a:pt x="756" y="33"/>
                  </a:lnTo>
                  <a:cubicBezTo>
                    <a:pt x="708" y="11"/>
                    <a:pt x="660" y="0"/>
                    <a:pt x="609" y="0"/>
                  </a:cubicBezTo>
                  <a:cubicBezTo>
                    <a:pt x="558" y="0"/>
                    <a:pt x="506" y="11"/>
                    <a:pt x="459" y="33"/>
                  </a:cubicBezTo>
                  <a:lnTo>
                    <a:pt x="356" y="81"/>
                  </a:lnTo>
                  <a:cubicBezTo>
                    <a:pt x="198" y="154"/>
                    <a:pt x="92" y="308"/>
                    <a:pt x="81" y="481"/>
                  </a:cubicBezTo>
                  <a:lnTo>
                    <a:pt x="1" y="1617"/>
                  </a:lnTo>
                  <a:lnTo>
                    <a:pt x="1214" y="161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0"/>
            <p:cNvSpPr/>
            <p:nvPr/>
          </p:nvSpPr>
          <p:spPr>
            <a:xfrm>
              <a:off x="4781263" y="3046886"/>
              <a:ext cx="164198" cy="164198"/>
            </a:xfrm>
            <a:custGeom>
              <a:avLst/>
              <a:gdLst/>
              <a:ahLst/>
              <a:cxnLst/>
              <a:rect l="l" t="t" r="r" b="b"/>
              <a:pathLst>
                <a:path w="837" h="837" extrusionOk="0">
                  <a:moveTo>
                    <a:pt x="837" y="419"/>
                  </a:moveTo>
                  <a:cubicBezTo>
                    <a:pt x="837" y="650"/>
                    <a:pt x="650" y="837"/>
                    <a:pt x="419" y="837"/>
                  </a:cubicBezTo>
                  <a:cubicBezTo>
                    <a:pt x="188" y="837"/>
                    <a:pt x="1" y="650"/>
                    <a:pt x="1" y="419"/>
                  </a:cubicBezTo>
                  <a:cubicBezTo>
                    <a:pt x="1" y="188"/>
                    <a:pt x="188" y="1"/>
                    <a:pt x="419" y="1"/>
                  </a:cubicBezTo>
                  <a:cubicBezTo>
                    <a:pt x="650" y="1"/>
                    <a:pt x="837" y="188"/>
                    <a:pt x="837" y="419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0"/>
            <p:cNvSpPr/>
            <p:nvPr/>
          </p:nvSpPr>
          <p:spPr>
            <a:xfrm>
              <a:off x="4810101" y="3023933"/>
              <a:ext cx="104365" cy="152624"/>
            </a:xfrm>
            <a:custGeom>
              <a:avLst/>
              <a:gdLst/>
              <a:ahLst/>
              <a:cxnLst/>
              <a:rect l="l" t="t" r="r" b="b"/>
              <a:pathLst>
                <a:path w="532" h="778" extrusionOk="0">
                  <a:moveTo>
                    <a:pt x="37" y="1"/>
                  </a:moveTo>
                  <a:lnTo>
                    <a:pt x="8" y="503"/>
                  </a:lnTo>
                  <a:cubicBezTo>
                    <a:pt x="0" y="649"/>
                    <a:pt x="118" y="778"/>
                    <a:pt x="268" y="778"/>
                  </a:cubicBezTo>
                  <a:cubicBezTo>
                    <a:pt x="415" y="778"/>
                    <a:pt x="532" y="653"/>
                    <a:pt x="525" y="503"/>
                  </a:cubicBezTo>
                  <a:lnTo>
                    <a:pt x="499" y="1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0"/>
            <p:cNvSpPr/>
            <p:nvPr/>
          </p:nvSpPr>
          <p:spPr>
            <a:xfrm>
              <a:off x="5002745" y="2843452"/>
              <a:ext cx="66503" cy="110839"/>
            </a:xfrm>
            <a:custGeom>
              <a:avLst/>
              <a:gdLst/>
              <a:ahLst/>
              <a:cxnLst/>
              <a:rect l="l" t="t" r="r" b="b"/>
              <a:pathLst>
                <a:path w="339" h="565" extrusionOk="0">
                  <a:moveTo>
                    <a:pt x="327" y="140"/>
                  </a:moveTo>
                  <a:cubicBezTo>
                    <a:pt x="320" y="52"/>
                    <a:pt x="228" y="0"/>
                    <a:pt x="151" y="44"/>
                  </a:cubicBezTo>
                  <a:lnTo>
                    <a:pt x="56" y="103"/>
                  </a:lnTo>
                  <a:lnTo>
                    <a:pt x="1" y="532"/>
                  </a:lnTo>
                  <a:cubicBezTo>
                    <a:pt x="301" y="565"/>
                    <a:pt x="338" y="319"/>
                    <a:pt x="327" y="14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0"/>
            <p:cNvSpPr/>
            <p:nvPr/>
          </p:nvSpPr>
          <p:spPr>
            <a:xfrm>
              <a:off x="4652573" y="2843452"/>
              <a:ext cx="66307" cy="110839"/>
            </a:xfrm>
            <a:custGeom>
              <a:avLst/>
              <a:gdLst/>
              <a:ahLst/>
              <a:cxnLst/>
              <a:rect l="l" t="t" r="r" b="b"/>
              <a:pathLst>
                <a:path w="338" h="565" extrusionOk="0">
                  <a:moveTo>
                    <a:pt x="12" y="140"/>
                  </a:moveTo>
                  <a:cubicBezTo>
                    <a:pt x="15" y="52"/>
                    <a:pt x="111" y="0"/>
                    <a:pt x="188" y="44"/>
                  </a:cubicBezTo>
                  <a:lnTo>
                    <a:pt x="283" y="103"/>
                  </a:lnTo>
                  <a:lnTo>
                    <a:pt x="338" y="532"/>
                  </a:lnTo>
                  <a:cubicBezTo>
                    <a:pt x="37" y="565"/>
                    <a:pt x="1" y="319"/>
                    <a:pt x="12" y="14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0"/>
            <p:cNvSpPr/>
            <p:nvPr/>
          </p:nvSpPr>
          <p:spPr>
            <a:xfrm>
              <a:off x="4684157" y="2614712"/>
              <a:ext cx="358412" cy="444729"/>
            </a:xfrm>
            <a:custGeom>
              <a:avLst/>
              <a:gdLst/>
              <a:ahLst/>
              <a:cxnLst/>
              <a:rect l="l" t="t" r="r" b="b"/>
              <a:pathLst>
                <a:path w="1827" h="2267" extrusionOk="0">
                  <a:moveTo>
                    <a:pt x="892" y="2266"/>
                  </a:moveTo>
                  <a:lnTo>
                    <a:pt x="892" y="2266"/>
                  </a:lnTo>
                  <a:cubicBezTo>
                    <a:pt x="503" y="2266"/>
                    <a:pt x="173" y="1977"/>
                    <a:pt x="129" y="1588"/>
                  </a:cubicBezTo>
                  <a:lnTo>
                    <a:pt x="63" y="1013"/>
                  </a:lnTo>
                  <a:cubicBezTo>
                    <a:pt x="1" y="463"/>
                    <a:pt x="466" y="1"/>
                    <a:pt x="1016" y="70"/>
                  </a:cubicBezTo>
                  <a:lnTo>
                    <a:pt x="1016" y="70"/>
                  </a:lnTo>
                  <a:cubicBezTo>
                    <a:pt x="1493" y="133"/>
                    <a:pt x="1826" y="580"/>
                    <a:pt x="1746" y="1053"/>
                  </a:cubicBezTo>
                  <a:lnTo>
                    <a:pt x="1650" y="1625"/>
                  </a:lnTo>
                  <a:cubicBezTo>
                    <a:pt x="1588" y="1995"/>
                    <a:pt x="1269" y="2266"/>
                    <a:pt x="892" y="2266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0"/>
            <p:cNvSpPr/>
            <p:nvPr/>
          </p:nvSpPr>
          <p:spPr>
            <a:xfrm>
              <a:off x="4673367" y="2607650"/>
              <a:ext cx="375675" cy="210103"/>
            </a:xfrm>
            <a:custGeom>
              <a:avLst/>
              <a:gdLst/>
              <a:ahLst/>
              <a:cxnLst/>
              <a:rect l="l" t="t" r="r" b="b"/>
              <a:pathLst>
                <a:path w="1915" h="1071" extrusionOk="0">
                  <a:moveTo>
                    <a:pt x="1079" y="73"/>
                  </a:moveTo>
                  <a:cubicBezTo>
                    <a:pt x="499" y="0"/>
                    <a:pt x="1" y="484"/>
                    <a:pt x="60" y="1063"/>
                  </a:cubicBezTo>
                  <a:lnTo>
                    <a:pt x="939" y="1067"/>
                  </a:lnTo>
                  <a:cubicBezTo>
                    <a:pt x="969" y="1067"/>
                    <a:pt x="994" y="1041"/>
                    <a:pt x="994" y="1012"/>
                  </a:cubicBezTo>
                  <a:lnTo>
                    <a:pt x="994" y="814"/>
                  </a:lnTo>
                  <a:cubicBezTo>
                    <a:pt x="994" y="785"/>
                    <a:pt x="1035" y="774"/>
                    <a:pt x="1049" y="799"/>
                  </a:cubicBezTo>
                  <a:lnTo>
                    <a:pt x="1178" y="1038"/>
                  </a:lnTo>
                  <a:cubicBezTo>
                    <a:pt x="1189" y="1056"/>
                    <a:pt x="1207" y="1067"/>
                    <a:pt x="1225" y="1067"/>
                  </a:cubicBezTo>
                  <a:lnTo>
                    <a:pt x="1859" y="1071"/>
                  </a:lnTo>
                  <a:cubicBezTo>
                    <a:pt x="1914" y="583"/>
                    <a:pt x="1570" y="139"/>
                    <a:pt x="1079" y="73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0"/>
            <p:cNvSpPr/>
            <p:nvPr/>
          </p:nvSpPr>
          <p:spPr>
            <a:xfrm>
              <a:off x="4999214" y="2795978"/>
              <a:ext cx="40412" cy="256989"/>
            </a:xfrm>
            <a:custGeom>
              <a:avLst/>
              <a:gdLst/>
              <a:ahLst/>
              <a:cxnLst/>
              <a:rect l="l" t="t" r="r" b="b"/>
              <a:pathLst>
                <a:path w="206" h="1310" extrusionOk="0">
                  <a:moveTo>
                    <a:pt x="206" y="12"/>
                  </a:moveTo>
                  <a:lnTo>
                    <a:pt x="30" y="1309"/>
                  </a:lnTo>
                  <a:lnTo>
                    <a:pt x="0" y="1306"/>
                  </a:lnTo>
                  <a:lnTo>
                    <a:pt x="8" y="1"/>
                  </a:ln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0"/>
            <p:cNvSpPr/>
            <p:nvPr/>
          </p:nvSpPr>
          <p:spPr>
            <a:xfrm>
              <a:off x="4684157" y="2795978"/>
              <a:ext cx="39824" cy="256989"/>
            </a:xfrm>
            <a:custGeom>
              <a:avLst/>
              <a:gdLst/>
              <a:ahLst/>
              <a:cxnLst/>
              <a:rect l="l" t="t" r="r" b="b"/>
              <a:pathLst>
                <a:path w="203" h="1310" extrusionOk="0">
                  <a:moveTo>
                    <a:pt x="195" y="1"/>
                  </a:moveTo>
                  <a:lnTo>
                    <a:pt x="203" y="1306"/>
                  </a:lnTo>
                  <a:lnTo>
                    <a:pt x="177" y="1309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0"/>
            <p:cNvSpPr/>
            <p:nvPr/>
          </p:nvSpPr>
          <p:spPr>
            <a:xfrm>
              <a:off x="4673367" y="2607650"/>
              <a:ext cx="375675" cy="210103"/>
            </a:xfrm>
            <a:custGeom>
              <a:avLst/>
              <a:gdLst/>
              <a:ahLst/>
              <a:cxnLst/>
              <a:rect l="l" t="t" r="r" b="b"/>
              <a:pathLst>
                <a:path w="1915" h="1071" extrusionOk="0">
                  <a:moveTo>
                    <a:pt x="1079" y="73"/>
                  </a:moveTo>
                  <a:cubicBezTo>
                    <a:pt x="499" y="0"/>
                    <a:pt x="1" y="484"/>
                    <a:pt x="60" y="1063"/>
                  </a:cubicBezTo>
                  <a:lnTo>
                    <a:pt x="67" y="1063"/>
                  </a:lnTo>
                  <a:cubicBezTo>
                    <a:pt x="170" y="1063"/>
                    <a:pt x="258" y="990"/>
                    <a:pt x="280" y="887"/>
                  </a:cubicBezTo>
                  <a:cubicBezTo>
                    <a:pt x="353" y="543"/>
                    <a:pt x="679" y="293"/>
                    <a:pt x="1053" y="341"/>
                  </a:cubicBezTo>
                  <a:cubicBezTo>
                    <a:pt x="1357" y="381"/>
                    <a:pt x="1588" y="612"/>
                    <a:pt x="1647" y="895"/>
                  </a:cubicBezTo>
                  <a:cubicBezTo>
                    <a:pt x="1665" y="997"/>
                    <a:pt x="1753" y="1071"/>
                    <a:pt x="1856" y="1071"/>
                  </a:cubicBezTo>
                  <a:lnTo>
                    <a:pt x="1859" y="1071"/>
                  </a:lnTo>
                  <a:cubicBezTo>
                    <a:pt x="1914" y="583"/>
                    <a:pt x="1570" y="139"/>
                    <a:pt x="1079" y="7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1" name="Google Shape;561;p20"/>
          <p:cNvGrpSpPr/>
          <p:nvPr/>
        </p:nvGrpSpPr>
        <p:grpSpPr>
          <a:xfrm>
            <a:off x="51637" y="4217970"/>
            <a:ext cx="389829" cy="872474"/>
            <a:chOff x="5581658" y="2466993"/>
            <a:chExt cx="650909" cy="1456795"/>
          </a:xfrm>
        </p:grpSpPr>
        <p:sp>
          <p:nvSpPr>
            <p:cNvPr id="562" name="Google Shape;562;p20"/>
            <p:cNvSpPr/>
            <p:nvPr/>
          </p:nvSpPr>
          <p:spPr>
            <a:xfrm>
              <a:off x="5743503" y="2649239"/>
              <a:ext cx="135361" cy="115547"/>
            </a:xfrm>
            <a:custGeom>
              <a:avLst/>
              <a:gdLst/>
              <a:ahLst/>
              <a:cxnLst/>
              <a:rect l="l" t="t" r="r" b="b"/>
              <a:pathLst>
                <a:path w="690" h="589" extrusionOk="0">
                  <a:moveTo>
                    <a:pt x="147" y="1"/>
                  </a:moveTo>
                  <a:cubicBezTo>
                    <a:pt x="118" y="4"/>
                    <a:pt x="88" y="12"/>
                    <a:pt x="63" y="34"/>
                  </a:cubicBezTo>
                  <a:cubicBezTo>
                    <a:pt x="8" y="81"/>
                    <a:pt x="0" y="166"/>
                    <a:pt x="48" y="221"/>
                  </a:cubicBezTo>
                  <a:lnTo>
                    <a:pt x="55" y="228"/>
                  </a:lnTo>
                  <a:cubicBezTo>
                    <a:pt x="92" y="268"/>
                    <a:pt x="125" y="298"/>
                    <a:pt x="158" y="331"/>
                  </a:cubicBezTo>
                  <a:cubicBezTo>
                    <a:pt x="187" y="360"/>
                    <a:pt x="220" y="386"/>
                    <a:pt x="253" y="415"/>
                  </a:cubicBezTo>
                  <a:cubicBezTo>
                    <a:pt x="286" y="441"/>
                    <a:pt x="319" y="470"/>
                    <a:pt x="356" y="496"/>
                  </a:cubicBezTo>
                  <a:cubicBezTo>
                    <a:pt x="389" y="521"/>
                    <a:pt x="426" y="547"/>
                    <a:pt x="473" y="569"/>
                  </a:cubicBezTo>
                  <a:lnTo>
                    <a:pt x="488" y="576"/>
                  </a:lnTo>
                  <a:cubicBezTo>
                    <a:pt x="504" y="585"/>
                    <a:pt x="525" y="589"/>
                    <a:pt x="545" y="589"/>
                  </a:cubicBezTo>
                  <a:cubicBezTo>
                    <a:pt x="552" y="589"/>
                    <a:pt x="558" y="588"/>
                    <a:pt x="565" y="587"/>
                  </a:cubicBezTo>
                  <a:cubicBezTo>
                    <a:pt x="638" y="576"/>
                    <a:pt x="690" y="507"/>
                    <a:pt x="679" y="433"/>
                  </a:cubicBezTo>
                  <a:cubicBezTo>
                    <a:pt x="668" y="371"/>
                    <a:pt x="642" y="312"/>
                    <a:pt x="609" y="265"/>
                  </a:cubicBezTo>
                  <a:cubicBezTo>
                    <a:pt x="576" y="213"/>
                    <a:pt x="532" y="169"/>
                    <a:pt x="484" y="133"/>
                  </a:cubicBezTo>
                  <a:cubicBezTo>
                    <a:pt x="437" y="92"/>
                    <a:pt x="382" y="63"/>
                    <a:pt x="327" y="41"/>
                  </a:cubicBezTo>
                  <a:cubicBezTo>
                    <a:pt x="272" y="19"/>
                    <a:pt x="209" y="1"/>
                    <a:pt x="147" y="1"/>
                  </a:cubicBezTo>
                  <a:close/>
                </a:path>
              </a:pathLst>
            </a:custGeom>
            <a:solidFill>
              <a:srgbClr val="FBF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0"/>
            <p:cNvSpPr/>
            <p:nvPr/>
          </p:nvSpPr>
          <p:spPr>
            <a:xfrm>
              <a:off x="5878668" y="2751250"/>
              <a:ext cx="353900" cy="360373"/>
            </a:xfrm>
            <a:custGeom>
              <a:avLst/>
              <a:gdLst/>
              <a:ahLst/>
              <a:cxnLst/>
              <a:rect l="l" t="t" r="r" b="b"/>
              <a:pathLst>
                <a:path w="1804" h="1837" extrusionOk="0">
                  <a:moveTo>
                    <a:pt x="1647" y="1"/>
                  </a:moveTo>
                  <a:cubicBezTo>
                    <a:pt x="1610" y="1"/>
                    <a:pt x="1574" y="15"/>
                    <a:pt x="1547" y="42"/>
                  </a:cubicBezTo>
                  <a:lnTo>
                    <a:pt x="96" y="1453"/>
                  </a:lnTo>
                  <a:cubicBezTo>
                    <a:pt x="92" y="1457"/>
                    <a:pt x="88" y="1460"/>
                    <a:pt x="85" y="1464"/>
                  </a:cubicBezTo>
                  <a:cubicBezTo>
                    <a:pt x="1" y="1555"/>
                    <a:pt x="12" y="1698"/>
                    <a:pt x="103" y="1779"/>
                  </a:cubicBezTo>
                  <a:cubicBezTo>
                    <a:pt x="145" y="1818"/>
                    <a:pt x="198" y="1836"/>
                    <a:pt x="251" y="1836"/>
                  </a:cubicBezTo>
                  <a:cubicBezTo>
                    <a:pt x="313" y="1836"/>
                    <a:pt x="375" y="1810"/>
                    <a:pt x="418" y="1761"/>
                  </a:cubicBezTo>
                  <a:lnTo>
                    <a:pt x="1756" y="243"/>
                  </a:lnTo>
                  <a:cubicBezTo>
                    <a:pt x="1804" y="185"/>
                    <a:pt x="1804" y="100"/>
                    <a:pt x="1753" y="45"/>
                  </a:cubicBezTo>
                  <a:cubicBezTo>
                    <a:pt x="1723" y="15"/>
                    <a:pt x="1685" y="1"/>
                    <a:pt x="1647" y="1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0"/>
            <p:cNvSpPr/>
            <p:nvPr/>
          </p:nvSpPr>
          <p:spPr>
            <a:xfrm>
              <a:off x="5795293" y="2934085"/>
              <a:ext cx="248946" cy="209907"/>
            </a:xfrm>
            <a:custGeom>
              <a:avLst/>
              <a:gdLst/>
              <a:ahLst/>
              <a:cxnLst/>
              <a:rect l="l" t="t" r="r" b="b"/>
              <a:pathLst>
                <a:path w="1269" h="1070" extrusionOk="0">
                  <a:moveTo>
                    <a:pt x="935" y="0"/>
                  </a:moveTo>
                  <a:lnTo>
                    <a:pt x="0" y="990"/>
                  </a:lnTo>
                  <a:lnTo>
                    <a:pt x="374" y="1056"/>
                  </a:lnTo>
                  <a:cubicBezTo>
                    <a:pt x="426" y="1065"/>
                    <a:pt x="478" y="1069"/>
                    <a:pt x="529" y="1069"/>
                  </a:cubicBezTo>
                  <a:cubicBezTo>
                    <a:pt x="817" y="1069"/>
                    <a:pt x="1094" y="933"/>
                    <a:pt x="1269" y="697"/>
                  </a:cubicBezTo>
                  <a:lnTo>
                    <a:pt x="93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0"/>
            <p:cNvSpPr/>
            <p:nvPr/>
          </p:nvSpPr>
          <p:spPr>
            <a:xfrm>
              <a:off x="5581658" y="3121628"/>
              <a:ext cx="109466" cy="468074"/>
            </a:xfrm>
            <a:custGeom>
              <a:avLst/>
              <a:gdLst/>
              <a:ahLst/>
              <a:cxnLst/>
              <a:rect l="l" t="t" r="r" b="b"/>
              <a:pathLst>
                <a:path w="558" h="2386" extrusionOk="0">
                  <a:moveTo>
                    <a:pt x="324" y="1"/>
                  </a:moveTo>
                  <a:cubicBezTo>
                    <a:pt x="206" y="1"/>
                    <a:pt x="110" y="94"/>
                    <a:pt x="103" y="214"/>
                  </a:cubicBezTo>
                  <a:lnTo>
                    <a:pt x="4" y="2233"/>
                  </a:lnTo>
                  <a:cubicBezTo>
                    <a:pt x="1" y="2310"/>
                    <a:pt x="56" y="2376"/>
                    <a:pt x="133" y="2384"/>
                  </a:cubicBezTo>
                  <a:cubicBezTo>
                    <a:pt x="139" y="2385"/>
                    <a:pt x="146" y="2385"/>
                    <a:pt x="153" y="2385"/>
                  </a:cubicBezTo>
                  <a:cubicBezTo>
                    <a:pt x="225" y="2385"/>
                    <a:pt x="284" y="2333"/>
                    <a:pt x="294" y="2259"/>
                  </a:cubicBezTo>
                  <a:lnTo>
                    <a:pt x="550" y="254"/>
                  </a:lnTo>
                  <a:cubicBezTo>
                    <a:pt x="550" y="247"/>
                    <a:pt x="550" y="239"/>
                    <a:pt x="550" y="236"/>
                  </a:cubicBezTo>
                  <a:cubicBezTo>
                    <a:pt x="558" y="111"/>
                    <a:pt x="462" y="8"/>
                    <a:pt x="338" y="1"/>
                  </a:cubicBezTo>
                  <a:cubicBezTo>
                    <a:pt x="333" y="1"/>
                    <a:pt x="329" y="1"/>
                    <a:pt x="324" y="1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0"/>
            <p:cNvSpPr/>
            <p:nvPr/>
          </p:nvSpPr>
          <p:spPr>
            <a:xfrm>
              <a:off x="5591075" y="3000981"/>
              <a:ext cx="200687" cy="254047"/>
            </a:xfrm>
            <a:custGeom>
              <a:avLst/>
              <a:gdLst/>
              <a:ahLst/>
              <a:cxnLst/>
              <a:rect l="l" t="t" r="r" b="b"/>
              <a:pathLst>
                <a:path w="1023" h="1295" extrusionOk="0">
                  <a:moveTo>
                    <a:pt x="1023" y="0"/>
                  </a:moveTo>
                  <a:lnTo>
                    <a:pt x="656" y="103"/>
                  </a:lnTo>
                  <a:cubicBezTo>
                    <a:pt x="323" y="195"/>
                    <a:pt x="66" y="466"/>
                    <a:pt x="0" y="807"/>
                  </a:cubicBezTo>
                  <a:lnTo>
                    <a:pt x="598" y="1294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0"/>
            <p:cNvSpPr/>
            <p:nvPr/>
          </p:nvSpPr>
          <p:spPr>
            <a:xfrm>
              <a:off x="5836294" y="3852968"/>
              <a:ext cx="181266" cy="70819"/>
            </a:xfrm>
            <a:custGeom>
              <a:avLst/>
              <a:gdLst/>
              <a:ahLst/>
              <a:cxnLst/>
              <a:rect l="l" t="t" r="r" b="b"/>
              <a:pathLst>
                <a:path w="924" h="361" extrusionOk="0">
                  <a:moveTo>
                    <a:pt x="0" y="1"/>
                  </a:moveTo>
                  <a:lnTo>
                    <a:pt x="0" y="360"/>
                  </a:lnTo>
                  <a:lnTo>
                    <a:pt x="924" y="360"/>
                  </a:lnTo>
                  <a:lnTo>
                    <a:pt x="56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0"/>
            <p:cNvSpPr/>
            <p:nvPr/>
          </p:nvSpPr>
          <p:spPr>
            <a:xfrm>
              <a:off x="5830408" y="3499265"/>
              <a:ext cx="160667" cy="365474"/>
            </a:xfrm>
            <a:custGeom>
              <a:avLst/>
              <a:gdLst/>
              <a:ahLst/>
              <a:cxnLst/>
              <a:rect l="l" t="t" r="r" b="b"/>
              <a:pathLst>
                <a:path w="819" h="1863" extrusionOk="0">
                  <a:moveTo>
                    <a:pt x="345" y="1"/>
                  </a:moveTo>
                  <a:cubicBezTo>
                    <a:pt x="155" y="1"/>
                    <a:pt x="1" y="158"/>
                    <a:pt x="1" y="352"/>
                  </a:cubicBezTo>
                  <a:lnTo>
                    <a:pt x="30" y="1863"/>
                  </a:lnTo>
                  <a:lnTo>
                    <a:pt x="818" y="1863"/>
                  </a:lnTo>
                  <a:lnTo>
                    <a:pt x="690" y="316"/>
                  </a:lnTo>
                  <a:cubicBezTo>
                    <a:pt x="675" y="140"/>
                    <a:pt x="525" y="1"/>
                    <a:pt x="34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0"/>
            <p:cNvSpPr/>
            <p:nvPr/>
          </p:nvSpPr>
          <p:spPr>
            <a:xfrm>
              <a:off x="5626975" y="3852968"/>
              <a:ext cx="181462" cy="70819"/>
            </a:xfrm>
            <a:custGeom>
              <a:avLst/>
              <a:gdLst/>
              <a:ahLst/>
              <a:cxnLst/>
              <a:rect l="l" t="t" r="r" b="b"/>
              <a:pathLst>
                <a:path w="925" h="361" extrusionOk="0">
                  <a:moveTo>
                    <a:pt x="360" y="1"/>
                  </a:moveTo>
                  <a:lnTo>
                    <a:pt x="1" y="360"/>
                  </a:lnTo>
                  <a:lnTo>
                    <a:pt x="924" y="360"/>
                  </a:lnTo>
                  <a:lnTo>
                    <a:pt x="92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0"/>
            <p:cNvSpPr/>
            <p:nvPr/>
          </p:nvSpPr>
          <p:spPr>
            <a:xfrm>
              <a:off x="5653655" y="3499265"/>
              <a:ext cx="160471" cy="365474"/>
            </a:xfrm>
            <a:custGeom>
              <a:avLst/>
              <a:gdLst/>
              <a:ahLst/>
              <a:cxnLst/>
              <a:rect l="l" t="t" r="r" b="b"/>
              <a:pathLst>
                <a:path w="818" h="1863" extrusionOk="0">
                  <a:moveTo>
                    <a:pt x="473" y="1"/>
                  </a:moveTo>
                  <a:cubicBezTo>
                    <a:pt x="293" y="1"/>
                    <a:pt x="143" y="140"/>
                    <a:pt x="128" y="316"/>
                  </a:cubicBezTo>
                  <a:lnTo>
                    <a:pt x="0" y="1863"/>
                  </a:lnTo>
                  <a:lnTo>
                    <a:pt x="788" y="1863"/>
                  </a:lnTo>
                  <a:lnTo>
                    <a:pt x="814" y="352"/>
                  </a:lnTo>
                  <a:cubicBezTo>
                    <a:pt x="818" y="158"/>
                    <a:pt x="664" y="1"/>
                    <a:pt x="47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0"/>
            <p:cNvSpPr/>
            <p:nvPr/>
          </p:nvSpPr>
          <p:spPr>
            <a:xfrm>
              <a:off x="5826093" y="3269937"/>
              <a:ext cx="142619" cy="365474"/>
            </a:xfrm>
            <a:custGeom>
              <a:avLst/>
              <a:gdLst/>
              <a:ahLst/>
              <a:cxnLst/>
              <a:rect l="l" t="t" r="r" b="b"/>
              <a:pathLst>
                <a:path w="727" h="1863" extrusionOk="0">
                  <a:moveTo>
                    <a:pt x="587" y="0"/>
                  </a:moveTo>
                  <a:lnTo>
                    <a:pt x="1" y="143"/>
                  </a:lnTo>
                  <a:lnTo>
                    <a:pt x="23" y="1525"/>
                  </a:lnTo>
                  <a:cubicBezTo>
                    <a:pt x="27" y="1712"/>
                    <a:pt x="181" y="1862"/>
                    <a:pt x="367" y="1862"/>
                  </a:cubicBezTo>
                  <a:cubicBezTo>
                    <a:pt x="569" y="1862"/>
                    <a:pt x="727" y="1690"/>
                    <a:pt x="712" y="1488"/>
                  </a:cubicBezTo>
                  <a:lnTo>
                    <a:pt x="58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0"/>
            <p:cNvSpPr/>
            <p:nvPr/>
          </p:nvSpPr>
          <p:spPr>
            <a:xfrm>
              <a:off x="5675234" y="3269937"/>
              <a:ext cx="143208" cy="365474"/>
            </a:xfrm>
            <a:custGeom>
              <a:avLst/>
              <a:gdLst/>
              <a:ahLst/>
              <a:cxnLst/>
              <a:rect l="l" t="t" r="r" b="b"/>
              <a:pathLst>
                <a:path w="730" h="1863" extrusionOk="0">
                  <a:moveTo>
                    <a:pt x="143" y="0"/>
                  </a:moveTo>
                  <a:lnTo>
                    <a:pt x="18" y="1488"/>
                  </a:lnTo>
                  <a:cubicBezTo>
                    <a:pt x="0" y="1690"/>
                    <a:pt x="161" y="1862"/>
                    <a:pt x="363" y="1862"/>
                  </a:cubicBezTo>
                  <a:cubicBezTo>
                    <a:pt x="550" y="1862"/>
                    <a:pt x="700" y="1712"/>
                    <a:pt x="704" y="1525"/>
                  </a:cubicBezTo>
                  <a:lnTo>
                    <a:pt x="730" y="143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0"/>
            <p:cNvSpPr/>
            <p:nvPr/>
          </p:nvSpPr>
          <p:spPr>
            <a:xfrm>
              <a:off x="5698971" y="3183620"/>
              <a:ext cx="240314" cy="239530"/>
            </a:xfrm>
            <a:custGeom>
              <a:avLst/>
              <a:gdLst/>
              <a:ahLst/>
              <a:cxnLst/>
              <a:rect l="l" t="t" r="r" b="b"/>
              <a:pathLst>
                <a:path w="1225" h="1221" extrusionOk="0">
                  <a:moveTo>
                    <a:pt x="612" y="0"/>
                  </a:moveTo>
                  <a:cubicBezTo>
                    <a:pt x="275" y="0"/>
                    <a:pt x="0" y="272"/>
                    <a:pt x="0" y="612"/>
                  </a:cubicBezTo>
                  <a:cubicBezTo>
                    <a:pt x="0" y="950"/>
                    <a:pt x="275" y="1221"/>
                    <a:pt x="612" y="1221"/>
                  </a:cubicBezTo>
                  <a:cubicBezTo>
                    <a:pt x="950" y="1221"/>
                    <a:pt x="1224" y="950"/>
                    <a:pt x="1224" y="612"/>
                  </a:cubicBezTo>
                  <a:cubicBezTo>
                    <a:pt x="1224" y="272"/>
                    <a:pt x="950" y="0"/>
                    <a:pt x="61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0"/>
            <p:cNvSpPr/>
            <p:nvPr/>
          </p:nvSpPr>
          <p:spPr>
            <a:xfrm>
              <a:off x="5692497" y="2978617"/>
              <a:ext cx="258951" cy="345464"/>
            </a:xfrm>
            <a:custGeom>
              <a:avLst/>
              <a:gdLst/>
              <a:ahLst/>
              <a:cxnLst/>
              <a:rect l="l" t="t" r="r" b="b"/>
              <a:pathLst>
                <a:path w="1320" h="1761" extrusionOk="0">
                  <a:moveTo>
                    <a:pt x="660" y="1"/>
                  </a:moveTo>
                  <a:cubicBezTo>
                    <a:pt x="605" y="1"/>
                    <a:pt x="550" y="12"/>
                    <a:pt x="499" y="34"/>
                  </a:cubicBezTo>
                  <a:lnTo>
                    <a:pt x="385" y="89"/>
                  </a:lnTo>
                  <a:cubicBezTo>
                    <a:pt x="213" y="169"/>
                    <a:pt x="99" y="334"/>
                    <a:pt x="88" y="525"/>
                  </a:cubicBezTo>
                  <a:lnTo>
                    <a:pt x="0" y="1760"/>
                  </a:lnTo>
                  <a:lnTo>
                    <a:pt x="1320" y="1760"/>
                  </a:lnTo>
                  <a:lnTo>
                    <a:pt x="1232" y="525"/>
                  </a:lnTo>
                  <a:cubicBezTo>
                    <a:pt x="1221" y="334"/>
                    <a:pt x="1103" y="169"/>
                    <a:pt x="935" y="89"/>
                  </a:cubicBezTo>
                  <a:lnTo>
                    <a:pt x="821" y="34"/>
                  </a:lnTo>
                  <a:cubicBezTo>
                    <a:pt x="770" y="12"/>
                    <a:pt x="715" y="1"/>
                    <a:pt x="6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0"/>
            <p:cNvSpPr/>
            <p:nvPr/>
          </p:nvSpPr>
          <p:spPr>
            <a:xfrm>
              <a:off x="5742718" y="2942717"/>
              <a:ext cx="164198" cy="164787"/>
            </a:xfrm>
            <a:custGeom>
              <a:avLst/>
              <a:gdLst/>
              <a:ahLst/>
              <a:cxnLst/>
              <a:rect l="l" t="t" r="r" b="b"/>
              <a:pathLst>
                <a:path w="837" h="840" extrusionOk="0">
                  <a:moveTo>
                    <a:pt x="419" y="0"/>
                  </a:moveTo>
                  <a:cubicBezTo>
                    <a:pt x="188" y="0"/>
                    <a:pt x="1" y="191"/>
                    <a:pt x="1" y="422"/>
                  </a:cubicBezTo>
                  <a:cubicBezTo>
                    <a:pt x="1" y="653"/>
                    <a:pt x="188" y="840"/>
                    <a:pt x="419" y="840"/>
                  </a:cubicBezTo>
                  <a:cubicBezTo>
                    <a:pt x="650" y="840"/>
                    <a:pt x="836" y="653"/>
                    <a:pt x="836" y="422"/>
                  </a:cubicBezTo>
                  <a:cubicBezTo>
                    <a:pt x="836" y="191"/>
                    <a:pt x="650" y="0"/>
                    <a:pt x="41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0"/>
            <p:cNvSpPr/>
            <p:nvPr/>
          </p:nvSpPr>
          <p:spPr>
            <a:xfrm>
              <a:off x="5771556" y="2920353"/>
              <a:ext cx="105150" cy="152624"/>
            </a:xfrm>
            <a:custGeom>
              <a:avLst/>
              <a:gdLst/>
              <a:ahLst/>
              <a:cxnLst/>
              <a:rect l="l" t="t" r="r" b="b"/>
              <a:pathLst>
                <a:path w="536" h="778" extrusionOk="0">
                  <a:moveTo>
                    <a:pt x="37" y="1"/>
                  </a:moveTo>
                  <a:lnTo>
                    <a:pt x="8" y="503"/>
                  </a:lnTo>
                  <a:cubicBezTo>
                    <a:pt x="0" y="653"/>
                    <a:pt x="118" y="778"/>
                    <a:pt x="268" y="778"/>
                  </a:cubicBezTo>
                  <a:cubicBezTo>
                    <a:pt x="418" y="778"/>
                    <a:pt x="536" y="653"/>
                    <a:pt x="528" y="503"/>
                  </a:cubicBezTo>
                  <a:lnTo>
                    <a:pt x="503" y="1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0"/>
            <p:cNvSpPr/>
            <p:nvPr/>
          </p:nvSpPr>
          <p:spPr>
            <a:xfrm>
              <a:off x="5987937" y="2726924"/>
              <a:ext cx="77685" cy="115939"/>
            </a:xfrm>
            <a:custGeom>
              <a:avLst/>
              <a:gdLst/>
              <a:ahLst/>
              <a:cxnLst/>
              <a:rect l="l" t="t" r="r" b="b"/>
              <a:pathLst>
                <a:path w="396" h="591" extrusionOk="0">
                  <a:moveTo>
                    <a:pt x="245" y="0"/>
                  </a:moveTo>
                  <a:cubicBezTo>
                    <a:pt x="222" y="0"/>
                    <a:pt x="199" y="6"/>
                    <a:pt x="177" y="19"/>
                  </a:cubicBezTo>
                  <a:lnTo>
                    <a:pt x="63" y="85"/>
                  </a:lnTo>
                  <a:lnTo>
                    <a:pt x="1" y="587"/>
                  </a:lnTo>
                  <a:cubicBezTo>
                    <a:pt x="21" y="589"/>
                    <a:pt x="41" y="590"/>
                    <a:pt x="60" y="590"/>
                  </a:cubicBezTo>
                  <a:cubicBezTo>
                    <a:pt x="358" y="590"/>
                    <a:pt x="396" y="326"/>
                    <a:pt x="382" y="129"/>
                  </a:cubicBezTo>
                  <a:cubicBezTo>
                    <a:pt x="376" y="52"/>
                    <a:pt x="314" y="0"/>
                    <a:pt x="245" y="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0"/>
            <p:cNvSpPr/>
            <p:nvPr/>
          </p:nvSpPr>
          <p:spPr>
            <a:xfrm>
              <a:off x="5617166" y="2467973"/>
              <a:ext cx="417068" cy="504366"/>
            </a:xfrm>
            <a:custGeom>
              <a:avLst/>
              <a:gdLst/>
              <a:ahLst/>
              <a:cxnLst/>
              <a:rect l="l" t="t" r="r" b="b"/>
              <a:pathLst>
                <a:path w="2126" h="2571" extrusionOk="0">
                  <a:moveTo>
                    <a:pt x="1053" y="0"/>
                  </a:moveTo>
                  <a:cubicBezTo>
                    <a:pt x="471" y="0"/>
                    <a:pt x="0" y="510"/>
                    <a:pt x="69" y="1108"/>
                  </a:cubicBezTo>
                  <a:lnTo>
                    <a:pt x="150" y="1779"/>
                  </a:lnTo>
                  <a:cubicBezTo>
                    <a:pt x="201" y="2230"/>
                    <a:pt x="582" y="2571"/>
                    <a:pt x="1037" y="2571"/>
                  </a:cubicBezTo>
                  <a:cubicBezTo>
                    <a:pt x="1476" y="2571"/>
                    <a:pt x="1850" y="2255"/>
                    <a:pt x="1924" y="1823"/>
                  </a:cubicBezTo>
                  <a:lnTo>
                    <a:pt x="2034" y="1156"/>
                  </a:lnTo>
                  <a:cubicBezTo>
                    <a:pt x="2125" y="602"/>
                    <a:pt x="1737" y="78"/>
                    <a:pt x="1180" y="8"/>
                  </a:cubicBezTo>
                  <a:cubicBezTo>
                    <a:pt x="1137" y="3"/>
                    <a:pt x="1095" y="0"/>
                    <a:pt x="1053" y="0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0"/>
            <p:cNvSpPr/>
            <p:nvPr/>
          </p:nvSpPr>
          <p:spPr>
            <a:xfrm>
              <a:off x="5589898" y="2466993"/>
              <a:ext cx="452183" cy="237176"/>
            </a:xfrm>
            <a:custGeom>
              <a:avLst/>
              <a:gdLst/>
              <a:ahLst/>
              <a:cxnLst/>
              <a:rect l="l" t="t" r="r" b="b"/>
              <a:pathLst>
                <a:path w="2305" h="1209" extrusionOk="0">
                  <a:moveTo>
                    <a:pt x="1154" y="1"/>
                  </a:moveTo>
                  <a:cubicBezTo>
                    <a:pt x="516" y="1"/>
                    <a:pt x="0" y="555"/>
                    <a:pt x="69" y="1208"/>
                  </a:cubicBezTo>
                  <a:lnTo>
                    <a:pt x="1132" y="1208"/>
                  </a:lnTo>
                  <a:cubicBezTo>
                    <a:pt x="1165" y="1208"/>
                    <a:pt x="1194" y="1179"/>
                    <a:pt x="1194" y="1142"/>
                  </a:cubicBezTo>
                  <a:lnTo>
                    <a:pt x="1194" y="904"/>
                  </a:lnTo>
                  <a:cubicBezTo>
                    <a:pt x="1194" y="882"/>
                    <a:pt x="1213" y="869"/>
                    <a:pt x="1231" y="869"/>
                  </a:cubicBezTo>
                  <a:cubicBezTo>
                    <a:pt x="1243" y="869"/>
                    <a:pt x="1254" y="874"/>
                    <a:pt x="1260" y="886"/>
                  </a:cubicBezTo>
                  <a:lnTo>
                    <a:pt x="1418" y="1175"/>
                  </a:lnTo>
                  <a:cubicBezTo>
                    <a:pt x="1429" y="1194"/>
                    <a:pt x="1451" y="1208"/>
                    <a:pt x="1476" y="1208"/>
                  </a:cubicBezTo>
                  <a:lnTo>
                    <a:pt x="2246" y="1208"/>
                  </a:lnTo>
                  <a:cubicBezTo>
                    <a:pt x="2305" y="622"/>
                    <a:pt x="1887" y="83"/>
                    <a:pt x="1293" y="10"/>
                  </a:cubicBezTo>
                  <a:cubicBezTo>
                    <a:pt x="1246" y="4"/>
                    <a:pt x="1199" y="1"/>
                    <a:pt x="1154" y="1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0"/>
            <p:cNvSpPr/>
            <p:nvPr/>
          </p:nvSpPr>
          <p:spPr>
            <a:xfrm>
              <a:off x="5970674" y="2660029"/>
              <a:ext cx="55518" cy="136145"/>
            </a:xfrm>
            <a:custGeom>
              <a:avLst/>
              <a:gdLst/>
              <a:ahLst/>
              <a:cxnLst/>
              <a:rect l="l" t="t" r="r" b="b"/>
              <a:pathLst>
                <a:path w="283" h="694" extrusionOk="0">
                  <a:moveTo>
                    <a:pt x="272" y="243"/>
                  </a:moveTo>
                  <a:cubicBezTo>
                    <a:pt x="268" y="173"/>
                    <a:pt x="250" y="103"/>
                    <a:pt x="210" y="45"/>
                  </a:cubicBezTo>
                  <a:cubicBezTo>
                    <a:pt x="188" y="15"/>
                    <a:pt x="162" y="4"/>
                    <a:pt x="133" y="1"/>
                  </a:cubicBezTo>
                  <a:cubicBezTo>
                    <a:pt x="100" y="1"/>
                    <a:pt x="67" y="23"/>
                    <a:pt x="56" y="56"/>
                  </a:cubicBezTo>
                  <a:cubicBezTo>
                    <a:pt x="15" y="162"/>
                    <a:pt x="12" y="287"/>
                    <a:pt x="4" y="404"/>
                  </a:cubicBezTo>
                  <a:cubicBezTo>
                    <a:pt x="1" y="485"/>
                    <a:pt x="1" y="565"/>
                    <a:pt x="34" y="639"/>
                  </a:cubicBezTo>
                  <a:cubicBezTo>
                    <a:pt x="41" y="657"/>
                    <a:pt x="56" y="672"/>
                    <a:pt x="74" y="679"/>
                  </a:cubicBezTo>
                  <a:cubicBezTo>
                    <a:pt x="114" y="694"/>
                    <a:pt x="140" y="664"/>
                    <a:pt x="162" y="639"/>
                  </a:cubicBezTo>
                  <a:cubicBezTo>
                    <a:pt x="243" y="525"/>
                    <a:pt x="283" y="382"/>
                    <a:pt x="272" y="243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0"/>
            <p:cNvSpPr/>
            <p:nvPr/>
          </p:nvSpPr>
          <p:spPr>
            <a:xfrm>
              <a:off x="5613242" y="2660029"/>
              <a:ext cx="56302" cy="136145"/>
            </a:xfrm>
            <a:custGeom>
              <a:avLst/>
              <a:gdLst/>
              <a:ahLst/>
              <a:cxnLst/>
              <a:rect l="l" t="t" r="r" b="b"/>
              <a:pathLst>
                <a:path w="287" h="694" extrusionOk="0">
                  <a:moveTo>
                    <a:pt x="12" y="243"/>
                  </a:moveTo>
                  <a:cubicBezTo>
                    <a:pt x="16" y="173"/>
                    <a:pt x="38" y="103"/>
                    <a:pt x="74" y="45"/>
                  </a:cubicBezTo>
                  <a:cubicBezTo>
                    <a:pt x="96" y="15"/>
                    <a:pt x="126" y="4"/>
                    <a:pt x="151" y="1"/>
                  </a:cubicBezTo>
                  <a:cubicBezTo>
                    <a:pt x="184" y="1"/>
                    <a:pt x="217" y="23"/>
                    <a:pt x="228" y="56"/>
                  </a:cubicBezTo>
                  <a:cubicBezTo>
                    <a:pt x="268" y="162"/>
                    <a:pt x="276" y="287"/>
                    <a:pt x="279" y="404"/>
                  </a:cubicBezTo>
                  <a:cubicBezTo>
                    <a:pt x="283" y="485"/>
                    <a:pt x="287" y="565"/>
                    <a:pt x="250" y="639"/>
                  </a:cubicBezTo>
                  <a:cubicBezTo>
                    <a:pt x="243" y="657"/>
                    <a:pt x="228" y="672"/>
                    <a:pt x="210" y="679"/>
                  </a:cubicBezTo>
                  <a:cubicBezTo>
                    <a:pt x="170" y="694"/>
                    <a:pt x="144" y="664"/>
                    <a:pt x="122" y="639"/>
                  </a:cubicBezTo>
                  <a:cubicBezTo>
                    <a:pt x="41" y="525"/>
                    <a:pt x="1" y="382"/>
                    <a:pt x="12" y="243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" name="2 Título">
            <a:extLst>
              <a:ext uri="{FF2B5EF4-FFF2-40B4-BE49-F238E27FC236}">
                <a16:creationId xmlns:a16="http://schemas.microsoft.com/office/drawing/2014/main" id="{2DB1AB22-5EAF-4072-893F-5BECFB7A1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420000">
            <a:off x="-710557" y="120704"/>
            <a:ext cx="4391191" cy="1325563"/>
          </a:xfrm>
        </p:spPr>
        <p:txBody>
          <a:bodyPr>
            <a:normAutofit/>
          </a:bodyPr>
          <a:lstStyle/>
          <a:p>
            <a:r>
              <a:rPr lang="es-MX" sz="2000" dirty="0"/>
              <a:t>Información sobre las grutas de Cacahuamilpa</a:t>
            </a:r>
          </a:p>
        </p:txBody>
      </p:sp>
      <p:pic>
        <p:nvPicPr>
          <p:cNvPr id="6" name="Elementos multimedia en línea 5" title="Parque Nacional Grutas de Cacahuamilpa | Guerrero Mￃﾩxico | A 30 minutos de Taxco">
            <a:hlinkClick r:id="" action="ppaction://media"/>
            <a:extLst>
              <a:ext uri="{FF2B5EF4-FFF2-40B4-BE49-F238E27FC236}">
                <a16:creationId xmlns:a16="http://schemas.microsoft.com/office/drawing/2014/main" id="{3B1E84E8-7EC7-4AC6-976D-E6C4D455D8F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405535" y="133753"/>
            <a:ext cx="5767435" cy="3589696"/>
          </a:xfrm>
          <a:prstGeom prst="rect">
            <a:avLst/>
          </a:prstGeom>
        </p:spPr>
      </p:pic>
      <p:sp>
        <p:nvSpPr>
          <p:cNvPr id="131" name="Flecha: a la derecha 130">
            <a:extLst>
              <a:ext uri="{FF2B5EF4-FFF2-40B4-BE49-F238E27FC236}">
                <a16:creationId xmlns:a16="http://schemas.microsoft.com/office/drawing/2014/main" id="{9AE21246-25AE-411D-9073-212554E36F0F}"/>
              </a:ext>
            </a:extLst>
          </p:cNvPr>
          <p:cNvSpPr/>
          <p:nvPr/>
        </p:nvSpPr>
        <p:spPr>
          <a:xfrm>
            <a:off x="151997" y="3081797"/>
            <a:ext cx="1333041" cy="6947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Observar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1" name="Google Shape;2571;p40"/>
          <p:cNvSpPr txBox="1">
            <a:spLocks noGrp="1"/>
          </p:cNvSpPr>
          <p:nvPr>
            <p:ph type="title"/>
          </p:nvPr>
        </p:nvSpPr>
        <p:spPr>
          <a:xfrm>
            <a:off x="-3424819" y="-5339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Cierre</a:t>
            </a:r>
            <a:endParaRPr dirty="0"/>
          </a:p>
        </p:txBody>
      </p:sp>
      <p:grpSp>
        <p:nvGrpSpPr>
          <p:cNvPr id="2590" name="Google Shape;2590;p40"/>
          <p:cNvGrpSpPr/>
          <p:nvPr/>
        </p:nvGrpSpPr>
        <p:grpSpPr>
          <a:xfrm>
            <a:off x="-6512" y="1554552"/>
            <a:ext cx="3429796" cy="3591343"/>
            <a:chOff x="5296800" y="1355508"/>
            <a:chExt cx="3183401" cy="3333342"/>
          </a:xfrm>
        </p:grpSpPr>
        <p:sp>
          <p:nvSpPr>
            <p:cNvPr id="2591" name="Google Shape;2591;p40"/>
            <p:cNvSpPr/>
            <p:nvPr/>
          </p:nvSpPr>
          <p:spPr>
            <a:xfrm>
              <a:off x="5438600" y="4019875"/>
              <a:ext cx="2899084" cy="668976"/>
            </a:xfrm>
            <a:custGeom>
              <a:avLst/>
              <a:gdLst/>
              <a:ahLst/>
              <a:cxnLst/>
              <a:rect l="l" t="t" r="r" b="b"/>
              <a:pathLst>
                <a:path w="16398" h="1039" extrusionOk="0">
                  <a:moveTo>
                    <a:pt x="15448" y="1"/>
                  </a:moveTo>
                  <a:lnTo>
                    <a:pt x="8201" y="1"/>
                  </a:lnTo>
                  <a:lnTo>
                    <a:pt x="950" y="1"/>
                  </a:lnTo>
                  <a:cubicBezTo>
                    <a:pt x="551" y="389"/>
                    <a:pt x="1" y="1038"/>
                    <a:pt x="1" y="1038"/>
                  </a:cubicBezTo>
                  <a:lnTo>
                    <a:pt x="8201" y="1038"/>
                  </a:lnTo>
                  <a:lnTo>
                    <a:pt x="16397" y="1038"/>
                  </a:lnTo>
                  <a:cubicBezTo>
                    <a:pt x="16397" y="1038"/>
                    <a:pt x="15847" y="389"/>
                    <a:pt x="15448" y="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0"/>
            <p:cNvSpPr/>
            <p:nvPr/>
          </p:nvSpPr>
          <p:spPr>
            <a:xfrm>
              <a:off x="5634305" y="1659600"/>
              <a:ext cx="2519859" cy="1442117"/>
            </a:xfrm>
            <a:custGeom>
              <a:avLst/>
              <a:gdLst/>
              <a:ahLst/>
              <a:cxnLst/>
              <a:rect l="l" t="t" r="r" b="b"/>
              <a:pathLst>
                <a:path w="14253" h="8157" extrusionOk="0">
                  <a:moveTo>
                    <a:pt x="13641" y="1734"/>
                  </a:moveTo>
                  <a:lnTo>
                    <a:pt x="7768" y="0"/>
                  </a:lnTo>
                  <a:lnTo>
                    <a:pt x="782" y="1734"/>
                  </a:lnTo>
                  <a:lnTo>
                    <a:pt x="1" y="1734"/>
                  </a:lnTo>
                  <a:lnTo>
                    <a:pt x="672" y="7995"/>
                  </a:lnTo>
                  <a:lnTo>
                    <a:pt x="10206" y="8156"/>
                  </a:lnTo>
                  <a:lnTo>
                    <a:pt x="13333" y="7573"/>
                  </a:lnTo>
                  <a:lnTo>
                    <a:pt x="14014" y="5649"/>
                  </a:lnTo>
                  <a:lnTo>
                    <a:pt x="14253" y="184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0"/>
            <p:cNvSpPr/>
            <p:nvPr/>
          </p:nvSpPr>
          <p:spPr>
            <a:xfrm>
              <a:off x="6303835" y="2689270"/>
              <a:ext cx="75315" cy="92287"/>
            </a:xfrm>
            <a:custGeom>
              <a:avLst/>
              <a:gdLst/>
              <a:ahLst/>
              <a:cxnLst/>
              <a:rect l="l" t="t" r="r" b="b"/>
              <a:pathLst>
                <a:path w="426" h="522" extrusionOk="0">
                  <a:moveTo>
                    <a:pt x="319" y="1"/>
                  </a:moveTo>
                  <a:lnTo>
                    <a:pt x="0" y="386"/>
                  </a:lnTo>
                  <a:lnTo>
                    <a:pt x="118" y="521"/>
                  </a:lnTo>
                  <a:lnTo>
                    <a:pt x="426" y="144"/>
                  </a:lnTo>
                  <a:close/>
                </a:path>
              </a:pathLst>
            </a:custGeom>
            <a:solidFill>
              <a:srgbClr val="FDB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0"/>
            <p:cNvSpPr/>
            <p:nvPr/>
          </p:nvSpPr>
          <p:spPr>
            <a:xfrm>
              <a:off x="6626489" y="2479411"/>
              <a:ext cx="275093" cy="276861"/>
            </a:xfrm>
            <a:custGeom>
              <a:avLst/>
              <a:gdLst/>
              <a:ahLst/>
              <a:cxnLst/>
              <a:rect l="l" t="t" r="r" b="b"/>
              <a:pathLst>
                <a:path w="1556" h="1566" extrusionOk="0">
                  <a:moveTo>
                    <a:pt x="1148" y="0"/>
                  </a:moveTo>
                  <a:cubicBezTo>
                    <a:pt x="1148" y="0"/>
                    <a:pt x="1555" y="807"/>
                    <a:pt x="1247" y="1466"/>
                  </a:cubicBezTo>
                  <a:cubicBezTo>
                    <a:pt x="1247" y="1466"/>
                    <a:pt x="470" y="1565"/>
                    <a:pt x="444" y="1565"/>
                  </a:cubicBezTo>
                  <a:cubicBezTo>
                    <a:pt x="415" y="1565"/>
                    <a:pt x="1" y="1364"/>
                    <a:pt x="1" y="1364"/>
                  </a:cubicBezTo>
                  <a:cubicBezTo>
                    <a:pt x="1" y="1364"/>
                    <a:pt x="162" y="594"/>
                    <a:pt x="184" y="561"/>
                  </a:cubicBezTo>
                  <a:cubicBezTo>
                    <a:pt x="210" y="528"/>
                    <a:pt x="558" y="312"/>
                    <a:pt x="617" y="246"/>
                  </a:cubicBezTo>
                  <a:cubicBezTo>
                    <a:pt x="675" y="180"/>
                    <a:pt x="1148" y="0"/>
                    <a:pt x="11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40"/>
            <p:cNvSpPr/>
            <p:nvPr/>
          </p:nvSpPr>
          <p:spPr>
            <a:xfrm>
              <a:off x="6929873" y="2049086"/>
              <a:ext cx="316993" cy="327424"/>
            </a:xfrm>
            <a:custGeom>
              <a:avLst/>
              <a:gdLst/>
              <a:ahLst/>
              <a:cxnLst/>
              <a:rect l="l" t="t" r="r" b="b"/>
              <a:pathLst>
                <a:path w="1793" h="1852" extrusionOk="0">
                  <a:moveTo>
                    <a:pt x="0" y="1631"/>
                  </a:moveTo>
                  <a:lnTo>
                    <a:pt x="818" y="902"/>
                  </a:lnTo>
                  <a:cubicBezTo>
                    <a:pt x="818" y="902"/>
                    <a:pt x="825" y="649"/>
                    <a:pt x="598" y="535"/>
                  </a:cubicBezTo>
                  <a:cubicBezTo>
                    <a:pt x="598" y="535"/>
                    <a:pt x="569" y="473"/>
                    <a:pt x="664" y="455"/>
                  </a:cubicBezTo>
                  <a:cubicBezTo>
                    <a:pt x="763" y="436"/>
                    <a:pt x="909" y="583"/>
                    <a:pt x="939" y="752"/>
                  </a:cubicBezTo>
                  <a:cubicBezTo>
                    <a:pt x="939" y="752"/>
                    <a:pt x="968" y="370"/>
                    <a:pt x="1151" y="187"/>
                  </a:cubicBezTo>
                  <a:cubicBezTo>
                    <a:pt x="1331" y="0"/>
                    <a:pt x="1239" y="477"/>
                    <a:pt x="1096" y="664"/>
                  </a:cubicBezTo>
                  <a:cubicBezTo>
                    <a:pt x="1096" y="664"/>
                    <a:pt x="1368" y="429"/>
                    <a:pt x="1580" y="447"/>
                  </a:cubicBezTo>
                  <a:cubicBezTo>
                    <a:pt x="1793" y="466"/>
                    <a:pt x="1423" y="733"/>
                    <a:pt x="1210" y="770"/>
                  </a:cubicBezTo>
                  <a:cubicBezTo>
                    <a:pt x="1210" y="770"/>
                    <a:pt x="1500" y="733"/>
                    <a:pt x="1621" y="840"/>
                  </a:cubicBezTo>
                  <a:cubicBezTo>
                    <a:pt x="1738" y="946"/>
                    <a:pt x="1368" y="928"/>
                    <a:pt x="1232" y="869"/>
                  </a:cubicBezTo>
                  <a:cubicBezTo>
                    <a:pt x="1232" y="869"/>
                    <a:pt x="1478" y="928"/>
                    <a:pt x="1496" y="1122"/>
                  </a:cubicBezTo>
                  <a:cubicBezTo>
                    <a:pt x="1514" y="1316"/>
                    <a:pt x="1217" y="1016"/>
                    <a:pt x="1217" y="1016"/>
                  </a:cubicBezTo>
                  <a:cubicBezTo>
                    <a:pt x="1217" y="1016"/>
                    <a:pt x="1096" y="1239"/>
                    <a:pt x="939" y="1103"/>
                  </a:cubicBezTo>
                  <a:lnTo>
                    <a:pt x="77" y="1851"/>
                  </a:lnTo>
                  <a:close/>
                </a:path>
              </a:pathLst>
            </a:custGeom>
            <a:solidFill>
              <a:srgbClr val="FDB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40"/>
            <p:cNvSpPr/>
            <p:nvPr/>
          </p:nvSpPr>
          <p:spPr>
            <a:xfrm>
              <a:off x="6290929" y="1997814"/>
              <a:ext cx="597567" cy="668992"/>
            </a:xfrm>
            <a:custGeom>
              <a:avLst/>
              <a:gdLst/>
              <a:ahLst/>
              <a:cxnLst/>
              <a:rect l="l" t="t" r="r" b="b"/>
              <a:pathLst>
                <a:path w="3380" h="3784" extrusionOk="0">
                  <a:moveTo>
                    <a:pt x="1034" y="279"/>
                  </a:moveTo>
                  <a:cubicBezTo>
                    <a:pt x="1034" y="279"/>
                    <a:pt x="1250" y="1"/>
                    <a:pt x="2068" y="74"/>
                  </a:cubicBezTo>
                  <a:cubicBezTo>
                    <a:pt x="2889" y="151"/>
                    <a:pt x="3156" y="756"/>
                    <a:pt x="3171" y="1115"/>
                  </a:cubicBezTo>
                  <a:cubicBezTo>
                    <a:pt x="3186" y="1474"/>
                    <a:pt x="3134" y="1998"/>
                    <a:pt x="3380" y="2134"/>
                  </a:cubicBezTo>
                  <a:lnTo>
                    <a:pt x="3230" y="2577"/>
                  </a:lnTo>
                  <a:cubicBezTo>
                    <a:pt x="3230" y="2577"/>
                    <a:pt x="1774" y="3611"/>
                    <a:pt x="1756" y="3619"/>
                  </a:cubicBezTo>
                  <a:cubicBezTo>
                    <a:pt x="1741" y="3630"/>
                    <a:pt x="1415" y="3783"/>
                    <a:pt x="1404" y="3783"/>
                  </a:cubicBezTo>
                  <a:cubicBezTo>
                    <a:pt x="1393" y="3783"/>
                    <a:pt x="517" y="3637"/>
                    <a:pt x="517" y="3637"/>
                  </a:cubicBezTo>
                  <a:lnTo>
                    <a:pt x="715" y="3043"/>
                  </a:lnTo>
                  <a:cubicBezTo>
                    <a:pt x="715" y="3043"/>
                    <a:pt x="187" y="3241"/>
                    <a:pt x="0" y="2772"/>
                  </a:cubicBezTo>
                  <a:cubicBezTo>
                    <a:pt x="0" y="2772"/>
                    <a:pt x="488" y="2772"/>
                    <a:pt x="502" y="2310"/>
                  </a:cubicBezTo>
                  <a:cubicBezTo>
                    <a:pt x="517" y="1848"/>
                    <a:pt x="249" y="873"/>
                    <a:pt x="1034" y="279"/>
                  </a:cubicBezTo>
                  <a:close/>
                </a:path>
              </a:pathLst>
            </a:custGeom>
            <a:solidFill>
              <a:srgbClr val="E86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40"/>
            <p:cNvSpPr/>
            <p:nvPr/>
          </p:nvSpPr>
          <p:spPr>
            <a:xfrm>
              <a:off x="6331062" y="2303144"/>
              <a:ext cx="676771" cy="503689"/>
            </a:xfrm>
            <a:custGeom>
              <a:avLst/>
              <a:gdLst/>
              <a:ahLst/>
              <a:cxnLst/>
              <a:rect l="l" t="t" r="r" b="b"/>
              <a:pathLst>
                <a:path w="3828" h="2849" extrusionOk="0">
                  <a:moveTo>
                    <a:pt x="2515" y="847"/>
                  </a:moveTo>
                  <a:lnTo>
                    <a:pt x="3270" y="0"/>
                  </a:lnTo>
                  <a:cubicBezTo>
                    <a:pt x="3270" y="0"/>
                    <a:pt x="3626" y="209"/>
                    <a:pt x="3827" y="678"/>
                  </a:cubicBezTo>
                  <a:lnTo>
                    <a:pt x="2684" y="1371"/>
                  </a:lnTo>
                  <a:cubicBezTo>
                    <a:pt x="2684" y="1371"/>
                    <a:pt x="2669" y="2240"/>
                    <a:pt x="2728" y="2518"/>
                  </a:cubicBezTo>
                  <a:lnTo>
                    <a:pt x="895" y="2848"/>
                  </a:lnTo>
                  <a:lnTo>
                    <a:pt x="807" y="2089"/>
                  </a:lnTo>
                  <a:lnTo>
                    <a:pt x="426" y="2647"/>
                  </a:lnTo>
                  <a:lnTo>
                    <a:pt x="0" y="2144"/>
                  </a:lnTo>
                  <a:lnTo>
                    <a:pt x="682" y="1386"/>
                  </a:lnTo>
                  <a:lnTo>
                    <a:pt x="1349" y="109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40"/>
            <p:cNvSpPr/>
            <p:nvPr/>
          </p:nvSpPr>
          <p:spPr>
            <a:xfrm>
              <a:off x="5821003" y="2853339"/>
              <a:ext cx="129768" cy="112795"/>
            </a:xfrm>
            <a:custGeom>
              <a:avLst/>
              <a:gdLst/>
              <a:ahLst/>
              <a:cxnLst/>
              <a:rect l="l" t="t" r="r" b="b"/>
              <a:pathLst>
                <a:path w="734" h="638" extrusionOk="0">
                  <a:moveTo>
                    <a:pt x="242" y="0"/>
                  </a:moveTo>
                  <a:lnTo>
                    <a:pt x="1" y="539"/>
                  </a:lnTo>
                  <a:lnTo>
                    <a:pt x="481" y="638"/>
                  </a:lnTo>
                  <a:lnTo>
                    <a:pt x="734" y="528"/>
                  </a:lnTo>
                  <a:lnTo>
                    <a:pt x="671" y="271"/>
                  </a:lnTo>
                  <a:close/>
                </a:path>
              </a:pathLst>
            </a:custGeom>
            <a:solidFill>
              <a:srgbClr val="C49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40"/>
            <p:cNvSpPr/>
            <p:nvPr/>
          </p:nvSpPr>
          <p:spPr>
            <a:xfrm>
              <a:off x="5837798" y="2604407"/>
              <a:ext cx="468153" cy="311866"/>
            </a:xfrm>
            <a:custGeom>
              <a:avLst/>
              <a:gdLst/>
              <a:ahLst/>
              <a:cxnLst/>
              <a:rect l="l" t="t" r="r" b="b"/>
              <a:pathLst>
                <a:path w="2648" h="1764" extrusionOk="0">
                  <a:moveTo>
                    <a:pt x="2636" y="605"/>
                  </a:moveTo>
                  <a:cubicBezTo>
                    <a:pt x="2636" y="605"/>
                    <a:pt x="2424" y="122"/>
                    <a:pt x="2006" y="1"/>
                  </a:cubicBezTo>
                  <a:cubicBezTo>
                    <a:pt x="2006" y="1"/>
                    <a:pt x="785" y="89"/>
                    <a:pt x="386" y="272"/>
                  </a:cubicBezTo>
                  <a:cubicBezTo>
                    <a:pt x="386" y="272"/>
                    <a:pt x="1" y="532"/>
                    <a:pt x="52" y="1148"/>
                  </a:cubicBezTo>
                  <a:cubicBezTo>
                    <a:pt x="107" y="1764"/>
                    <a:pt x="1232" y="1236"/>
                    <a:pt x="1232" y="1236"/>
                  </a:cubicBezTo>
                  <a:cubicBezTo>
                    <a:pt x="1232" y="1236"/>
                    <a:pt x="2292" y="1067"/>
                    <a:pt x="2336" y="1001"/>
                  </a:cubicBezTo>
                  <a:cubicBezTo>
                    <a:pt x="2376" y="935"/>
                    <a:pt x="2625" y="730"/>
                    <a:pt x="2636" y="693"/>
                  </a:cubicBezTo>
                  <a:cubicBezTo>
                    <a:pt x="2647" y="653"/>
                    <a:pt x="2636" y="605"/>
                    <a:pt x="2636" y="605"/>
                  </a:cubicBezTo>
                  <a:close/>
                </a:path>
              </a:pathLst>
            </a:custGeom>
            <a:solidFill>
              <a:srgbClr val="BC1E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40"/>
            <p:cNvSpPr/>
            <p:nvPr/>
          </p:nvSpPr>
          <p:spPr>
            <a:xfrm>
              <a:off x="7236969" y="2689270"/>
              <a:ext cx="567866" cy="276861"/>
            </a:xfrm>
            <a:custGeom>
              <a:avLst/>
              <a:gdLst/>
              <a:ahLst/>
              <a:cxnLst/>
              <a:rect l="l" t="t" r="r" b="b"/>
              <a:pathLst>
                <a:path w="3212" h="1566" extrusionOk="0">
                  <a:moveTo>
                    <a:pt x="3128" y="606"/>
                  </a:moveTo>
                  <a:lnTo>
                    <a:pt x="3212" y="1566"/>
                  </a:lnTo>
                  <a:cubicBezTo>
                    <a:pt x="3212" y="1566"/>
                    <a:pt x="1962" y="1434"/>
                    <a:pt x="1764" y="1405"/>
                  </a:cubicBezTo>
                  <a:cubicBezTo>
                    <a:pt x="1562" y="1375"/>
                    <a:pt x="547" y="1130"/>
                    <a:pt x="547" y="1130"/>
                  </a:cubicBezTo>
                  <a:lnTo>
                    <a:pt x="1" y="1045"/>
                  </a:lnTo>
                  <a:lnTo>
                    <a:pt x="576" y="213"/>
                  </a:lnTo>
                  <a:lnTo>
                    <a:pt x="1427" y="1"/>
                  </a:lnTo>
                  <a:cubicBezTo>
                    <a:pt x="1427" y="1"/>
                    <a:pt x="2112" y="129"/>
                    <a:pt x="2197" y="125"/>
                  </a:cubicBez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40"/>
            <p:cNvSpPr/>
            <p:nvPr/>
          </p:nvSpPr>
          <p:spPr>
            <a:xfrm>
              <a:off x="7296019" y="1991273"/>
              <a:ext cx="723445" cy="394960"/>
            </a:xfrm>
            <a:custGeom>
              <a:avLst/>
              <a:gdLst/>
              <a:ahLst/>
              <a:cxnLst/>
              <a:rect l="l" t="t" r="r" b="b"/>
              <a:pathLst>
                <a:path w="4092" h="2234" extrusionOk="0">
                  <a:moveTo>
                    <a:pt x="3303" y="2233"/>
                  </a:moveTo>
                  <a:cubicBezTo>
                    <a:pt x="3303" y="2233"/>
                    <a:pt x="3714" y="2167"/>
                    <a:pt x="3882" y="1661"/>
                  </a:cubicBezTo>
                  <a:cubicBezTo>
                    <a:pt x="4091" y="1038"/>
                    <a:pt x="3135" y="257"/>
                    <a:pt x="2332" y="129"/>
                  </a:cubicBezTo>
                  <a:cubicBezTo>
                    <a:pt x="1529" y="1"/>
                    <a:pt x="495" y="298"/>
                    <a:pt x="250" y="1038"/>
                  </a:cubicBezTo>
                  <a:cubicBezTo>
                    <a:pt x="0" y="1779"/>
                    <a:pt x="459" y="2083"/>
                    <a:pt x="459" y="2083"/>
                  </a:cubicBez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40"/>
            <p:cNvSpPr/>
            <p:nvPr/>
          </p:nvSpPr>
          <p:spPr>
            <a:xfrm>
              <a:off x="7323953" y="2174789"/>
              <a:ext cx="587843" cy="545766"/>
            </a:xfrm>
            <a:custGeom>
              <a:avLst/>
              <a:gdLst/>
              <a:ahLst/>
              <a:cxnLst/>
              <a:rect l="l" t="t" r="r" b="b"/>
              <a:pathLst>
                <a:path w="3325" h="3087" extrusionOk="0">
                  <a:moveTo>
                    <a:pt x="3325" y="1543"/>
                  </a:moveTo>
                  <a:lnTo>
                    <a:pt x="3325" y="1543"/>
                  </a:lnTo>
                  <a:cubicBezTo>
                    <a:pt x="3325" y="2398"/>
                    <a:pt x="2581" y="3087"/>
                    <a:pt x="1661" y="3087"/>
                  </a:cubicBezTo>
                  <a:cubicBezTo>
                    <a:pt x="744" y="3087"/>
                    <a:pt x="0" y="2398"/>
                    <a:pt x="0" y="1543"/>
                  </a:cubicBezTo>
                  <a:cubicBezTo>
                    <a:pt x="0" y="1412"/>
                    <a:pt x="15" y="1283"/>
                    <a:pt x="51" y="1162"/>
                  </a:cubicBezTo>
                  <a:cubicBezTo>
                    <a:pt x="235" y="495"/>
                    <a:pt x="887" y="0"/>
                    <a:pt x="1661" y="0"/>
                  </a:cubicBezTo>
                  <a:cubicBezTo>
                    <a:pt x="2577" y="0"/>
                    <a:pt x="3321" y="693"/>
                    <a:pt x="3325" y="1543"/>
                  </a:cubicBezTo>
                  <a:close/>
                </a:path>
              </a:pathLst>
            </a:custGeom>
            <a:solidFill>
              <a:srgbClr val="FDD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40"/>
            <p:cNvSpPr/>
            <p:nvPr/>
          </p:nvSpPr>
          <p:spPr>
            <a:xfrm>
              <a:off x="7271444" y="2336205"/>
              <a:ext cx="80442" cy="151160"/>
            </a:xfrm>
            <a:custGeom>
              <a:avLst/>
              <a:gdLst/>
              <a:ahLst/>
              <a:cxnLst/>
              <a:rect l="l" t="t" r="r" b="b"/>
              <a:pathLst>
                <a:path w="455" h="855" extrusionOk="0">
                  <a:moveTo>
                    <a:pt x="455" y="253"/>
                  </a:moveTo>
                  <a:cubicBezTo>
                    <a:pt x="455" y="253"/>
                    <a:pt x="447" y="11"/>
                    <a:pt x="271" y="7"/>
                  </a:cubicBezTo>
                  <a:cubicBezTo>
                    <a:pt x="92" y="0"/>
                    <a:pt x="0" y="264"/>
                    <a:pt x="70" y="550"/>
                  </a:cubicBezTo>
                  <a:cubicBezTo>
                    <a:pt x="139" y="832"/>
                    <a:pt x="396" y="854"/>
                    <a:pt x="396" y="854"/>
                  </a:cubicBezTo>
                  <a:close/>
                </a:path>
              </a:pathLst>
            </a:custGeom>
            <a:solidFill>
              <a:srgbClr val="FDD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40"/>
            <p:cNvSpPr/>
            <p:nvPr/>
          </p:nvSpPr>
          <p:spPr>
            <a:xfrm>
              <a:off x="7859117" y="2430792"/>
              <a:ext cx="99359" cy="154342"/>
            </a:xfrm>
            <a:custGeom>
              <a:avLst/>
              <a:gdLst/>
              <a:ahLst/>
              <a:cxnLst/>
              <a:rect l="l" t="t" r="r" b="b"/>
              <a:pathLst>
                <a:path w="562" h="873" extrusionOk="0">
                  <a:moveTo>
                    <a:pt x="137" y="227"/>
                  </a:moveTo>
                  <a:cubicBezTo>
                    <a:pt x="137" y="227"/>
                    <a:pt x="217" y="0"/>
                    <a:pt x="389" y="52"/>
                  </a:cubicBezTo>
                  <a:cubicBezTo>
                    <a:pt x="558" y="99"/>
                    <a:pt x="562" y="381"/>
                    <a:pt x="408" y="627"/>
                  </a:cubicBezTo>
                  <a:cubicBezTo>
                    <a:pt x="250" y="873"/>
                    <a:pt x="1" y="818"/>
                    <a:pt x="1" y="818"/>
                  </a:cubicBezTo>
                  <a:close/>
                </a:path>
              </a:pathLst>
            </a:custGeom>
            <a:solidFill>
              <a:srgbClr val="FDD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40"/>
            <p:cNvSpPr/>
            <p:nvPr/>
          </p:nvSpPr>
          <p:spPr>
            <a:xfrm>
              <a:off x="7332969" y="2174789"/>
              <a:ext cx="578827" cy="337855"/>
            </a:xfrm>
            <a:custGeom>
              <a:avLst/>
              <a:gdLst/>
              <a:ahLst/>
              <a:cxnLst/>
              <a:rect l="l" t="t" r="r" b="b"/>
              <a:pathLst>
                <a:path w="3274" h="1911" extrusionOk="0">
                  <a:moveTo>
                    <a:pt x="3131" y="1910"/>
                  </a:moveTo>
                  <a:cubicBezTo>
                    <a:pt x="3168" y="1679"/>
                    <a:pt x="3091" y="1302"/>
                    <a:pt x="3091" y="1302"/>
                  </a:cubicBezTo>
                  <a:cubicBezTo>
                    <a:pt x="1448" y="1184"/>
                    <a:pt x="920" y="499"/>
                    <a:pt x="920" y="499"/>
                  </a:cubicBezTo>
                  <a:cubicBezTo>
                    <a:pt x="576" y="902"/>
                    <a:pt x="180" y="1089"/>
                    <a:pt x="0" y="1162"/>
                  </a:cubicBezTo>
                  <a:cubicBezTo>
                    <a:pt x="184" y="495"/>
                    <a:pt x="836" y="0"/>
                    <a:pt x="1610" y="0"/>
                  </a:cubicBezTo>
                  <a:cubicBezTo>
                    <a:pt x="2526" y="0"/>
                    <a:pt x="3270" y="693"/>
                    <a:pt x="3274" y="1543"/>
                  </a:cubicBezTo>
                  <a:cubicBezTo>
                    <a:pt x="3190" y="1705"/>
                    <a:pt x="3131" y="1910"/>
                    <a:pt x="3131" y="1910"/>
                  </a:cubicBezTo>
                  <a:close/>
                </a:path>
              </a:pathLst>
            </a:custGeom>
            <a:solidFill>
              <a:srgbClr val="8A5E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40"/>
            <p:cNvSpPr/>
            <p:nvPr/>
          </p:nvSpPr>
          <p:spPr>
            <a:xfrm>
              <a:off x="7188350" y="2748321"/>
              <a:ext cx="601633" cy="602164"/>
            </a:xfrm>
            <a:custGeom>
              <a:avLst/>
              <a:gdLst/>
              <a:ahLst/>
              <a:cxnLst/>
              <a:rect l="l" t="t" r="r" b="b"/>
              <a:pathLst>
                <a:path w="3403" h="3406" fill="none" extrusionOk="0">
                  <a:moveTo>
                    <a:pt x="1" y="1705"/>
                  </a:moveTo>
                  <a:cubicBezTo>
                    <a:pt x="1" y="763"/>
                    <a:pt x="763" y="0"/>
                    <a:pt x="1702" y="0"/>
                  </a:cubicBezTo>
                  <a:cubicBezTo>
                    <a:pt x="2644" y="0"/>
                    <a:pt x="3403" y="763"/>
                    <a:pt x="3403" y="1705"/>
                  </a:cubicBezTo>
                  <a:cubicBezTo>
                    <a:pt x="3403" y="2643"/>
                    <a:pt x="2644" y="3406"/>
                    <a:pt x="1702" y="3406"/>
                  </a:cubicBezTo>
                  <a:cubicBezTo>
                    <a:pt x="763" y="3406"/>
                    <a:pt x="1" y="2643"/>
                    <a:pt x="1" y="1705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40"/>
            <p:cNvSpPr/>
            <p:nvPr/>
          </p:nvSpPr>
          <p:spPr>
            <a:xfrm>
              <a:off x="7655093" y="2791636"/>
              <a:ext cx="166011" cy="200486"/>
            </a:xfrm>
            <a:custGeom>
              <a:avLst/>
              <a:gdLst/>
              <a:ahLst/>
              <a:cxnLst/>
              <a:rect l="l" t="t" r="r" b="b"/>
              <a:pathLst>
                <a:path w="939" h="1134" extrusionOk="0">
                  <a:moveTo>
                    <a:pt x="939" y="987"/>
                  </a:moveTo>
                  <a:cubicBezTo>
                    <a:pt x="939" y="987"/>
                    <a:pt x="862" y="250"/>
                    <a:pt x="506" y="49"/>
                  </a:cubicBezTo>
                  <a:cubicBezTo>
                    <a:pt x="506" y="49"/>
                    <a:pt x="195" y="1"/>
                    <a:pt x="0" y="415"/>
                  </a:cubicBezTo>
                  <a:lnTo>
                    <a:pt x="118" y="826"/>
                  </a:lnTo>
                  <a:cubicBezTo>
                    <a:pt x="118" y="826"/>
                    <a:pt x="246" y="1134"/>
                    <a:pt x="257" y="1134"/>
                  </a:cubicBezTo>
                  <a:cubicBezTo>
                    <a:pt x="264" y="1134"/>
                    <a:pt x="939" y="987"/>
                    <a:pt x="939" y="987"/>
                  </a:cubicBezTo>
                  <a:close/>
                </a:path>
              </a:pathLst>
            </a:custGeom>
            <a:solidFill>
              <a:srgbClr val="FDD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40"/>
            <p:cNvSpPr/>
            <p:nvPr/>
          </p:nvSpPr>
          <p:spPr>
            <a:xfrm>
              <a:off x="7236969" y="2737359"/>
              <a:ext cx="133834" cy="125171"/>
            </a:xfrm>
            <a:custGeom>
              <a:avLst/>
              <a:gdLst/>
              <a:ahLst/>
              <a:cxnLst/>
              <a:rect l="l" t="t" r="r" b="b"/>
              <a:pathLst>
                <a:path w="757" h="708" extrusionOk="0">
                  <a:moveTo>
                    <a:pt x="510" y="656"/>
                  </a:moveTo>
                  <a:cubicBezTo>
                    <a:pt x="510" y="656"/>
                    <a:pt x="756" y="707"/>
                    <a:pt x="712" y="356"/>
                  </a:cubicBezTo>
                  <a:cubicBezTo>
                    <a:pt x="672" y="0"/>
                    <a:pt x="444" y="7"/>
                    <a:pt x="444" y="7"/>
                  </a:cubicBezTo>
                  <a:cubicBezTo>
                    <a:pt x="236" y="103"/>
                    <a:pt x="1" y="392"/>
                    <a:pt x="1" y="392"/>
                  </a:cubicBezTo>
                  <a:close/>
                </a:path>
              </a:pathLst>
            </a:custGeom>
            <a:solidFill>
              <a:srgbClr val="FDD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40"/>
            <p:cNvSpPr/>
            <p:nvPr/>
          </p:nvSpPr>
          <p:spPr>
            <a:xfrm>
              <a:off x="6418576" y="2106722"/>
              <a:ext cx="416175" cy="407866"/>
            </a:xfrm>
            <a:custGeom>
              <a:avLst/>
              <a:gdLst/>
              <a:ahLst/>
              <a:cxnLst/>
              <a:rect l="l" t="t" r="r" b="b"/>
              <a:pathLst>
                <a:path w="2354" h="2307" extrusionOk="0">
                  <a:moveTo>
                    <a:pt x="2354" y="1155"/>
                  </a:moveTo>
                  <a:cubicBezTo>
                    <a:pt x="2354" y="1789"/>
                    <a:pt x="1826" y="2306"/>
                    <a:pt x="1177" y="2306"/>
                  </a:cubicBezTo>
                  <a:cubicBezTo>
                    <a:pt x="524" y="2306"/>
                    <a:pt x="0" y="1789"/>
                    <a:pt x="0" y="1155"/>
                  </a:cubicBezTo>
                  <a:cubicBezTo>
                    <a:pt x="0" y="517"/>
                    <a:pt x="524" y="0"/>
                    <a:pt x="1177" y="0"/>
                  </a:cubicBezTo>
                  <a:cubicBezTo>
                    <a:pt x="1826" y="0"/>
                    <a:pt x="2354" y="517"/>
                    <a:pt x="2354" y="1155"/>
                  </a:cubicBezTo>
                  <a:close/>
                </a:path>
              </a:pathLst>
            </a:custGeom>
            <a:solidFill>
              <a:srgbClr val="FDB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40"/>
            <p:cNvSpPr/>
            <p:nvPr/>
          </p:nvSpPr>
          <p:spPr>
            <a:xfrm>
              <a:off x="6406200" y="2086567"/>
              <a:ext cx="440927" cy="188110"/>
            </a:xfrm>
            <a:custGeom>
              <a:avLst/>
              <a:gdLst/>
              <a:ahLst/>
              <a:cxnLst/>
              <a:rect l="l" t="t" r="r" b="b"/>
              <a:pathLst>
                <a:path w="2494" h="1064" extrusionOk="0">
                  <a:moveTo>
                    <a:pt x="1361" y="404"/>
                  </a:moveTo>
                  <a:cubicBezTo>
                    <a:pt x="1361" y="404"/>
                    <a:pt x="781" y="1049"/>
                    <a:pt x="1" y="1060"/>
                  </a:cubicBezTo>
                  <a:lnTo>
                    <a:pt x="129" y="525"/>
                  </a:lnTo>
                  <a:lnTo>
                    <a:pt x="407" y="173"/>
                  </a:lnTo>
                  <a:cubicBezTo>
                    <a:pt x="407" y="173"/>
                    <a:pt x="1016" y="52"/>
                    <a:pt x="1078" y="26"/>
                  </a:cubicBezTo>
                  <a:cubicBezTo>
                    <a:pt x="1141" y="1"/>
                    <a:pt x="1613" y="41"/>
                    <a:pt x="1654" y="26"/>
                  </a:cubicBezTo>
                  <a:cubicBezTo>
                    <a:pt x="1694" y="12"/>
                    <a:pt x="2138" y="202"/>
                    <a:pt x="2149" y="202"/>
                  </a:cubicBezTo>
                  <a:cubicBezTo>
                    <a:pt x="2163" y="202"/>
                    <a:pt x="2336" y="452"/>
                    <a:pt x="2358" y="481"/>
                  </a:cubicBezTo>
                  <a:cubicBezTo>
                    <a:pt x="2380" y="514"/>
                    <a:pt x="2479" y="987"/>
                    <a:pt x="2479" y="987"/>
                  </a:cubicBezTo>
                  <a:cubicBezTo>
                    <a:pt x="2479" y="987"/>
                    <a:pt x="2493" y="1064"/>
                    <a:pt x="2493" y="1045"/>
                  </a:cubicBezTo>
                  <a:cubicBezTo>
                    <a:pt x="2493" y="1027"/>
                    <a:pt x="1830" y="990"/>
                    <a:pt x="1361" y="404"/>
                  </a:cubicBezTo>
                  <a:close/>
                </a:path>
              </a:pathLst>
            </a:custGeom>
            <a:solidFill>
              <a:srgbClr val="E86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40"/>
            <p:cNvSpPr/>
            <p:nvPr/>
          </p:nvSpPr>
          <p:spPr>
            <a:xfrm>
              <a:off x="6458709" y="2529976"/>
              <a:ext cx="72840" cy="218519"/>
            </a:xfrm>
            <a:custGeom>
              <a:avLst/>
              <a:gdLst/>
              <a:ahLst/>
              <a:cxnLst/>
              <a:rect l="l" t="t" r="r" b="b"/>
              <a:pathLst>
                <a:path w="412" h="1236" extrusionOk="0">
                  <a:moveTo>
                    <a:pt x="85" y="806"/>
                  </a:moveTo>
                  <a:cubicBezTo>
                    <a:pt x="85" y="806"/>
                    <a:pt x="132" y="451"/>
                    <a:pt x="0" y="84"/>
                  </a:cubicBezTo>
                  <a:lnTo>
                    <a:pt x="198" y="0"/>
                  </a:lnTo>
                  <a:cubicBezTo>
                    <a:pt x="198" y="0"/>
                    <a:pt x="411" y="660"/>
                    <a:pt x="136" y="12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40"/>
            <p:cNvSpPr/>
            <p:nvPr/>
          </p:nvSpPr>
          <p:spPr>
            <a:xfrm>
              <a:off x="6719308" y="2441753"/>
              <a:ext cx="86983" cy="210740"/>
            </a:xfrm>
            <a:custGeom>
              <a:avLst/>
              <a:gdLst/>
              <a:ahLst/>
              <a:cxnLst/>
              <a:rect l="l" t="t" r="r" b="b"/>
              <a:pathLst>
                <a:path w="492" h="1192" extrusionOk="0">
                  <a:moveTo>
                    <a:pt x="392" y="1"/>
                  </a:moveTo>
                  <a:lnTo>
                    <a:pt x="132" y="217"/>
                  </a:lnTo>
                  <a:cubicBezTo>
                    <a:pt x="132" y="217"/>
                    <a:pt x="0" y="847"/>
                    <a:pt x="491" y="1192"/>
                  </a:cubicBezTo>
                  <a:lnTo>
                    <a:pt x="484" y="712"/>
                  </a:lnTo>
                  <a:cubicBezTo>
                    <a:pt x="484" y="712"/>
                    <a:pt x="279" y="470"/>
                    <a:pt x="3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40"/>
            <p:cNvSpPr/>
            <p:nvPr/>
          </p:nvSpPr>
          <p:spPr>
            <a:xfrm>
              <a:off x="5829489" y="2638706"/>
              <a:ext cx="549656" cy="336618"/>
            </a:xfrm>
            <a:custGeom>
              <a:avLst/>
              <a:gdLst/>
              <a:ahLst/>
              <a:cxnLst/>
              <a:rect l="l" t="t" r="r" b="b"/>
              <a:pathLst>
                <a:path w="3109" h="1904" extrusionOk="0">
                  <a:moveTo>
                    <a:pt x="535" y="191"/>
                  </a:moveTo>
                  <a:cubicBezTo>
                    <a:pt x="535" y="191"/>
                    <a:pt x="528" y="195"/>
                    <a:pt x="517" y="206"/>
                  </a:cubicBezTo>
                  <a:cubicBezTo>
                    <a:pt x="433" y="257"/>
                    <a:pt x="121" y="492"/>
                    <a:pt x="0" y="1214"/>
                  </a:cubicBezTo>
                  <a:cubicBezTo>
                    <a:pt x="0" y="1214"/>
                    <a:pt x="103" y="1573"/>
                    <a:pt x="601" y="1647"/>
                  </a:cubicBezTo>
                  <a:lnTo>
                    <a:pt x="601" y="1903"/>
                  </a:lnTo>
                  <a:lnTo>
                    <a:pt x="1906" y="1852"/>
                  </a:lnTo>
                  <a:lnTo>
                    <a:pt x="3109" y="1141"/>
                  </a:lnTo>
                  <a:lnTo>
                    <a:pt x="3061" y="837"/>
                  </a:lnTo>
                  <a:cubicBezTo>
                    <a:pt x="3061" y="837"/>
                    <a:pt x="2885" y="96"/>
                    <a:pt x="2104" y="1"/>
                  </a:cubicBezTo>
                  <a:cubicBezTo>
                    <a:pt x="2104" y="1"/>
                    <a:pt x="1444" y="243"/>
                    <a:pt x="1415" y="257"/>
                  </a:cubicBezTo>
                  <a:cubicBezTo>
                    <a:pt x="1382" y="268"/>
                    <a:pt x="766" y="298"/>
                    <a:pt x="726" y="2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40"/>
            <p:cNvSpPr/>
            <p:nvPr/>
          </p:nvSpPr>
          <p:spPr>
            <a:xfrm>
              <a:off x="5917003" y="2697049"/>
              <a:ext cx="52508" cy="137016"/>
            </a:xfrm>
            <a:custGeom>
              <a:avLst/>
              <a:gdLst/>
              <a:ahLst/>
              <a:cxnLst/>
              <a:rect l="l" t="t" r="r" b="b"/>
              <a:pathLst>
                <a:path w="297" h="775" extrusionOk="0">
                  <a:moveTo>
                    <a:pt x="132" y="1"/>
                  </a:moveTo>
                  <a:cubicBezTo>
                    <a:pt x="132" y="1"/>
                    <a:pt x="0" y="276"/>
                    <a:pt x="176" y="774"/>
                  </a:cubicBezTo>
                  <a:lnTo>
                    <a:pt x="297" y="63"/>
                  </a:lnTo>
                  <a:close/>
                </a:path>
              </a:pathLst>
            </a:custGeom>
            <a:solidFill>
              <a:srgbClr val="BC1E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40"/>
            <p:cNvSpPr/>
            <p:nvPr/>
          </p:nvSpPr>
          <p:spPr>
            <a:xfrm>
              <a:off x="6153381" y="2658154"/>
              <a:ext cx="77967" cy="137016"/>
            </a:xfrm>
            <a:custGeom>
              <a:avLst/>
              <a:gdLst/>
              <a:ahLst/>
              <a:cxnLst/>
              <a:rect l="l" t="t" r="r" b="b"/>
              <a:pathLst>
                <a:path w="441" h="775" extrusionOk="0">
                  <a:moveTo>
                    <a:pt x="1" y="177"/>
                  </a:moveTo>
                  <a:lnTo>
                    <a:pt x="441" y="774"/>
                  </a:lnTo>
                  <a:cubicBezTo>
                    <a:pt x="441" y="774"/>
                    <a:pt x="393" y="111"/>
                    <a:pt x="166" y="1"/>
                  </a:cubicBezTo>
                  <a:close/>
                </a:path>
              </a:pathLst>
            </a:custGeom>
            <a:solidFill>
              <a:srgbClr val="BC1E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40"/>
            <p:cNvSpPr/>
            <p:nvPr/>
          </p:nvSpPr>
          <p:spPr>
            <a:xfrm>
              <a:off x="7438517" y="2137131"/>
              <a:ext cx="449413" cy="245745"/>
            </a:xfrm>
            <a:custGeom>
              <a:avLst/>
              <a:gdLst/>
              <a:ahLst/>
              <a:cxnLst/>
              <a:rect l="l" t="t" r="r" b="b"/>
              <a:pathLst>
                <a:path w="2542" h="1390" extrusionOk="0">
                  <a:moveTo>
                    <a:pt x="1" y="525"/>
                  </a:moveTo>
                  <a:cubicBezTo>
                    <a:pt x="1" y="525"/>
                    <a:pt x="217" y="968"/>
                    <a:pt x="1229" y="1181"/>
                  </a:cubicBezTo>
                  <a:cubicBezTo>
                    <a:pt x="2244" y="1390"/>
                    <a:pt x="2541" y="1152"/>
                    <a:pt x="2541" y="1152"/>
                  </a:cubicBezTo>
                  <a:cubicBezTo>
                    <a:pt x="2541" y="1152"/>
                    <a:pt x="2413" y="554"/>
                    <a:pt x="1526" y="290"/>
                  </a:cubicBezTo>
                  <a:cubicBezTo>
                    <a:pt x="562" y="1"/>
                    <a:pt x="1" y="525"/>
                    <a:pt x="1" y="52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40"/>
            <p:cNvSpPr/>
            <p:nvPr/>
          </p:nvSpPr>
          <p:spPr>
            <a:xfrm>
              <a:off x="5816406" y="2277155"/>
              <a:ext cx="469391" cy="502982"/>
            </a:xfrm>
            <a:custGeom>
              <a:avLst/>
              <a:gdLst/>
              <a:ahLst/>
              <a:cxnLst/>
              <a:rect l="l" t="t" r="r" b="b"/>
              <a:pathLst>
                <a:path w="2655" h="2845" extrusionOk="0">
                  <a:moveTo>
                    <a:pt x="2347" y="968"/>
                  </a:moveTo>
                  <a:cubicBezTo>
                    <a:pt x="2347" y="968"/>
                    <a:pt x="2655" y="2269"/>
                    <a:pt x="1559" y="2559"/>
                  </a:cubicBezTo>
                  <a:cubicBezTo>
                    <a:pt x="463" y="2845"/>
                    <a:pt x="133" y="1734"/>
                    <a:pt x="103" y="1533"/>
                  </a:cubicBezTo>
                  <a:cubicBezTo>
                    <a:pt x="71" y="1327"/>
                    <a:pt x="1" y="682"/>
                    <a:pt x="1" y="682"/>
                  </a:cubicBezTo>
                  <a:cubicBezTo>
                    <a:pt x="1" y="682"/>
                    <a:pt x="71" y="407"/>
                    <a:pt x="147" y="374"/>
                  </a:cubicBezTo>
                  <a:cubicBezTo>
                    <a:pt x="221" y="338"/>
                    <a:pt x="961" y="118"/>
                    <a:pt x="1042" y="96"/>
                  </a:cubicBezTo>
                  <a:cubicBezTo>
                    <a:pt x="1119" y="77"/>
                    <a:pt x="1599" y="26"/>
                    <a:pt x="1647" y="11"/>
                  </a:cubicBezTo>
                  <a:cubicBezTo>
                    <a:pt x="1694" y="0"/>
                    <a:pt x="1859" y="15"/>
                    <a:pt x="1870" y="11"/>
                  </a:cubicBezTo>
                  <a:cubicBezTo>
                    <a:pt x="1885" y="11"/>
                    <a:pt x="2347" y="968"/>
                    <a:pt x="2347" y="968"/>
                  </a:cubicBezTo>
                  <a:close/>
                </a:path>
              </a:pathLst>
            </a:custGeom>
            <a:solidFill>
              <a:srgbClr val="C49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40"/>
            <p:cNvSpPr/>
            <p:nvPr/>
          </p:nvSpPr>
          <p:spPr>
            <a:xfrm>
              <a:off x="5772384" y="2157816"/>
              <a:ext cx="458960" cy="409811"/>
            </a:xfrm>
            <a:custGeom>
              <a:avLst/>
              <a:gdLst/>
              <a:ahLst/>
              <a:cxnLst/>
              <a:rect l="l" t="t" r="r" b="b"/>
              <a:pathLst>
                <a:path w="2596" h="2318" extrusionOk="0">
                  <a:moveTo>
                    <a:pt x="378" y="2318"/>
                  </a:moveTo>
                  <a:lnTo>
                    <a:pt x="378" y="1449"/>
                  </a:lnTo>
                  <a:cubicBezTo>
                    <a:pt x="378" y="1449"/>
                    <a:pt x="1082" y="1115"/>
                    <a:pt x="2130" y="969"/>
                  </a:cubicBezTo>
                  <a:lnTo>
                    <a:pt x="2596" y="1643"/>
                  </a:lnTo>
                  <a:lnTo>
                    <a:pt x="2332" y="459"/>
                  </a:lnTo>
                  <a:cubicBezTo>
                    <a:pt x="2332" y="459"/>
                    <a:pt x="1097" y="1"/>
                    <a:pt x="1" y="998"/>
                  </a:cubicBezTo>
                  <a:close/>
                </a:path>
              </a:pathLst>
            </a:custGeom>
            <a:solidFill>
              <a:srgbClr val="5F38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40"/>
            <p:cNvSpPr/>
            <p:nvPr/>
          </p:nvSpPr>
          <p:spPr>
            <a:xfrm>
              <a:off x="5784759" y="2493555"/>
              <a:ext cx="111027" cy="111734"/>
            </a:xfrm>
            <a:custGeom>
              <a:avLst/>
              <a:gdLst/>
              <a:ahLst/>
              <a:cxnLst/>
              <a:rect l="l" t="t" r="r" b="b"/>
              <a:pathLst>
                <a:path w="628" h="632" extrusionOk="0">
                  <a:moveTo>
                    <a:pt x="282" y="125"/>
                  </a:moveTo>
                  <a:cubicBezTo>
                    <a:pt x="282" y="125"/>
                    <a:pt x="52" y="1"/>
                    <a:pt x="26" y="224"/>
                  </a:cubicBezTo>
                  <a:cubicBezTo>
                    <a:pt x="0" y="444"/>
                    <a:pt x="195" y="631"/>
                    <a:pt x="411" y="591"/>
                  </a:cubicBezTo>
                  <a:cubicBezTo>
                    <a:pt x="627" y="551"/>
                    <a:pt x="282" y="125"/>
                    <a:pt x="282" y="125"/>
                  </a:cubicBezTo>
                  <a:close/>
                </a:path>
              </a:pathLst>
            </a:custGeom>
            <a:solidFill>
              <a:srgbClr val="C49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40"/>
            <p:cNvSpPr/>
            <p:nvPr/>
          </p:nvSpPr>
          <p:spPr>
            <a:xfrm>
              <a:off x="6176188" y="2394372"/>
              <a:ext cx="109613" cy="135779"/>
            </a:xfrm>
            <a:custGeom>
              <a:avLst/>
              <a:gdLst/>
              <a:ahLst/>
              <a:cxnLst/>
              <a:rect l="l" t="t" r="r" b="b"/>
              <a:pathLst>
                <a:path w="620" h="768" extrusionOk="0">
                  <a:moveTo>
                    <a:pt x="176" y="269"/>
                  </a:moveTo>
                  <a:cubicBezTo>
                    <a:pt x="176" y="269"/>
                    <a:pt x="312" y="1"/>
                    <a:pt x="466" y="93"/>
                  </a:cubicBezTo>
                  <a:cubicBezTo>
                    <a:pt x="620" y="188"/>
                    <a:pt x="616" y="767"/>
                    <a:pt x="272" y="767"/>
                  </a:cubicBezTo>
                  <a:cubicBezTo>
                    <a:pt x="0" y="763"/>
                    <a:pt x="92" y="455"/>
                    <a:pt x="92" y="455"/>
                  </a:cubicBezTo>
                  <a:close/>
                </a:path>
              </a:pathLst>
            </a:custGeom>
            <a:solidFill>
              <a:srgbClr val="C49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40"/>
            <p:cNvSpPr/>
            <p:nvPr/>
          </p:nvSpPr>
          <p:spPr>
            <a:xfrm>
              <a:off x="6605804" y="2478704"/>
              <a:ext cx="47558" cy="62409"/>
            </a:xfrm>
            <a:custGeom>
              <a:avLst/>
              <a:gdLst/>
              <a:ahLst/>
              <a:cxnLst/>
              <a:rect l="l" t="t" r="r" b="b"/>
              <a:pathLst>
                <a:path w="269" h="353" extrusionOk="0">
                  <a:moveTo>
                    <a:pt x="23" y="151"/>
                  </a:moveTo>
                  <a:cubicBezTo>
                    <a:pt x="23" y="151"/>
                    <a:pt x="1" y="275"/>
                    <a:pt x="89" y="316"/>
                  </a:cubicBezTo>
                  <a:cubicBezTo>
                    <a:pt x="173" y="352"/>
                    <a:pt x="261" y="319"/>
                    <a:pt x="265" y="162"/>
                  </a:cubicBezTo>
                  <a:cubicBezTo>
                    <a:pt x="268" y="0"/>
                    <a:pt x="67" y="107"/>
                    <a:pt x="67" y="107"/>
                  </a:cubicBezTo>
                  <a:close/>
                </a:path>
              </a:pathLst>
            </a:custGeom>
            <a:solidFill>
              <a:srgbClr val="FDB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40"/>
            <p:cNvSpPr/>
            <p:nvPr/>
          </p:nvSpPr>
          <p:spPr>
            <a:xfrm>
              <a:off x="5296800" y="2633579"/>
              <a:ext cx="323535" cy="583424"/>
            </a:xfrm>
            <a:custGeom>
              <a:avLst/>
              <a:gdLst/>
              <a:ahLst/>
              <a:cxnLst/>
              <a:rect l="l" t="t" r="r" b="b"/>
              <a:pathLst>
                <a:path w="1830" h="3300" extrusionOk="0">
                  <a:moveTo>
                    <a:pt x="1826" y="2647"/>
                  </a:moveTo>
                  <a:cubicBezTo>
                    <a:pt x="1829" y="2643"/>
                    <a:pt x="1378" y="356"/>
                    <a:pt x="1378" y="356"/>
                  </a:cubicBezTo>
                  <a:cubicBezTo>
                    <a:pt x="1378" y="356"/>
                    <a:pt x="1239" y="1"/>
                    <a:pt x="620" y="125"/>
                  </a:cubicBezTo>
                  <a:cubicBezTo>
                    <a:pt x="0" y="250"/>
                    <a:pt x="99" y="719"/>
                    <a:pt x="99" y="719"/>
                  </a:cubicBezTo>
                  <a:lnTo>
                    <a:pt x="517" y="2896"/>
                  </a:lnTo>
                  <a:cubicBezTo>
                    <a:pt x="517" y="2896"/>
                    <a:pt x="1331" y="3300"/>
                    <a:pt x="1826" y="2647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40"/>
            <p:cNvSpPr/>
            <p:nvPr/>
          </p:nvSpPr>
          <p:spPr>
            <a:xfrm>
              <a:off x="5465288" y="2853339"/>
              <a:ext cx="199071" cy="71425"/>
            </a:xfrm>
            <a:custGeom>
              <a:avLst/>
              <a:gdLst/>
              <a:ahLst/>
              <a:cxnLst/>
              <a:rect l="l" t="t" r="r" b="b"/>
              <a:pathLst>
                <a:path w="1126" h="404" extrusionOk="0">
                  <a:moveTo>
                    <a:pt x="1089" y="0"/>
                  </a:moveTo>
                  <a:lnTo>
                    <a:pt x="136" y="161"/>
                  </a:lnTo>
                  <a:cubicBezTo>
                    <a:pt x="136" y="161"/>
                    <a:pt x="0" y="257"/>
                    <a:pt x="165" y="403"/>
                  </a:cubicBezTo>
                  <a:lnTo>
                    <a:pt x="1125" y="29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40"/>
            <p:cNvSpPr/>
            <p:nvPr/>
          </p:nvSpPr>
          <p:spPr>
            <a:xfrm>
              <a:off x="5508072" y="3020412"/>
              <a:ext cx="160883" cy="154519"/>
            </a:xfrm>
            <a:custGeom>
              <a:avLst/>
              <a:gdLst/>
              <a:ahLst/>
              <a:cxnLst/>
              <a:rect l="l" t="t" r="r" b="b"/>
              <a:pathLst>
                <a:path w="910" h="874" extrusionOk="0">
                  <a:moveTo>
                    <a:pt x="909" y="554"/>
                  </a:moveTo>
                  <a:lnTo>
                    <a:pt x="165" y="49"/>
                  </a:lnTo>
                  <a:cubicBezTo>
                    <a:pt x="165" y="49"/>
                    <a:pt x="0" y="1"/>
                    <a:pt x="11" y="202"/>
                  </a:cubicBezTo>
                  <a:lnTo>
                    <a:pt x="883" y="87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40"/>
            <p:cNvSpPr/>
            <p:nvPr/>
          </p:nvSpPr>
          <p:spPr>
            <a:xfrm>
              <a:off x="8155959" y="2633579"/>
              <a:ext cx="324242" cy="583424"/>
            </a:xfrm>
            <a:custGeom>
              <a:avLst/>
              <a:gdLst/>
              <a:ahLst/>
              <a:cxnLst/>
              <a:rect l="l" t="t" r="r" b="b"/>
              <a:pathLst>
                <a:path w="1834" h="3300" extrusionOk="0">
                  <a:moveTo>
                    <a:pt x="4" y="2647"/>
                  </a:moveTo>
                  <a:cubicBezTo>
                    <a:pt x="1" y="2643"/>
                    <a:pt x="452" y="356"/>
                    <a:pt x="452" y="356"/>
                  </a:cubicBezTo>
                  <a:cubicBezTo>
                    <a:pt x="452" y="356"/>
                    <a:pt x="595" y="1"/>
                    <a:pt x="1214" y="125"/>
                  </a:cubicBezTo>
                  <a:cubicBezTo>
                    <a:pt x="1834" y="250"/>
                    <a:pt x="1731" y="719"/>
                    <a:pt x="1731" y="719"/>
                  </a:cubicBezTo>
                  <a:lnTo>
                    <a:pt x="1313" y="2896"/>
                  </a:lnTo>
                  <a:cubicBezTo>
                    <a:pt x="1313" y="2896"/>
                    <a:pt x="499" y="3300"/>
                    <a:pt x="4" y="2647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40"/>
            <p:cNvSpPr/>
            <p:nvPr/>
          </p:nvSpPr>
          <p:spPr>
            <a:xfrm>
              <a:off x="8111936" y="2853339"/>
              <a:ext cx="199071" cy="71425"/>
            </a:xfrm>
            <a:custGeom>
              <a:avLst/>
              <a:gdLst/>
              <a:ahLst/>
              <a:cxnLst/>
              <a:rect l="l" t="t" r="r" b="b"/>
              <a:pathLst>
                <a:path w="1126" h="404" extrusionOk="0">
                  <a:moveTo>
                    <a:pt x="37" y="0"/>
                  </a:moveTo>
                  <a:lnTo>
                    <a:pt x="990" y="161"/>
                  </a:lnTo>
                  <a:cubicBezTo>
                    <a:pt x="990" y="161"/>
                    <a:pt x="1126" y="257"/>
                    <a:pt x="961" y="403"/>
                  </a:cubicBezTo>
                  <a:lnTo>
                    <a:pt x="0" y="29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40"/>
            <p:cNvSpPr/>
            <p:nvPr/>
          </p:nvSpPr>
          <p:spPr>
            <a:xfrm>
              <a:off x="8107340" y="3020412"/>
              <a:ext cx="160883" cy="154519"/>
            </a:xfrm>
            <a:custGeom>
              <a:avLst/>
              <a:gdLst/>
              <a:ahLst/>
              <a:cxnLst/>
              <a:rect l="l" t="t" r="r" b="b"/>
              <a:pathLst>
                <a:path w="910" h="874" extrusionOk="0">
                  <a:moveTo>
                    <a:pt x="1" y="554"/>
                  </a:moveTo>
                  <a:lnTo>
                    <a:pt x="745" y="49"/>
                  </a:lnTo>
                  <a:cubicBezTo>
                    <a:pt x="745" y="49"/>
                    <a:pt x="910" y="1"/>
                    <a:pt x="899" y="202"/>
                  </a:cubicBezTo>
                  <a:lnTo>
                    <a:pt x="26" y="87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40"/>
            <p:cNvSpPr/>
            <p:nvPr/>
          </p:nvSpPr>
          <p:spPr>
            <a:xfrm>
              <a:off x="5577907" y="1355508"/>
              <a:ext cx="2628058" cy="1717563"/>
            </a:xfrm>
            <a:custGeom>
              <a:avLst/>
              <a:gdLst/>
              <a:ahLst/>
              <a:cxnLst/>
              <a:rect l="l" t="t" r="r" b="b"/>
              <a:pathLst>
                <a:path w="14865" h="9715" extrusionOk="0">
                  <a:moveTo>
                    <a:pt x="13883" y="8512"/>
                  </a:moveTo>
                  <a:cubicBezTo>
                    <a:pt x="13883" y="8512"/>
                    <a:pt x="13652" y="9132"/>
                    <a:pt x="12695" y="8993"/>
                  </a:cubicBezTo>
                  <a:cubicBezTo>
                    <a:pt x="11742" y="8850"/>
                    <a:pt x="7409" y="8476"/>
                    <a:pt x="7409" y="8476"/>
                  </a:cubicBezTo>
                  <a:cubicBezTo>
                    <a:pt x="7149" y="8498"/>
                    <a:pt x="3095" y="8853"/>
                    <a:pt x="2171" y="8993"/>
                  </a:cubicBezTo>
                  <a:cubicBezTo>
                    <a:pt x="1214" y="9132"/>
                    <a:pt x="987" y="8512"/>
                    <a:pt x="987" y="8512"/>
                  </a:cubicBezTo>
                  <a:cubicBezTo>
                    <a:pt x="987" y="8512"/>
                    <a:pt x="562" y="5558"/>
                    <a:pt x="613" y="4711"/>
                  </a:cubicBezTo>
                  <a:cubicBezTo>
                    <a:pt x="668" y="3861"/>
                    <a:pt x="1269" y="3579"/>
                    <a:pt x="1269" y="3579"/>
                  </a:cubicBezTo>
                  <a:cubicBezTo>
                    <a:pt x="3304" y="2622"/>
                    <a:pt x="7435" y="2534"/>
                    <a:pt x="7435" y="2534"/>
                  </a:cubicBezTo>
                  <a:cubicBezTo>
                    <a:pt x="7435" y="2534"/>
                    <a:pt x="11566" y="2622"/>
                    <a:pt x="13600" y="3579"/>
                  </a:cubicBezTo>
                  <a:cubicBezTo>
                    <a:pt x="13600" y="3579"/>
                    <a:pt x="14202" y="3861"/>
                    <a:pt x="14253" y="4711"/>
                  </a:cubicBezTo>
                  <a:cubicBezTo>
                    <a:pt x="14308" y="5558"/>
                    <a:pt x="13883" y="8512"/>
                    <a:pt x="13883" y="8512"/>
                  </a:cubicBezTo>
                  <a:close/>
                  <a:moveTo>
                    <a:pt x="14509" y="2461"/>
                  </a:moveTo>
                  <a:cubicBezTo>
                    <a:pt x="12138" y="1"/>
                    <a:pt x="7702" y="85"/>
                    <a:pt x="7435" y="93"/>
                  </a:cubicBezTo>
                  <a:cubicBezTo>
                    <a:pt x="7164" y="85"/>
                    <a:pt x="2728" y="1"/>
                    <a:pt x="356" y="2461"/>
                  </a:cubicBezTo>
                  <a:cubicBezTo>
                    <a:pt x="122" y="2702"/>
                    <a:pt x="1" y="3029"/>
                    <a:pt x="19" y="3366"/>
                  </a:cubicBezTo>
                  <a:cubicBezTo>
                    <a:pt x="74" y="4455"/>
                    <a:pt x="243" y="7186"/>
                    <a:pt x="628" y="9715"/>
                  </a:cubicBezTo>
                  <a:lnTo>
                    <a:pt x="14238" y="9715"/>
                  </a:lnTo>
                  <a:cubicBezTo>
                    <a:pt x="14627" y="7186"/>
                    <a:pt x="14792" y="4455"/>
                    <a:pt x="14847" y="3366"/>
                  </a:cubicBezTo>
                  <a:cubicBezTo>
                    <a:pt x="14865" y="3029"/>
                    <a:pt x="14744" y="2702"/>
                    <a:pt x="14509" y="24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40"/>
            <p:cNvSpPr/>
            <p:nvPr/>
          </p:nvSpPr>
          <p:spPr>
            <a:xfrm>
              <a:off x="5697952" y="1428172"/>
              <a:ext cx="2386909" cy="515357"/>
            </a:xfrm>
            <a:custGeom>
              <a:avLst/>
              <a:gdLst/>
              <a:ahLst/>
              <a:cxnLst/>
              <a:rect l="l" t="t" r="r" b="b"/>
              <a:pathLst>
                <a:path w="13501" h="2915" extrusionOk="0">
                  <a:moveTo>
                    <a:pt x="13442" y="2830"/>
                  </a:moveTo>
                  <a:cubicBezTo>
                    <a:pt x="13405" y="2915"/>
                    <a:pt x="12533" y="2493"/>
                    <a:pt x="10916" y="2141"/>
                  </a:cubicBezTo>
                  <a:cubicBezTo>
                    <a:pt x="9846" y="1910"/>
                    <a:pt x="8449" y="1709"/>
                    <a:pt x="6752" y="1709"/>
                  </a:cubicBezTo>
                  <a:cubicBezTo>
                    <a:pt x="4996" y="1709"/>
                    <a:pt x="3563" y="1925"/>
                    <a:pt x="2482" y="2167"/>
                  </a:cubicBezTo>
                  <a:cubicBezTo>
                    <a:pt x="927" y="2511"/>
                    <a:pt x="95" y="2915"/>
                    <a:pt x="59" y="2830"/>
                  </a:cubicBezTo>
                  <a:cubicBezTo>
                    <a:pt x="0" y="2687"/>
                    <a:pt x="132" y="2453"/>
                    <a:pt x="132" y="2453"/>
                  </a:cubicBezTo>
                  <a:cubicBezTo>
                    <a:pt x="766" y="1786"/>
                    <a:pt x="1540" y="1302"/>
                    <a:pt x="2335" y="950"/>
                  </a:cubicBezTo>
                  <a:cubicBezTo>
                    <a:pt x="4468" y="0"/>
                    <a:pt x="6737" y="0"/>
                    <a:pt x="6752" y="0"/>
                  </a:cubicBezTo>
                  <a:cubicBezTo>
                    <a:pt x="6763" y="0"/>
                    <a:pt x="9017" y="0"/>
                    <a:pt x="11140" y="939"/>
                  </a:cubicBezTo>
                  <a:cubicBezTo>
                    <a:pt x="11946" y="1294"/>
                    <a:pt x="12731" y="1782"/>
                    <a:pt x="13369" y="2453"/>
                  </a:cubicBezTo>
                  <a:cubicBezTo>
                    <a:pt x="13369" y="2453"/>
                    <a:pt x="13501" y="2687"/>
                    <a:pt x="13442" y="283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40"/>
            <p:cNvSpPr/>
            <p:nvPr/>
          </p:nvSpPr>
          <p:spPr>
            <a:xfrm>
              <a:off x="5915589" y="1716529"/>
              <a:ext cx="100066" cy="99359"/>
            </a:xfrm>
            <a:custGeom>
              <a:avLst/>
              <a:gdLst/>
              <a:ahLst/>
              <a:cxnLst/>
              <a:rect l="l" t="t" r="r" b="b"/>
              <a:pathLst>
                <a:path w="566" h="562" extrusionOk="0">
                  <a:moveTo>
                    <a:pt x="565" y="279"/>
                  </a:moveTo>
                  <a:cubicBezTo>
                    <a:pt x="565" y="437"/>
                    <a:pt x="441" y="562"/>
                    <a:pt x="283" y="562"/>
                  </a:cubicBezTo>
                  <a:cubicBezTo>
                    <a:pt x="129" y="562"/>
                    <a:pt x="1" y="437"/>
                    <a:pt x="1" y="279"/>
                  </a:cubicBezTo>
                  <a:cubicBezTo>
                    <a:pt x="1" y="125"/>
                    <a:pt x="129" y="1"/>
                    <a:pt x="283" y="1"/>
                  </a:cubicBezTo>
                  <a:cubicBezTo>
                    <a:pt x="441" y="1"/>
                    <a:pt x="565" y="125"/>
                    <a:pt x="565" y="27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40"/>
            <p:cNvSpPr/>
            <p:nvPr/>
          </p:nvSpPr>
          <p:spPr>
            <a:xfrm>
              <a:off x="7767182" y="1716529"/>
              <a:ext cx="99889" cy="99359"/>
            </a:xfrm>
            <a:custGeom>
              <a:avLst/>
              <a:gdLst/>
              <a:ahLst/>
              <a:cxnLst/>
              <a:rect l="l" t="t" r="r" b="b"/>
              <a:pathLst>
                <a:path w="565" h="562" extrusionOk="0">
                  <a:moveTo>
                    <a:pt x="565" y="279"/>
                  </a:moveTo>
                  <a:cubicBezTo>
                    <a:pt x="565" y="437"/>
                    <a:pt x="437" y="562"/>
                    <a:pt x="283" y="562"/>
                  </a:cubicBezTo>
                  <a:cubicBezTo>
                    <a:pt x="125" y="562"/>
                    <a:pt x="0" y="437"/>
                    <a:pt x="0" y="279"/>
                  </a:cubicBezTo>
                  <a:cubicBezTo>
                    <a:pt x="0" y="125"/>
                    <a:pt x="125" y="1"/>
                    <a:pt x="283" y="1"/>
                  </a:cubicBezTo>
                  <a:cubicBezTo>
                    <a:pt x="437" y="1"/>
                    <a:pt x="565" y="125"/>
                    <a:pt x="565" y="27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40"/>
            <p:cNvSpPr/>
            <p:nvPr/>
          </p:nvSpPr>
          <p:spPr>
            <a:xfrm>
              <a:off x="6110773" y="1428172"/>
              <a:ext cx="1556680" cy="383115"/>
            </a:xfrm>
            <a:custGeom>
              <a:avLst/>
              <a:gdLst/>
              <a:ahLst/>
              <a:cxnLst/>
              <a:rect l="l" t="t" r="r" b="b"/>
              <a:pathLst>
                <a:path w="8805" h="2167" extrusionOk="0">
                  <a:moveTo>
                    <a:pt x="8805" y="939"/>
                  </a:moveTo>
                  <a:lnTo>
                    <a:pt x="8581" y="2141"/>
                  </a:lnTo>
                  <a:cubicBezTo>
                    <a:pt x="7511" y="1910"/>
                    <a:pt x="6114" y="1709"/>
                    <a:pt x="4417" y="1709"/>
                  </a:cubicBezTo>
                  <a:cubicBezTo>
                    <a:pt x="2661" y="1709"/>
                    <a:pt x="1228" y="1925"/>
                    <a:pt x="147" y="2167"/>
                  </a:cubicBezTo>
                  <a:lnTo>
                    <a:pt x="0" y="950"/>
                  </a:lnTo>
                  <a:cubicBezTo>
                    <a:pt x="2133" y="0"/>
                    <a:pt x="4402" y="0"/>
                    <a:pt x="4417" y="0"/>
                  </a:cubicBezTo>
                  <a:cubicBezTo>
                    <a:pt x="4428" y="0"/>
                    <a:pt x="6682" y="0"/>
                    <a:pt x="8805" y="9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40"/>
            <p:cNvSpPr/>
            <p:nvPr/>
          </p:nvSpPr>
          <p:spPr>
            <a:xfrm>
              <a:off x="5685576" y="3949131"/>
              <a:ext cx="475225" cy="719556"/>
            </a:xfrm>
            <a:custGeom>
              <a:avLst/>
              <a:gdLst/>
              <a:ahLst/>
              <a:cxnLst/>
              <a:rect l="l" t="t" r="r" b="b"/>
              <a:pathLst>
                <a:path w="2688" h="4070" extrusionOk="0">
                  <a:moveTo>
                    <a:pt x="0" y="576"/>
                  </a:moveTo>
                  <a:cubicBezTo>
                    <a:pt x="0" y="576"/>
                    <a:pt x="33" y="2581"/>
                    <a:pt x="198" y="3421"/>
                  </a:cubicBezTo>
                  <a:cubicBezTo>
                    <a:pt x="198" y="3421"/>
                    <a:pt x="1368" y="4070"/>
                    <a:pt x="2559" y="3421"/>
                  </a:cubicBezTo>
                  <a:cubicBezTo>
                    <a:pt x="2559" y="3421"/>
                    <a:pt x="2687" y="1416"/>
                    <a:pt x="2643" y="708"/>
                  </a:cubicBezTo>
                  <a:cubicBezTo>
                    <a:pt x="2596" y="1"/>
                    <a:pt x="1617" y="59"/>
                    <a:pt x="1555" y="59"/>
                  </a:cubicBezTo>
                  <a:cubicBezTo>
                    <a:pt x="1496" y="59"/>
                    <a:pt x="0" y="576"/>
                    <a:pt x="0" y="57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40"/>
            <p:cNvSpPr/>
            <p:nvPr/>
          </p:nvSpPr>
          <p:spPr>
            <a:xfrm>
              <a:off x="7570231" y="3949131"/>
              <a:ext cx="475755" cy="719556"/>
            </a:xfrm>
            <a:custGeom>
              <a:avLst/>
              <a:gdLst/>
              <a:ahLst/>
              <a:cxnLst/>
              <a:rect l="l" t="t" r="r" b="b"/>
              <a:pathLst>
                <a:path w="2691" h="4070" extrusionOk="0">
                  <a:moveTo>
                    <a:pt x="2691" y="576"/>
                  </a:moveTo>
                  <a:cubicBezTo>
                    <a:pt x="2691" y="576"/>
                    <a:pt x="2654" y="2581"/>
                    <a:pt x="2489" y="3421"/>
                  </a:cubicBezTo>
                  <a:cubicBezTo>
                    <a:pt x="2489" y="3421"/>
                    <a:pt x="1323" y="4070"/>
                    <a:pt x="132" y="3421"/>
                  </a:cubicBezTo>
                  <a:cubicBezTo>
                    <a:pt x="132" y="3421"/>
                    <a:pt x="0" y="1416"/>
                    <a:pt x="48" y="708"/>
                  </a:cubicBezTo>
                  <a:cubicBezTo>
                    <a:pt x="95" y="1"/>
                    <a:pt x="1074" y="59"/>
                    <a:pt x="1133" y="59"/>
                  </a:cubicBezTo>
                  <a:cubicBezTo>
                    <a:pt x="1191" y="59"/>
                    <a:pt x="2691" y="576"/>
                    <a:pt x="2691" y="57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40"/>
            <p:cNvSpPr/>
            <p:nvPr/>
          </p:nvSpPr>
          <p:spPr>
            <a:xfrm>
              <a:off x="5590283" y="2927240"/>
              <a:ext cx="586606" cy="825809"/>
            </a:xfrm>
            <a:custGeom>
              <a:avLst/>
              <a:gdLst/>
              <a:ahLst/>
              <a:cxnLst/>
              <a:rect l="l" t="t" r="r" b="b"/>
              <a:pathLst>
                <a:path w="3318" h="4671" extrusionOk="0">
                  <a:moveTo>
                    <a:pt x="2929" y="264"/>
                  </a:moveTo>
                  <a:cubicBezTo>
                    <a:pt x="2929" y="264"/>
                    <a:pt x="1514" y="0"/>
                    <a:pt x="426" y="777"/>
                  </a:cubicBezTo>
                  <a:cubicBezTo>
                    <a:pt x="426" y="777"/>
                    <a:pt x="1" y="2166"/>
                    <a:pt x="470" y="4670"/>
                  </a:cubicBezTo>
                  <a:lnTo>
                    <a:pt x="3318" y="42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40"/>
            <p:cNvSpPr/>
            <p:nvPr/>
          </p:nvSpPr>
          <p:spPr>
            <a:xfrm>
              <a:off x="5687521" y="3149475"/>
              <a:ext cx="420772" cy="420772"/>
            </a:xfrm>
            <a:custGeom>
              <a:avLst/>
              <a:gdLst/>
              <a:ahLst/>
              <a:cxnLst/>
              <a:rect l="l" t="t" r="r" b="b"/>
              <a:pathLst>
                <a:path w="2380" h="2380" extrusionOk="0">
                  <a:moveTo>
                    <a:pt x="2379" y="1188"/>
                  </a:moveTo>
                  <a:cubicBezTo>
                    <a:pt x="2379" y="1844"/>
                    <a:pt x="1848" y="2379"/>
                    <a:pt x="1192" y="2379"/>
                  </a:cubicBezTo>
                  <a:cubicBezTo>
                    <a:pt x="532" y="2379"/>
                    <a:pt x="0" y="1844"/>
                    <a:pt x="0" y="1188"/>
                  </a:cubicBezTo>
                  <a:cubicBezTo>
                    <a:pt x="0" y="532"/>
                    <a:pt x="532" y="0"/>
                    <a:pt x="1192" y="0"/>
                  </a:cubicBezTo>
                  <a:cubicBezTo>
                    <a:pt x="1848" y="0"/>
                    <a:pt x="2379" y="532"/>
                    <a:pt x="2379" y="11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40"/>
            <p:cNvSpPr/>
            <p:nvPr/>
          </p:nvSpPr>
          <p:spPr>
            <a:xfrm>
              <a:off x="5752936" y="3214890"/>
              <a:ext cx="289944" cy="289237"/>
            </a:xfrm>
            <a:custGeom>
              <a:avLst/>
              <a:gdLst/>
              <a:ahLst/>
              <a:cxnLst/>
              <a:rect l="l" t="t" r="r" b="b"/>
              <a:pathLst>
                <a:path w="1640" h="1636" extrusionOk="0">
                  <a:moveTo>
                    <a:pt x="1639" y="818"/>
                  </a:moveTo>
                  <a:cubicBezTo>
                    <a:pt x="1639" y="1269"/>
                    <a:pt x="1273" y="1635"/>
                    <a:pt x="822" y="1635"/>
                  </a:cubicBezTo>
                  <a:cubicBezTo>
                    <a:pt x="367" y="1635"/>
                    <a:pt x="1" y="1269"/>
                    <a:pt x="1" y="818"/>
                  </a:cubicBezTo>
                  <a:cubicBezTo>
                    <a:pt x="1" y="367"/>
                    <a:pt x="367" y="1"/>
                    <a:pt x="822" y="1"/>
                  </a:cubicBezTo>
                  <a:cubicBezTo>
                    <a:pt x="1273" y="1"/>
                    <a:pt x="1639" y="367"/>
                    <a:pt x="1639" y="81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40"/>
            <p:cNvSpPr/>
            <p:nvPr/>
          </p:nvSpPr>
          <p:spPr>
            <a:xfrm>
              <a:off x="7611601" y="2927240"/>
              <a:ext cx="586783" cy="825809"/>
            </a:xfrm>
            <a:custGeom>
              <a:avLst/>
              <a:gdLst/>
              <a:ahLst/>
              <a:cxnLst/>
              <a:rect l="l" t="t" r="r" b="b"/>
              <a:pathLst>
                <a:path w="3319" h="4671" extrusionOk="0">
                  <a:moveTo>
                    <a:pt x="389" y="264"/>
                  </a:moveTo>
                  <a:cubicBezTo>
                    <a:pt x="389" y="264"/>
                    <a:pt x="1804" y="0"/>
                    <a:pt x="2893" y="777"/>
                  </a:cubicBezTo>
                  <a:cubicBezTo>
                    <a:pt x="2893" y="777"/>
                    <a:pt x="3318" y="2166"/>
                    <a:pt x="2849" y="4670"/>
                  </a:cubicBezTo>
                  <a:lnTo>
                    <a:pt x="1" y="42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40"/>
            <p:cNvSpPr/>
            <p:nvPr/>
          </p:nvSpPr>
          <p:spPr>
            <a:xfrm>
              <a:off x="7690099" y="3149475"/>
              <a:ext cx="420772" cy="420772"/>
            </a:xfrm>
            <a:custGeom>
              <a:avLst/>
              <a:gdLst/>
              <a:ahLst/>
              <a:cxnLst/>
              <a:rect l="l" t="t" r="r" b="b"/>
              <a:pathLst>
                <a:path w="2380" h="2380" extrusionOk="0">
                  <a:moveTo>
                    <a:pt x="0" y="1188"/>
                  </a:moveTo>
                  <a:cubicBezTo>
                    <a:pt x="0" y="1844"/>
                    <a:pt x="532" y="2379"/>
                    <a:pt x="1192" y="2379"/>
                  </a:cubicBezTo>
                  <a:cubicBezTo>
                    <a:pt x="1848" y="2379"/>
                    <a:pt x="2379" y="1844"/>
                    <a:pt x="2379" y="1188"/>
                  </a:cubicBezTo>
                  <a:cubicBezTo>
                    <a:pt x="2379" y="532"/>
                    <a:pt x="1848" y="0"/>
                    <a:pt x="1192" y="0"/>
                  </a:cubicBezTo>
                  <a:cubicBezTo>
                    <a:pt x="532" y="0"/>
                    <a:pt x="0" y="532"/>
                    <a:pt x="0" y="11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40"/>
            <p:cNvSpPr/>
            <p:nvPr/>
          </p:nvSpPr>
          <p:spPr>
            <a:xfrm>
              <a:off x="7755514" y="3214890"/>
              <a:ext cx="289767" cy="289237"/>
            </a:xfrm>
            <a:custGeom>
              <a:avLst/>
              <a:gdLst/>
              <a:ahLst/>
              <a:cxnLst/>
              <a:rect l="l" t="t" r="r" b="b"/>
              <a:pathLst>
                <a:path w="1639" h="1636" extrusionOk="0">
                  <a:moveTo>
                    <a:pt x="0" y="818"/>
                  </a:moveTo>
                  <a:cubicBezTo>
                    <a:pt x="0" y="1269"/>
                    <a:pt x="367" y="1635"/>
                    <a:pt x="822" y="1635"/>
                  </a:cubicBezTo>
                  <a:cubicBezTo>
                    <a:pt x="1272" y="1635"/>
                    <a:pt x="1639" y="1269"/>
                    <a:pt x="1639" y="818"/>
                  </a:cubicBezTo>
                  <a:cubicBezTo>
                    <a:pt x="1639" y="367"/>
                    <a:pt x="1272" y="1"/>
                    <a:pt x="822" y="1"/>
                  </a:cubicBezTo>
                  <a:cubicBezTo>
                    <a:pt x="367" y="1"/>
                    <a:pt x="0" y="367"/>
                    <a:pt x="0" y="81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40"/>
            <p:cNvSpPr/>
            <p:nvPr/>
          </p:nvSpPr>
          <p:spPr>
            <a:xfrm>
              <a:off x="6086021" y="2563567"/>
              <a:ext cx="1614492" cy="1170029"/>
            </a:xfrm>
            <a:custGeom>
              <a:avLst/>
              <a:gdLst/>
              <a:ahLst/>
              <a:cxnLst/>
              <a:rect l="l" t="t" r="r" b="b"/>
              <a:pathLst>
                <a:path w="9132" h="6618" extrusionOk="0">
                  <a:moveTo>
                    <a:pt x="8890" y="6617"/>
                  </a:moveTo>
                  <a:lnTo>
                    <a:pt x="9132" y="1734"/>
                  </a:lnTo>
                  <a:cubicBezTo>
                    <a:pt x="9132" y="1734"/>
                    <a:pt x="4689" y="1"/>
                    <a:pt x="1" y="1734"/>
                  </a:cubicBezTo>
                  <a:lnTo>
                    <a:pt x="338" y="65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40"/>
            <p:cNvSpPr/>
            <p:nvPr/>
          </p:nvSpPr>
          <p:spPr>
            <a:xfrm>
              <a:off x="6331062" y="2884985"/>
              <a:ext cx="1123886" cy="847202"/>
            </a:xfrm>
            <a:custGeom>
              <a:avLst/>
              <a:gdLst/>
              <a:ahLst/>
              <a:cxnLst/>
              <a:rect l="l" t="t" r="r" b="b"/>
              <a:pathLst>
                <a:path w="6357" h="4792" extrusionOk="0">
                  <a:moveTo>
                    <a:pt x="6357" y="540"/>
                  </a:moveTo>
                  <a:lnTo>
                    <a:pt x="6335" y="990"/>
                  </a:lnTo>
                  <a:lnTo>
                    <a:pt x="6287" y="1973"/>
                  </a:lnTo>
                  <a:lnTo>
                    <a:pt x="6239" y="2966"/>
                  </a:lnTo>
                  <a:lnTo>
                    <a:pt x="6195" y="3890"/>
                  </a:lnTo>
                  <a:lnTo>
                    <a:pt x="6151" y="4792"/>
                  </a:lnTo>
                  <a:lnTo>
                    <a:pt x="330" y="4755"/>
                  </a:lnTo>
                  <a:lnTo>
                    <a:pt x="264" y="3897"/>
                  </a:lnTo>
                  <a:lnTo>
                    <a:pt x="191" y="2952"/>
                  </a:lnTo>
                  <a:lnTo>
                    <a:pt x="114" y="1991"/>
                  </a:lnTo>
                  <a:lnTo>
                    <a:pt x="37" y="987"/>
                  </a:lnTo>
                  <a:lnTo>
                    <a:pt x="0" y="540"/>
                  </a:lnTo>
                  <a:cubicBezTo>
                    <a:pt x="983" y="177"/>
                    <a:pt x="1950" y="34"/>
                    <a:pt x="2819" y="8"/>
                  </a:cubicBezTo>
                  <a:cubicBezTo>
                    <a:pt x="3068" y="1"/>
                    <a:pt x="3310" y="4"/>
                    <a:pt x="3541" y="15"/>
                  </a:cubicBezTo>
                  <a:cubicBezTo>
                    <a:pt x="5195" y="85"/>
                    <a:pt x="6357" y="540"/>
                    <a:pt x="6357" y="54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40"/>
            <p:cNvSpPr/>
            <p:nvPr/>
          </p:nvSpPr>
          <p:spPr>
            <a:xfrm>
              <a:off x="6364653" y="3358096"/>
              <a:ext cx="1069610" cy="216043"/>
            </a:xfrm>
            <a:custGeom>
              <a:avLst/>
              <a:gdLst/>
              <a:ahLst/>
              <a:cxnLst/>
              <a:rect l="l" t="t" r="r" b="b"/>
              <a:pathLst>
                <a:path w="6050" h="1222" extrusionOk="0">
                  <a:moveTo>
                    <a:pt x="6049" y="290"/>
                  </a:moveTo>
                  <a:lnTo>
                    <a:pt x="6005" y="1214"/>
                  </a:lnTo>
                  <a:cubicBezTo>
                    <a:pt x="5529" y="1115"/>
                    <a:pt x="4590" y="957"/>
                    <a:pt x="3351" y="939"/>
                  </a:cubicBezTo>
                  <a:cubicBezTo>
                    <a:pt x="3120" y="935"/>
                    <a:pt x="2878" y="935"/>
                    <a:pt x="2629" y="943"/>
                  </a:cubicBezTo>
                  <a:cubicBezTo>
                    <a:pt x="1859" y="965"/>
                    <a:pt x="994" y="1045"/>
                    <a:pt x="74" y="1221"/>
                  </a:cubicBezTo>
                  <a:lnTo>
                    <a:pt x="1" y="276"/>
                  </a:lnTo>
                  <a:cubicBezTo>
                    <a:pt x="492" y="184"/>
                    <a:pt x="1438" y="37"/>
                    <a:pt x="2629" y="8"/>
                  </a:cubicBezTo>
                  <a:cubicBezTo>
                    <a:pt x="2860" y="1"/>
                    <a:pt x="3102" y="1"/>
                    <a:pt x="3351" y="4"/>
                  </a:cubicBezTo>
                  <a:cubicBezTo>
                    <a:pt x="4183" y="19"/>
                    <a:pt x="5100" y="100"/>
                    <a:pt x="6049" y="29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40"/>
            <p:cNvSpPr/>
            <p:nvPr/>
          </p:nvSpPr>
          <p:spPr>
            <a:xfrm>
              <a:off x="6337603" y="2997782"/>
              <a:ext cx="1113455" cy="239380"/>
            </a:xfrm>
            <a:custGeom>
              <a:avLst/>
              <a:gdLst/>
              <a:ahLst/>
              <a:cxnLst/>
              <a:rect l="l" t="t" r="r" b="b"/>
              <a:pathLst>
                <a:path w="6298" h="1354" extrusionOk="0">
                  <a:moveTo>
                    <a:pt x="6298" y="352"/>
                  </a:moveTo>
                  <a:lnTo>
                    <a:pt x="6250" y="1335"/>
                  </a:lnTo>
                  <a:cubicBezTo>
                    <a:pt x="5814" y="1225"/>
                    <a:pt x="4828" y="1020"/>
                    <a:pt x="3504" y="998"/>
                  </a:cubicBezTo>
                  <a:cubicBezTo>
                    <a:pt x="3273" y="994"/>
                    <a:pt x="3031" y="994"/>
                    <a:pt x="2782" y="1001"/>
                  </a:cubicBezTo>
                  <a:cubicBezTo>
                    <a:pt x="1968" y="1031"/>
                    <a:pt x="1056" y="1130"/>
                    <a:pt x="77" y="1353"/>
                  </a:cubicBezTo>
                  <a:lnTo>
                    <a:pt x="0" y="349"/>
                  </a:lnTo>
                  <a:cubicBezTo>
                    <a:pt x="429" y="250"/>
                    <a:pt x="1452" y="45"/>
                    <a:pt x="2782" y="8"/>
                  </a:cubicBezTo>
                  <a:cubicBezTo>
                    <a:pt x="3013" y="1"/>
                    <a:pt x="3255" y="1"/>
                    <a:pt x="3504" y="8"/>
                  </a:cubicBezTo>
                  <a:cubicBezTo>
                    <a:pt x="4362" y="23"/>
                    <a:pt x="5315" y="118"/>
                    <a:pt x="6298" y="35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40"/>
            <p:cNvSpPr/>
            <p:nvPr/>
          </p:nvSpPr>
          <p:spPr>
            <a:xfrm>
              <a:off x="6829452" y="2884985"/>
              <a:ext cx="127823" cy="824572"/>
            </a:xfrm>
            <a:custGeom>
              <a:avLst/>
              <a:gdLst/>
              <a:ahLst/>
              <a:cxnLst/>
              <a:rect l="l" t="t" r="r" b="b"/>
              <a:pathLst>
                <a:path w="723" h="4664" extrusionOk="0">
                  <a:moveTo>
                    <a:pt x="722" y="15"/>
                  </a:moveTo>
                  <a:lnTo>
                    <a:pt x="722" y="4663"/>
                  </a:lnTo>
                  <a:lnTo>
                    <a:pt x="0" y="4663"/>
                  </a:lnTo>
                  <a:lnTo>
                    <a:pt x="0" y="8"/>
                  </a:lnTo>
                  <a:cubicBezTo>
                    <a:pt x="249" y="1"/>
                    <a:pt x="491" y="4"/>
                    <a:pt x="722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40"/>
            <p:cNvSpPr/>
            <p:nvPr/>
          </p:nvSpPr>
          <p:spPr>
            <a:xfrm>
              <a:off x="5552625" y="3536308"/>
              <a:ext cx="2690290" cy="800528"/>
            </a:xfrm>
            <a:custGeom>
              <a:avLst/>
              <a:gdLst/>
              <a:ahLst/>
              <a:cxnLst/>
              <a:rect l="l" t="t" r="r" b="b"/>
              <a:pathLst>
                <a:path w="15217" h="4528" extrusionOk="0">
                  <a:moveTo>
                    <a:pt x="14887" y="1115"/>
                  </a:moveTo>
                  <a:cubicBezTo>
                    <a:pt x="14887" y="1115"/>
                    <a:pt x="7926" y="1"/>
                    <a:pt x="239" y="1225"/>
                  </a:cubicBezTo>
                  <a:cubicBezTo>
                    <a:pt x="239" y="1225"/>
                    <a:pt x="1" y="2193"/>
                    <a:pt x="239" y="3018"/>
                  </a:cubicBezTo>
                  <a:cubicBezTo>
                    <a:pt x="239" y="3018"/>
                    <a:pt x="6984" y="4528"/>
                    <a:pt x="14887" y="3018"/>
                  </a:cubicBezTo>
                  <a:cubicBezTo>
                    <a:pt x="14887" y="3018"/>
                    <a:pt x="15217" y="2185"/>
                    <a:pt x="14887" y="1115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40"/>
            <p:cNvSpPr/>
            <p:nvPr/>
          </p:nvSpPr>
          <p:spPr>
            <a:xfrm>
              <a:off x="6377736" y="1532483"/>
              <a:ext cx="101834" cy="179093"/>
            </a:xfrm>
            <a:custGeom>
              <a:avLst/>
              <a:gdLst/>
              <a:ahLst/>
              <a:cxnLst/>
              <a:rect l="l" t="t" r="r" b="b"/>
              <a:pathLst>
                <a:path w="576" h="1013" extrusionOk="0">
                  <a:moveTo>
                    <a:pt x="565" y="723"/>
                  </a:moveTo>
                  <a:cubicBezTo>
                    <a:pt x="576" y="789"/>
                    <a:pt x="561" y="851"/>
                    <a:pt x="532" y="902"/>
                  </a:cubicBezTo>
                  <a:cubicBezTo>
                    <a:pt x="510" y="939"/>
                    <a:pt x="480" y="965"/>
                    <a:pt x="437" y="983"/>
                  </a:cubicBezTo>
                  <a:cubicBezTo>
                    <a:pt x="415" y="994"/>
                    <a:pt x="389" y="1001"/>
                    <a:pt x="356" y="1005"/>
                  </a:cubicBezTo>
                  <a:cubicBezTo>
                    <a:pt x="301" y="1012"/>
                    <a:pt x="250" y="1005"/>
                    <a:pt x="209" y="983"/>
                  </a:cubicBezTo>
                  <a:cubicBezTo>
                    <a:pt x="173" y="961"/>
                    <a:pt x="143" y="935"/>
                    <a:pt x="118" y="895"/>
                  </a:cubicBezTo>
                  <a:cubicBezTo>
                    <a:pt x="96" y="858"/>
                    <a:pt x="77" y="814"/>
                    <a:pt x="66" y="763"/>
                  </a:cubicBezTo>
                  <a:cubicBezTo>
                    <a:pt x="121" y="752"/>
                    <a:pt x="151" y="745"/>
                    <a:pt x="209" y="734"/>
                  </a:cubicBezTo>
                  <a:cubicBezTo>
                    <a:pt x="220" y="789"/>
                    <a:pt x="242" y="829"/>
                    <a:pt x="272" y="851"/>
                  </a:cubicBezTo>
                  <a:cubicBezTo>
                    <a:pt x="290" y="866"/>
                    <a:pt x="312" y="873"/>
                    <a:pt x="334" y="869"/>
                  </a:cubicBezTo>
                  <a:cubicBezTo>
                    <a:pt x="367" y="866"/>
                    <a:pt x="393" y="847"/>
                    <a:pt x="407" y="814"/>
                  </a:cubicBezTo>
                  <a:cubicBezTo>
                    <a:pt x="415" y="796"/>
                    <a:pt x="418" y="774"/>
                    <a:pt x="415" y="745"/>
                  </a:cubicBezTo>
                  <a:cubicBezTo>
                    <a:pt x="411" y="704"/>
                    <a:pt x="385" y="664"/>
                    <a:pt x="341" y="631"/>
                  </a:cubicBezTo>
                  <a:cubicBezTo>
                    <a:pt x="312" y="609"/>
                    <a:pt x="261" y="572"/>
                    <a:pt x="191" y="525"/>
                  </a:cubicBezTo>
                  <a:cubicBezTo>
                    <a:pt x="136" y="485"/>
                    <a:pt x="92" y="448"/>
                    <a:pt x="66" y="415"/>
                  </a:cubicBezTo>
                  <a:cubicBezTo>
                    <a:pt x="41" y="375"/>
                    <a:pt x="22" y="331"/>
                    <a:pt x="15" y="283"/>
                  </a:cubicBezTo>
                  <a:cubicBezTo>
                    <a:pt x="0" y="191"/>
                    <a:pt x="22" y="122"/>
                    <a:pt x="81" y="67"/>
                  </a:cubicBezTo>
                  <a:cubicBezTo>
                    <a:pt x="114" y="34"/>
                    <a:pt x="162" y="15"/>
                    <a:pt x="220" y="8"/>
                  </a:cubicBezTo>
                  <a:cubicBezTo>
                    <a:pt x="275" y="1"/>
                    <a:pt x="323" y="4"/>
                    <a:pt x="367" y="23"/>
                  </a:cubicBezTo>
                  <a:cubicBezTo>
                    <a:pt x="400" y="37"/>
                    <a:pt x="429" y="59"/>
                    <a:pt x="451" y="92"/>
                  </a:cubicBezTo>
                  <a:cubicBezTo>
                    <a:pt x="473" y="122"/>
                    <a:pt x="488" y="158"/>
                    <a:pt x="499" y="199"/>
                  </a:cubicBezTo>
                  <a:cubicBezTo>
                    <a:pt x="440" y="217"/>
                    <a:pt x="411" y="224"/>
                    <a:pt x="352" y="243"/>
                  </a:cubicBezTo>
                  <a:cubicBezTo>
                    <a:pt x="345" y="202"/>
                    <a:pt x="327" y="173"/>
                    <a:pt x="305" y="155"/>
                  </a:cubicBezTo>
                  <a:cubicBezTo>
                    <a:pt x="290" y="140"/>
                    <a:pt x="268" y="136"/>
                    <a:pt x="242" y="136"/>
                  </a:cubicBezTo>
                  <a:cubicBezTo>
                    <a:pt x="213" y="140"/>
                    <a:pt x="191" y="158"/>
                    <a:pt x="180" y="184"/>
                  </a:cubicBezTo>
                  <a:cubicBezTo>
                    <a:pt x="173" y="202"/>
                    <a:pt x="169" y="228"/>
                    <a:pt x="173" y="257"/>
                  </a:cubicBezTo>
                  <a:cubicBezTo>
                    <a:pt x="180" y="301"/>
                    <a:pt x="206" y="345"/>
                    <a:pt x="250" y="386"/>
                  </a:cubicBezTo>
                  <a:cubicBezTo>
                    <a:pt x="268" y="400"/>
                    <a:pt x="294" y="419"/>
                    <a:pt x="327" y="437"/>
                  </a:cubicBezTo>
                  <a:cubicBezTo>
                    <a:pt x="367" y="463"/>
                    <a:pt x="393" y="481"/>
                    <a:pt x="404" y="488"/>
                  </a:cubicBezTo>
                  <a:cubicBezTo>
                    <a:pt x="447" y="521"/>
                    <a:pt x="480" y="554"/>
                    <a:pt x="502" y="587"/>
                  </a:cubicBezTo>
                  <a:cubicBezTo>
                    <a:pt x="513" y="602"/>
                    <a:pt x="524" y="616"/>
                    <a:pt x="532" y="631"/>
                  </a:cubicBezTo>
                  <a:cubicBezTo>
                    <a:pt x="550" y="664"/>
                    <a:pt x="561" y="693"/>
                    <a:pt x="565" y="7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40"/>
            <p:cNvSpPr/>
            <p:nvPr/>
          </p:nvSpPr>
          <p:spPr>
            <a:xfrm>
              <a:off x="6487880" y="1520284"/>
              <a:ext cx="96707" cy="179624"/>
            </a:xfrm>
            <a:custGeom>
              <a:avLst/>
              <a:gdLst/>
              <a:ahLst/>
              <a:cxnLst/>
              <a:rect l="l" t="t" r="r" b="b"/>
              <a:pathLst>
                <a:path w="547" h="1016" extrusionOk="0">
                  <a:moveTo>
                    <a:pt x="327" y="1008"/>
                  </a:moveTo>
                  <a:cubicBezTo>
                    <a:pt x="261" y="1015"/>
                    <a:pt x="206" y="997"/>
                    <a:pt x="154" y="957"/>
                  </a:cubicBezTo>
                  <a:cubicBezTo>
                    <a:pt x="103" y="916"/>
                    <a:pt x="74" y="865"/>
                    <a:pt x="66" y="799"/>
                  </a:cubicBezTo>
                  <a:cubicBezTo>
                    <a:pt x="44" y="587"/>
                    <a:pt x="33" y="480"/>
                    <a:pt x="8" y="264"/>
                  </a:cubicBezTo>
                  <a:cubicBezTo>
                    <a:pt x="0" y="202"/>
                    <a:pt x="19" y="143"/>
                    <a:pt x="63" y="92"/>
                  </a:cubicBezTo>
                  <a:cubicBezTo>
                    <a:pt x="107" y="40"/>
                    <a:pt x="162" y="11"/>
                    <a:pt x="231" y="4"/>
                  </a:cubicBezTo>
                  <a:cubicBezTo>
                    <a:pt x="301" y="0"/>
                    <a:pt x="360" y="15"/>
                    <a:pt x="411" y="59"/>
                  </a:cubicBezTo>
                  <a:cubicBezTo>
                    <a:pt x="462" y="99"/>
                    <a:pt x="492" y="154"/>
                    <a:pt x="499" y="216"/>
                  </a:cubicBezTo>
                  <a:cubicBezTo>
                    <a:pt x="503" y="264"/>
                    <a:pt x="503" y="286"/>
                    <a:pt x="506" y="330"/>
                  </a:cubicBezTo>
                  <a:cubicBezTo>
                    <a:pt x="444" y="334"/>
                    <a:pt x="411" y="337"/>
                    <a:pt x="349" y="345"/>
                  </a:cubicBezTo>
                  <a:cubicBezTo>
                    <a:pt x="345" y="297"/>
                    <a:pt x="341" y="275"/>
                    <a:pt x="338" y="227"/>
                  </a:cubicBezTo>
                  <a:cubicBezTo>
                    <a:pt x="334" y="205"/>
                    <a:pt x="323" y="187"/>
                    <a:pt x="305" y="172"/>
                  </a:cubicBezTo>
                  <a:cubicBezTo>
                    <a:pt x="286" y="158"/>
                    <a:pt x="264" y="150"/>
                    <a:pt x="239" y="150"/>
                  </a:cubicBezTo>
                  <a:cubicBezTo>
                    <a:pt x="217" y="154"/>
                    <a:pt x="195" y="165"/>
                    <a:pt x="180" y="183"/>
                  </a:cubicBezTo>
                  <a:cubicBezTo>
                    <a:pt x="165" y="202"/>
                    <a:pt x="158" y="224"/>
                    <a:pt x="162" y="246"/>
                  </a:cubicBezTo>
                  <a:cubicBezTo>
                    <a:pt x="180" y="462"/>
                    <a:pt x="191" y="568"/>
                    <a:pt x="213" y="781"/>
                  </a:cubicBezTo>
                  <a:cubicBezTo>
                    <a:pt x="217" y="806"/>
                    <a:pt x="228" y="825"/>
                    <a:pt x="246" y="839"/>
                  </a:cubicBezTo>
                  <a:cubicBezTo>
                    <a:pt x="264" y="854"/>
                    <a:pt x="286" y="861"/>
                    <a:pt x="308" y="858"/>
                  </a:cubicBezTo>
                  <a:cubicBezTo>
                    <a:pt x="330" y="854"/>
                    <a:pt x="352" y="847"/>
                    <a:pt x="367" y="828"/>
                  </a:cubicBezTo>
                  <a:cubicBezTo>
                    <a:pt x="382" y="810"/>
                    <a:pt x="389" y="788"/>
                    <a:pt x="385" y="766"/>
                  </a:cubicBezTo>
                  <a:cubicBezTo>
                    <a:pt x="382" y="711"/>
                    <a:pt x="378" y="685"/>
                    <a:pt x="374" y="630"/>
                  </a:cubicBezTo>
                  <a:cubicBezTo>
                    <a:pt x="437" y="623"/>
                    <a:pt x="470" y="619"/>
                    <a:pt x="532" y="616"/>
                  </a:cubicBezTo>
                  <a:cubicBezTo>
                    <a:pt x="536" y="671"/>
                    <a:pt x="539" y="696"/>
                    <a:pt x="543" y="751"/>
                  </a:cubicBezTo>
                  <a:cubicBezTo>
                    <a:pt x="547" y="817"/>
                    <a:pt x="528" y="876"/>
                    <a:pt x="488" y="924"/>
                  </a:cubicBezTo>
                  <a:cubicBezTo>
                    <a:pt x="444" y="975"/>
                    <a:pt x="393" y="1001"/>
                    <a:pt x="327" y="100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40"/>
            <p:cNvSpPr/>
            <p:nvPr/>
          </p:nvSpPr>
          <p:spPr>
            <a:xfrm>
              <a:off x="6594843" y="1511797"/>
              <a:ext cx="97944" cy="179093"/>
            </a:xfrm>
            <a:custGeom>
              <a:avLst/>
              <a:gdLst/>
              <a:ahLst/>
              <a:cxnLst/>
              <a:rect l="l" t="t" r="r" b="b"/>
              <a:pathLst>
                <a:path w="554" h="1013" extrusionOk="0">
                  <a:moveTo>
                    <a:pt x="198" y="587"/>
                  </a:moveTo>
                  <a:cubicBezTo>
                    <a:pt x="209" y="752"/>
                    <a:pt x="217" y="836"/>
                    <a:pt x="228" y="1001"/>
                  </a:cubicBezTo>
                  <a:cubicBezTo>
                    <a:pt x="169" y="1005"/>
                    <a:pt x="136" y="1008"/>
                    <a:pt x="77" y="1012"/>
                  </a:cubicBezTo>
                  <a:cubicBezTo>
                    <a:pt x="48" y="620"/>
                    <a:pt x="33" y="426"/>
                    <a:pt x="0" y="33"/>
                  </a:cubicBezTo>
                  <a:cubicBezTo>
                    <a:pt x="66" y="26"/>
                    <a:pt x="96" y="26"/>
                    <a:pt x="158" y="19"/>
                  </a:cubicBezTo>
                  <a:cubicBezTo>
                    <a:pt x="169" y="187"/>
                    <a:pt x="176" y="272"/>
                    <a:pt x="187" y="437"/>
                  </a:cubicBezTo>
                  <a:cubicBezTo>
                    <a:pt x="261" y="433"/>
                    <a:pt x="297" y="429"/>
                    <a:pt x="371" y="426"/>
                  </a:cubicBezTo>
                  <a:cubicBezTo>
                    <a:pt x="363" y="257"/>
                    <a:pt x="356" y="176"/>
                    <a:pt x="349" y="8"/>
                  </a:cubicBezTo>
                  <a:cubicBezTo>
                    <a:pt x="411" y="4"/>
                    <a:pt x="440" y="4"/>
                    <a:pt x="502" y="0"/>
                  </a:cubicBezTo>
                  <a:cubicBezTo>
                    <a:pt x="524" y="393"/>
                    <a:pt x="535" y="587"/>
                    <a:pt x="554" y="983"/>
                  </a:cubicBezTo>
                  <a:cubicBezTo>
                    <a:pt x="495" y="983"/>
                    <a:pt x="466" y="986"/>
                    <a:pt x="407" y="990"/>
                  </a:cubicBezTo>
                  <a:cubicBezTo>
                    <a:pt x="396" y="825"/>
                    <a:pt x="392" y="741"/>
                    <a:pt x="381" y="572"/>
                  </a:cubicBezTo>
                  <a:cubicBezTo>
                    <a:pt x="308" y="580"/>
                    <a:pt x="272" y="580"/>
                    <a:pt x="198" y="5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40"/>
            <p:cNvSpPr/>
            <p:nvPr/>
          </p:nvSpPr>
          <p:spPr>
            <a:xfrm>
              <a:off x="6709584" y="1505963"/>
              <a:ext cx="89458" cy="179093"/>
            </a:xfrm>
            <a:custGeom>
              <a:avLst/>
              <a:gdLst/>
              <a:ahLst/>
              <a:cxnLst/>
              <a:rect l="l" t="t" r="r" b="b"/>
              <a:pathLst>
                <a:path w="506" h="1013" extrusionOk="0">
                  <a:moveTo>
                    <a:pt x="330" y="231"/>
                  </a:moveTo>
                  <a:cubicBezTo>
                    <a:pt x="330" y="209"/>
                    <a:pt x="323" y="191"/>
                    <a:pt x="304" y="173"/>
                  </a:cubicBezTo>
                  <a:cubicBezTo>
                    <a:pt x="286" y="158"/>
                    <a:pt x="264" y="151"/>
                    <a:pt x="242" y="151"/>
                  </a:cubicBezTo>
                  <a:cubicBezTo>
                    <a:pt x="216" y="151"/>
                    <a:pt x="194" y="162"/>
                    <a:pt x="180" y="176"/>
                  </a:cubicBezTo>
                  <a:cubicBezTo>
                    <a:pt x="161" y="195"/>
                    <a:pt x="154" y="217"/>
                    <a:pt x="154" y="239"/>
                  </a:cubicBezTo>
                  <a:cubicBezTo>
                    <a:pt x="161" y="455"/>
                    <a:pt x="165" y="561"/>
                    <a:pt x="176" y="777"/>
                  </a:cubicBezTo>
                  <a:cubicBezTo>
                    <a:pt x="176" y="799"/>
                    <a:pt x="183" y="821"/>
                    <a:pt x="202" y="836"/>
                  </a:cubicBezTo>
                  <a:cubicBezTo>
                    <a:pt x="220" y="851"/>
                    <a:pt x="238" y="858"/>
                    <a:pt x="264" y="858"/>
                  </a:cubicBezTo>
                  <a:cubicBezTo>
                    <a:pt x="286" y="858"/>
                    <a:pt x="308" y="847"/>
                    <a:pt x="323" y="832"/>
                  </a:cubicBezTo>
                  <a:cubicBezTo>
                    <a:pt x="341" y="814"/>
                    <a:pt x="348" y="796"/>
                    <a:pt x="348" y="770"/>
                  </a:cubicBezTo>
                  <a:cubicBezTo>
                    <a:pt x="341" y="554"/>
                    <a:pt x="337" y="448"/>
                    <a:pt x="330" y="231"/>
                  </a:cubicBezTo>
                  <a:close/>
                  <a:moveTo>
                    <a:pt x="238" y="4"/>
                  </a:moveTo>
                  <a:cubicBezTo>
                    <a:pt x="308" y="0"/>
                    <a:pt x="367" y="22"/>
                    <a:pt x="418" y="66"/>
                  </a:cubicBezTo>
                  <a:cubicBezTo>
                    <a:pt x="466" y="110"/>
                    <a:pt x="491" y="165"/>
                    <a:pt x="495" y="231"/>
                  </a:cubicBezTo>
                  <a:cubicBezTo>
                    <a:pt x="499" y="448"/>
                    <a:pt x="499" y="554"/>
                    <a:pt x="502" y="770"/>
                  </a:cubicBezTo>
                  <a:cubicBezTo>
                    <a:pt x="506" y="832"/>
                    <a:pt x="484" y="891"/>
                    <a:pt x="436" y="939"/>
                  </a:cubicBezTo>
                  <a:cubicBezTo>
                    <a:pt x="392" y="983"/>
                    <a:pt x="337" y="1008"/>
                    <a:pt x="271" y="1012"/>
                  </a:cubicBezTo>
                  <a:cubicBezTo>
                    <a:pt x="209" y="1012"/>
                    <a:pt x="150" y="994"/>
                    <a:pt x="103" y="946"/>
                  </a:cubicBezTo>
                  <a:cubicBezTo>
                    <a:pt x="55" y="902"/>
                    <a:pt x="29" y="851"/>
                    <a:pt x="26" y="785"/>
                  </a:cubicBezTo>
                  <a:cubicBezTo>
                    <a:pt x="18" y="569"/>
                    <a:pt x="11" y="462"/>
                    <a:pt x="4" y="250"/>
                  </a:cubicBezTo>
                  <a:cubicBezTo>
                    <a:pt x="0" y="184"/>
                    <a:pt x="22" y="125"/>
                    <a:pt x="66" y="77"/>
                  </a:cubicBezTo>
                  <a:cubicBezTo>
                    <a:pt x="114" y="30"/>
                    <a:pt x="172" y="4"/>
                    <a:pt x="238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40"/>
            <p:cNvSpPr/>
            <p:nvPr/>
          </p:nvSpPr>
          <p:spPr>
            <a:xfrm>
              <a:off x="6820259" y="1504726"/>
              <a:ext cx="87160" cy="178386"/>
            </a:xfrm>
            <a:custGeom>
              <a:avLst/>
              <a:gdLst/>
              <a:ahLst/>
              <a:cxnLst/>
              <a:rect l="l" t="t" r="r" b="b"/>
              <a:pathLst>
                <a:path w="493" h="1009" extrusionOk="0">
                  <a:moveTo>
                    <a:pt x="331" y="231"/>
                  </a:moveTo>
                  <a:cubicBezTo>
                    <a:pt x="331" y="209"/>
                    <a:pt x="320" y="187"/>
                    <a:pt x="305" y="172"/>
                  </a:cubicBezTo>
                  <a:cubicBezTo>
                    <a:pt x="287" y="154"/>
                    <a:pt x="265" y="147"/>
                    <a:pt x="243" y="147"/>
                  </a:cubicBezTo>
                  <a:cubicBezTo>
                    <a:pt x="217" y="147"/>
                    <a:pt x="195" y="154"/>
                    <a:pt x="177" y="172"/>
                  </a:cubicBezTo>
                  <a:cubicBezTo>
                    <a:pt x="162" y="187"/>
                    <a:pt x="151" y="209"/>
                    <a:pt x="151" y="231"/>
                  </a:cubicBezTo>
                  <a:cubicBezTo>
                    <a:pt x="155" y="447"/>
                    <a:pt x="155" y="554"/>
                    <a:pt x="155" y="770"/>
                  </a:cubicBezTo>
                  <a:cubicBezTo>
                    <a:pt x="155" y="795"/>
                    <a:pt x="162" y="814"/>
                    <a:pt x="181" y="832"/>
                  </a:cubicBezTo>
                  <a:cubicBezTo>
                    <a:pt x="199" y="847"/>
                    <a:pt x="217" y="854"/>
                    <a:pt x="243" y="854"/>
                  </a:cubicBezTo>
                  <a:cubicBezTo>
                    <a:pt x="265" y="854"/>
                    <a:pt x="287" y="847"/>
                    <a:pt x="301" y="832"/>
                  </a:cubicBezTo>
                  <a:cubicBezTo>
                    <a:pt x="320" y="814"/>
                    <a:pt x="327" y="795"/>
                    <a:pt x="327" y="770"/>
                  </a:cubicBezTo>
                  <a:cubicBezTo>
                    <a:pt x="327" y="554"/>
                    <a:pt x="331" y="447"/>
                    <a:pt x="331" y="231"/>
                  </a:cubicBezTo>
                  <a:close/>
                  <a:moveTo>
                    <a:pt x="247" y="0"/>
                  </a:moveTo>
                  <a:cubicBezTo>
                    <a:pt x="316" y="0"/>
                    <a:pt x="375" y="22"/>
                    <a:pt x="422" y="70"/>
                  </a:cubicBezTo>
                  <a:cubicBezTo>
                    <a:pt x="470" y="114"/>
                    <a:pt x="492" y="172"/>
                    <a:pt x="492" y="235"/>
                  </a:cubicBezTo>
                  <a:cubicBezTo>
                    <a:pt x="488" y="451"/>
                    <a:pt x="488" y="557"/>
                    <a:pt x="485" y="773"/>
                  </a:cubicBezTo>
                  <a:cubicBezTo>
                    <a:pt x="485" y="839"/>
                    <a:pt x="459" y="894"/>
                    <a:pt x="415" y="938"/>
                  </a:cubicBezTo>
                  <a:cubicBezTo>
                    <a:pt x="367" y="986"/>
                    <a:pt x="312" y="1008"/>
                    <a:pt x="247" y="1008"/>
                  </a:cubicBezTo>
                  <a:cubicBezTo>
                    <a:pt x="181" y="1008"/>
                    <a:pt x="126" y="986"/>
                    <a:pt x="78" y="938"/>
                  </a:cubicBezTo>
                  <a:cubicBezTo>
                    <a:pt x="34" y="894"/>
                    <a:pt x="8" y="839"/>
                    <a:pt x="8" y="773"/>
                  </a:cubicBezTo>
                  <a:cubicBezTo>
                    <a:pt x="5" y="557"/>
                    <a:pt x="5" y="451"/>
                    <a:pt x="1" y="238"/>
                  </a:cubicBezTo>
                  <a:cubicBezTo>
                    <a:pt x="1" y="172"/>
                    <a:pt x="23" y="114"/>
                    <a:pt x="71" y="70"/>
                  </a:cubicBezTo>
                  <a:cubicBezTo>
                    <a:pt x="118" y="22"/>
                    <a:pt x="177" y="0"/>
                    <a:pt x="2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40"/>
            <p:cNvSpPr/>
            <p:nvPr/>
          </p:nvSpPr>
          <p:spPr>
            <a:xfrm>
              <a:off x="6928635" y="1507201"/>
              <a:ext cx="73370" cy="176441"/>
            </a:xfrm>
            <a:custGeom>
              <a:avLst/>
              <a:gdLst/>
              <a:ahLst/>
              <a:cxnLst/>
              <a:rect l="l" t="t" r="r" b="b"/>
              <a:pathLst>
                <a:path w="415" h="998" extrusionOk="0">
                  <a:moveTo>
                    <a:pt x="407" y="998"/>
                  </a:moveTo>
                  <a:cubicBezTo>
                    <a:pt x="246" y="990"/>
                    <a:pt x="165" y="987"/>
                    <a:pt x="0" y="983"/>
                  </a:cubicBezTo>
                  <a:cubicBezTo>
                    <a:pt x="7" y="591"/>
                    <a:pt x="11" y="393"/>
                    <a:pt x="18" y="1"/>
                  </a:cubicBezTo>
                  <a:cubicBezTo>
                    <a:pt x="81" y="1"/>
                    <a:pt x="114" y="4"/>
                    <a:pt x="176" y="4"/>
                  </a:cubicBezTo>
                  <a:cubicBezTo>
                    <a:pt x="169" y="338"/>
                    <a:pt x="161" y="507"/>
                    <a:pt x="154" y="840"/>
                  </a:cubicBezTo>
                  <a:cubicBezTo>
                    <a:pt x="257" y="844"/>
                    <a:pt x="308" y="844"/>
                    <a:pt x="414" y="847"/>
                  </a:cubicBezTo>
                  <a:cubicBezTo>
                    <a:pt x="411" y="910"/>
                    <a:pt x="411" y="939"/>
                    <a:pt x="407" y="9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40"/>
            <p:cNvSpPr/>
            <p:nvPr/>
          </p:nvSpPr>
          <p:spPr>
            <a:xfrm>
              <a:off x="7036835" y="1511090"/>
              <a:ext cx="95469" cy="177149"/>
            </a:xfrm>
            <a:custGeom>
              <a:avLst/>
              <a:gdLst/>
              <a:ahLst/>
              <a:cxnLst/>
              <a:rect l="l" t="t" r="r" b="b"/>
              <a:pathLst>
                <a:path w="540" h="1002" extrusionOk="0">
                  <a:moveTo>
                    <a:pt x="169" y="847"/>
                  </a:moveTo>
                  <a:cubicBezTo>
                    <a:pt x="195" y="847"/>
                    <a:pt x="206" y="847"/>
                    <a:pt x="231" y="851"/>
                  </a:cubicBezTo>
                  <a:cubicBezTo>
                    <a:pt x="282" y="855"/>
                    <a:pt x="319" y="829"/>
                    <a:pt x="341" y="778"/>
                  </a:cubicBezTo>
                  <a:cubicBezTo>
                    <a:pt x="348" y="763"/>
                    <a:pt x="356" y="741"/>
                    <a:pt x="356" y="719"/>
                  </a:cubicBezTo>
                  <a:cubicBezTo>
                    <a:pt x="359" y="664"/>
                    <a:pt x="352" y="624"/>
                    <a:pt x="334" y="598"/>
                  </a:cubicBezTo>
                  <a:cubicBezTo>
                    <a:pt x="315" y="573"/>
                    <a:pt x="286" y="558"/>
                    <a:pt x="249" y="558"/>
                  </a:cubicBezTo>
                  <a:cubicBezTo>
                    <a:pt x="224" y="554"/>
                    <a:pt x="213" y="554"/>
                    <a:pt x="187" y="554"/>
                  </a:cubicBezTo>
                  <a:cubicBezTo>
                    <a:pt x="180" y="671"/>
                    <a:pt x="176" y="730"/>
                    <a:pt x="169" y="847"/>
                  </a:cubicBezTo>
                  <a:close/>
                  <a:moveTo>
                    <a:pt x="195" y="411"/>
                  </a:moveTo>
                  <a:cubicBezTo>
                    <a:pt x="220" y="411"/>
                    <a:pt x="231" y="415"/>
                    <a:pt x="257" y="415"/>
                  </a:cubicBezTo>
                  <a:cubicBezTo>
                    <a:pt x="304" y="419"/>
                    <a:pt x="337" y="397"/>
                    <a:pt x="359" y="353"/>
                  </a:cubicBezTo>
                  <a:cubicBezTo>
                    <a:pt x="367" y="338"/>
                    <a:pt x="370" y="316"/>
                    <a:pt x="370" y="294"/>
                  </a:cubicBezTo>
                  <a:cubicBezTo>
                    <a:pt x="374" y="250"/>
                    <a:pt x="367" y="221"/>
                    <a:pt x="348" y="199"/>
                  </a:cubicBezTo>
                  <a:cubicBezTo>
                    <a:pt x="330" y="177"/>
                    <a:pt x="304" y="166"/>
                    <a:pt x="275" y="166"/>
                  </a:cubicBezTo>
                  <a:cubicBezTo>
                    <a:pt x="249" y="162"/>
                    <a:pt x="235" y="162"/>
                    <a:pt x="209" y="162"/>
                  </a:cubicBezTo>
                  <a:cubicBezTo>
                    <a:pt x="202" y="261"/>
                    <a:pt x="202" y="312"/>
                    <a:pt x="195" y="411"/>
                  </a:cubicBezTo>
                  <a:close/>
                  <a:moveTo>
                    <a:pt x="0" y="983"/>
                  </a:moveTo>
                  <a:cubicBezTo>
                    <a:pt x="19" y="591"/>
                    <a:pt x="30" y="393"/>
                    <a:pt x="48" y="1"/>
                  </a:cubicBezTo>
                  <a:cubicBezTo>
                    <a:pt x="143" y="4"/>
                    <a:pt x="191" y="8"/>
                    <a:pt x="282" y="15"/>
                  </a:cubicBezTo>
                  <a:cubicBezTo>
                    <a:pt x="345" y="19"/>
                    <a:pt x="400" y="37"/>
                    <a:pt x="447" y="70"/>
                  </a:cubicBezTo>
                  <a:cubicBezTo>
                    <a:pt x="488" y="100"/>
                    <a:pt x="513" y="144"/>
                    <a:pt x="528" y="199"/>
                  </a:cubicBezTo>
                  <a:cubicBezTo>
                    <a:pt x="535" y="228"/>
                    <a:pt x="539" y="265"/>
                    <a:pt x="535" y="305"/>
                  </a:cubicBezTo>
                  <a:cubicBezTo>
                    <a:pt x="532" y="371"/>
                    <a:pt x="510" y="422"/>
                    <a:pt x="469" y="459"/>
                  </a:cubicBezTo>
                  <a:cubicBezTo>
                    <a:pt x="455" y="474"/>
                    <a:pt x="433" y="485"/>
                    <a:pt x="414" y="492"/>
                  </a:cubicBezTo>
                  <a:cubicBezTo>
                    <a:pt x="447" y="507"/>
                    <a:pt x="473" y="536"/>
                    <a:pt x="495" y="573"/>
                  </a:cubicBezTo>
                  <a:cubicBezTo>
                    <a:pt x="506" y="598"/>
                    <a:pt x="517" y="635"/>
                    <a:pt x="521" y="671"/>
                  </a:cubicBezTo>
                  <a:cubicBezTo>
                    <a:pt x="524" y="693"/>
                    <a:pt x="524" y="715"/>
                    <a:pt x="521" y="741"/>
                  </a:cubicBezTo>
                  <a:cubicBezTo>
                    <a:pt x="517" y="803"/>
                    <a:pt x="502" y="855"/>
                    <a:pt x="473" y="899"/>
                  </a:cubicBezTo>
                  <a:cubicBezTo>
                    <a:pt x="451" y="928"/>
                    <a:pt x="425" y="954"/>
                    <a:pt x="389" y="972"/>
                  </a:cubicBezTo>
                  <a:cubicBezTo>
                    <a:pt x="348" y="994"/>
                    <a:pt x="312" y="1001"/>
                    <a:pt x="275" y="1001"/>
                  </a:cubicBezTo>
                  <a:cubicBezTo>
                    <a:pt x="165" y="994"/>
                    <a:pt x="110" y="990"/>
                    <a:pt x="0" y="9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40"/>
            <p:cNvSpPr/>
            <p:nvPr/>
          </p:nvSpPr>
          <p:spPr>
            <a:xfrm>
              <a:off x="7150161" y="1518869"/>
              <a:ext cx="100066" cy="180331"/>
            </a:xfrm>
            <a:custGeom>
              <a:avLst/>
              <a:gdLst/>
              <a:ahLst/>
              <a:cxnLst/>
              <a:rect l="l" t="t" r="r" b="b"/>
              <a:pathLst>
                <a:path w="566" h="1020" extrusionOk="0">
                  <a:moveTo>
                    <a:pt x="221" y="1016"/>
                  </a:moveTo>
                  <a:cubicBezTo>
                    <a:pt x="155" y="1009"/>
                    <a:pt x="103" y="979"/>
                    <a:pt x="59" y="932"/>
                  </a:cubicBezTo>
                  <a:cubicBezTo>
                    <a:pt x="19" y="880"/>
                    <a:pt x="1" y="825"/>
                    <a:pt x="4" y="759"/>
                  </a:cubicBezTo>
                  <a:cubicBezTo>
                    <a:pt x="30" y="455"/>
                    <a:pt x="45" y="305"/>
                    <a:pt x="70" y="1"/>
                  </a:cubicBezTo>
                  <a:cubicBezTo>
                    <a:pt x="129" y="8"/>
                    <a:pt x="162" y="8"/>
                    <a:pt x="221" y="15"/>
                  </a:cubicBezTo>
                  <a:cubicBezTo>
                    <a:pt x="195" y="316"/>
                    <a:pt x="180" y="470"/>
                    <a:pt x="151" y="770"/>
                  </a:cubicBezTo>
                  <a:cubicBezTo>
                    <a:pt x="151" y="796"/>
                    <a:pt x="158" y="814"/>
                    <a:pt x="173" y="833"/>
                  </a:cubicBezTo>
                  <a:cubicBezTo>
                    <a:pt x="188" y="851"/>
                    <a:pt x="206" y="862"/>
                    <a:pt x="232" y="862"/>
                  </a:cubicBezTo>
                  <a:cubicBezTo>
                    <a:pt x="254" y="866"/>
                    <a:pt x="276" y="858"/>
                    <a:pt x="294" y="844"/>
                  </a:cubicBezTo>
                  <a:cubicBezTo>
                    <a:pt x="312" y="829"/>
                    <a:pt x="323" y="811"/>
                    <a:pt x="323" y="789"/>
                  </a:cubicBezTo>
                  <a:cubicBezTo>
                    <a:pt x="356" y="485"/>
                    <a:pt x="371" y="334"/>
                    <a:pt x="400" y="34"/>
                  </a:cubicBezTo>
                  <a:cubicBezTo>
                    <a:pt x="466" y="37"/>
                    <a:pt x="499" y="41"/>
                    <a:pt x="565" y="48"/>
                  </a:cubicBezTo>
                  <a:cubicBezTo>
                    <a:pt x="532" y="353"/>
                    <a:pt x="514" y="503"/>
                    <a:pt x="481" y="807"/>
                  </a:cubicBezTo>
                  <a:cubicBezTo>
                    <a:pt x="474" y="873"/>
                    <a:pt x="444" y="924"/>
                    <a:pt x="393" y="965"/>
                  </a:cubicBezTo>
                  <a:cubicBezTo>
                    <a:pt x="342" y="1005"/>
                    <a:pt x="287" y="1020"/>
                    <a:pt x="221" y="10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40"/>
            <p:cNvSpPr/>
            <p:nvPr/>
          </p:nvSpPr>
          <p:spPr>
            <a:xfrm>
              <a:off x="7257124" y="1531776"/>
              <a:ext cx="100066" cy="179801"/>
            </a:xfrm>
            <a:custGeom>
              <a:avLst/>
              <a:gdLst/>
              <a:ahLst/>
              <a:cxnLst/>
              <a:rect l="l" t="t" r="r" b="b"/>
              <a:pathLst>
                <a:path w="566" h="1017" extrusionOk="0">
                  <a:moveTo>
                    <a:pt x="499" y="789"/>
                  </a:moveTo>
                  <a:cubicBezTo>
                    <a:pt x="488" y="855"/>
                    <a:pt x="462" y="914"/>
                    <a:pt x="418" y="954"/>
                  </a:cubicBezTo>
                  <a:cubicBezTo>
                    <a:pt x="393" y="983"/>
                    <a:pt x="352" y="1002"/>
                    <a:pt x="308" y="1013"/>
                  </a:cubicBezTo>
                  <a:cubicBezTo>
                    <a:pt x="283" y="1016"/>
                    <a:pt x="257" y="1016"/>
                    <a:pt x="224" y="1013"/>
                  </a:cubicBezTo>
                  <a:cubicBezTo>
                    <a:pt x="165" y="1002"/>
                    <a:pt x="122" y="983"/>
                    <a:pt x="85" y="950"/>
                  </a:cubicBezTo>
                  <a:cubicBezTo>
                    <a:pt x="56" y="921"/>
                    <a:pt x="37" y="888"/>
                    <a:pt x="23" y="844"/>
                  </a:cubicBezTo>
                  <a:cubicBezTo>
                    <a:pt x="8" y="804"/>
                    <a:pt x="1" y="756"/>
                    <a:pt x="4" y="705"/>
                  </a:cubicBezTo>
                  <a:cubicBezTo>
                    <a:pt x="63" y="705"/>
                    <a:pt x="92" y="708"/>
                    <a:pt x="151" y="708"/>
                  </a:cubicBezTo>
                  <a:cubicBezTo>
                    <a:pt x="147" y="767"/>
                    <a:pt x="158" y="811"/>
                    <a:pt x="180" y="840"/>
                  </a:cubicBezTo>
                  <a:cubicBezTo>
                    <a:pt x="195" y="862"/>
                    <a:pt x="213" y="873"/>
                    <a:pt x="239" y="873"/>
                  </a:cubicBezTo>
                  <a:cubicBezTo>
                    <a:pt x="272" y="877"/>
                    <a:pt x="297" y="866"/>
                    <a:pt x="323" y="837"/>
                  </a:cubicBezTo>
                  <a:cubicBezTo>
                    <a:pt x="334" y="822"/>
                    <a:pt x="341" y="804"/>
                    <a:pt x="345" y="774"/>
                  </a:cubicBezTo>
                  <a:cubicBezTo>
                    <a:pt x="352" y="734"/>
                    <a:pt x="338" y="690"/>
                    <a:pt x="305" y="646"/>
                  </a:cubicBezTo>
                  <a:cubicBezTo>
                    <a:pt x="283" y="617"/>
                    <a:pt x="239" y="569"/>
                    <a:pt x="187" y="507"/>
                  </a:cubicBezTo>
                  <a:cubicBezTo>
                    <a:pt x="144" y="452"/>
                    <a:pt x="111" y="404"/>
                    <a:pt x="96" y="364"/>
                  </a:cubicBezTo>
                  <a:cubicBezTo>
                    <a:pt x="78" y="320"/>
                    <a:pt x="70" y="272"/>
                    <a:pt x="78" y="225"/>
                  </a:cubicBezTo>
                  <a:cubicBezTo>
                    <a:pt x="89" y="137"/>
                    <a:pt x="125" y="71"/>
                    <a:pt x="195" y="34"/>
                  </a:cubicBezTo>
                  <a:cubicBezTo>
                    <a:pt x="239" y="12"/>
                    <a:pt x="286" y="1"/>
                    <a:pt x="345" y="8"/>
                  </a:cubicBezTo>
                  <a:cubicBezTo>
                    <a:pt x="400" y="16"/>
                    <a:pt x="448" y="34"/>
                    <a:pt x="484" y="63"/>
                  </a:cubicBezTo>
                  <a:cubicBezTo>
                    <a:pt x="510" y="85"/>
                    <a:pt x="532" y="115"/>
                    <a:pt x="547" y="151"/>
                  </a:cubicBezTo>
                  <a:cubicBezTo>
                    <a:pt x="561" y="184"/>
                    <a:pt x="565" y="225"/>
                    <a:pt x="565" y="269"/>
                  </a:cubicBezTo>
                  <a:cubicBezTo>
                    <a:pt x="503" y="269"/>
                    <a:pt x="473" y="272"/>
                    <a:pt x="415" y="272"/>
                  </a:cubicBezTo>
                  <a:cubicBezTo>
                    <a:pt x="415" y="232"/>
                    <a:pt x="407" y="199"/>
                    <a:pt x="389" y="173"/>
                  </a:cubicBezTo>
                  <a:cubicBezTo>
                    <a:pt x="378" y="159"/>
                    <a:pt x="360" y="148"/>
                    <a:pt x="330" y="144"/>
                  </a:cubicBezTo>
                  <a:cubicBezTo>
                    <a:pt x="305" y="140"/>
                    <a:pt x="279" y="148"/>
                    <a:pt x="264" y="170"/>
                  </a:cubicBezTo>
                  <a:cubicBezTo>
                    <a:pt x="250" y="188"/>
                    <a:pt x="239" y="210"/>
                    <a:pt x="235" y="239"/>
                  </a:cubicBezTo>
                  <a:cubicBezTo>
                    <a:pt x="231" y="283"/>
                    <a:pt x="246" y="331"/>
                    <a:pt x="279" y="382"/>
                  </a:cubicBezTo>
                  <a:cubicBezTo>
                    <a:pt x="290" y="404"/>
                    <a:pt x="312" y="426"/>
                    <a:pt x="338" y="456"/>
                  </a:cubicBezTo>
                  <a:cubicBezTo>
                    <a:pt x="371" y="489"/>
                    <a:pt x="389" y="511"/>
                    <a:pt x="400" y="525"/>
                  </a:cubicBezTo>
                  <a:cubicBezTo>
                    <a:pt x="433" y="565"/>
                    <a:pt x="455" y="606"/>
                    <a:pt x="473" y="642"/>
                  </a:cubicBezTo>
                  <a:cubicBezTo>
                    <a:pt x="481" y="661"/>
                    <a:pt x="484" y="679"/>
                    <a:pt x="488" y="694"/>
                  </a:cubicBezTo>
                  <a:cubicBezTo>
                    <a:pt x="499" y="730"/>
                    <a:pt x="503" y="760"/>
                    <a:pt x="499" y="7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58" name="Google Shape;2658;p40"/>
          <p:cNvSpPr/>
          <p:nvPr/>
        </p:nvSpPr>
        <p:spPr>
          <a:xfrm>
            <a:off x="4132650" y="1778800"/>
            <a:ext cx="572700" cy="572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1" name="Google Shape;2661;p40"/>
          <p:cNvSpPr/>
          <p:nvPr/>
        </p:nvSpPr>
        <p:spPr>
          <a:xfrm>
            <a:off x="4625575" y="1139225"/>
            <a:ext cx="572700" cy="572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2" name="Imagen 71">
            <a:extLst>
              <a:ext uri="{FF2B5EF4-FFF2-40B4-BE49-F238E27FC236}">
                <a16:creationId xmlns:a16="http://schemas.microsoft.com/office/drawing/2014/main" id="{E465AAAE-AB79-4A76-BB68-059839BEAC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96" t="27107" r="6705" b="21861"/>
          <a:stretch/>
        </p:blipFill>
        <p:spPr>
          <a:xfrm>
            <a:off x="3342122" y="491986"/>
            <a:ext cx="5692553" cy="44421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30"/>
          <p:cNvSpPr/>
          <p:nvPr/>
        </p:nvSpPr>
        <p:spPr>
          <a:xfrm>
            <a:off x="333369" y="4754660"/>
            <a:ext cx="8258100" cy="383400"/>
          </a:xfrm>
          <a:prstGeom prst="rect">
            <a:avLst/>
          </a:prstGeom>
          <a:solidFill>
            <a:srgbClr val="66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1" name="Google Shape;1591;p30"/>
          <p:cNvSpPr txBox="1">
            <a:spLocks noGrp="1"/>
          </p:cNvSpPr>
          <p:nvPr>
            <p:ph type="title"/>
          </p:nvPr>
        </p:nvSpPr>
        <p:spPr>
          <a:xfrm>
            <a:off x="-3547786" y="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Martes</a:t>
            </a:r>
            <a:endParaRPr dirty="0"/>
          </a:p>
        </p:txBody>
      </p:sp>
      <p:grpSp>
        <p:nvGrpSpPr>
          <p:cNvPr id="1595" name="Google Shape;1595;p30"/>
          <p:cNvGrpSpPr/>
          <p:nvPr/>
        </p:nvGrpSpPr>
        <p:grpSpPr>
          <a:xfrm>
            <a:off x="6186616" y="2759429"/>
            <a:ext cx="2980095" cy="2269725"/>
            <a:chOff x="5703118" y="1966538"/>
            <a:chExt cx="2980095" cy="2269725"/>
          </a:xfrm>
        </p:grpSpPr>
        <p:sp>
          <p:nvSpPr>
            <p:cNvPr id="1596" name="Google Shape;1596;p30"/>
            <p:cNvSpPr/>
            <p:nvPr/>
          </p:nvSpPr>
          <p:spPr>
            <a:xfrm flipH="1">
              <a:off x="7886168" y="1966538"/>
              <a:ext cx="523716" cy="538824"/>
            </a:xfrm>
            <a:custGeom>
              <a:avLst/>
              <a:gdLst/>
              <a:ahLst/>
              <a:cxnLst/>
              <a:rect l="l" t="t" r="r" b="b"/>
              <a:pathLst>
                <a:path w="3813" h="3923" extrusionOk="0">
                  <a:moveTo>
                    <a:pt x="935" y="0"/>
                  </a:moveTo>
                  <a:lnTo>
                    <a:pt x="1" y="3922"/>
                  </a:lnTo>
                  <a:lnTo>
                    <a:pt x="3813" y="3922"/>
                  </a:lnTo>
                  <a:lnTo>
                    <a:pt x="9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30"/>
            <p:cNvSpPr/>
            <p:nvPr/>
          </p:nvSpPr>
          <p:spPr>
            <a:xfrm flipH="1">
              <a:off x="7931494" y="2505228"/>
              <a:ext cx="456689" cy="1728550"/>
            </a:xfrm>
            <a:custGeom>
              <a:avLst/>
              <a:gdLst/>
              <a:ahLst/>
              <a:cxnLst/>
              <a:rect l="l" t="t" r="r" b="b"/>
              <a:pathLst>
                <a:path w="3325" h="12585" extrusionOk="0">
                  <a:moveTo>
                    <a:pt x="0" y="0"/>
                  </a:moveTo>
                  <a:lnTo>
                    <a:pt x="0" y="12584"/>
                  </a:lnTo>
                  <a:lnTo>
                    <a:pt x="3325" y="12584"/>
                  </a:lnTo>
                  <a:lnTo>
                    <a:pt x="33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30"/>
            <p:cNvSpPr/>
            <p:nvPr/>
          </p:nvSpPr>
          <p:spPr>
            <a:xfrm flipH="1">
              <a:off x="8202351" y="2505228"/>
              <a:ext cx="456689" cy="1728550"/>
            </a:xfrm>
            <a:custGeom>
              <a:avLst/>
              <a:gdLst/>
              <a:ahLst/>
              <a:cxnLst/>
              <a:rect l="l" t="t" r="r" b="b"/>
              <a:pathLst>
                <a:path w="3325" h="12585" extrusionOk="0">
                  <a:moveTo>
                    <a:pt x="0" y="0"/>
                  </a:moveTo>
                  <a:lnTo>
                    <a:pt x="0" y="12584"/>
                  </a:lnTo>
                  <a:lnTo>
                    <a:pt x="3325" y="12584"/>
                  </a:lnTo>
                  <a:lnTo>
                    <a:pt x="3325" y="0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30"/>
            <p:cNvSpPr/>
            <p:nvPr/>
          </p:nvSpPr>
          <p:spPr>
            <a:xfrm flipH="1">
              <a:off x="8264707" y="2818388"/>
              <a:ext cx="329915" cy="130483"/>
            </a:xfrm>
            <a:custGeom>
              <a:avLst/>
              <a:gdLst/>
              <a:ahLst/>
              <a:cxnLst/>
              <a:rect l="l" t="t" r="r" b="b"/>
              <a:pathLst>
                <a:path w="2402" h="950" extrusionOk="0">
                  <a:moveTo>
                    <a:pt x="0" y="0"/>
                  </a:moveTo>
                  <a:lnTo>
                    <a:pt x="0" y="950"/>
                  </a:lnTo>
                  <a:lnTo>
                    <a:pt x="2401" y="950"/>
                  </a:lnTo>
                  <a:lnTo>
                    <a:pt x="2401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30"/>
            <p:cNvSpPr/>
            <p:nvPr/>
          </p:nvSpPr>
          <p:spPr>
            <a:xfrm flipH="1">
              <a:off x="8263745" y="3040348"/>
              <a:ext cx="330464" cy="130070"/>
            </a:xfrm>
            <a:custGeom>
              <a:avLst/>
              <a:gdLst/>
              <a:ahLst/>
              <a:cxnLst/>
              <a:rect l="l" t="t" r="r" b="b"/>
              <a:pathLst>
                <a:path w="2406" h="947" extrusionOk="0">
                  <a:moveTo>
                    <a:pt x="1" y="1"/>
                  </a:moveTo>
                  <a:lnTo>
                    <a:pt x="1" y="947"/>
                  </a:lnTo>
                  <a:lnTo>
                    <a:pt x="2406" y="947"/>
                  </a:lnTo>
                  <a:lnTo>
                    <a:pt x="2406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30"/>
            <p:cNvSpPr/>
            <p:nvPr/>
          </p:nvSpPr>
          <p:spPr>
            <a:xfrm flipH="1">
              <a:off x="8263196" y="3261895"/>
              <a:ext cx="329915" cy="130070"/>
            </a:xfrm>
            <a:custGeom>
              <a:avLst/>
              <a:gdLst/>
              <a:ahLst/>
              <a:cxnLst/>
              <a:rect l="l" t="t" r="r" b="b"/>
              <a:pathLst>
                <a:path w="2402" h="947" extrusionOk="0">
                  <a:moveTo>
                    <a:pt x="0" y="1"/>
                  </a:moveTo>
                  <a:lnTo>
                    <a:pt x="0" y="946"/>
                  </a:lnTo>
                  <a:lnTo>
                    <a:pt x="2401" y="946"/>
                  </a:lnTo>
                  <a:lnTo>
                    <a:pt x="2401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30"/>
            <p:cNvSpPr/>
            <p:nvPr/>
          </p:nvSpPr>
          <p:spPr>
            <a:xfrm flipH="1">
              <a:off x="8262235" y="3483442"/>
              <a:ext cx="329915" cy="130070"/>
            </a:xfrm>
            <a:custGeom>
              <a:avLst/>
              <a:gdLst/>
              <a:ahLst/>
              <a:cxnLst/>
              <a:rect l="l" t="t" r="r" b="b"/>
              <a:pathLst>
                <a:path w="2402" h="947" extrusionOk="0">
                  <a:moveTo>
                    <a:pt x="1" y="1"/>
                  </a:moveTo>
                  <a:lnTo>
                    <a:pt x="1" y="946"/>
                  </a:lnTo>
                  <a:lnTo>
                    <a:pt x="2402" y="946"/>
                  </a:lnTo>
                  <a:lnTo>
                    <a:pt x="2402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30"/>
            <p:cNvSpPr/>
            <p:nvPr/>
          </p:nvSpPr>
          <p:spPr>
            <a:xfrm flipH="1">
              <a:off x="7976267" y="2818388"/>
              <a:ext cx="185423" cy="130483"/>
            </a:xfrm>
            <a:custGeom>
              <a:avLst/>
              <a:gdLst/>
              <a:ahLst/>
              <a:cxnLst/>
              <a:rect l="l" t="t" r="r" b="b"/>
              <a:pathLst>
                <a:path w="1350" h="950" extrusionOk="0">
                  <a:moveTo>
                    <a:pt x="1" y="0"/>
                  </a:moveTo>
                  <a:lnTo>
                    <a:pt x="1" y="950"/>
                  </a:lnTo>
                  <a:lnTo>
                    <a:pt x="1350" y="950"/>
                  </a:lnTo>
                  <a:lnTo>
                    <a:pt x="1350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30"/>
            <p:cNvSpPr/>
            <p:nvPr/>
          </p:nvSpPr>
          <p:spPr>
            <a:xfrm flipH="1">
              <a:off x="7975718" y="3040348"/>
              <a:ext cx="185423" cy="130070"/>
            </a:xfrm>
            <a:custGeom>
              <a:avLst/>
              <a:gdLst/>
              <a:ahLst/>
              <a:cxnLst/>
              <a:rect l="l" t="t" r="r" b="b"/>
              <a:pathLst>
                <a:path w="1350" h="947" extrusionOk="0">
                  <a:moveTo>
                    <a:pt x="0" y="1"/>
                  </a:moveTo>
                  <a:lnTo>
                    <a:pt x="0" y="947"/>
                  </a:lnTo>
                  <a:lnTo>
                    <a:pt x="1349" y="947"/>
                  </a:lnTo>
                  <a:lnTo>
                    <a:pt x="1349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30"/>
            <p:cNvSpPr/>
            <p:nvPr/>
          </p:nvSpPr>
          <p:spPr>
            <a:xfrm flipH="1">
              <a:off x="7975306" y="3261895"/>
              <a:ext cx="185835" cy="130070"/>
            </a:xfrm>
            <a:custGeom>
              <a:avLst/>
              <a:gdLst/>
              <a:ahLst/>
              <a:cxnLst/>
              <a:rect l="l" t="t" r="r" b="b"/>
              <a:pathLst>
                <a:path w="1353" h="947" extrusionOk="0">
                  <a:moveTo>
                    <a:pt x="0" y="1"/>
                  </a:moveTo>
                  <a:lnTo>
                    <a:pt x="0" y="946"/>
                  </a:lnTo>
                  <a:lnTo>
                    <a:pt x="1353" y="946"/>
                  </a:lnTo>
                  <a:lnTo>
                    <a:pt x="1353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30"/>
            <p:cNvSpPr/>
            <p:nvPr/>
          </p:nvSpPr>
          <p:spPr>
            <a:xfrm flipH="1">
              <a:off x="7974757" y="3483442"/>
              <a:ext cx="185972" cy="130070"/>
            </a:xfrm>
            <a:custGeom>
              <a:avLst/>
              <a:gdLst/>
              <a:ahLst/>
              <a:cxnLst/>
              <a:rect l="l" t="t" r="r" b="b"/>
              <a:pathLst>
                <a:path w="1354" h="947" extrusionOk="0">
                  <a:moveTo>
                    <a:pt x="1" y="1"/>
                  </a:moveTo>
                  <a:lnTo>
                    <a:pt x="1" y="946"/>
                  </a:lnTo>
                  <a:lnTo>
                    <a:pt x="1354" y="946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30"/>
            <p:cNvSpPr/>
            <p:nvPr/>
          </p:nvSpPr>
          <p:spPr>
            <a:xfrm flipH="1">
              <a:off x="5761487" y="3360101"/>
              <a:ext cx="1308121" cy="874095"/>
            </a:xfrm>
            <a:custGeom>
              <a:avLst/>
              <a:gdLst/>
              <a:ahLst/>
              <a:cxnLst/>
              <a:rect l="l" t="t" r="r" b="b"/>
              <a:pathLst>
                <a:path w="9524" h="6364" extrusionOk="0">
                  <a:moveTo>
                    <a:pt x="0" y="0"/>
                  </a:moveTo>
                  <a:lnTo>
                    <a:pt x="0" y="6364"/>
                  </a:lnTo>
                  <a:lnTo>
                    <a:pt x="9524" y="6364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30"/>
            <p:cNvSpPr/>
            <p:nvPr/>
          </p:nvSpPr>
          <p:spPr>
            <a:xfrm flipH="1">
              <a:off x="5703118" y="2932664"/>
              <a:ext cx="1806565" cy="452706"/>
            </a:xfrm>
            <a:custGeom>
              <a:avLst/>
              <a:gdLst/>
              <a:ahLst/>
              <a:cxnLst/>
              <a:rect l="l" t="t" r="r" b="b"/>
              <a:pathLst>
                <a:path w="13153" h="3296" extrusionOk="0">
                  <a:moveTo>
                    <a:pt x="1" y="0"/>
                  </a:moveTo>
                  <a:lnTo>
                    <a:pt x="1" y="3296"/>
                  </a:lnTo>
                  <a:lnTo>
                    <a:pt x="13153" y="3296"/>
                  </a:lnTo>
                  <a:lnTo>
                    <a:pt x="970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0"/>
            <p:cNvSpPr/>
            <p:nvPr/>
          </p:nvSpPr>
          <p:spPr>
            <a:xfrm flipH="1">
              <a:off x="6967843" y="3365183"/>
              <a:ext cx="1107178" cy="826847"/>
            </a:xfrm>
            <a:custGeom>
              <a:avLst/>
              <a:gdLst/>
              <a:ahLst/>
              <a:cxnLst/>
              <a:rect l="l" t="t" r="r" b="b"/>
              <a:pathLst>
                <a:path w="8061" h="6020" extrusionOk="0">
                  <a:moveTo>
                    <a:pt x="0" y="0"/>
                  </a:moveTo>
                  <a:lnTo>
                    <a:pt x="0" y="6019"/>
                  </a:lnTo>
                  <a:lnTo>
                    <a:pt x="8061" y="6019"/>
                  </a:lnTo>
                  <a:lnTo>
                    <a:pt x="8061" y="0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30"/>
            <p:cNvSpPr/>
            <p:nvPr/>
          </p:nvSpPr>
          <p:spPr>
            <a:xfrm flipH="1">
              <a:off x="6901366" y="2928681"/>
              <a:ext cx="1222552" cy="458200"/>
            </a:xfrm>
            <a:custGeom>
              <a:avLst/>
              <a:gdLst/>
              <a:ahLst/>
              <a:cxnLst/>
              <a:rect l="l" t="t" r="r" b="b"/>
              <a:pathLst>
                <a:path w="8901" h="3336" extrusionOk="0">
                  <a:moveTo>
                    <a:pt x="4451" y="0"/>
                  </a:moveTo>
                  <a:lnTo>
                    <a:pt x="1" y="3336"/>
                  </a:lnTo>
                  <a:lnTo>
                    <a:pt x="8901" y="3336"/>
                  </a:lnTo>
                  <a:lnTo>
                    <a:pt x="4451" y="0"/>
                  </a:lnTo>
                  <a:close/>
                </a:path>
              </a:pathLst>
            </a:custGeom>
            <a:solidFill>
              <a:srgbClr val="F132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30"/>
            <p:cNvSpPr/>
            <p:nvPr/>
          </p:nvSpPr>
          <p:spPr>
            <a:xfrm flipH="1">
              <a:off x="8351786" y="2581733"/>
              <a:ext cx="147239" cy="147102"/>
            </a:xfrm>
            <a:custGeom>
              <a:avLst/>
              <a:gdLst/>
              <a:ahLst/>
              <a:cxnLst/>
              <a:rect l="l" t="t" r="r" b="b"/>
              <a:pathLst>
                <a:path w="1072" h="1071" extrusionOk="0">
                  <a:moveTo>
                    <a:pt x="536" y="0"/>
                  </a:moveTo>
                  <a:cubicBezTo>
                    <a:pt x="239" y="0"/>
                    <a:pt x="1" y="239"/>
                    <a:pt x="1" y="536"/>
                  </a:cubicBezTo>
                  <a:cubicBezTo>
                    <a:pt x="1" y="829"/>
                    <a:pt x="239" y="1071"/>
                    <a:pt x="536" y="1071"/>
                  </a:cubicBezTo>
                  <a:cubicBezTo>
                    <a:pt x="829" y="1071"/>
                    <a:pt x="1071" y="829"/>
                    <a:pt x="1071" y="536"/>
                  </a:cubicBezTo>
                  <a:cubicBezTo>
                    <a:pt x="1071" y="239"/>
                    <a:pt x="829" y="0"/>
                    <a:pt x="5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30"/>
            <p:cNvSpPr/>
            <p:nvPr/>
          </p:nvSpPr>
          <p:spPr>
            <a:xfrm flipH="1">
              <a:off x="8347253" y="2576651"/>
              <a:ext cx="156716" cy="156716"/>
            </a:xfrm>
            <a:custGeom>
              <a:avLst/>
              <a:gdLst/>
              <a:ahLst/>
              <a:cxnLst/>
              <a:rect l="l" t="t" r="r" b="b"/>
              <a:pathLst>
                <a:path w="1141" h="1141" extrusionOk="0">
                  <a:moveTo>
                    <a:pt x="572" y="74"/>
                  </a:moveTo>
                  <a:cubicBezTo>
                    <a:pt x="847" y="74"/>
                    <a:pt x="1070" y="298"/>
                    <a:pt x="1070" y="573"/>
                  </a:cubicBezTo>
                  <a:cubicBezTo>
                    <a:pt x="1070" y="848"/>
                    <a:pt x="847" y="1071"/>
                    <a:pt x="572" y="1071"/>
                  </a:cubicBezTo>
                  <a:cubicBezTo>
                    <a:pt x="297" y="1071"/>
                    <a:pt x="73" y="848"/>
                    <a:pt x="73" y="573"/>
                  </a:cubicBezTo>
                  <a:cubicBezTo>
                    <a:pt x="73" y="298"/>
                    <a:pt x="297" y="74"/>
                    <a:pt x="572" y="74"/>
                  </a:cubicBezTo>
                  <a:close/>
                  <a:moveTo>
                    <a:pt x="572" y="1"/>
                  </a:moveTo>
                  <a:cubicBezTo>
                    <a:pt x="257" y="1"/>
                    <a:pt x="0" y="257"/>
                    <a:pt x="0" y="573"/>
                  </a:cubicBezTo>
                  <a:cubicBezTo>
                    <a:pt x="0" y="888"/>
                    <a:pt x="257" y="1141"/>
                    <a:pt x="572" y="1141"/>
                  </a:cubicBezTo>
                  <a:cubicBezTo>
                    <a:pt x="887" y="1141"/>
                    <a:pt x="1140" y="888"/>
                    <a:pt x="1140" y="573"/>
                  </a:cubicBezTo>
                  <a:cubicBezTo>
                    <a:pt x="1140" y="257"/>
                    <a:pt x="887" y="1"/>
                    <a:pt x="572" y="1"/>
                  </a:cubicBezTo>
                  <a:close/>
                </a:path>
              </a:pathLst>
            </a:custGeom>
            <a:solidFill>
              <a:srgbClr val="363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30"/>
            <p:cNvSpPr/>
            <p:nvPr/>
          </p:nvSpPr>
          <p:spPr>
            <a:xfrm flipH="1">
              <a:off x="8386123" y="2599314"/>
              <a:ext cx="44913" cy="63593"/>
            </a:xfrm>
            <a:custGeom>
              <a:avLst/>
              <a:gdLst/>
              <a:ahLst/>
              <a:cxnLst/>
              <a:rect l="l" t="t" r="r" b="b"/>
              <a:pathLst>
                <a:path w="327" h="463" extrusionOk="0">
                  <a:moveTo>
                    <a:pt x="37" y="1"/>
                  </a:moveTo>
                  <a:cubicBezTo>
                    <a:pt x="15" y="1"/>
                    <a:pt x="1" y="19"/>
                    <a:pt x="1" y="37"/>
                  </a:cubicBezTo>
                  <a:lnTo>
                    <a:pt x="1" y="426"/>
                  </a:lnTo>
                  <a:cubicBezTo>
                    <a:pt x="1" y="437"/>
                    <a:pt x="4" y="444"/>
                    <a:pt x="15" y="452"/>
                  </a:cubicBezTo>
                  <a:cubicBezTo>
                    <a:pt x="19" y="459"/>
                    <a:pt x="30" y="463"/>
                    <a:pt x="37" y="463"/>
                  </a:cubicBezTo>
                  <a:cubicBezTo>
                    <a:pt x="41" y="463"/>
                    <a:pt x="41" y="459"/>
                    <a:pt x="45" y="459"/>
                  </a:cubicBezTo>
                  <a:lnTo>
                    <a:pt x="294" y="411"/>
                  </a:lnTo>
                  <a:cubicBezTo>
                    <a:pt x="316" y="408"/>
                    <a:pt x="327" y="386"/>
                    <a:pt x="323" y="367"/>
                  </a:cubicBezTo>
                  <a:cubicBezTo>
                    <a:pt x="320" y="351"/>
                    <a:pt x="305" y="337"/>
                    <a:pt x="286" y="337"/>
                  </a:cubicBezTo>
                  <a:cubicBezTo>
                    <a:pt x="284" y="337"/>
                    <a:pt x="281" y="338"/>
                    <a:pt x="279" y="338"/>
                  </a:cubicBezTo>
                  <a:lnTo>
                    <a:pt x="74" y="382"/>
                  </a:lnTo>
                  <a:lnTo>
                    <a:pt x="74" y="37"/>
                  </a:lnTo>
                  <a:cubicBezTo>
                    <a:pt x="74" y="19"/>
                    <a:pt x="56" y="1"/>
                    <a:pt x="37" y="1"/>
                  </a:cubicBezTo>
                  <a:close/>
                </a:path>
              </a:pathLst>
            </a:custGeom>
            <a:solidFill>
              <a:srgbClr val="FD00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30"/>
            <p:cNvSpPr/>
            <p:nvPr/>
          </p:nvSpPr>
          <p:spPr>
            <a:xfrm flipH="1">
              <a:off x="8002913" y="2581733"/>
              <a:ext cx="124988" cy="147102"/>
            </a:xfrm>
            <a:custGeom>
              <a:avLst/>
              <a:gdLst/>
              <a:ahLst/>
              <a:cxnLst/>
              <a:rect l="l" t="t" r="r" b="b"/>
              <a:pathLst>
                <a:path w="910" h="1071" extrusionOk="0">
                  <a:moveTo>
                    <a:pt x="455" y="0"/>
                  </a:moveTo>
                  <a:cubicBezTo>
                    <a:pt x="202" y="0"/>
                    <a:pt x="0" y="239"/>
                    <a:pt x="0" y="536"/>
                  </a:cubicBezTo>
                  <a:cubicBezTo>
                    <a:pt x="0" y="829"/>
                    <a:pt x="202" y="1071"/>
                    <a:pt x="455" y="1071"/>
                  </a:cubicBezTo>
                  <a:cubicBezTo>
                    <a:pt x="704" y="1071"/>
                    <a:pt x="909" y="829"/>
                    <a:pt x="909" y="536"/>
                  </a:cubicBezTo>
                  <a:cubicBezTo>
                    <a:pt x="909" y="239"/>
                    <a:pt x="704" y="0"/>
                    <a:pt x="455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30"/>
            <p:cNvSpPr/>
            <p:nvPr/>
          </p:nvSpPr>
          <p:spPr>
            <a:xfrm flipH="1">
              <a:off x="7998930" y="2576651"/>
              <a:ext cx="133092" cy="156716"/>
            </a:xfrm>
            <a:custGeom>
              <a:avLst/>
              <a:gdLst/>
              <a:ahLst/>
              <a:cxnLst/>
              <a:rect l="l" t="t" r="r" b="b"/>
              <a:pathLst>
                <a:path w="969" h="1141" extrusionOk="0">
                  <a:moveTo>
                    <a:pt x="485" y="74"/>
                  </a:moveTo>
                  <a:cubicBezTo>
                    <a:pt x="719" y="74"/>
                    <a:pt x="906" y="298"/>
                    <a:pt x="906" y="573"/>
                  </a:cubicBezTo>
                  <a:cubicBezTo>
                    <a:pt x="906" y="848"/>
                    <a:pt x="719" y="1071"/>
                    <a:pt x="485" y="1071"/>
                  </a:cubicBezTo>
                  <a:cubicBezTo>
                    <a:pt x="250" y="1071"/>
                    <a:pt x="60" y="848"/>
                    <a:pt x="60" y="573"/>
                  </a:cubicBezTo>
                  <a:cubicBezTo>
                    <a:pt x="60" y="298"/>
                    <a:pt x="250" y="74"/>
                    <a:pt x="485" y="74"/>
                  </a:cubicBezTo>
                  <a:close/>
                  <a:moveTo>
                    <a:pt x="485" y="1"/>
                  </a:moveTo>
                  <a:cubicBezTo>
                    <a:pt x="217" y="1"/>
                    <a:pt x="1" y="257"/>
                    <a:pt x="1" y="573"/>
                  </a:cubicBezTo>
                  <a:cubicBezTo>
                    <a:pt x="1" y="888"/>
                    <a:pt x="217" y="1141"/>
                    <a:pt x="485" y="1141"/>
                  </a:cubicBezTo>
                  <a:cubicBezTo>
                    <a:pt x="752" y="1141"/>
                    <a:pt x="969" y="888"/>
                    <a:pt x="969" y="573"/>
                  </a:cubicBezTo>
                  <a:cubicBezTo>
                    <a:pt x="969" y="257"/>
                    <a:pt x="752" y="1"/>
                    <a:pt x="485" y="1"/>
                  </a:cubicBezTo>
                  <a:close/>
                </a:path>
              </a:pathLst>
            </a:custGeom>
            <a:solidFill>
              <a:srgbClr val="2930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0"/>
            <p:cNvSpPr/>
            <p:nvPr/>
          </p:nvSpPr>
          <p:spPr>
            <a:xfrm flipH="1">
              <a:off x="8032168" y="2599314"/>
              <a:ext cx="37909" cy="63593"/>
            </a:xfrm>
            <a:custGeom>
              <a:avLst/>
              <a:gdLst/>
              <a:ahLst/>
              <a:cxnLst/>
              <a:rect l="l" t="t" r="r" b="b"/>
              <a:pathLst>
                <a:path w="276" h="463" extrusionOk="0">
                  <a:moveTo>
                    <a:pt x="30" y="1"/>
                  </a:moveTo>
                  <a:cubicBezTo>
                    <a:pt x="12" y="1"/>
                    <a:pt x="1" y="19"/>
                    <a:pt x="1" y="37"/>
                  </a:cubicBezTo>
                  <a:lnTo>
                    <a:pt x="1" y="426"/>
                  </a:lnTo>
                  <a:cubicBezTo>
                    <a:pt x="1" y="437"/>
                    <a:pt x="4" y="444"/>
                    <a:pt x="12" y="452"/>
                  </a:cubicBezTo>
                  <a:cubicBezTo>
                    <a:pt x="15" y="459"/>
                    <a:pt x="23" y="463"/>
                    <a:pt x="30" y="463"/>
                  </a:cubicBezTo>
                  <a:cubicBezTo>
                    <a:pt x="34" y="463"/>
                    <a:pt x="34" y="459"/>
                    <a:pt x="37" y="459"/>
                  </a:cubicBezTo>
                  <a:lnTo>
                    <a:pt x="250" y="411"/>
                  </a:lnTo>
                  <a:cubicBezTo>
                    <a:pt x="265" y="408"/>
                    <a:pt x="276" y="386"/>
                    <a:pt x="272" y="367"/>
                  </a:cubicBezTo>
                  <a:cubicBezTo>
                    <a:pt x="269" y="351"/>
                    <a:pt x="257" y="337"/>
                    <a:pt x="244" y="337"/>
                  </a:cubicBezTo>
                  <a:cubicBezTo>
                    <a:pt x="242" y="337"/>
                    <a:pt x="241" y="338"/>
                    <a:pt x="239" y="338"/>
                  </a:cubicBezTo>
                  <a:lnTo>
                    <a:pt x="59" y="382"/>
                  </a:lnTo>
                  <a:lnTo>
                    <a:pt x="59" y="37"/>
                  </a:lnTo>
                  <a:cubicBezTo>
                    <a:pt x="59" y="19"/>
                    <a:pt x="48" y="1"/>
                    <a:pt x="30" y="1"/>
                  </a:cubicBezTo>
                  <a:close/>
                </a:path>
              </a:pathLst>
            </a:custGeom>
            <a:solidFill>
              <a:srgbClr val="CC00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0"/>
            <p:cNvSpPr/>
            <p:nvPr/>
          </p:nvSpPr>
          <p:spPr>
            <a:xfrm flipH="1">
              <a:off x="6898757" y="4073502"/>
              <a:ext cx="1261972" cy="54528"/>
            </a:xfrm>
            <a:custGeom>
              <a:avLst/>
              <a:gdLst/>
              <a:ahLst/>
              <a:cxnLst/>
              <a:rect l="l" t="t" r="r" b="b"/>
              <a:pathLst>
                <a:path w="9188" h="397" extrusionOk="0">
                  <a:moveTo>
                    <a:pt x="1" y="1"/>
                  </a:moveTo>
                  <a:lnTo>
                    <a:pt x="1" y="396"/>
                  </a:lnTo>
                  <a:lnTo>
                    <a:pt x="9187" y="396"/>
                  </a:lnTo>
                  <a:lnTo>
                    <a:pt x="9187" y="1"/>
                  </a:lnTo>
                  <a:close/>
                </a:path>
              </a:pathLst>
            </a:custGeom>
            <a:solidFill>
              <a:srgbClr val="9356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0"/>
            <p:cNvSpPr/>
            <p:nvPr/>
          </p:nvSpPr>
          <p:spPr>
            <a:xfrm flipH="1">
              <a:off x="6833928" y="4127893"/>
              <a:ext cx="1391630" cy="53979"/>
            </a:xfrm>
            <a:custGeom>
              <a:avLst/>
              <a:gdLst/>
              <a:ahLst/>
              <a:cxnLst/>
              <a:rect l="l" t="t" r="r" b="b"/>
              <a:pathLst>
                <a:path w="10132" h="393" extrusionOk="0">
                  <a:moveTo>
                    <a:pt x="0" y="0"/>
                  </a:moveTo>
                  <a:lnTo>
                    <a:pt x="0" y="393"/>
                  </a:lnTo>
                  <a:lnTo>
                    <a:pt x="10132" y="393"/>
                  </a:lnTo>
                  <a:lnTo>
                    <a:pt x="10132" y="0"/>
                  </a:lnTo>
                  <a:close/>
                </a:path>
              </a:pathLst>
            </a:custGeom>
            <a:solidFill>
              <a:srgbClr val="9356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30"/>
            <p:cNvSpPr/>
            <p:nvPr/>
          </p:nvSpPr>
          <p:spPr>
            <a:xfrm flipH="1">
              <a:off x="6768962" y="4181734"/>
              <a:ext cx="1521563" cy="54528"/>
            </a:xfrm>
            <a:custGeom>
              <a:avLst/>
              <a:gdLst/>
              <a:ahLst/>
              <a:cxnLst/>
              <a:rect l="l" t="t" r="r" b="b"/>
              <a:pathLst>
                <a:path w="11078" h="397" extrusionOk="0">
                  <a:moveTo>
                    <a:pt x="0" y="1"/>
                  </a:moveTo>
                  <a:lnTo>
                    <a:pt x="0" y="397"/>
                  </a:lnTo>
                  <a:lnTo>
                    <a:pt x="11078" y="397"/>
                  </a:lnTo>
                  <a:lnTo>
                    <a:pt x="11078" y="1"/>
                  </a:lnTo>
                  <a:close/>
                </a:path>
              </a:pathLst>
            </a:custGeom>
            <a:solidFill>
              <a:srgbClr val="9356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30"/>
            <p:cNvSpPr/>
            <p:nvPr/>
          </p:nvSpPr>
          <p:spPr>
            <a:xfrm flipH="1">
              <a:off x="6898757" y="4106741"/>
              <a:ext cx="1261972" cy="21289"/>
            </a:xfrm>
            <a:custGeom>
              <a:avLst/>
              <a:gdLst/>
              <a:ahLst/>
              <a:cxnLst/>
              <a:rect l="l" t="t" r="r" b="b"/>
              <a:pathLst>
                <a:path w="9188" h="155" extrusionOk="0">
                  <a:moveTo>
                    <a:pt x="1" y="1"/>
                  </a:moveTo>
                  <a:lnTo>
                    <a:pt x="1" y="154"/>
                  </a:lnTo>
                  <a:lnTo>
                    <a:pt x="9187" y="154"/>
                  </a:lnTo>
                  <a:lnTo>
                    <a:pt x="918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30"/>
            <p:cNvSpPr/>
            <p:nvPr/>
          </p:nvSpPr>
          <p:spPr>
            <a:xfrm flipH="1">
              <a:off x="6833928" y="4161132"/>
              <a:ext cx="1391630" cy="20740"/>
            </a:xfrm>
            <a:custGeom>
              <a:avLst/>
              <a:gdLst/>
              <a:ahLst/>
              <a:cxnLst/>
              <a:rect l="l" t="t" r="r" b="b"/>
              <a:pathLst>
                <a:path w="10132" h="151" extrusionOk="0">
                  <a:moveTo>
                    <a:pt x="0" y="0"/>
                  </a:moveTo>
                  <a:lnTo>
                    <a:pt x="0" y="151"/>
                  </a:lnTo>
                  <a:lnTo>
                    <a:pt x="10132" y="151"/>
                  </a:lnTo>
                  <a:lnTo>
                    <a:pt x="101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30"/>
            <p:cNvSpPr/>
            <p:nvPr/>
          </p:nvSpPr>
          <p:spPr>
            <a:xfrm flipH="1">
              <a:off x="6768962" y="4215523"/>
              <a:ext cx="1521563" cy="20740"/>
            </a:xfrm>
            <a:custGeom>
              <a:avLst/>
              <a:gdLst/>
              <a:ahLst/>
              <a:cxnLst/>
              <a:rect l="l" t="t" r="r" b="b"/>
              <a:pathLst>
                <a:path w="11078" h="151" extrusionOk="0">
                  <a:moveTo>
                    <a:pt x="0" y="0"/>
                  </a:moveTo>
                  <a:lnTo>
                    <a:pt x="0" y="151"/>
                  </a:lnTo>
                  <a:lnTo>
                    <a:pt x="11078" y="151"/>
                  </a:lnTo>
                  <a:lnTo>
                    <a:pt x="1107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0"/>
            <p:cNvSpPr/>
            <p:nvPr/>
          </p:nvSpPr>
          <p:spPr>
            <a:xfrm flipH="1">
              <a:off x="7341431" y="3696885"/>
              <a:ext cx="359994" cy="376751"/>
            </a:xfrm>
            <a:custGeom>
              <a:avLst/>
              <a:gdLst/>
              <a:ahLst/>
              <a:cxnLst/>
              <a:rect l="l" t="t" r="r" b="b"/>
              <a:pathLst>
                <a:path w="2621" h="2743" extrusionOk="0">
                  <a:moveTo>
                    <a:pt x="0" y="1"/>
                  </a:moveTo>
                  <a:lnTo>
                    <a:pt x="0" y="2743"/>
                  </a:lnTo>
                  <a:lnTo>
                    <a:pt x="2621" y="2743"/>
                  </a:lnTo>
                  <a:lnTo>
                    <a:pt x="2621" y="1"/>
                  </a:lnTo>
                  <a:close/>
                </a:path>
              </a:pathLst>
            </a:custGeom>
            <a:solidFill>
              <a:srgbClr val="874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0"/>
            <p:cNvSpPr/>
            <p:nvPr/>
          </p:nvSpPr>
          <p:spPr>
            <a:xfrm flipH="1">
              <a:off x="7544296" y="3725180"/>
              <a:ext cx="125950" cy="129933"/>
            </a:xfrm>
            <a:custGeom>
              <a:avLst/>
              <a:gdLst/>
              <a:ahLst/>
              <a:cxnLst/>
              <a:rect l="l" t="t" r="r" b="b"/>
              <a:pathLst>
                <a:path w="917" h="946" extrusionOk="0">
                  <a:moveTo>
                    <a:pt x="0" y="0"/>
                  </a:moveTo>
                  <a:lnTo>
                    <a:pt x="0" y="946"/>
                  </a:lnTo>
                  <a:lnTo>
                    <a:pt x="917" y="946"/>
                  </a:lnTo>
                  <a:lnTo>
                    <a:pt x="917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0"/>
            <p:cNvSpPr/>
            <p:nvPr/>
          </p:nvSpPr>
          <p:spPr>
            <a:xfrm flipH="1">
              <a:off x="7371096" y="3725180"/>
              <a:ext cx="125538" cy="129933"/>
            </a:xfrm>
            <a:custGeom>
              <a:avLst/>
              <a:gdLst/>
              <a:ahLst/>
              <a:cxnLst/>
              <a:rect l="l" t="t" r="r" b="b"/>
              <a:pathLst>
                <a:path w="914" h="946" extrusionOk="0">
                  <a:moveTo>
                    <a:pt x="1" y="0"/>
                  </a:moveTo>
                  <a:lnTo>
                    <a:pt x="1" y="946"/>
                  </a:lnTo>
                  <a:lnTo>
                    <a:pt x="914" y="946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0"/>
            <p:cNvSpPr/>
            <p:nvPr/>
          </p:nvSpPr>
          <p:spPr>
            <a:xfrm flipH="1">
              <a:off x="7739612" y="3441687"/>
              <a:ext cx="293654" cy="111940"/>
            </a:xfrm>
            <a:custGeom>
              <a:avLst/>
              <a:gdLst/>
              <a:ahLst/>
              <a:cxnLst/>
              <a:rect l="l" t="t" r="r" b="b"/>
              <a:pathLst>
                <a:path w="2138" h="815" extrusionOk="0">
                  <a:moveTo>
                    <a:pt x="0" y="0"/>
                  </a:moveTo>
                  <a:lnTo>
                    <a:pt x="0" y="814"/>
                  </a:lnTo>
                  <a:lnTo>
                    <a:pt x="2137" y="814"/>
                  </a:lnTo>
                  <a:lnTo>
                    <a:pt x="2137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0"/>
            <p:cNvSpPr/>
            <p:nvPr/>
          </p:nvSpPr>
          <p:spPr>
            <a:xfrm flipH="1">
              <a:off x="7009589" y="3441687"/>
              <a:ext cx="293654" cy="111940"/>
            </a:xfrm>
            <a:custGeom>
              <a:avLst/>
              <a:gdLst/>
              <a:ahLst/>
              <a:cxnLst/>
              <a:rect l="l" t="t" r="r" b="b"/>
              <a:pathLst>
                <a:path w="2138" h="815" extrusionOk="0">
                  <a:moveTo>
                    <a:pt x="1" y="0"/>
                  </a:moveTo>
                  <a:lnTo>
                    <a:pt x="1" y="814"/>
                  </a:lnTo>
                  <a:lnTo>
                    <a:pt x="2138" y="814"/>
                  </a:lnTo>
                  <a:lnTo>
                    <a:pt x="2138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0"/>
            <p:cNvSpPr/>
            <p:nvPr/>
          </p:nvSpPr>
          <p:spPr>
            <a:xfrm flipH="1">
              <a:off x="7374532" y="3441687"/>
              <a:ext cx="293792" cy="111940"/>
            </a:xfrm>
            <a:custGeom>
              <a:avLst/>
              <a:gdLst/>
              <a:ahLst/>
              <a:cxnLst/>
              <a:rect l="l" t="t" r="r" b="b"/>
              <a:pathLst>
                <a:path w="2139" h="815" extrusionOk="0">
                  <a:moveTo>
                    <a:pt x="1" y="0"/>
                  </a:moveTo>
                  <a:lnTo>
                    <a:pt x="1" y="814"/>
                  </a:lnTo>
                  <a:lnTo>
                    <a:pt x="2138" y="814"/>
                  </a:lnTo>
                  <a:lnTo>
                    <a:pt x="2138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0"/>
            <p:cNvSpPr/>
            <p:nvPr/>
          </p:nvSpPr>
          <p:spPr>
            <a:xfrm flipH="1">
              <a:off x="6579542" y="3476849"/>
              <a:ext cx="293792" cy="111940"/>
            </a:xfrm>
            <a:custGeom>
              <a:avLst/>
              <a:gdLst/>
              <a:ahLst/>
              <a:cxnLst/>
              <a:rect l="l" t="t" r="r" b="b"/>
              <a:pathLst>
                <a:path w="2139" h="815" extrusionOk="0">
                  <a:moveTo>
                    <a:pt x="1" y="1"/>
                  </a:moveTo>
                  <a:lnTo>
                    <a:pt x="1" y="815"/>
                  </a:lnTo>
                  <a:lnTo>
                    <a:pt x="2138" y="815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30"/>
            <p:cNvSpPr/>
            <p:nvPr/>
          </p:nvSpPr>
          <p:spPr>
            <a:xfrm flipH="1">
              <a:off x="5849519" y="3476849"/>
              <a:ext cx="293654" cy="111940"/>
            </a:xfrm>
            <a:custGeom>
              <a:avLst/>
              <a:gdLst/>
              <a:ahLst/>
              <a:cxnLst/>
              <a:rect l="l" t="t" r="r" b="b"/>
              <a:pathLst>
                <a:path w="2138" h="815" extrusionOk="0">
                  <a:moveTo>
                    <a:pt x="0" y="1"/>
                  </a:moveTo>
                  <a:lnTo>
                    <a:pt x="0" y="815"/>
                  </a:lnTo>
                  <a:lnTo>
                    <a:pt x="2137" y="815"/>
                  </a:lnTo>
                  <a:lnTo>
                    <a:pt x="2137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30"/>
            <p:cNvSpPr/>
            <p:nvPr/>
          </p:nvSpPr>
          <p:spPr>
            <a:xfrm flipH="1">
              <a:off x="6214599" y="3476849"/>
              <a:ext cx="293654" cy="111940"/>
            </a:xfrm>
            <a:custGeom>
              <a:avLst/>
              <a:gdLst/>
              <a:ahLst/>
              <a:cxnLst/>
              <a:rect l="l" t="t" r="r" b="b"/>
              <a:pathLst>
                <a:path w="2138" h="815" extrusionOk="0">
                  <a:moveTo>
                    <a:pt x="1" y="1"/>
                  </a:moveTo>
                  <a:lnTo>
                    <a:pt x="1" y="815"/>
                  </a:lnTo>
                  <a:lnTo>
                    <a:pt x="2138" y="815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30"/>
            <p:cNvSpPr/>
            <p:nvPr/>
          </p:nvSpPr>
          <p:spPr>
            <a:xfrm flipH="1">
              <a:off x="6579542" y="3792070"/>
              <a:ext cx="293792" cy="111391"/>
            </a:xfrm>
            <a:custGeom>
              <a:avLst/>
              <a:gdLst/>
              <a:ahLst/>
              <a:cxnLst/>
              <a:rect l="l" t="t" r="r" b="b"/>
              <a:pathLst>
                <a:path w="2139" h="811" extrusionOk="0">
                  <a:moveTo>
                    <a:pt x="1" y="1"/>
                  </a:moveTo>
                  <a:lnTo>
                    <a:pt x="1" y="811"/>
                  </a:lnTo>
                  <a:lnTo>
                    <a:pt x="2138" y="811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30"/>
            <p:cNvSpPr/>
            <p:nvPr/>
          </p:nvSpPr>
          <p:spPr>
            <a:xfrm flipH="1">
              <a:off x="5849519" y="3792070"/>
              <a:ext cx="293654" cy="111391"/>
            </a:xfrm>
            <a:custGeom>
              <a:avLst/>
              <a:gdLst/>
              <a:ahLst/>
              <a:cxnLst/>
              <a:rect l="l" t="t" r="r" b="b"/>
              <a:pathLst>
                <a:path w="2138" h="811" extrusionOk="0">
                  <a:moveTo>
                    <a:pt x="0" y="1"/>
                  </a:moveTo>
                  <a:lnTo>
                    <a:pt x="0" y="811"/>
                  </a:lnTo>
                  <a:lnTo>
                    <a:pt x="2137" y="811"/>
                  </a:lnTo>
                  <a:lnTo>
                    <a:pt x="2137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30"/>
            <p:cNvSpPr/>
            <p:nvPr/>
          </p:nvSpPr>
          <p:spPr>
            <a:xfrm flipH="1">
              <a:off x="6214599" y="3792070"/>
              <a:ext cx="293654" cy="111391"/>
            </a:xfrm>
            <a:custGeom>
              <a:avLst/>
              <a:gdLst/>
              <a:ahLst/>
              <a:cxnLst/>
              <a:rect l="l" t="t" r="r" b="b"/>
              <a:pathLst>
                <a:path w="2138" h="811" extrusionOk="0">
                  <a:moveTo>
                    <a:pt x="1" y="1"/>
                  </a:moveTo>
                  <a:lnTo>
                    <a:pt x="1" y="811"/>
                  </a:lnTo>
                  <a:lnTo>
                    <a:pt x="2138" y="811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30"/>
            <p:cNvSpPr/>
            <p:nvPr/>
          </p:nvSpPr>
          <p:spPr>
            <a:xfrm flipH="1">
              <a:off x="7521083" y="3696885"/>
              <a:ext cx="137" cy="376751"/>
            </a:xfrm>
            <a:custGeom>
              <a:avLst/>
              <a:gdLst/>
              <a:ahLst/>
              <a:cxnLst/>
              <a:rect l="l" t="t" r="r" b="b"/>
              <a:pathLst>
                <a:path w="1" h="2743" fill="none" extrusionOk="0">
                  <a:moveTo>
                    <a:pt x="0" y="1"/>
                  </a:moveTo>
                  <a:lnTo>
                    <a:pt x="0" y="2743"/>
                  </a:lnTo>
                </a:path>
              </a:pathLst>
            </a:custGeom>
            <a:noFill/>
            <a:ln w="3025" cap="flat" cmpd="sng">
              <a:solidFill>
                <a:srgbClr val="363B63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30"/>
            <p:cNvSpPr/>
            <p:nvPr/>
          </p:nvSpPr>
          <p:spPr>
            <a:xfrm flipH="1">
              <a:off x="8159498" y="1966538"/>
              <a:ext cx="523716" cy="538824"/>
            </a:xfrm>
            <a:custGeom>
              <a:avLst/>
              <a:gdLst/>
              <a:ahLst/>
              <a:cxnLst/>
              <a:rect l="l" t="t" r="r" b="b"/>
              <a:pathLst>
                <a:path w="3813" h="3923" extrusionOk="0">
                  <a:moveTo>
                    <a:pt x="2925" y="0"/>
                  </a:moveTo>
                  <a:lnTo>
                    <a:pt x="0" y="3922"/>
                  </a:lnTo>
                  <a:lnTo>
                    <a:pt x="3812" y="3922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rgbClr val="F132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37" name="Google Shape;1637;p30"/>
          <p:cNvGrpSpPr/>
          <p:nvPr/>
        </p:nvGrpSpPr>
        <p:grpSpPr>
          <a:xfrm>
            <a:off x="52922" y="3819706"/>
            <a:ext cx="3733603" cy="1303069"/>
            <a:chOff x="438974" y="3127185"/>
            <a:chExt cx="3733603" cy="1303069"/>
          </a:xfrm>
        </p:grpSpPr>
        <p:sp>
          <p:nvSpPr>
            <p:cNvPr id="1638" name="Google Shape;1638;p30"/>
            <p:cNvSpPr/>
            <p:nvPr/>
          </p:nvSpPr>
          <p:spPr>
            <a:xfrm>
              <a:off x="508408" y="3182351"/>
              <a:ext cx="3610537" cy="1032076"/>
            </a:xfrm>
            <a:custGeom>
              <a:avLst/>
              <a:gdLst/>
              <a:ahLst/>
              <a:cxnLst/>
              <a:rect l="l" t="t" r="r" b="b"/>
              <a:pathLst>
                <a:path w="41756" h="11936" extrusionOk="0">
                  <a:moveTo>
                    <a:pt x="1251" y="0"/>
                  </a:moveTo>
                  <a:cubicBezTo>
                    <a:pt x="562" y="0"/>
                    <a:pt x="1" y="561"/>
                    <a:pt x="1" y="1250"/>
                  </a:cubicBezTo>
                  <a:lnTo>
                    <a:pt x="1" y="11147"/>
                  </a:lnTo>
                  <a:cubicBezTo>
                    <a:pt x="1" y="11569"/>
                    <a:pt x="342" y="11914"/>
                    <a:pt x="763" y="11914"/>
                  </a:cubicBezTo>
                  <a:lnTo>
                    <a:pt x="8549" y="11917"/>
                  </a:lnTo>
                  <a:cubicBezTo>
                    <a:pt x="8688" y="11917"/>
                    <a:pt x="8806" y="11811"/>
                    <a:pt x="8817" y="11668"/>
                  </a:cubicBezTo>
                  <a:cubicBezTo>
                    <a:pt x="8952" y="10235"/>
                    <a:pt x="10158" y="9109"/>
                    <a:pt x="11628" y="9109"/>
                  </a:cubicBezTo>
                  <a:cubicBezTo>
                    <a:pt x="13102" y="9109"/>
                    <a:pt x="14311" y="10235"/>
                    <a:pt x="14443" y="11672"/>
                  </a:cubicBezTo>
                  <a:cubicBezTo>
                    <a:pt x="14454" y="11811"/>
                    <a:pt x="14572" y="11921"/>
                    <a:pt x="14711" y="11921"/>
                  </a:cubicBezTo>
                  <a:lnTo>
                    <a:pt x="31477" y="11928"/>
                  </a:lnTo>
                  <a:cubicBezTo>
                    <a:pt x="31617" y="11928"/>
                    <a:pt x="31734" y="11822"/>
                    <a:pt x="31745" y="11683"/>
                  </a:cubicBezTo>
                  <a:cubicBezTo>
                    <a:pt x="31873" y="10238"/>
                    <a:pt x="33087" y="9109"/>
                    <a:pt x="34560" y="9109"/>
                  </a:cubicBezTo>
                  <a:cubicBezTo>
                    <a:pt x="36037" y="9109"/>
                    <a:pt x="37247" y="10242"/>
                    <a:pt x="37375" y="11686"/>
                  </a:cubicBezTo>
                  <a:cubicBezTo>
                    <a:pt x="37386" y="11826"/>
                    <a:pt x="37504" y="11932"/>
                    <a:pt x="37643" y="11932"/>
                  </a:cubicBezTo>
                  <a:lnTo>
                    <a:pt x="40990" y="11936"/>
                  </a:lnTo>
                  <a:cubicBezTo>
                    <a:pt x="41411" y="11936"/>
                    <a:pt x="41756" y="11591"/>
                    <a:pt x="41756" y="11169"/>
                  </a:cubicBezTo>
                  <a:lnTo>
                    <a:pt x="41756" y="6525"/>
                  </a:lnTo>
                  <a:cubicBezTo>
                    <a:pt x="41756" y="5506"/>
                    <a:pt x="40931" y="4685"/>
                    <a:pt x="39916" y="4685"/>
                  </a:cubicBezTo>
                  <a:lnTo>
                    <a:pt x="34491" y="4494"/>
                  </a:lnTo>
                  <a:lnTo>
                    <a:pt x="34491" y="1232"/>
                  </a:lnTo>
                  <a:cubicBezTo>
                    <a:pt x="34491" y="550"/>
                    <a:pt x="33985" y="0"/>
                    <a:pt x="333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30"/>
            <p:cNvSpPr/>
            <p:nvPr/>
          </p:nvSpPr>
          <p:spPr>
            <a:xfrm>
              <a:off x="3280835" y="3998522"/>
              <a:ext cx="431819" cy="431732"/>
            </a:xfrm>
            <a:custGeom>
              <a:avLst/>
              <a:gdLst/>
              <a:ahLst/>
              <a:cxnLst/>
              <a:rect l="l" t="t" r="r" b="b"/>
              <a:pathLst>
                <a:path w="4994" h="4993" extrusionOk="0">
                  <a:moveTo>
                    <a:pt x="2497" y="0"/>
                  </a:moveTo>
                  <a:cubicBezTo>
                    <a:pt x="1119" y="0"/>
                    <a:pt x="1" y="1118"/>
                    <a:pt x="1" y="2497"/>
                  </a:cubicBezTo>
                  <a:cubicBezTo>
                    <a:pt x="1" y="3875"/>
                    <a:pt x="1119" y="4993"/>
                    <a:pt x="2497" y="4993"/>
                  </a:cubicBezTo>
                  <a:cubicBezTo>
                    <a:pt x="3875" y="4993"/>
                    <a:pt x="4993" y="3875"/>
                    <a:pt x="4993" y="2497"/>
                  </a:cubicBezTo>
                  <a:cubicBezTo>
                    <a:pt x="4993" y="1118"/>
                    <a:pt x="3875" y="0"/>
                    <a:pt x="2497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30"/>
            <p:cNvSpPr/>
            <p:nvPr/>
          </p:nvSpPr>
          <p:spPr>
            <a:xfrm>
              <a:off x="3354073" y="4071760"/>
              <a:ext cx="285343" cy="285343"/>
            </a:xfrm>
            <a:custGeom>
              <a:avLst/>
              <a:gdLst/>
              <a:ahLst/>
              <a:cxnLst/>
              <a:rect l="l" t="t" r="r" b="b"/>
              <a:pathLst>
                <a:path w="3300" h="3300" extrusionOk="0">
                  <a:moveTo>
                    <a:pt x="1650" y="0"/>
                  </a:moveTo>
                  <a:cubicBezTo>
                    <a:pt x="741" y="0"/>
                    <a:pt x="1" y="740"/>
                    <a:pt x="1" y="1650"/>
                  </a:cubicBezTo>
                  <a:cubicBezTo>
                    <a:pt x="1" y="2559"/>
                    <a:pt x="741" y="3299"/>
                    <a:pt x="1650" y="3299"/>
                  </a:cubicBezTo>
                  <a:cubicBezTo>
                    <a:pt x="2559" y="3299"/>
                    <a:pt x="3300" y="2559"/>
                    <a:pt x="3300" y="1650"/>
                  </a:cubicBezTo>
                  <a:cubicBezTo>
                    <a:pt x="3300" y="740"/>
                    <a:pt x="2559" y="0"/>
                    <a:pt x="165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30"/>
            <p:cNvSpPr/>
            <p:nvPr/>
          </p:nvSpPr>
          <p:spPr>
            <a:xfrm>
              <a:off x="3383213" y="4100554"/>
              <a:ext cx="227064" cy="227323"/>
            </a:xfrm>
            <a:custGeom>
              <a:avLst/>
              <a:gdLst/>
              <a:ahLst/>
              <a:cxnLst/>
              <a:rect l="l" t="t" r="r" b="b"/>
              <a:pathLst>
                <a:path w="2626" h="2629" extrusionOk="0">
                  <a:moveTo>
                    <a:pt x="1313" y="1"/>
                  </a:moveTo>
                  <a:cubicBezTo>
                    <a:pt x="587" y="1"/>
                    <a:pt x="1" y="591"/>
                    <a:pt x="1" y="1317"/>
                  </a:cubicBezTo>
                  <a:cubicBezTo>
                    <a:pt x="1" y="2042"/>
                    <a:pt x="587" y="2629"/>
                    <a:pt x="1313" y="2629"/>
                  </a:cubicBezTo>
                  <a:cubicBezTo>
                    <a:pt x="2039" y="2629"/>
                    <a:pt x="2625" y="2042"/>
                    <a:pt x="2625" y="1317"/>
                  </a:cubicBezTo>
                  <a:cubicBezTo>
                    <a:pt x="2625" y="591"/>
                    <a:pt x="2039" y="1"/>
                    <a:pt x="1313" y="1"/>
                  </a:cubicBezTo>
                  <a:close/>
                </a:path>
              </a:pathLst>
            </a:custGeom>
            <a:solidFill>
              <a:srgbClr val="727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30"/>
            <p:cNvSpPr/>
            <p:nvPr/>
          </p:nvSpPr>
          <p:spPr>
            <a:xfrm>
              <a:off x="3452387" y="4169988"/>
              <a:ext cx="88802" cy="88802"/>
            </a:xfrm>
            <a:custGeom>
              <a:avLst/>
              <a:gdLst/>
              <a:ahLst/>
              <a:cxnLst/>
              <a:rect l="l" t="t" r="r" b="b"/>
              <a:pathLst>
                <a:path w="1027" h="1027" extrusionOk="0">
                  <a:moveTo>
                    <a:pt x="513" y="0"/>
                  </a:moveTo>
                  <a:cubicBezTo>
                    <a:pt x="231" y="0"/>
                    <a:pt x="0" y="231"/>
                    <a:pt x="0" y="514"/>
                  </a:cubicBezTo>
                  <a:cubicBezTo>
                    <a:pt x="0" y="796"/>
                    <a:pt x="231" y="1027"/>
                    <a:pt x="513" y="1027"/>
                  </a:cubicBezTo>
                  <a:cubicBezTo>
                    <a:pt x="795" y="1027"/>
                    <a:pt x="1026" y="796"/>
                    <a:pt x="1026" y="514"/>
                  </a:cubicBezTo>
                  <a:cubicBezTo>
                    <a:pt x="1026" y="231"/>
                    <a:pt x="795" y="0"/>
                    <a:pt x="513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30"/>
            <p:cNvSpPr/>
            <p:nvPr/>
          </p:nvSpPr>
          <p:spPr>
            <a:xfrm>
              <a:off x="3477031" y="4118280"/>
              <a:ext cx="38824" cy="38478"/>
            </a:xfrm>
            <a:custGeom>
              <a:avLst/>
              <a:gdLst/>
              <a:ahLst/>
              <a:cxnLst/>
              <a:rect l="l" t="t" r="r" b="b"/>
              <a:pathLst>
                <a:path w="449" h="445" extrusionOk="0">
                  <a:moveTo>
                    <a:pt x="225" y="1"/>
                  </a:moveTo>
                  <a:cubicBezTo>
                    <a:pt x="104" y="1"/>
                    <a:pt x="1" y="100"/>
                    <a:pt x="1" y="224"/>
                  </a:cubicBezTo>
                  <a:cubicBezTo>
                    <a:pt x="1" y="345"/>
                    <a:pt x="104" y="444"/>
                    <a:pt x="225" y="444"/>
                  </a:cubicBezTo>
                  <a:cubicBezTo>
                    <a:pt x="345" y="444"/>
                    <a:pt x="448" y="345"/>
                    <a:pt x="448" y="224"/>
                  </a:cubicBezTo>
                  <a:cubicBezTo>
                    <a:pt x="448" y="100"/>
                    <a:pt x="345" y="1"/>
                    <a:pt x="225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0"/>
            <p:cNvSpPr/>
            <p:nvPr/>
          </p:nvSpPr>
          <p:spPr>
            <a:xfrm>
              <a:off x="3477031" y="4272020"/>
              <a:ext cx="38824" cy="38478"/>
            </a:xfrm>
            <a:custGeom>
              <a:avLst/>
              <a:gdLst/>
              <a:ahLst/>
              <a:cxnLst/>
              <a:rect l="l" t="t" r="r" b="b"/>
              <a:pathLst>
                <a:path w="449" h="445" extrusionOk="0">
                  <a:moveTo>
                    <a:pt x="225" y="1"/>
                  </a:moveTo>
                  <a:cubicBezTo>
                    <a:pt x="104" y="1"/>
                    <a:pt x="1" y="100"/>
                    <a:pt x="1" y="221"/>
                  </a:cubicBezTo>
                  <a:cubicBezTo>
                    <a:pt x="1" y="345"/>
                    <a:pt x="104" y="444"/>
                    <a:pt x="225" y="444"/>
                  </a:cubicBezTo>
                  <a:cubicBezTo>
                    <a:pt x="345" y="444"/>
                    <a:pt x="448" y="345"/>
                    <a:pt x="448" y="221"/>
                  </a:cubicBezTo>
                  <a:cubicBezTo>
                    <a:pt x="448" y="100"/>
                    <a:pt x="345" y="1"/>
                    <a:pt x="225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30"/>
            <p:cNvSpPr/>
            <p:nvPr/>
          </p:nvSpPr>
          <p:spPr>
            <a:xfrm>
              <a:off x="3400334" y="4194977"/>
              <a:ext cx="38478" cy="38824"/>
            </a:xfrm>
            <a:custGeom>
              <a:avLst/>
              <a:gdLst/>
              <a:ahLst/>
              <a:cxnLst/>
              <a:rect l="l" t="t" r="r" b="b"/>
              <a:pathLst>
                <a:path w="445" h="449" extrusionOk="0">
                  <a:moveTo>
                    <a:pt x="224" y="1"/>
                  </a:moveTo>
                  <a:cubicBezTo>
                    <a:pt x="100" y="1"/>
                    <a:pt x="1" y="104"/>
                    <a:pt x="1" y="225"/>
                  </a:cubicBezTo>
                  <a:cubicBezTo>
                    <a:pt x="1" y="345"/>
                    <a:pt x="100" y="448"/>
                    <a:pt x="224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4"/>
                    <a:pt x="345" y="1"/>
                    <a:pt x="224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30"/>
            <p:cNvSpPr/>
            <p:nvPr/>
          </p:nvSpPr>
          <p:spPr>
            <a:xfrm>
              <a:off x="3554420" y="4194977"/>
              <a:ext cx="38737" cy="38824"/>
            </a:xfrm>
            <a:custGeom>
              <a:avLst/>
              <a:gdLst/>
              <a:ahLst/>
              <a:cxnLst/>
              <a:rect l="l" t="t" r="r" b="b"/>
              <a:pathLst>
                <a:path w="448" h="449" extrusionOk="0">
                  <a:moveTo>
                    <a:pt x="224" y="1"/>
                  </a:moveTo>
                  <a:cubicBezTo>
                    <a:pt x="103" y="1"/>
                    <a:pt x="0" y="100"/>
                    <a:pt x="0" y="225"/>
                  </a:cubicBezTo>
                  <a:cubicBezTo>
                    <a:pt x="0" y="345"/>
                    <a:pt x="103" y="448"/>
                    <a:pt x="224" y="448"/>
                  </a:cubicBezTo>
                  <a:cubicBezTo>
                    <a:pt x="349" y="448"/>
                    <a:pt x="448" y="345"/>
                    <a:pt x="448" y="225"/>
                  </a:cubicBezTo>
                  <a:cubicBezTo>
                    <a:pt x="448" y="100"/>
                    <a:pt x="349" y="1"/>
                    <a:pt x="224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30"/>
            <p:cNvSpPr/>
            <p:nvPr/>
          </p:nvSpPr>
          <p:spPr>
            <a:xfrm>
              <a:off x="3529690" y="4140848"/>
              <a:ext cx="40294" cy="38392"/>
            </a:xfrm>
            <a:custGeom>
              <a:avLst/>
              <a:gdLst/>
              <a:ahLst/>
              <a:cxnLst/>
              <a:rect l="l" t="t" r="r" b="b"/>
              <a:pathLst>
                <a:path w="466" h="444" extrusionOk="0">
                  <a:moveTo>
                    <a:pt x="244" y="0"/>
                  </a:moveTo>
                  <a:cubicBezTo>
                    <a:pt x="186" y="0"/>
                    <a:pt x="129" y="22"/>
                    <a:pt x="85" y="66"/>
                  </a:cubicBezTo>
                  <a:cubicBezTo>
                    <a:pt x="0" y="150"/>
                    <a:pt x="0" y="293"/>
                    <a:pt x="85" y="381"/>
                  </a:cubicBezTo>
                  <a:cubicBezTo>
                    <a:pt x="129" y="422"/>
                    <a:pt x="187" y="444"/>
                    <a:pt x="242" y="444"/>
                  </a:cubicBezTo>
                  <a:cubicBezTo>
                    <a:pt x="301" y="444"/>
                    <a:pt x="356" y="422"/>
                    <a:pt x="400" y="381"/>
                  </a:cubicBezTo>
                  <a:cubicBezTo>
                    <a:pt x="444" y="337"/>
                    <a:pt x="466" y="282"/>
                    <a:pt x="466" y="224"/>
                  </a:cubicBezTo>
                  <a:cubicBezTo>
                    <a:pt x="466" y="165"/>
                    <a:pt x="444" y="106"/>
                    <a:pt x="400" y="66"/>
                  </a:cubicBezTo>
                  <a:cubicBezTo>
                    <a:pt x="358" y="22"/>
                    <a:pt x="301" y="0"/>
                    <a:pt x="244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30"/>
            <p:cNvSpPr/>
            <p:nvPr/>
          </p:nvSpPr>
          <p:spPr>
            <a:xfrm>
              <a:off x="3420999" y="4249452"/>
              <a:ext cx="42196" cy="38478"/>
            </a:xfrm>
            <a:custGeom>
              <a:avLst/>
              <a:gdLst/>
              <a:ahLst/>
              <a:cxnLst/>
              <a:rect l="l" t="t" r="r" b="b"/>
              <a:pathLst>
                <a:path w="488" h="445" extrusionOk="0">
                  <a:moveTo>
                    <a:pt x="246" y="0"/>
                  </a:moveTo>
                  <a:cubicBezTo>
                    <a:pt x="189" y="0"/>
                    <a:pt x="132" y="22"/>
                    <a:pt x="88" y="64"/>
                  </a:cubicBezTo>
                  <a:cubicBezTo>
                    <a:pt x="0" y="152"/>
                    <a:pt x="0" y="291"/>
                    <a:pt x="88" y="379"/>
                  </a:cubicBezTo>
                  <a:cubicBezTo>
                    <a:pt x="132" y="423"/>
                    <a:pt x="187" y="445"/>
                    <a:pt x="246" y="445"/>
                  </a:cubicBezTo>
                  <a:cubicBezTo>
                    <a:pt x="301" y="445"/>
                    <a:pt x="359" y="423"/>
                    <a:pt x="403" y="379"/>
                  </a:cubicBezTo>
                  <a:cubicBezTo>
                    <a:pt x="488" y="291"/>
                    <a:pt x="488" y="152"/>
                    <a:pt x="403" y="64"/>
                  </a:cubicBezTo>
                  <a:cubicBezTo>
                    <a:pt x="359" y="22"/>
                    <a:pt x="303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30"/>
            <p:cNvSpPr/>
            <p:nvPr/>
          </p:nvSpPr>
          <p:spPr>
            <a:xfrm>
              <a:off x="3420999" y="4140848"/>
              <a:ext cx="42196" cy="38392"/>
            </a:xfrm>
            <a:custGeom>
              <a:avLst/>
              <a:gdLst/>
              <a:ahLst/>
              <a:cxnLst/>
              <a:rect l="l" t="t" r="r" b="b"/>
              <a:pathLst>
                <a:path w="488" h="444" extrusionOk="0">
                  <a:moveTo>
                    <a:pt x="246" y="0"/>
                  </a:moveTo>
                  <a:cubicBezTo>
                    <a:pt x="189" y="0"/>
                    <a:pt x="132" y="22"/>
                    <a:pt x="88" y="66"/>
                  </a:cubicBezTo>
                  <a:cubicBezTo>
                    <a:pt x="0" y="150"/>
                    <a:pt x="0" y="293"/>
                    <a:pt x="88" y="381"/>
                  </a:cubicBezTo>
                  <a:cubicBezTo>
                    <a:pt x="132" y="422"/>
                    <a:pt x="187" y="444"/>
                    <a:pt x="246" y="444"/>
                  </a:cubicBezTo>
                  <a:cubicBezTo>
                    <a:pt x="301" y="444"/>
                    <a:pt x="359" y="422"/>
                    <a:pt x="403" y="381"/>
                  </a:cubicBezTo>
                  <a:cubicBezTo>
                    <a:pt x="488" y="293"/>
                    <a:pt x="488" y="150"/>
                    <a:pt x="403" y="66"/>
                  </a:cubicBezTo>
                  <a:cubicBezTo>
                    <a:pt x="359" y="22"/>
                    <a:pt x="303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30"/>
            <p:cNvSpPr/>
            <p:nvPr/>
          </p:nvSpPr>
          <p:spPr>
            <a:xfrm>
              <a:off x="3530036" y="4249538"/>
              <a:ext cx="42196" cy="38737"/>
            </a:xfrm>
            <a:custGeom>
              <a:avLst/>
              <a:gdLst/>
              <a:ahLst/>
              <a:cxnLst/>
              <a:rect l="l" t="t" r="r" b="b"/>
              <a:pathLst>
                <a:path w="488" h="448" extrusionOk="0">
                  <a:moveTo>
                    <a:pt x="246" y="0"/>
                  </a:moveTo>
                  <a:cubicBezTo>
                    <a:pt x="189" y="0"/>
                    <a:pt x="132" y="22"/>
                    <a:pt x="88" y="66"/>
                  </a:cubicBezTo>
                  <a:cubicBezTo>
                    <a:pt x="0" y="154"/>
                    <a:pt x="0" y="294"/>
                    <a:pt x="88" y="382"/>
                  </a:cubicBezTo>
                  <a:cubicBezTo>
                    <a:pt x="132" y="426"/>
                    <a:pt x="187" y="448"/>
                    <a:pt x="246" y="448"/>
                  </a:cubicBezTo>
                  <a:cubicBezTo>
                    <a:pt x="301" y="448"/>
                    <a:pt x="359" y="426"/>
                    <a:pt x="403" y="382"/>
                  </a:cubicBezTo>
                  <a:cubicBezTo>
                    <a:pt x="488" y="294"/>
                    <a:pt x="488" y="154"/>
                    <a:pt x="403" y="66"/>
                  </a:cubicBezTo>
                  <a:cubicBezTo>
                    <a:pt x="359" y="22"/>
                    <a:pt x="302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30"/>
            <p:cNvSpPr/>
            <p:nvPr/>
          </p:nvSpPr>
          <p:spPr>
            <a:xfrm>
              <a:off x="1298294" y="3998522"/>
              <a:ext cx="431473" cy="431732"/>
            </a:xfrm>
            <a:custGeom>
              <a:avLst/>
              <a:gdLst/>
              <a:ahLst/>
              <a:cxnLst/>
              <a:rect l="l" t="t" r="r" b="b"/>
              <a:pathLst>
                <a:path w="4990" h="4993" extrusionOk="0">
                  <a:moveTo>
                    <a:pt x="2493" y="0"/>
                  </a:moveTo>
                  <a:cubicBezTo>
                    <a:pt x="1115" y="0"/>
                    <a:pt x="0" y="1118"/>
                    <a:pt x="0" y="2497"/>
                  </a:cubicBezTo>
                  <a:cubicBezTo>
                    <a:pt x="0" y="3875"/>
                    <a:pt x="1115" y="4993"/>
                    <a:pt x="2493" y="4993"/>
                  </a:cubicBezTo>
                  <a:cubicBezTo>
                    <a:pt x="3871" y="4993"/>
                    <a:pt x="4989" y="3875"/>
                    <a:pt x="4989" y="2497"/>
                  </a:cubicBezTo>
                  <a:cubicBezTo>
                    <a:pt x="4989" y="1118"/>
                    <a:pt x="3871" y="0"/>
                    <a:pt x="249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30"/>
            <p:cNvSpPr/>
            <p:nvPr/>
          </p:nvSpPr>
          <p:spPr>
            <a:xfrm>
              <a:off x="1371532" y="4071760"/>
              <a:ext cx="284997" cy="285343"/>
            </a:xfrm>
            <a:custGeom>
              <a:avLst/>
              <a:gdLst/>
              <a:ahLst/>
              <a:cxnLst/>
              <a:rect l="l" t="t" r="r" b="b"/>
              <a:pathLst>
                <a:path w="3296" h="3300" extrusionOk="0">
                  <a:moveTo>
                    <a:pt x="1646" y="0"/>
                  </a:moveTo>
                  <a:cubicBezTo>
                    <a:pt x="737" y="0"/>
                    <a:pt x="0" y="740"/>
                    <a:pt x="0" y="1650"/>
                  </a:cubicBezTo>
                  <a:cubicBezTo>
                    <a:pt x="0" y="2559"/>
                    <a:pt x="737" y="3299"/>
                    <a:pt x="1646" y="3299"/>
                  </a:cubicBezTo>
                  <a:cubicBezTo>
                    <a:pt x="2559" y="3299"/>
                    <a:pt x="3296" y="2559"/>
                    <a:pt x="3296" y="1650"/>
                  </a:cubicBezTo>
                  <a:cubicBezTo>
                    <a:pt x="3296" y="740"/>
                    <a:pt x="2559" y="0"/>
                    <a:pt x="1646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30"/>
            <p:cNvSpPr/>
            <p:nvPr/>
          </p:nvSpPr>
          <p:spPr>
            <a:xfrm>
              <a:off x="1400326" y="4100554"/>
              <a:ext cx="227323" cy="227323"/>
            </a:xfrm>
            <a:custGeom>
              <a:avLst/>
              <a:gdLst/>
              <a:ahLst/>
              <a:cxnLst/>
              <a:rect l="l" t="t" r="r" b="b"/>
              <a:pathLst>
                <a:path w="2629" h="2629" extrusionOk="0">
                  <a:moveTo>
                    <a:pt x="1313" y="1"/>
                  </a:moveTo>
                  <a:cubicBezTo>
                    <a:pt x="587" y="1"/>
                    <a:pt x="1" y="591"/>
                    <a:pt x="1" y="1317"/>
                  </a:cubicBezTo>
                  <a:cubicBezTo>
                    <a:pt x="1" y="2042"/>
                    <a:pt x="587" y="2629"/>
                    <a:pt x="1313" y="2629"/>
                  </a:cubicBezTo>
                  <a:cubicBezTo>
                    <a:pt x="2039" y="2629"/>
                    <a:pt x="2629" y="2042"/>
                    <a:pt x="2629" y="1317"/>
                  </a:cubicBezTo>
                  <a:cubicBezTo>
                    <a:pt x="2629" y="591"/>
                    <a:pt x="2039" y="1"/>
                    <a:pt x="1313" y="1"/>
                  </a:cubicBezTo>
                  <a:close/>
                </a:path>
              </a:pathLst>
            </a:custGeom>
            <a:solidFill>
              <a:srgbClr val="727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30"/>
            <p:cNvSpPr/>
            <p:nvPr/>
          </p:nvSpPr>
          <p:spPr>
            <a:xfrm>
              <a:off x="1469760" y="4169988"/>
              <a:ext cx="88543" cy="88802"/>
            </a:xfrm>
            <a:custGeom>
              <a:avLst/>
              <a:gdLst/>
              <a:ahLst/>
              <a:cxnLst/>
              <a:rect l="l" t="t" r="r" b="b"/>
              <a:pathLst>
                <a:path w="1024" h="1027" extrusionOk="0">
                  <a:moveTo>
                    <a:pt x="510" y="0"/>
                  </a:moveTo>
                  <a:cubicBezTo>
                    <a:pt x="228" y="0"/>
                    <a:pt x="1" y="231"/>
                    <a:pt x="1" y="514"/>
                  </a:cubicBezTo>
                  <a:cubicBezTo>
                    <a:pt x="1" y="796"/>
                    <a:pt x="228" y="1027"/>
                    <a:pt x="510" y="1027"/>
                  </a:cubicBezTo>
                  <a:cubicBezTo>
                    <a:pt x="796" y="1027"/>
                    <a:pt x="1023" y="796"/>
                    <a:pt x="1023" y="514"/>
                  </a:cubicBezTo>
                  <a:cubicBezTo>
                    <a:pt x="1023" y="231"/>
                    <a:pt x="796" y="0"/>
                    <a:pt x="51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30"/>
            <p:cNvSpPr/>
            <p:nvPr/>
          </p:nvSpPr>
          <p:spPr>
            <a:xfrm>
              <a:off x="1494490" y="4118280"/>
              <a:ext cx="38392" cy="38478"/>
            </a:xfrm>
            <a:custGeom>
              <a:avLst/>
              <a:gdLst/>
              <a:ahLst/>
              <a:cxnLst/>
              <a:rect l="l" t="t" r="r" b="b"/>
              <a:pathLst>
                <a:path w="444" h="445" extrusionOk="0">
                  <a:moveTo>
                    <a:pt x="220" y="1"/>
                  </a:moveTo>
                  <a:cubicBezTo>
                    <a:pt x="99" y="1"/>
                    <a:pt x="0" y="100"/>
                    <a:pt x="0" y="224"/>
                  </a:cubicBezTo>
                  <a:cubicBezTo>
                    <a:pt x="0" y="345"/>
                    <a:pt x="99" y="444"/>
                    <a:pt x="220" y="444"/>
                  </a:cubicBezTo>
                  <a:cubicBezTo>
                    <a:pt x="345" y="444"/>
                    <a:pt x="444" y="345"/>
                    <a:pt x="444" y="224"/>
                  </a:cubicBezTo>
                  <a:cubicBezTo>
                    <a:pt x="444" y="100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30"/>
            <p:cNvSpPr/>
            <p:nvPr/>
          </p:nvSpPr>
          <p:spPr>
            <a:xfrm>
              <a:off x="1494490" y="4272020"/>
              <a:ext cx="38392" cy="38478"/>
            </a:xfrm>
            <a:custGeom>
              <a:avLst/>
              <a:gdLst/>
              <a:ahLst/>
              <a:cxnLst/>
              <a:rect l="l" t="t" r="r" b="b"/>
              <a:pathLst>
                <a:path w="444" h="445" extrusionOk="0">
                  <a:moveTo>
                    <a:pt x="220" y="1"/>
                  </a:moveTo>
                  <a:cubicBezTo>
                    <a:pt x="99" y="1"/>
                    <a:pt x="0" y="100"/>
                    <a:pt x="0" y="221"/>
                  </a:cubicBezTo>
                  <a:cubicBezTo>
                    <a:pt x="0" y="345"/>
                    <a:pt x="99" y="444"/>
                    <a:pt x="220" y="444"/>
                  </a:cubicBezTo>
                  <a:cubicBezTo>
                    <a:pt x="345" y="444"/>
                    <a:pt x="444" y="345"/>
                    <a:pt x="444" y="221"/>
                  </a:cubicBezTo>
                  <a:cubicBezTo>
                    <a:pt x="444" y="100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30"/>
            <p:cNvSpPr/>
            <p:nvPr/>
          </p:nvSpPr>
          <p:spPr>
            <a:xfrm>
              <a:off x="1417793" y="4194977"/>
              <a:ext cx="38392" cy="38824"/>
            </a:xfrm>
            <a:custGeom>
              <a:avLst/>
              <a:gdLst/>
              <a:ahLst/>
              <a:cxnLst/>
              <a:rect l="l" t="t" r="r" b="b"/>
              <a:pathLst>
                <a:path w="444" h="449" extrusionOk="0">
                  <a:moveTo>
                    <a:pt x="220" y="1"/>
                  </a:moveTo>
                  <a:cubicBezTo>
                    <a:pt x="99" y="1"/>
                    <a:pt x="0" y="104"/>
                    <a:pt x="0" y="225"/>
                  </a:cubicBezTo>
                  <a:cubicBezTo>
                    <a:pt x="0" y="345"/>
                    <a:pt x="99" y="448"/>
                    <a:pt x="220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4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30"/>
            <p:cNvSpPr/>
            <p:nvPr/>
          </p:nvSpPr>
          <p:spPr>
            <a:xfrm>
              <a:off x="1571793" y="4194977"/>
              <a:ext cx="38478" cy="38824"/>
            </a:xfrm>
            <a:custGeom>
              <a:avLst/>
              <a:gdLst/>
              <a:ahLst/>
              <a:cxnLst/>
              <a:rect l="l" t="t" r="r" b="b"/>
              <a:pathLst>
                <a:path w="445" h="449" extrusionOk="0">
                  <a:moveTo>
                    <a:pt x="221" y="1"/>
                  </a:moveTo>
                  <a:cubicBezTo>
                    <a:pt x="100" y="1"/>
                    <a:pt x="1" y="100"/>
                    <a:pt x="1" y="225"/>
                  </a:cubicBezTo>
                  <a:cubicBezTo>
                    <a:pt x="1" y="345"/>
                    <a:pt x="100" y="448"/>
                    <a:pt x="221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0"/>
                    <a:pt x="345" y="1"/>
                    <a:pt x="221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30"/>
            <p:cNvSpPr/>
            <p:nvPr/>
          </p:nvSpPr>
          <p:spPr>
            <a:xfrm>
              <a:off x="1546803" y="4140848"/>
              <a:ext cx="40294" cy="38392"/>
            </a:xfrm>
            <a:custGeom>
              <a:avLst/>
              <a:gdLst/>
              <a:ahLst/>
              <a:cxnLst/>
              <a:rect l="l" t="t" r="r" b="b"/>
              <a:pathLst>
                <a:path w="466" h="444" extrusionOk="0">
                  <a:moveTo>
                    <a:pt x="245" y="0"/>
                  </a:moveTo>
                  <a:cubicBezTo>
                    <a:pt x="187" y="0"/>
                    <a:pt x="130" y="22"/>
                    <a:pt x="88" y="66"/>
                  </a:cubicBezTo>
                  <a:cubicBezTo>
                    <a:pt x="0" y="150"/>
                    <a:pt x="0" y="293"/>
                    <a:pt x="88" y="381"/>
                  </a:cubicBezTo>
                  <a:cubicBezTo>
                    <a:pt x="132" y="422"/>
                    <a:pt x="187" y="444"/>
                    <a:pt x="246" y="444"/>
                  </a:cubicBezTo>
                  <a:cubicBezTo>
                    <a:pt x="301" y="444"/>
                    <a:pt x="360" y="422"/>
                    <a:pt x="403" y="381"/>
                  </a:cubicBezTo>
                  <a:cubicBezTo>
                    <a:pt x="444" y="337"/>
                    <a:pt x="466" y="282"/>
                    <a:pt x="466" y="224"/>
                  </a:cubicBezTo>
                  <a:cubicBezTo>
                    <a:pt x="466" y="165"/>
                    <a:pt x="444" y="106"/>
                    <a:pt x="403" y="66"/>
                  </a:cubicBezTo>
                  <a:cubicBezTo>
                    <a:pt x="360" y="22"/>
                    <a:pt x="302" y="0"/>
                    <a:pt x="245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30"/>
            <p:cNvSpPr/>
            <p:nvPr/>
          </p:nvSpPr>
          <p:spPr>
            <a:xfrm>
              <a:off x="1438372" y="4249452"/>
              <a:ext cx="42283" cy="38478"/>
            </a:xfrm>
            <a:custGeom>
              <a:avLst/>
              <a:gdLst/>
              <a:ahLst/>
              <a:cxnLst/>
              <a:rect l="l" t="t" r="r" b="b"/>
              <a:pathLst>
                <a:path w="489" h="445" extrusionOk="0">
                  <a:moveTo>
                    <a:pt x="243" y="0"/>
                  </a:moveTo>
                  <a:cubicBezTo>
                    <a:pt x="186" y="0"/>
                    <a:pt x="129" y="22"/>
                    <a:pt x="85" y="64"/>
                  </a:cubicBezTo>
                  <a:cubicBezTo>
                    <a:pt x="1" y="152"/>
                    <a:pt x="1" y="291"/>
                    <a:pt x="85" y="379"/>
                  </a:cubicBezTo>
                  <a:cubicBezTo>
                    <a:pt x="129" y="423"/>
                    <a:pt x="188" y="445"/>
                    <a:pt x="243" y="445"/>
                  </a:cubicBezTo>
                  <a:cubicBezTo>
                    <a:pt x="301" y="445"/>
                    <a:pt x="356" y="423"/>
                    <a:pt x="400" y="379"/>
                  </a:cubicBezTo>
                  <a:cubicBezTo>
                    <a:pt x="488" y="291"/>
                    <a:pt x="488" y="152"/>
                    <a:pt x="400" y="64"/>
                  </a:cubicBezTo>
                  <a:cubicBezTo>
                    <a:pt x="356" y="22"/>
                    <a:pt x="299" y="0"/>
                    <a:pt x="24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30"/>
            <p:cNvSpPr/>
            <p:nvPr/>
          </p:nvSpPr>
          <p:spPr>
            <a:xfrm>
              <a:off x="1438372" y="4140848"/>
              <a:ext cx="42283" cy="38392"/>
            </a:xfrm>
            <a:custGeom>
              <a:avLst/>
              <a:gdLst/>
              <a:ahLst/>
              <a:cxnLst/>
              <a:rect l="l" t="t" r="r" b="b"/>
              <a:pathLst>
                <a:path w="489" h="444" extrusionOk="0">
                  <a:moveTo>
                    <a:pt x="243" y="0"/>
                  </a:moveTo>
                  <a:cubicBezTo>
                    <a:pt x="186" y="0"/>
                    <a:pt x="129" y="22"/>
                    <a:pt x="85" y="66"/>
                  </a:cubicBezTo>
                  <a:cubicBezTo>
                    <a:pt x="1" y="150"/>
                    <a:pt x="1" y="293"/>
                    <a:pt x="85" y="381"/>
                  </a:cubicBezTo>
                  <a:cubicBezTo>
                    <a:pt x="129" y="422"/>
                    <a:pt x="188" y="444"/>
                    <a:pt x="243" y="444"/>
                  </a:cubicBezTo>
                  <a:cubicBezTo>
                    <a:pt x="301" y="444"/>
                    <a:pt x="356" y="422"/>
                    <a:pt x="400" y="381"/>
                  </a:cubicBezTo>
                  <a:cubicBezTo>
                    <a:pt x="488" y="293"/>
                    <a:pt x="488" y="150"/>
                    <a:pt x="400" y="66"/>
                  </a:cubicBezTo>
                  <a:cubicBezTo>
                    <a:pt x="356" y="22"/>
                    <a:pt x="299" y="0"/>
                    <a:pt x="24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30"/>
            <p:cNvSpPr/>
            <p:nvPr/>
          </p:nvSpPr>
          <p:spPr>
            <a:xfrm>
              <a:off x="1547409" y="4249538"/>
              <a:ext cx="42283" cy="38737"/>
            </a:xfrm>
            <a:custGeom>
              <a:avLst/>
              <a:gdLst/>
              <a:ahLst/>
              <a:cxnLst/>
              <a:rect l="l" t="t" r="r" b="b"/>
              <a:pathLst>
                <a:path w="489" h="448" extrusionOk="0">
                  <a:moveTo>
                    <a:pt x="244" y="0"/>
                  </a:moveTo>
                  <a:cubicBezTo>
                    <a:pt x="187" y="0"/>
                    <a:pt x="129" y="22"/>
                    <a:pt x="85" y="66"/>
                  </a:cubicBezTo>
                  <a:cubicBezTo>
                    <a:pt x="1" y="154"/>
                    <a:pt x="1" y="294"/>
                    <a:pt x="85" y="382"/>
                  </a:cubicBezTo>
                  <a:cubicBezTo>
                    <a:pt x="129" y="426"/>
                    <a:pt x="188" y="448"/>
                    <a:pt x="243" y="448"/>
                  </a:cubicBezTo>
                  <a:cubicBezTo>
                    <a:pt x="301" y="448"/>
                    <a:pt x="356" y="426"/>
                    <a:pt x="400" y="382"/>
                  </a:cubicBezTo>
                  <a:cubicBezTo>
                    <a:pt x="488" y="294"/>
                    <a:pt x="488" y="154"/>
                    <a:pt x="400" y="66"/>
                  </a:cubicBezTo>
                  <a:cubicBezTo>
                    <a:pt x="358" y="22"/>
                    <a:pt x="301" y="0"/>
                    <a:pt x="244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30"/>
            <p:cNvSpPr/>
            <p:nvPr/>
          </p:nvSpPr>
          <p:spPr>
            <a:xfrm>
              <a:off x="451339" y="3395927"/>
              <a:ext cx="61305" cy="672112"/>
            </a:xfrm>
            <a:custGeom>
              <a:avLst/>
              <a:gdLst/>
              <a:ahLst/>
              <a:cxnLst/>
              <a:rect l="l" t="t" r="r" b="b"/>
              <a:pathLst>
                <a:path w="709" h="7773" extrusionOk="0">
                  <a:moveTo>
                    <a:pt x="598" y="1"/>
                  </a:moveTo>
                  <a:cubicBezTo>
                    <a:pt x="268" y="1"/>
                    <a:pt x="1" y="269"/>
                    <a:pt x="1" y="598"/>
                  </a:cubicBezTo>
                  <a:lnTo>
                    <a:pt x="1" y="7175"/>
                  </a:lnTo>
                  <a:cubicBezTo>
                    <a:pt x="1" y="7504"/>
                    <a:pt x="268" y="7772"/>
                    <a:pt x="598" y="7772"/>
                  </a:cubicBezTo>
                  <a:lnTo>
                    <a:pt x="708" y="7772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30"/>
            <p:cNvSpPr/>
            <p:nvPr/>
          </p:nvSpPr>
          <p:spPr>
            <a:xfrm>
              <a:off x="512558" y="3290090"/>
              <a:ext cx="2980102" cy="280933"/>
            </a:xfrm>
            <a:custGeom>
              <a:avLst/>
              <a:gdLst/>
              <a:ahLst/>
              <a:cxnLst/>
              <a:rect l="l" t="t" r="r" b="b"/>
              <a:pathLst>
                <a:path w="34465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34465" y="3248"/>
                  </a:lnTo>
                  <a:lnTo>
                    <a:pt x="3446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30"/>
            <p:cNvSpPr/>
            <p:nvPr/>
          </p:nvSpPr>
          <p:spPr>
            <a:xfrm>
              <a:off x="1195916" y="3712313"/>
              <a:ext cx="58366" cy="86900"/>
            </a:xfrm>
            <a:custGeom>
              <a:avLst/>
              <a:gdLst/>
              <a:ahLst/>
              <a:cxnLst/>
              <a:rect l="l" t="t" r="r" b="b"/>
              <a:pathLst>
                <a:path w="675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675" y="1005"/>
                  </a:lnTo>
                  <a:lnTo>
                    <a:pt x="675" y="840"/>
                  </a:lnTo>
                  <a:lnTo>
                    <a:pt x="209" y="840"/>
                  </a:lnTo>
                  <a:lnTo>
                    <a:pt x="209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9" y="407"/>
                  </a:lnTo>
                  <a:lnTo>
                    <a:pt x="209" y="169"/>
                  </a:lnTo>
                  <a:lnTo>
                    <a:pt x="675" y="169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30"/>
            <p:cNvSpPr/>
            <p:nvPr/>
          </p:nvSpPr>
          <p:spPr>
            <a:xfrm>
              <a:off x="1273218" y="3712313"/>
              <a:ext cx="55858" cy="86900"/>
            </a:xfrm>
            <a:custGeom>
              <a:avLst/>
              <a:gdLst/>
              <a:ahLst/>
              <a:cxnLst/>
              <a:rect l="l" t="t" r="r" b="b"/>
              <a:pathLst>
                <a:path w="646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46" y="1005"/>
                  </a:lnTo>
                  <a:lnTo>
                    <a:pt x="646" y="840"/>
                  </a:lnTo>
                  <a:lnTo>
                    <a:pt x="206" y="84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30"/>
            <p:cNvSpPr/>
            <p:nvPr/>
          </p:nvSpPr>
          <p:spPr>
            <a:xfrm>
              <a:off x="1350261" y="3712313"/>
              <a:ext cx="58106" cy="86900"/>
            </a:xfrm>
            <a:custGeom>
              <a:avLst/>
              <a:gdLst/>
              <a:ahLst/>
              <a:cxnLst/>
              <a:rect l="l" t="t" r="r" b="b"/>
              <a:pathLst>
                <a:path w="672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71" y="1005"/>
                  </a:lnTo>
                  <a:lnTo>
                    <a:pt x="671" y="840"/>
                  </a:lnTo>
                  <a:lnTo>
                    <a:pt x="206" y="840"/>
                  </a:lnTo>
                  <a:lnTo>
                    <a:pt x="206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6" y="407"/>
                  </a:lnTo>
                  <a:lnTo>
                    <a:pt x="206" y="169"/>
                  </a:lnTo>
                  <a:lnTo>
                    <a:pt x="671" y="169"/>
                  </a:lnTo>
                  <a:lnTo>
                    <a:pt x="6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30"/>
            <p:cNvSpPr/>
            <p:nvPr/>
          </p:nvSpPr>
          <p:spPr>
            <a:xfrm>
              <a:off x="1427304" y="3712313"/>
              <a:ext cx="91396" cy="86900"/>
            </a:xfrm>
            <a:custGeom>
              <a:avLst/>
              <a:gdLst/>
              <a:ahLst/>
              <a:cxnLst/>
              <a:rect l="l" t="t" r="r" b="b"/>
              <a:pathLst>
                <a:path w="1057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6" y="1005"/>
                  </a:lnTo>
                  <a:lnTo>
                    <a:pt x="206" y="730"/>
                  </a:lnTo>
                  <a:lnTo>
                    <a:pt x="187" y="257"/>
                  </a:lnTo>
                  <a:lnTo>
                    <a:pt x="455" y="1005"/>
                  </a:lnTo>
                  <a:lnTo>
                    <a:pt x="598" y="1005"/>
                  </a:lnTo>
                  <a:lnTo>
                    <a:pt x="869" y="257"/>
                  </a:lnTo>
                  <a:lnTo>
                    <a:pt x="847" y="730"/>
                  </a:lnTo>
                  <a:lnTo>
                    <a:pt x="847" y="1005"/>
                  </a:lnTo>
                  <a:lnTo>
                    <a:pt x="1056" y="1005"/>
                  </a:lnTo>
                  <a:lnTo>
                    <a:pt x="1056" y="0"/>
                  </a:lnTo>
                  <a:lnTo>
                    <a:pt x="785" y="0"/>
                  </a:lnTo>
                  <a:lnTo>
                    <a:pt x="528" y="73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30"/>
            <p:cNvSpPr/>
            <p:nvPr/>
          </p:nvSpPr>
          <p:spPr>
            <a:xfrm>
              <a:off x="1542653" y="3712313"/>
              <a:ext cx="58452" cy="86900"/>
            </a:xfrm>
            <a:custGeom>
              <a:avLst/>
              <a:gdLst/>
              <a:ahLst/>
              <a:cxnLst/>
              <a:rect l="l" t="t" r="r" b="b"/>
              <a:pathLst>
                <a:path w="676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75" y="1005"/>
                  </a:lnTo>
                  <a:lnTo>
                    <a:pt x="675" y="840"/>
                  </a:lnTo>
                  <a:lnTo>
                    <a:pt x="206" y="840"/>
                  </a:lnTo>
                  <a:lnTo>
                    <a:pt x="206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6" y="407"/>
                  </a:lnTo>
                  <a:lnTo>
                    <a:pt x="206" y="169"/>
                  </a:lnTo>
                  <a:lnTo>
                    <a:pt x="671" y="169"/>
                  </a:lnTo>
                  <a:lnTo>
                    <a:pt x="6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30"/>
            <p:cNvSpPr/>
            <p:nvPr/>
          </p:nvSpPr>
          <p:spPr>
            <a:xfrm>
              <a:off x="1619696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9" y="1005"/>
                  </a:lnTo>
                  <a:lnTo>
                    <a:pt x="209" y="345"/>
                  </a:lnTo>
                  <a:lnTo>
                    <a:pt x="609" y="1005"/>
                  </a:lnTo>
                  <a:lnTo>
                    <a:pt x="818" y="1005"/>
                  </a:lnTo>
                  <a:lnTo>
                    <a:pt x="818" y="0"/>
                  </a:lnTo>
                  <a:lnTo>
                    <a:pt x="613" y="0"/>
                  </a:lnTo>
                  <a:lnTo>
                    <a:pt x="613" y="664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30"/>
            <p:cNvSpPr/>
            <p:nvPr/>
          </p:nvSpPr>
          <p:spPr>
            <a:xfrm>
              <a:off x="1708153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69"/>
                  </a:lnTo>
                  <a:lnTo>
                    <a:pt x="301" y="169"/>
                  </a:lnTo>
                  <a:lnTo>
                    <a:pt x="301" y="1005"/>
                  </a:lnTo>
                  <a:lnTo>
                    <a:pt x="510" y="1005"/>
                  </a:lnTo>
                  <a:lnTo>
                    <a:pt x="510" y="169"/>
                  </a:lnTo>
                  <a:lnTo>
                    <a:pt x="818" y="169"/>
                  </a:lnTo>
                  <a:lnTo>
                    <a:pt x="8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30"/>
            <p:cNvSpPr/>
            <p:nvPr/>
          </p:nvSpPr>
          <p:spPr>
            <a:xfrm>
              <a:off x="1778797" y="3712313"/>
              <a:ext cx="81539" cy="86900"/>
            </a:xfrm>
            <a:custGeom>
              <a:avLst/>
              <a:gdLst/>
              <a:ahLst/>
              <a:cxnLst/>
              <a:rect l="l" t="t" r="r" b="b"/>
              <a:pathLst>
                <a:path w="943" h="1005" extrusionOk="0">
                  <a:moveTo>
                    <a:pt x="470" y="257"/>
                  </a:moveTo>
                  <a:lnTo>
                    <a:pt x="594" y="631"/>
                  </a:lnTo>
                  <a:lnTo>
                    <a:pt x="345" y="631"/>
                  </a:lnTo>
                  <a:lnTo>
                    <a:pt x="470" y="257"/>
                  </a:lnTo>
                  <a:close/>
                  <a:moveTo>
                    <a:pt x="374" y="0"/>
                  </a:moveTo>
                  <a:lnTo>
                    <a:pt x="1" y="1005"/>
                  </a:lnTo>
                  <a:lnTo>
                    <a:pt x="220" y="1005"/>
                  </a:lnTo>
                  <a:lnTo>
                    <a:pt x="290" y="799"/>
                  </a:lnTo>
                  <a:lnTo>
                    <a:pt x="653" y="799"/>
                  </a:lnTo>
                  <a:lnTo>
                    <a:pt x="723" y="1005"/>
                  </a:lnTo>
                  <a:lnTo>
                    <a:pt x="943" y="1005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30"/>
            <p:cNvSpPr/>
            <p:nvPr/>
          </p:nvSpPr>
          <p:spPr>
            <a:xfrm>
              <a:off x="1872961" y="3712313"/>
              <a:ext cx="67531" cy="86900"/>
            </a:xfrm>
            <a:custGeom>
              <a:avLst/>
              <a:gdLst/>
              <a:ahLst/>
              <a:cxnLst/>
              <a:rect l="l" t="t" r="r" b="b"/>
              <a:pathLst>
                <a:path w="781" h="1005" extrusionOk="0">
                  <a:moveTo>
                    <a:pt x="374" y="169"/>
                  </a:moveTo>
                  <a:cubicBezTo>
                    <a:pt x="429" y="169"/>
                    <a:pt x="469" y="183"/>
                    <a:pt x="495" y="209"/>
                  </a:cubicBezTo>
                  <a:cubicBezTo>
                    <a:pt x="524" y="238"/>
                    <a:pt x="539" y="275"/>
                    <a:pt x="539" y="323"/>
                  </a:cubicBezTo>
                  <a:cubicBezTo>
                    <a:pt x="539" y="367"/>
                    <a:pt x="524" y="403"/>
                    <a:pt x="495" y="433"/>
                  </a:cubicBezTo>
                  <a:cubicBezTo>
                    <a:pt x="466" y="458"/>
                    <a:pt x="425" y="469"/>
                    <a:pt x="374" y="469"/>
                  </a:cubicBezTo>
                  <a:lnTo>
                    <a:pt x="205" y="469"/>
                  </a:lnTo>
                  <a:lnTo>
                    <a:pt x="205" y="169"/>
                  </a:lnTo>
                  <a:close/>
                  <a:moveTo>
                    <a:pt x="0" y="0"/>
                  </a:moveTo>
                  <a:lnTo>
                    <a:pt x="0" y="1005"/>
                  </a:lnTo>
                  <a:lnTo>
                    <a:pt x="205" y="1005"/>
                  </a:lnTo>
                  <a:lnTo>
                    <a:pt x="205" y="638"/>
                  </a:lnTo>
                  <a:lnTo>
                    <a:pt x="370" y="638"/>
                  </a:lnTo>
                  <a:lnTo>
                    <a:pt x="561" y="1005"/>
                  </a:lnTo>
                  <a:lnTo>
                    <a:pt x="781" y="1005"/>
                  </a:lnTo>
                  <a:lnTo>
                    <a:pt x="781" y="997"/>
                  </a:lnTo>
                  <a:lnTo>
                    <a:pt x="565" y="587"/>
                  </a:lnTo>
                  <a:cubicBezTo>
                    <a:pt x="623" y="557"/>
                    <a:pt x="671" y="521"/>
                    <a:pt x="700" y="477"/>
                  </a:cubicBezTo>
                  <a:cubicBezTo>
                    <a:pt x="730" y="429"/>
                    <a:pt x="744" y="374"/>
                    <a:pt x="744" y="304"/>
                  </a:cubicBezTo>
                  <a:cubicBezTo>
                    <a:pt x="744" y="209"/>
                    <a:pt x="711" y="132"/>
                    <a:pt x="649" y="81"/>
                  </a:cubicBezTo>
                  <a:cubicBezTo>
                    <a:pt x="583" y="30"/>
                    <a:pt x="491" y="0"/>
                    <a:pt x="3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30"/>
            <p:cNvSpPr/>
            <p:nvPr/>
          </p:nvSpPr>
          <p:spPr>
            <a:xfrm>
              <a:off x="1949312" y="3712313"/>
              <a:ext cx="75573" cy="86900"/>
            </a:xfrm>
            <a:custGeom>
              <a:avLst/>
              <a:gdLst/>
              <a:ahLst/>
              <a:cxnLst/>
              <a:rect l="l" t="t" r="r" b="b"/>
              <a:pathLst>
                <a:path w="874" h="1005" extrusionOk="0">
                  <a:moveTo>
                    <a:pt x="1" y="0"/>
                  </a:moveTo>
                  <a:lnTo>
                    <a:pt x="331" y="642"/>
                  </a:lnTo>
                  <a:lnTo>
                    <a:pt x="331" y="1005"/>
                  </a:lnTo>
                  <a:lnTo>
                    <a:pt x="543" y="1005"/>
                  </a:lnTo>
                  <a:lnTo>
                    <a:pt x="543" y="642"/>
                  </a:lnTo>
                  <a:lnTo>
                    <a:pt x="873" y="0"/>
                  </a:lnTo>
                  <a:lnTo>
                    <a:pt x="646" y="0"/>
                  </a:lnTo>
                  <a:lnTo>
                    <a:pt x="437" y="455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30"/>
            <p:cNvSpPr/>
            <p:nvPr/>
          </p:nvSpPr>
          <p:spPr>
            <a:xfrm>
              <a:off x="2079879" y="3711362"/>
              <a:ext cx="66666" cy="89148"/>
            </a:xfrm>
            <a:custGeom>
              <a:avLst/>
              <a:gdLst/>
              <a:ahLst/>
              <a:cxnLst/>
              <a:rect l="l" t="t" r="r" b="b"/>
              <a:pathLst>
                <a:path w="771" h="1031" extrusionOk="0">
                  <a:moveTo>
                    <a:pt x="400" y="0"/>
                  </a:moveTo>
                  <a:cubicBezTo>
                    <a:pt x="331" y="0"/>
                    <a:pt x="265" y="11"/>
                    <a:pt x="210" y="33"/>
                  </a:cubicBezTo>
                  <a:cubicBezTo>
                    <a:pt x="151" y="59"/>
                    <a:pt x="107" y="92"/>
                    <a:pt x="78" y="136"/>
                  </a:cubicBezTo>
                  <a:cubicBezTo>
                    <a:pt x="45" y="176"/>
                    <a:pt x="30" y="224"/>
                    <a:pt x="30" y="279"/>
                  </a:cubicBezTo>
                  <a:cubicBezTo>
                    <a:pt x="30" y="385"/>
                    <a:pt x="89" y="466"/>
                    <a:pt x="202" y="528"/>
                  </a:cubicBezTo>
                  <a:cubicBezTo>
                    <a:pt x="243" y="550"/>
                    <a:pt x="301" y="572"/>
                    <a:pt x="371" y="598"/>
                  </a:cubicBezTo>
                  <a:cubicBezTo>
                    <a:pt x="444" y="620"/>
                    <a:pt x="492" y="642"/>
                    <a:pt x="521" y="664"/>
                  </a:cubicBezTo>
                  <a:cubicBezTo>
                    <a:pt x="551" y="686"/>
                    <a:pt x="562" y="715"/>
                    <a:pt x="562" y="752"/>
                  </a:cubicBezTo>
                  <a:cubicBezTo>
                    <a:pt x="562" y="788"/>
                    <a:pt x="551" y="818"/>
                    <a:pt x="521" y="836"/>
                  </a:cubicBezTo>
                  <a:cubicBezTo>
                    <a:pt x="492" y="858"/>
                    <a:pt x="455" y="865"/>
                    <a:pt x="408" y="865"/>
                  </a:cubicBezTo>
                  <a:cubicBezTo>
                    <a:pt x="272" y="865"/>
                    <a:pt x="206" y="810"/>
                    <a:pt x="206" y="700"/>
                  </a:cubicBezTo>
                  <a:lnTo>
                    <a:pt x="1" y="700"/>
                  </a:lnTo>
                  <a:cubicBezTo>
                    <a:pt x="1" y="766"/>
                    <a:pt x="16" y="821"/>
                    <a:pt x="49" y="873"/>
                  </a:cubicBezTo>
                  <a:cubicBezTo>
                    <a:pt x="82" y="920"/>
                    <a:pt x="133" y="961"/>
                    <a:pt x="195" y="990"/>
                  </a:cubicBezTo>
                  <a:cubicBezTo>
                    <a:pt x="257" y="1016"/>
                    <a:pt x="331" y="1030"/>
                    <a:pt x="408" y="1030"/>
                  </a:cubicBezTo>
                  <a:cubicBezTo>
                    <a:pt x="518" y="1030"/>
                    <a:pt x="606" y="1005"/>
                    <a:pt x="672" y="957"/>
                  </a:cubicBezTo>
                  <a:cubicBezTo>
                    <a:pt x="738" y="906"/>
                    <a:pt x="771" y="840"/>
                    <a:pt x="771" y="752"/>
                  </a:cubicBezTo>
                  <a:cubicBezTo>
                    <a:pt x="771" y="675"/>
                    <a:pt x="745" y="609"/>
                    <a:pt x="690" y="557"/>
                  </a:cubicBezTo>
                  <a:cubicBezTo>
                    <a:pt x="635" y="502"/>
                    <a:pt x="551" y="458"/>
                    <a:pt x="433" y="425"/>
                  </a:cubicBezTo>
                  <a:cubicBezTo>
                    <a:pt x="367" y="403"/>
                    <a:pt x="320" y="385"/>
                    <a:pt x="287" y="363"/>
                  </a:cubicBezTo>
                  <a:cubicBezTo>
                    <a:pt x="254" y="341"/>
                    <a:pt x="239" y="312"/>
                    <a:pt x="239" y="279"/>
                  </a:cubicBezTo>
                  <a:cubicBezTo>
                    <a:pt x="239" y="246"/>
                    <a:pt x="250" y="216"/>
                    <a:pt x="279" y="194"/>
                  </a:cubicBezTo>
                  <a:cubicBezTo>
                    <a:pt x="309" y="172"/>
                    <a:pt x="349" y="165"/>
                    <a:pt x="397" y="165"/>
                  </a:cubicBezTo>
                  <a:cubicBezTo>
                    <a:pt x="452" y="165"/>
                    <a:pt x="492" y="176"/>
                    <a:pt x="521" y="202"/>
                  </a:cubicBezTo>
                  <a:cubicBezTo>
                    <a:pt x="551" y="227"/>
                    <a:pt x="562" y="264"/>
                    <a:pt x="562" y="308"/>
                  </a:cubicBezTo>
                  <a:lnTo>
                    <a:pt x="771" y="308"/>
                  </a:lnTo>
                  <a:cubicBezTo>
                    <a:pt x="771" y="249"/>
                    <a:pt x="756" y="194"/>
                    <a:pt x="723" y="147"/>
                  </a:cubicBezTo>
                  <a:cubicBezTo>
                    <a:pt x="694" y="99"/>
                    <a:pt x="650" y="63"/>
                    <a:pt x="595" y="37"/>
                  </a:cubicBezTo>
                  <a:cubicBezTo>
                    <a:pt x="536" y="11"/>
                    <a:pt x="474" y="0"/>
                    <a:pt x="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30"/>
            <p:cNvSpPr/>
            <p:nvPr/>
          </p:nvSpPr>
          <p:spPr>
            <a:xfrm>
              <a:off x="2165483" y="3711362"/>
              <a:ext cx="71076" cy="89148"/>
            </a:xfrm>
            <a:custGeom>
              <a:avLst/>
              <a:gdLst/>
              <a:ahLst/>
              <a:cxnLst/>
              <a:rect l="l" t="t" r="r" b="b"/>
              <a:pathLst>
                <a:path w="822" h="1031" extrusionOk="0">
                  <a:moveTo>
                    <a:pt x="418" y="0"/>
                  </a:moveTo>
                  <a:cubicBezTo>
                    <a:pt x="334" y="0"/>
                    <a:pt x="261" y="19"/>
                    <a:pt x="199" y="59"/>
                  </a:cubicBezTo>
                  <a:cubicBezTo>
                    <a:pt x="133" y="96"/>
                    <a:pt x="85" y="154"/>
                    <a:pt x="52" y="227"/>
                  </a:cubicBezTo>
                  <a:cubicBezTo>
                    <a:pt x="19" y="301"/>
                    <a:pt x="1" y="385"/>
                    <a:pt x="1" y="480"/>
                  </a:cubicBezTo>
                  <a:lnTo>
                    <a:pt x="1" y="543"/>
                  </a:lnTo>
                  <a:cubicBezTo>
                    <a:pt x="1" y="693"/>
                    <a:pt x="37" y="814"/>
                    <a:pt x="111" y="902"/>
                  </a:cubicBezTo>
                  <a:cubicBezTo>
                    <a:pt x="184" y="986"/>
                    <a:pt x="286" y="1030"/>
                    <a:pt x="415" y="1030"/>
                  </a:cubicBezTo>
                  <a:cubicBezTo>
                    <a:pt x="532" y="1030"/>
                    <a:pt x="627" y="1001"/>
                    <a:pt x="701" y="939"/>
                  </a:cubicBezTo>
                  <a:cubicBezTo>
                    <a:pt x="770" y="876"/>
                    <a:pt x="811" y="788"/>
                    <a:pt x="818" y="682"/>
                  </a:cubicBezTo>
                  <a:lnTo>
                    <a:pt x="613" y="682"/>
                  </a:lnTo>
                  <a:cubicBezTo>
                    <a:pt x="609" y="744"/>
                    <a:pt x="591" y="788"/>
                    <a:pt x="558" y="818"/>
                  </a:cubicBezTo>
                  <a:cubicBezTo>
                    <a:pt x="528" y="847"/>
                    <a:pt x="481" y="862"/>
                    <a:pt x="415" y="862"/>
                  </a:cubicBezTo>
                  <a:cubicBezTo>
                    <a:pt x="345" y="862"/>
                    <a:pt x="294" y="836"/>
                    <a:pt x="261" y="785"/>
                  </a:cubicBezTo>
                  <a:cubicBezTo>
                    <a:pt x="228" y="737"/>
                    <a:pt x="210" y="656"/>
                    <a:pt x="210" y="550"/>
                  </a:cubicBezTo>
                  <a:lnTo>
                    <a:pt x="210" y="473"/>
                  </a:lnTo>
                  <a:cubicBezTo>
                    <a:pt x="210" y="367"/>
                    <a:pt x="228" y="293"/>
                    <a:pt x="265" y="242"/>
                  </a:cubicBezTo>
                  <a:cubicBezTo>
                    <a:pt x="297" y="194"/>
                    <a:pt x="349" y="169"/>
                    <a:pt x="418" y="169"/>
                  </a:cubicBezTo>
                  <a:cubicBezTo>
                    <a:pt x="481" y="169"/>
                    <a:pt x="528" y="183"/>
                    <a:pt x="558" y="213"/>
                  </a:cubicBezTo>
                  <a:cubicBezTo>
                    <a:pt x="591" y="242"/>
                    <a:pt x="609" y="290"/>
                    <a:pt x="613" y="352"/>
                  </a:cubicBezTo>
                  <a:lnTo>
                    <a:pt x="822" y="352"/>
                  </a:lnTo>
                  <a:cubicBezTo>
                    <a:pt x="811" y="242"/>
                    <a:pt x="770" y="154"/>
                    <a:pt x="697" y="92"/>
                  </a:cubicBezTo>
                  <a:cubicBezTo>
                    <a:pt x="627" y="30"/>
                    <a:pt x="532" y="0"/>
                    <a:pt x="4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30"/>
            <p:cNvSpPr/>
            <p:nvPr/>
          </p:nvSpPr>
          <p:spPr>
            <a:xfrm>
              <a:off x="2254891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9" y="1005"/>
                  </a:lnTo>
                  <a:lnTo>
                    <a:pt x="209" y="576"/>
                  </a:lnTo>
                  <a:lnTo>
                    <a:pt x="612" y="576"/>
                  </a:lnTo>
                  <a:lnTo>
                    <a:pt x="612" y="1005"/>
                  </a:lnTo>
                  <a:lnTo>
                    <a:pt x="818" y="1005"/>
                  </a:lnTo>
                  <a:lnTo>
                    <a:pt x="818" y="0"/>
                  </a:lnTo>
                  <a:lnTo>
                    <a:pt x="612" y="0"/>
                  </a:lnTo>
                  <a:lnTo>
                    <a:pt x="612" y="407"/>
                  </a:lnTo>
                  <a:lnTo>
                    <a:pt x="209" y="407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30"/>
            <p:cNvSpPr/>
            <p:nvPr/>
          </p:nvSpPr>
          <p:spPr>
            <a:xfrm>
              <a:off x="2347757" y="3711362"/>
              <a:ext cx="73930" cy="89148"/>
            </a:xfrm>
            <a:custGeom>
              <a:avLst/>
              <a:gdLst/>
              <a:ahLst/>
              <a:cxnLst/>
              <a:rect l="l" t="t" r="r" b="b"/>
              <a:pathLst>
                <a:path w="855" h="1031" extrusionOk="0">
                  <a:moveTo>
                    <a:pt x="429" y="169"/>
                  </a:moveTo>
                  <a:cubicBezTo>
                    <a:pt x="499" y="169"/>
                    <a:pt x="550" y="198"/>
                    <a:pt x="590" y="253"/>
                  </a:cubicBezTo>
                  <a:cubicBezTo>
                    <a:pt x="627" y="308"/>
                    <a:pt x="645" y="385"/>
                    <a:pt x="645" y="491"/>
                  </a:cubicBezTo>
                  <a:lnTo>
                    <a:pt x="645" y="539"/>
                  </a:lnTo>
                  <a:cubicBezTo>
                    <a:pt x="645" y="645"/>
                    <a:pt x="627" y="726"/>
                    <a:pt x="590" y="781"/>
                  </a:cubicBezTo>
                  <a:cubicBezTo>
                    <a:pt x="550" y="832"/>
                    <a:pt x="499" y="862"/>
                    <a:pt x="429" y="862"/>
                  </a:cubicBezTo>
                  <a:cubicBezTo>
                    <a:pt x="360" y="862"/>
                    <a:pt x="305" y="832"/>
                    <a:pt x="268" y="777"/>
                  </a:cubicBezTo>
                  <a:cubicBezTo>
                    <a:pt x="228" y="719"/>
                    <a:pt x="209" y="638"/>
                    <a:pt x="209" y="535"/>
                  </a:cubicBezTo>
                  <a:lnTo>
                    <a:pt x="209" y="488"/>
                  </a:lnTo>
                  <a:cubicBezTo>
                    <a:pt x="209" y="385"/>
                    <a:pt x="228" y="304"/>
                    <a:pt x="268" y="249"/>
                  </a:cubicBezTo>
                  <a:cubicBezTo>
                    <a:pt x="305" y="198"/>
                    <a:pt x="360" y="169"/>
                    <a:pt x="429" y="169"/>
                  </a:cubicBezTo>
                  <a:close/>
                  <a:moveTo>
                    <a:pt x="429" y="0"/>
                  </a:moveTo>
                  <a:cubicBezTo>
                    <a:pt x="345" y="0"/>
                    <a:pt x="268" y="19"/>
                    <a:pt x="206" y="59"/>
                  </a:cubicBezTo>
                  <a:cubicBezTo>
                    <a:pt x="140" y="99"/>
                    <a:pt x="88" y="158"/>
                    <a:pt x="52" y="231"/>
                  </a:cubicBezTo>
                  <a:cubicBezTo>
                    <a:pt x="19" y="308"/>
                    <a:pt x="0" y="392"/>
                    <a:pt x="0" y="491"/>
                  </a:cubicBezTo>
                  <a:lnTo>
                    <a:pt x="0" y="543"/>
                  </a:lnTo>
                  <a:cubicBezTo>
                    <a:pt x="0" y="638"/>
                    <a:pt x="19" y="726"/>
                    <a:pt x="55" y="799"/>
                  </a:cubicBezTo>
                  <a:cubicBezTo>
                    <a:pt x="92" y="873"/>
                    <a:pt x="140" y="931"/>
                    <a:pt x="206" y="972"/>
                  </a:cubicBezTo>
                  <a:cubicBezTo>
                    <a:pt x="272" y="1012"/>
                    <a:pt x="345" y="1030"/>
                    <a:pt x="429" y="1030"/>
                  </a:cubicBezTo>
                  <a:cubicBezTo>
                    <a:pt x="513" y="1030"/>
                    <a:pt x="587" y="1012"/>
                    <a:pt x="653" y="968"/>
                  </a:cubicBezTo>
                  <a:cubicBezTo>
                    <a:pt x="719" y="928"/>
                    <a:pt x="766" y="873"/>
                    <a:pt x="803" y="796"/>
                  </a:cubicBezTo>
                  <a:cubicBezTo>
                    <a:pt x="840" y="722"/>
                    <a:pt x="854" y="634"/>
                    <a:pt x="854" y="535"/>
                  </a:cubicBezTo>
                  <a:lnTo>
                    <a:pt x="854" y="491"/>
                  </a:lnTo>
                  <a:cubicBezTo>
                    <a:pt x="854" y="392"/>
                    <a:pt x="836" y="308"/>
                    <a:pt x="803" y="231"/>
                  </a:cubicBezTo>
                  <a:cubicBezTo>
                    <a:pt x="766" y="158"/>
                    <a:pt x="715" y="99"/>
                    <a:pt x="649" y="59"/>
                  </a:cubicBezTo>
                  <a:cubicBezTo>
                    <a:pt x="587" y="19"/>
                    <a:pt x="510" y="0"/>
                    <a:pt x="4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30"/>
            <p:cNvSpPr/>
            <p:nvPr/>
          </p:nvSpPr>
          <p:spPr>
            <a:xfrm>
              <a:off x="2440970" y="3711362"/>
              <a:ext cx="73930" cy="89148"/>
            </a:xfrm>
            <a:custGeom>
              <a:avLst/>
              <a:gdLst/>
              <a:ahLst/>
              <a:cxnLst/>
              <a:rect l="l" t="t" r="r" b="b"/>
              <a:pathLst>
                <a:path w="855" h="1031" extrusionOk="0">
                  <a:moveTo>
                    <a:pt x="429" y="169"/>
                  </a:moveTo>
                  <a:cubicBezTo>
                    <a:pt x="499" y="169"/>
                    <a:pt x="550" y="198"/>
                    <a:pt x="590" y="253"/>
                  </a:cubicBezTo>
                  <a:cubicBezTo>
                    <a:pt x="627" y="308"/>
                    <a:pt x="645" y="385"/>
                    <a:pt x="645" y="491"/>
                  </a:cubicBezTo>
                  <a:lnTo>
                    <a:pt x="645" y="539"/>
                  </a:lnTo>
                  <a:cubicBezTo>
                    <a:pt x="645" y="645"/>
                    <a:pt x="627" y="726"/>
                    <a:pt x="590" y="781"/>
                  </a:cubicBezTo>
                  <a:cubicBezTo>
                    <a:pt x="554" y="832"/>
                    <a:pt x="499" y="862"/>
                    <a:pt x="429" y="862"/>
                  </a:cubicBezTo>
                  <a:cubicBezTo>
                    <a:pt x="359" y="862"/>
                    <a:pt x="304" y="832"/>
                    <a:pt x="268" y="777"/>
                  </a:cubicBezTo>
                  <a:cubicBezTo>
                    <a:pt x="227" y="719"/>
                    <a:pt x="209" y="638"/>
                    <a:pt x="209" y="535"/>
                  </a:cubicBezTo>
                  <a:lnTo>
                    <a:pt x="209" y="488"/>
                  </a:lnTo>
                  <a:cubicBezTo>
                    <a:pt x="209" y="385"/>
                    <a:pt x="231" y="304"/>
                    <a:pt x="268" y="249"/>
                  </a:cubicBezTo>
                  <a:cubicBezTo>
                    <a:pt x="304" y="198"/>
                    <a:pt x="359" y="169"/>
                    <a:pt x="429" y="169"/>
                  </a:cubicBezTo>
                  <a:close/>
                  <a:moveTo>
                    <a:pt x="429" y="0"/>
                  </a:moveTo>
                  <a:cubicBezTo>
                    <a:pt x="345" y="0"/>
                    <a:pt x="268" y="19"/>
                    <a:pt x="205" y="59"/>
                  </a:cubicBezTo>
                  <a:cubicBezTo>
                    <a:pt x="139" y="99"/>
                    <a:pt x="88" y="158"/>
                    <a:pt x="51" y="231"/>
                  </a:cubicBezTo>
                  <a:cubicBezTo>
                    <a:pt x="18" y="308"/>
                    <a:pt x="0" y="392"/>
                    <a:pt x="0" y="491"/>
                  </a:cubicBezTo>
                  <a:lnTo>
                    <a:pt x="0" y="543"/>
                  </a:lnTo>
                  <a:cubicBezTo>
                    <a:pt x="0" y="638"/>
                    <a:pt x="18" y="726"/>
                    <a:pt x="55" y="799"/>
                  </a:cubicBezTo>
                  <a:cubicBezTo>
                    <a:pt x="92" y="873"/>
                    <a:pt x="139" y="931"/>
                    <a:pt x="205" y="972"/>
                  </a:cubicBezTo>
                  <a:cubicBezTo>
                    <a:pt x="271" y="1012"/>
                    <a:pt x="345" y="1030"/>
                    <a:pt x="429" y="1030"/>
                  </a:cubicBezTo>
                  <a:cubicBezTo>
                    <a:pt x="513" y="1030"/>
                    <a:pt x="587" y="1012"/>
                    <a:pt x="652" y="968"/>
                  </a:cubicBezTo>
                  <a:cubicBezTo>
                    <a:pt x="718" y="928"/>
                    <a:pt x="766" y="873"/>
                    <a:pt x="803" y="796"/>
                  </a:cubicBezTo>
                  <a:cubicBezTo>
                    <a:pt x="839" y="722"/>
                    <a:pt x="854" y="634"/>
                    <a:pt x="854" y="535"/>
                  </a:cubicBezTo>
                  <a:lnTo>
                    <a:pt x="854" y="491"/>
                  </a:lnTo>
                  <a:cubicBezTo>
                    <a:pt x="854" y="392"/>
                    <a:pt x="836" y="308"/>
                    <a:pt x="803" y="231"/>
                  </a:cubicBezTo>
                  <a:cubicBezTo>
                    <a:pt x="766" y="158"/>
                    <a:pt x="715" y="99"/>
                    <a:pt x="649" y="59"/>
                  </a:cubicBezTo>
                  <a:cubicBezTo>
                    <a:pt x="587" y="19"/>
                    <a:pt x="510" y="0"/>
                    <a:pt x="4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30"/>
            <p:cNvSpPr/>
            <p:nvPr/>
          </p:nvSpPr>
          <p:spPr>
            <a:xfrm>
              <a:off x="2536690" y="3712313"/>
              <a:ext cx="56117" cy="86900"/>
            </a:xfrm>
            <a:custGeom>
              <a:avLst/>
              <a:gdLst/>
              <a:ahLst/>
              <a:cxnLst/>
              <a:rect l="l" t="t" r="r" b="b"/>
              <a:pathLst>
                <a:path w="649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649" y="1005"/>
                  </a:lnTo>
                  <a:lnTo>
                    <a:pt x="649" y="840"/>
                  </a:lnTo>
                  <a:lnTo>
                    <a:pt x="209" y="840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30"/>
            <p:cNvSpPr/>
            <p:nvPr/>
          </p:nvSpPr>
          <p:spPr>
            <a:xfrm>
              <a:off x="3521130" y="3351310"/>
              <a:ext cx="85689" cy="199394"/>
            </a:xfrm>
            <a:custGeom>
              <a:avLst/>
              <a:gdLst/>
              <a:ahLst/>
              <a:cxnLst/>
              <a:rect l="l" t="t" r="r" b="b"/>
              <a:pathLst>
                <a:path w="991" h="2306" extrusionOk="0">
                  <a:moveTo>
                    <a:pt x="264" y="0"/>
                  </a:moveTo>
                  <a:cubicBezTo>
                    <a:pt x="118" y="0"/>
                    <a:pt x="0" y="117"/>
                    <a:pt x="0" y="264"/>
                  </a:cubicBezTo>
                  <a:lnTo>
                    <a:pt x="0" y="2042"/>
                  </a:lnTo>
                  <a:cubicBezTo>
                    <a:pt x="0" y="2188"/>
                    <a:pt x="118" y="2306"/>
                    <a:pt x="264" y="2306"/>
                  </a:cubicBezTo>
                  <a:lnTo>
                    <a:pt x="723" y="2306"/>
                  </a:lnTo>
                  <a:cubicBezTo>
                    <a:pt x="869" y="2306"/>
                    <a:pt x="990" y="2188"/>
                    <a:pt x="990" y="2042"/>
                  </a:cubicBezTo>
                  <a:lnTo>
                    <a:pt x="990" y="264"/>
                  </a:lnTo>
                  <a:cubicBezTo>
                    <a:pt x="990" y="117"/>
                    <a:pt x="869" y="0"/>
                    <a:pt x="7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30"/>
            <p:cNvSpPr/>
            <p:nvPr/>
          </p:nvSpPr>
          <p:spPr>
            <a:xfrm>
              <a:off x="3488445" y="3326839"/>
              <a:ext cx="81539" cy="113878"/>
            </a:xfrm>
            <a:custGeom>
              <a:avLst/>
              <a:gdLst/>
              <a:ahLst/>
              <a:cxnLst/>
              <a:rect l="l" t="t" r="r" b="b"/>
              <a:pathLst>
                <a:path w="943" h="1317" fill="none" extrusionOk="0">
                  <a:moveTo>
                    <a:pt x="1" y="1"/>
                  </a:moveTo>
                  <a:cubicBezTo>
                    <a:pt x="943" y="1"/>
                    <a:pt x="943" y="235"/>
                    <a:pt x="943" y="661"/>
                  </a:cubicBezTo>
                  <a:lnTo>
                    <a:pt x="943" y="1317"/>
                  </a:lnTo>
                </a:path>
              </a:pathLst>
            </a:custGeom>
            <a:noFill/>
            <a:ln w="61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30"/>
            <p:cNvSpPr/>
            <p:nvPr/>
          </p:nvSpPr>
          <p:spPr>
            <a:xfrm>
              <a:off x="438974" y="4088189"/>
              <a:ext cx="798181" cy="142412"/>
            </a:xfrm>
            <a:custGeom>
              <a:avLst/>
              <a:gdLst/>
              <a:ahLst/>
              <a:cxnLst/>
              <a:rect l="l" t="t" r="r" b="b"/>
              <a:pathLst>
                <a:path w="9231" h="1647" extrusionOk="0">
                  <a:moveTo>
                    <a:pt x="378" y="1"/>
                  </a:moveTo>
                  <a:lnTo>
                    <a:pt x="1" y="800"/>
                  </a:lnTo>
                  <a:lnTo>
                    <a:pt x="1" y="1280"/>
                  </a:lnTo>
                  <a:cubicBezTo>
                    <a:pt x="1" y="1482"/>
                    <a:pt x="166" y="1646"/>
                    <a:pt x="371" y="1646"/>
                  </a:cubicBezTo>
                  <a:lnTo>
                    <a:pt x="9231" y="1646"/>
                  </a:lnTo>
                  <a:lnTo>
                    <a:pt x="9231" y="800"/>
                  </a:lnTo>
                  <a:lnTo>
                    <a:pt x="804" y="800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30"/>
            <p:cNvSpPr/>
            <p:nvPr/>
          </p:nvSpPr>
          <p:spPr>
            <a:xfrm>
              <a:off x="1799117" y="4157277"/>
              <a:ext cx="1412706" cy="73324"/>
            </a:xfrm>
            <a:custGeom>
              <a:avLst/>
              <a:gdLst/>
              <a:ahLst/>
              <a:cxnLst/>
              <a:rect l="l" t="t" r="r" b="b"/>
              <a:pathLst>
                <a:path w="16338" h="848" extrusionOk="0">
                  <a:moveTo>
                    <a:pt x="0" y="1"/>
                  </a:moveTo>
                  <a:lnTo>
                    <a:pt x="0" y="847"/>
                  </a:lnTo>
                  <a:lnTo>
                    <a:pt x="16338" y="847"/>
                  </a:lnTo>
                  <a:lnTo>
                    <a:pt x="16338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30"/>
            <p:cNvSpPr/>
            <p:nvPr/>
          </p:nvSpPr>
          <p:spPr>
            <a:xfrm>
              <a:off x="3773443" y="4059655"/>
              <a:ext cx="399134" cy="170946"/>
            </a:xfrm>
            <a:custGeom>
              <a:avLst/>
              <a:gdLst/>
              <a:ahLst/>
              <a:cxnLst/>
              <a:rect l="l" t="t" r="r" b="b"/>
              <a:pathLst>
                <a:path w="4616" h="1977" extrusionOk="0">
                  <a:moveTo>
                    <a:pt x="3981" y="1"/>
                  </a:moveTo>
                  <a:lnTo>
                    <a:pt x="3996" y="1130"/>
                  </a:lnTo>
                  <a:lnTo>
                    <a:pt x="0" y="1130"/>
                  </a:lnTo>
                  <a:lnTo>
                    <a:pt x="0" y="1976"/>
                  </a:lnTo>
                  <a:lnTo>
                    <a:pt x="4263" y="1976"/>
                  </a:lnTo>
                  <a:cubicBezTo>
                    <a:pt x="4458" y="1976"/>
                    <a:pt x="4615" y="1819"/>
                    <a:pt x="4615" y="1625"/>
                  </a:cubicBezTo>
                  <a:lnTo>
                    <a:pt x="4615" y="1130"/>
                  </a:lnTo>
                  <a:lnTo>
                    <a:pt x="4285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30"/>
            <p:cNvSpPr/>
            <p:nvPr/>
          </p:nvSpPr>
          <p:spPr>
            <a:xfrm>
              <a:off x="723973" y="3628007"/>
              <a:ext cx="2715771" cy="48854"/>
            </a:xfrm>
            <a:custGeom>
              <a:avLst/>
              <a:gdLst/>
              <a:ahLst/>
              <a:cxnLst/>
              <a:rect l="l" t="t" r="r" b="b"/>
              <a:pathLst>
                <a:path w="31408" h="565" extrusionOk="0">
                  <a:moveTo>
                    <a:pt x="0" y="0"/>
                  </a:moveTo>
                  <a:lnTo>
                    <a:pt x="0" y="565"/>
                  </a:lnTo>
                  <a:lnTo>
                    <a:pt x="31407" y="565"/>
                  </a:lnTo>
                  <a:lnTo>
                    <a:pt x="314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30"/>
            <p:cNvSpPr/>
            <p:nvPr/>
          </p:nvSpPr>
          <p:spPr>
            <a:xfrm>
              <a:off x="1799117" y="4031120"/>
              <a:ext cx="1412706" cy="48941"/>
            </a:xfrm>
            <a:custGeom>
              <a:avLst/>
              <a:gdLst/>
              <a:ahLst/>
              <a:cxnLst/>
              <a:rect l="l" t="t" r="r" b="b"/>
              <a:pathLst>
                <a:path w="16338" h="566" extrusionOk="0">
                  <a:moveTo>
                    <a:pt x="0" y="1"/>
                  </a:moveTo>
                  <a:lnTo>
                    <a:pt x="0" y="565"/>
                  </a:lnTo>
                  <a:lnTo>
                    <a:pt x="16338" y="565"/>
                  </a:lnTo>
                  <a:lnTo>
                    <a:pt x="1633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30"/>
            <p:cNvSpPr/>
            <p:nvPr/>
          </p:nvSpPr>
          <p:spPr>
            <a:xfrm>
              <a:off x="723973" y="4031120"/>
              <a:ext cx="513185" cy="48941"/>
            </a:xfrm>
            <a:custGeom>
              <a:avLst/>
              <a:gdLst/>
              <a:ahLst/>
              <a:cxnLst/>
              <a:rect l="l" t="t" r="r" b="b"/>
              <a:pathLst>
                <a:path w="5935" h="566" extrusionOk="0">
                  <a:moveTo>
                    <a:pt x="0" y="1"/>
                  </a:moveTo>
                  <a:lnTo>
                    <a:pt x="0" y="565"/>
                  </a:lnTo>
                  <a:lnTo>
                    <a:pt x="5935" y="565"/>
                  </a:lnTo>
                  <a:lnTo>
                    <a:pt x="593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30"/>
            <p:cNvSpPr/>
            <p:nvPr/>
          </p:nvSpPr>
          <p:spPr>
            <a:xfrm>
              <a:off x="723973" y="3829564"/>
              <a:ext cx="2715771" cy="48854"/>
            </a:xfrm>
            <a:custGeom>
              <a:avLst/>
              <a:gdLst/>
              <a:ahLst/>
              <a:cxnLst/>
              <a:rect l="l" t="t" r="r" b="b"/>
              <a:pathLst>
                <a:path w="31408" h="565" extrusionOk="0">
                  <a:moveTo>
                    <a:pt x="0" y="0"/>
                  </a:moveTo>
                  <a:lnTo>
                    <a:pt x="0" y="565"/>
                  </a:lnTo>
                  <a:lnTo>
                    <a:pt x="31407" y="565"/>
                  </a:lnTo>
                  <a:lnTo>
                    <a:pt x="314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30"/>
            <p:cNvSpPr/>
            <p:nvPr/>
          </p:nvSpPr>
          <p:spPr>
            <a:xfrm>
              <a:off x="3496746" y="3762378"/>
              <a:ext cx="85603" cy="44790"/>
            </a:xfrm>
            <a:custGeom>
              <a:avLst/>
              <a:gdLst/>
              <a:ahLst/>
              <a:cxnLst/>
              <a:rect l="l" t="t" r="r" b="b"/>
              <a:pathLst>
                <a:path w="990" h="518" extrusionOk="0">
                  <a:moveTo>
                    <a:pt x="0" y="0"/>
                  </a:moveTo>
                  <a:lnTo>
                    <a:pt x="0" y="517"/>
                  </a:lnTo>
                  <a:lnTo>
                    <a:pt x="990" y="517"/>
                  </a:lnTo>
                  <a:lnTo>
                    <a:pt x="9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30"/>
            <p:cNvSpPr/>
            <p:nvPr/>
          </p:nvSpPr>
          <p:spPr>
            <a:xfrm>
              <a:off x="4046337" y="3774743"/>
              <a:ext cx="89753" cy="199394"/>
            </a:xfrm>
            <a:custGeom>
              <a:avLst/>
              <a:gdLst/>
              <a:ahLst/>
              <a:cxnLst/>
              <a:rect l="l" t="t" r="r" b="b"/>
              <a:pathLst>
                <a:path w="1038" h="2306" extrusionOk="0">
                  <a:moveTo>
                    <a:pt x="437" y="0"/>
                  </a:moveTo>
                  <a:cubicBezTo>
                    <a:pt x="198" y="0"/>
                    <a:pt x="0" y="195"/>
                    <a:pt x="0" y="437"/>
                  </a:cubicBezTo>
                  <a:lnTo>
                    <a:pt x="0" y="1870"/>
                  </a:lnTo>
                  <a:cubicBezTo>
                    <a:pt x="0" y="2112"/>
                    <a:pt x="198" y="2306"/>
                    <a:pt x="437" y="2306"/>
                  </a:cubicBezTo>
                  <a:lnTo>
                    <a:pt x="884" y="2306"/>
                  </a:lnTo>
                  <a:cubicBezTo>
                    <a:pt x="968" y="2306"/>
                    <a:pt x="1038" y="2236"/>
                    <a:pt x="1038" y="2152"/>
                  </a:cubicBezTo>
                  <a:lnTo>
                    <a:pt x="1038" y="151"/>
                  </a:lnTo>
                  <a:cubicBezTo>
                    <a:pt x="1038" y="66"/>
                    <a:pt x="968" y="0"/>
                    <a:pt x="884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30"/>
            <p:cNvSpPr/>
            <p:nvPr/>
          </p:nvSpPr>
          <p:spPr>
            <a:xfrm>
              <a:off x="581646" y="3945603"/>
              <a:ext cx="73324" cy="73238"/>
            </a:xfrm>
            <a:custGeom>
              <a:avLst/>
              <a:gdLst/>
              <a:ahLst/>
              <a:cxnLst/>
              <a:rect l="l" t="t" r="r" b="b"/>
              <a:pathLst>
                <a:path w="848" h="847" extrusionOk="0">
                  <a:moveTo>
                    <a:pt x="426" y="0"/>
                  </a:moveTo>
                  <a:cubicBezTo>
                    <a:pt x="191" y="0"/>
                    <a:pt x="0" y="191"/>
                    <a:pt x="0" y="425"/>
                  </a:cubicBezTo>
                  <a:cubicBezTo>
                    <a:pt x="0" y="660"/>
                    <a:pt x="191" y="847"/>
                    <a:pt x="426" y="847"/>
                  </a:cubicBezTo>
                  <a:cubicBezTo>
                    <a:pt x="657" y="847"/>
                    <a:pt x="847" y="660"/>
                    <a:pt x="847" y="425"/>
                  </a:cubicBezTo>
                  <a:cubicBezTo>
                    <a:pt x="847" y="191"/>
                    <a:pt x="657" y="0"/>
                    <a:pt x="426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0"/>
            <p:cNvSpPr/>
            <p:nvPr/>
          </p:nvSpPr>
          <p:spPr>
            <a:xfrm>
              <a:off x="3769639" y="3945603"/>
              <a:ext cx="73324" cy="73238"/>
            </a:xfrm>
            <a:custGeom>
              <a:avLst/>
              <a:gdLst/>
              <a:ahLst/>
              <a:cxnLst/>
              <a:rect l="l" t="t" r="r" b="b"/>
              <a:pathLst>
                <a:path w="848" h="847" extrusionOk="0">
                  <a:moveTo>
                    <a:pt x="422" y="0"/>
                  </a:moveTo>
                  <a:cubicBezTo>
                    <a:pt x="187" y="0"/>
                    <a:pt x="0" y="191"/>
                    <a:pt x="0" y="425"/>
                  </a:cubicBezTo>
                  <a:cubicBezTo>
                    <a:pt x="0" y="660"/>
                    <a:pt x="187" y="847"/>
                    <a:pt x="422" y="847"/>
                  </a:cubicBezTo>
                  <a:cubicBezTo>
                    <a:pt x="656" y="847"/>
                    <a:pt x="847" y="660"/>
                    <a:pt x="847" y="425"/>
                  </a:cubicBezTo>
                  <a:cubicBezTo>
                    <a:pt x="847" y="191"/>
                    <a:pt x="656" y="0"/>
                    <a:pt x="422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0"/>
            <p:cNvSpPr/>
            <p:nvPr/>
          </p:nvSpPr>
          <p:spPr>
            <a:xfrm>
              <a:off x="3492595" y="3570938"/>
              <a:ext cx="626371" cy="175356"/>
            </a:xfrm>
            <a:custGeom>
              <a:avLst/>
              <a:gdLst/>
              <a:ahLst/>
              <a:cxnLst/>
              <a:rect l="l" t="t" r="r" b="b"/>
              <a:pathLst>
                <a:path w="7244" h="2028" extrusionOk="0">
                  <a:moveTo>
                    <a:pt x="1" y="0"/>
                  </a:moveTo>
                  <a:lnTo>
                    <a:pt x="1" y="1837"/>
                  </a:lnTo>
                  <a:lnTo>
                    <a:pt x="7244" y="2027"/>
                  </a:lnTo>
                  <a:cubicBezTo>
                    <a:pt x="7240" y="1012"/>
                    <a:pt x="6412" y="191"/>
                    <a:pt x="5393" y="19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30"/>
            <p:cNvSpPr/>
            <p:nvPr/>
          </p:nvSpPr>
          <p:spPr>
            <a:xfrm>
              <a:off x="512558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F4BE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30"/>
            <p:cNvSpPr/>
            <p:nvPr/>
          </p:nvSpPr>
          <p:spPr>
            <a:xfrm>
              <a:off x="1010528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0"/>
            <p:cNvSpPr/>
            <p:nvPr/>
          </p:nvSpPr>
          <p:spPr>
            <a:xfrm>
              <a:off x="1512216" y="3290090"/>
              <a:ext cx="69520" cy="280933"/>
            </a:xfrm>
            <a:custGeom>
              <a:avLst/>
              <a:gdLst/>
              <a:ahLst/>
              <a:cxnLst/>
              <a:rect l="l" t="t" r="r" b="b"/>
              <a:pathLst>
                <a:path w="804" h="3249" extrusionOk="0">
                  <a:moveTo>
                    <a:pt x="1" y="1"/>
                  </a:moveTo>
                  <a:lnTo>
                    <a:pt x="1" y="3248"/>
                  </a:lnTo>
                  <a:lnTo>
                    <a:pt x="803" y="3248"/>
                  </a:lnTo>
                  <a:lnTo>
                    <a:pt x="8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0"/>
            <p:cNvSpPr/>
            <p:nvPr/>
          </p:nvSpPr>
          <p:spPr>
            <a:xfrm>
              <a:off x="2014336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30"/>
            <p:cNvSpPr/>
            <p:nvPr/>
          </p:nvSpPr>
          <p:spPr>
            <a:xfrm>
              <a:off x="2516370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800" y="3248"/>
                  </a:lnTo>
                  <a:lnTo>
                    <a:pt x="80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30"/>
            <p:cNvSpPr/>
            <p:nvPr/>
          </p:nvSpPr>
          <p:spPr>
            <a:xfrm>
              <a:off x="3452042" y="3290090"/>
              <a:ext cx="40640" cy="280933"/>
            </a:xfrm>
            <a:custGeom>
              <a:avLst/>
              <a:gdLst/>
              <a:ahLst/>
              <a:cxnLst/>
              <a:rect l="l" t="t" r="r" b="b"/>
              <a:pathLst>
                <a:path w="47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470" y="3248"/>
                  </a:lnTo>
                  <a:lnTo>
                    <a:pt x="47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30"/>
            <p:cNvSpPr/>
            <p:nvPr/>
          </p:nvSpPr>
          <p:spPr>
            <a:xfrm>
              <a:off x="2995922" y="3290090"/>
              <a:ext cx="114224" cy="280933"/>
            </a:xfrm>
            <a:custGeom>
              <a:avLst/>
              <a:gdLst/>
              <a:ahLst/>
              <a:cxnLst/>
              <a:rect l="l" t="t" r="r" b="b"/>
              <a:pathLst>
                <a:path w="1321" h="3249" extrusionOk="0">
                  <a:moveTo>
                    <a:pt x="1" y="1"/>
                  </a:moveTo>
                  <a:lnTo>
                    <a:pt x="1" y="3248"/>
                  </a:lnTo>
                  <a:lnTo>
                    <a:pt x="1320" y="3248"/>
                  </a:lnTo>
                  <a:lnTo>
                    <a:pt x="132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30"/>
            <p:cNvSpPr/>
            <p:nvPr/>
          </p:nvSpPr>
          <p:spPr>
            <a:xfrm>
              <a:off x="581646" y="3395927"/>
              <a:ext cx="2414346" cy="16256"/>
            </a:xfrm>
            <a:custGeom>
              <a:avLst/>
              <a:gdLst/>
              <a:ahLst/>
              <a:cxnLst/>
              <a:rect l="l" t="t" r="r" b="b"/>
              <a:pathLst>
                <a:path w="27922" h="188" extrusionOk="0">
                  <a:moveTo>
                    <a:pt x="0" y="1"/>
                  </a:moveTo>
                  <a:lnTo>
                    <a:pt x="0" y="188"/>
                  </a:lnTo>
                  <a:lnTo>
                    <a:pt x="27922" y="188"/>
                  </a:lnTo>
                  <a:lnTo>
                    <a:pt x="2792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30"/>
            <p:cNvSpPr/>
            <p:nvPr/>
          </p:nvSpPr>
          <p:spPr>
            <a:xfrm>
              <a:off x="1558822" y="3127185"/>
              <a:ext cx="671766" cy="61219"/>
            </a:xfrm>
            <a:custGeom>
              <a:avLst/>
              <a:gdLst/>
              <a:ahLst/>
              <a:cxnLst/>
              <a:rect l="l" t="t" r="r" b="b"/>
              <a:pathLst>
                <a:path w="7769" h="708" extrusionOk="0">
                  <a:moveTo>
                    <a:pt x="598" y="1"/>
                  </a:moveTo>
                  <a:cubicBezTo>
                    <a:pt x="268" y="1"/>
                    <a:pt x="1" y="268"/>
                    <a:pt x="1" y="598"/>
                  </a:cubicBezTo>
                  <a:lnTo>
                    <a:pt x="1" y="708"/>
                  </a:lnTo>
                  <a:lnTo>
                    <a:pt x="7768" y="708"/>
                  </a:lnTo>
                  <a:lnTo>
                    <a:pt x="7768" y="598"/>
                  </a:lnTo>
                  <a:cubicBezTo>
                    <a:pt x="7768" y="268"/>
                    <a:pt x="7500" y="1"/>
                    <a:pt x="71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30"/>
            <p:cNvSpPr/>
            <p:nvPr/>
          </p:nvSpPr>
          <p:spPr>
            <a:xfrm>
              <a:off x="508408" y="3182351"/>
              <a:ext cx="2986501" cy="107825"/>
            </a:xfrm>
            <a:custGeom>
              <a:avLst/>
              <a:gdLst/>
              <a:ahLst/>
              <a:cxnLst/>
              <a:rect l="l" t="t" r="r" b="b"/>
              <a:pathLst>
                <a:path w="34539" h="1247" extrusionOk="0">
                  <a:moveTo>
                    <a:pt x="1251" y="0"/>
                  </a:moveTo>
                  <a:cubicBezTo>
                    <a:pt x="562" y="0"/>
                    <a:pt x="1" y="557"/>
                    <a:pt x="1" y="1247"/>
                  </a:cubicBezTo>
                  <a:lnTo>
                    <a:pt x="34538" y="1247"/>
                  </a:lnTo>
                  <a:lnTo>
                    <a:pt x="34538" y="1232"/>
                  </a:lnTo>
                  <a:cubicBezTo>
                    <a:pt x="34538" y="550"/>
                    <a:pt x="33985" y="0"/>
                    <a:pt x="33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30"/>
            <p:cNvSpPr/>
            <p:nvPr/>
          </p:nvSpPr>
          <p:spPr>
            <a:xfrm>
              <a:off x="3333840" y="3228958"/>
              <a:ext cx="85603" cy="36835"/>
            </a:xfrm>
            <a:custGeom>
              <a:avLst/>
              <a:gdLst/>
              <a:ahLst/>
              <a:cxnLst/>
              <a:rect l="l" t="t" r="r" b="b"/>
              <a:pathLst>
                <a:path w="990" h="426" extrusionOk="0">
                  <a:moveTo>
                    <a:pt x="180" y="0"/>
                  </a:moveTo>
                  <a:cubicBezTo>
                    <a:pt x="81" y="0"/>
                    <a:pt x="0" y="81"/>
                    <a:pt x="0" y="180"/>
                  </a:cubicBezTo>
                  <a:lnTo>
                    <a:pt x="0" y="246"/>
                  </a:lnTo>
                  <a:cubicBezTo>
                    <a:pt x="0" y="345"/>
                    <a:pt x="81" y="425"/>
                    <a:pt x="180" y="425"/>
                  </a:cubicBezTo>
                  <a:lnTo>
                    <a:pt x="810" y="425"/>
                  </a:lnTo>
                  <a:cubicBezTo>
                    <a:pt x="909" y="425"/>
                    <a:pt x="990" y="345"/>
                    <a:pt x="990" y="246"/>
                  </a:cubicBezTo>
                  <a:lnTo>
                    <a:pt x="990" y="180"/>
                  </a:lnTo>
                  <a:cubicBezTo>
                    <a:pt x="990" y="81"/>
                    <a:pt x="909" y="0"/>
                    <a:pt x="810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30"/>
            <p:cNvSpPr/>
            <p:nvPr/>
          </p:nvSpPr>
          <p:spPr>
            <a:xfrm>
              <a:off x="577496" y="3228958"/>
              <a:ext cx="85689" cy="36835"/>
            </a:xfrm>
            <a:custGeom>
              <a:avLst/>
              <a:gdLst/>
              <a:ahLst/>
              <a:cxnLst/>
              <a:rect l="l" t="t" r="r" b="b"/>
              <a:pathLst>
                <a:path w="991" h="426" extrusionOk="0">
                  <a:moveTo>
                    <a:pt x="180" y="0"/>
                  </a:moveTo>
                  <a:cubicBezTo>
                    <a:pt x="81" y="0"/>
                    <a:pt x="1" y="81"/>
                    <a:pt x="1" y="180"/>
                  </a:cubicBezTo>
                  <a:lnTo>
                    <a:pt x="1" y="246"/>
                  </a:lnTo>
                  <a:cubicBezTo>
                    <a:pt x="1" y="345"/>
                    <a:pt x="81" y="425"/>
                    <a:pt x="180" y="425"/>
                  </a:cubicBezTo>
                  <a:lnTo>
                    <a:pt x="811" y="425"/>
                  </a:lnTo>
                  <a:cubicBezTo>
                    <a:pt x="910" y="425"/>
                    <a:pt x="991" y="345"/>
                    <a:pt x="991" y="246"/>
                  </a:cubicBezTo>
                  <a:lnTo>
                    <a:pt x="991" y="180"/>
                  </a:lnTo>
                  <a:cubicBezTo>
                    <a:pt x="991" y="81"/>
                    <a:pt x="910" y="0"/>
                    <a:pt x="811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7" name="Google Shape;1707;p30"/>
          <p:cNvGrpSpPr/>
          <p:nvPr/>
        </p:nvGrpSpPr>
        <p:grpSpPr>
          <a:xfrm>
            <a:off x="5597515" y="4159662"/>
            <a:ext cx="546828" cy="716818"/>
            <a:chOff x="4627290" y="3739038"/>
            <a:chExt cx="546828" cy="716818"/>
          </a:xfrm>
        </p:grpSpPr>
        <p:sp>
          <p:nvSpPr>
            <p:cNvPr id="1708" name="Google Shape;1708;p30"/>
            <p:cNvSpPr/>
            <p:nvPr/>
          </p:nvSpPr>
          <p:spPr>
            <a:xfrm>
              <a:off x="4761322" y="4320102"/>
              <a:ext cx="412796" cy="135754"/>
            </a:xfrm>
            <a:custGeom>
              <a:avLst/>
              <a:gdLst/>
              <a:ahLst/>
              <a:cxnLst/>
              <a:rect l="l" t="t" r="r" b="b"/>
              <a:pathLst>
                <a:path w="4774" h="1570" extrusionOk="0">
                  <a:moveTo>
                    <a:pt x="2387" y="0"/>
                  </a:moveTo>
                  <a:cubicBezTo>
                    <a:pt x="1071" y="0"/>
                    <a:pt x="1" y="352"/>
                    <a:pt x="1" y="785"/>
                  </a:cubicBezTo>
                  <a:cubicBezTo>
                    <a:pt x="1" y="1217"/>
                    <a:pt x="1071" y="1569"/>
                    <a:pt x="2387" y="1569"/>
                  </a:cubicBezTo>
                  <a:cubicBezTo>
                    <a:pt x="3703" y="1569"/>
                    <a:pt x="4773" y="1217"/>
                    <a:pt x="4773" y="785"/>
                  </a:cubicBezTo>
                  <a:cubicBezTo>
                    <a:pt x="4773" y="352"/>
                    <a:pt x="3703" y="0"/>
                    <a:pt x="238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30"/>
            <p:cNvSpPr/>
            <p:nvPr/>
          </p:nvSpPr>
          <p:spPr>
            <a:xfrm>
              <a:off x="4797459" y="3793945"/>
              <a:ext cx="73930" cy="81885"/>
            </a:xfrm>
            <a:custGeom>
              <a:avLst/>
              <a:gdLst/>
              <a:ahLst/>
              <a:cxnLst/>
              <a:rect l="l" t="t" r="r" b="b"/>
              <a:pathLst>
                <a:path w="855" h="947" extrusionOk="0">
                  <a:moveTo>
                    <a:pt x="547" y="0"/>
                  </a:moveTo>
                  <a:cubicBezTo>
                    <a:pt x="547" y="0"/>
                    <a:pt x="19" y="312"/>
                    <a:pt x="1" y="891"/>
                  </a:cubicBezTo>
                  <a:lnTo>
                    <a:pt x="309" y="946"/>
                  </a:lnTo>
                  <a:cubicBezTo>
                    <a:pt x="309" y="946"/>
                    <a:pt x="635" y="349"/>
                    <a:pt x="855" y="129"/>
                  </a:cubicBezTo>
                  <a:lnTo>
                    <a:pt x="547" y="0"/>
                  </a:lnTo>
                  <a:close/>
                </a:path>
              </a:pathLst>
            </a:custGeom>
            <a:solidFill>
              <a:srgbClr val="5A3B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30"/>
            <p:cNvSpPr/>
            <p:nvPr/>
          </p:nvSpPr>
          <p:spPr>
            <a:xfrm>
              <a:off x="4775323" y="3864330"/>
              <a:ext cx="41937" cy="41937"/>
            </a:xfrm>
            <a:custGeom>
              <a:avLst/>
              <a:gdLst/>
              <a:ahLst/>
              <a:cxnLst/>
              <a:rect l="l" t="t" r="r" b="b"/>
              <a:pathLst>
                <a:path w="485" h="485" extrusionOk="0">
                  <a:moveTo>
                    <a:pt x="242" y="0"/>
                  </a:moveTo>
                  <a:cubicBezTo>
                    <a:pt x="110" y="0"/>
                    <a:pt x="0" y="110"/>
                    <a:pt x="0" y="242"/>
                  </a:cubicBezTo>
                  <a:cubicBezTo>
                    <a:pt x="0" y="374"/>
                    <a:pt x="110" y="484"/>
                    <a:pt x="242" y="484"/>
                  </a:cubicBezTo>
                  <a:cubicBezTo>
                    <a:pt x="378" y="484"/>
                    <a:pt x="484" y="374"/>
                    <a:pt x="484" y="242"/>
                  </a:cubicBezTo>
                  <a:cubicBezTo>
                    <a:pt x="484" y="110"/>
                    <a:pt x="378" y="0"/>
                    <a:pt x="242" y="0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30"/>
            <p:cNvSpPr/>
            <p:nvPr/>
          </p:nvSpPr>
          <p:spPr>
            <a:xfrm>
              <a:off x="4807317" y="4230089"/>
              <a:ext cx="101167" cy="182965"/>
            </a:xfrm>
            <a:custGeom>
              <a:avLst/>
              <a:gdLst/>
              <a:ahLst/>
              <a:cxnLst/>
              <a:rect l="l" t="t" r="r" b="b"/>
              <a:pathLst>
                <a:path w="1170" h="2116" extrusionOk="0">
                  <a:moveTo>
                    <a:pt x="349" y="0"/>
                  </a:moveTo>
                  <a:lnTo>
                    <a:pt x="543" y="1712"/>
                  </a:lnTo>
                  <a:cubicBezTo>
                    <a:pt x="543" y="1712"/>
                    <a:pt x="279" y="1888"/>
                    <a:pt x="140" y="1906"/>
                  </a:cubicBezTo>
                  <a:cubicBezTo>
                    <a:pt x="0" y="1925"/>
                    <a:pt x="33" y="2115"/>
                    <a:pt x="140" y="2115"/>
                  </a:cubicBezTo>
                  <a:cubicBezTo>
                    <a:pt x="231" y="2115"/>
                    <a:pt x="1170" y="1994"/>
                    <a:pt x="1170" y="1994"/>
                  </a:cubicBezTo>
                  <a:lnTo>
                    <a:pt x="1170" y="103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30"/>
            <p:cNvSpPr/>
            <p:nvPr/>
          </p:nvSpPr>
          <p:spPr>
            <a:xfrm>
              <a:off x="4955350" y="4212277"/>
              <a:ext cx="131949" cy="208992"/>
            </a:xfrm>
            <a:custGeom>
              <a:avLst/>
              <a:gdLst/>
              <a:ahLst/>
              <a:cxnLst/>
              <a:rect l="l" t="t" r="r" b="b"/>
              <a:pathLst>
                <a:path w="1526" h="2417" extrusionOk="0">
                  <a:moveTo>
                    <a:pt x="825" y="1"/>
                  </a:moveTo>
                  <a:lnTo>
                    <a:pt x="0" y="107"/>
                  </a:lnTo>
                  <a:lnTo>
                    <a:pt x="297" y="2292"/>
                  </a:lnTo>
                  <a:cubicBezTo>
                    <a:pt x="297" y="2292"/>
                    <a:pt x="1203" y="2417"/>
                    <a:pt x="1294" y="2417"/>
                  </a:cubicBezTo>
                  <a:cubicBezTo>
                    <a:pt x="1401" y="2417"/>
                    <a:pt x="1525" y="2153"/>
                    <a:pt x="1382" y="2138"/>
                  </a:cubicBezTo>
                  <a:cubicBezTo>
                    <a:pt x="1243" y="2120"/>
                    <a:pt x="928" y="2013"/>
                    <a:pt x="928" y="2013"/>
                  </a:cubicBezTo>
                  <a:lnTo>
                    <a:pt x="825" y="1"/>
                  </a:ln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30"/>
            <p:cNvSpPr/>
            <p:nvPr/>
          </p:nvSpPr>
          <p:spPr>
            <a:xfrm>
              <a:off x="4802215" y="4375528"/>
              <a:ext cx="107911" cy="40380"/>
            </a:xfrm>
            <a:custGeom>
              <a:avLst/>
              <a:gdLst/>
              <a:ahLst/>
              <a:cxnLst/>
              <a:rect l="l" t="t" r="r" b="b"/>
              <a:pathLst>
                <a:path w="1248" h="467" extrusionOk="0">
                  <a:moveTo>
                    <a:pt x="576" y="1"/>
                  </a:moveTo>
                  <a:lnTo>
                    <a:pt x="580" y="37"/>
                  </a:lnTo>
                  <a:cubicBezTo>
                    <a:pt x="580" y="37"/>
                    <a:pt x="301" y="188"/>
                    <a:pt x="151" y="206"/>
                  </a:cubicBezTo>
                  <a:cubicBezTo>
                    <a:pt x="1" y="224"/>
                    <a:pt x="41" y="466"/>
                    <a:pt x="151" y="466"/>
                  </a:cubicBezTo>
                  <a:cubicBezTo>
                    <a:pt x="239" y="466"/>
                    <a:pt x="994" y="367"/>
                    <a:pt x="1196" y="342"/>
                  </a:cubicBezTo>
                  <a:cubicBezTo>
                    <a:pt x="1225" y="338"/>
                    <a:pt x="1247" y="312"/>
                    <a:pt x="1247" y="283"/>
                  </a:cubicBezTo>
                  <a:lnTo>
                    <a:pt x="1247" y="1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30"/>
            <p:cNvSpPr/>
            <p:nvPr/>
          </p:nvSpPr>
          <p:spPr>
            <a:xfrm>
              <a:off x="4973076" y="4376825"/>
              <a:ext cx="121487" cy="46692"/>
            </a:xfrm>
            <a:custGeom>
              <a:avLst/>
              <a:gdLst/>
              <a:ahLst/>
              <a:cxnLst/>
              <a:rect l="l" t="t" r="r" b="b"/>
              <a:pathLst>
                <a:path w="1405" h="540" extrusionOk="0">
                  <a:moveTo>
                    <a:pt x="1" y="0"/>
                  </a:moveTo>
                  <a:lnTo>
                    <a:pt x="52" y="360"/>
                  </a:lnTo>
                  <a:cubicBezTo>
                    <a:pt x="56" y="385"/>
                    <a:pt x="74" y="404"/>
                    <a:pt x="100" y="407"/>
                  </a:cubicBezTo>
                  <a:cubicBezTo>
                    <a:pt x="290" y="433"/>
                    <a:pt x="1064" y="539"/>
                    <a:pt x="1152" y="539"/>
                  </a:cubicBezTo>
                  <a:cubicBezTo>
                    <a:pt x="1269" y="539"/>
                    <a:pt x="1405" y="250"/>
                    <a:pt x="1251" y="231"/>
                  </a:cubicBezTo>
                  <a:cubicBezTo>
                    <a:pt x="1097" y="209"/>
                    <a:pt x="748" y="96"/>
                    <a:pt x="748" y="96"/>
                  </a:cubicBezTo>
                  <a:lnTo>
                    <a:pt x="741" y="0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30"/>
            <p:cNvSpPr/>
            <p:nvPr/>
          </p:nvSpPr>
          <p:spPr>
            <a:xfrm>
              <a:off x="4671994" y="3855770"/>
              <a:ext cx="182014" cy="189450"/>
            </a:xfrm>
            <a:custGeom>
              <a:avLst/>
              <a:gdLst/>
              <a:ahLst/>
              <a:cxnLst/>
              <a:rect l="l" t="t" r="r" b="b"/>
              <a:pathLst>
                <a:path w="2105" h="2191" extrusionOk="0">
                  <a:moveTo>
                    <a:pt x="488" y="0"/>
                  </a:moveTo>
                  <a:lnTo>
                    <a:pt x="0" y="4"/>
                  </a:lnTo>
                  <a:cubicBezTo>
                    <a:pt x="491" y="1323"/>
                    <a:pt x="1463" y="2079"/>
                    <a:pt x="1463" y="2079"/>
                  </a:cubicBezTo>
                  <a:cubicBezTo>
                    <a:pt x="1532" y="2153"/>
                    <a:pt x="1626" y="2190"/>
                    <a:pt x="1720" y="2190"/>
                  </a:cubicBezTo>
                  <a:cubicBezTo>
                    <a:pt x="1812" y="2190"/>
                    <a:pt x="1904" y="2155"/>
                    <a:pt x="1972" y="2082"/>
                  </a:cubicBezTo>
                  <a:cubicBezTo>
                    <a:pt x="2097" y="1954"/>
                    <a:pt x="2104" y="1749"/>
                    <a:pt x="1983" y="1609"/>
                  </a:cubicBezTo>
                  <a:cubicBezTo>
                    <a:pt x="1983" y="1609"/>
                    <a:pt x="847" y="755"/>
                    <a:pt x="488" y="0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30"/>
            <p:cNvSpPr/>
            <p:nvPr/>
          </p:nvSpPr>
          <p:spPr>
            <a:xfrm>
              <a:off x="4865942" y="3952268"/>
              <a:ext cx="233722" cy="233030"/>
            </a:xfrm>
            <a:custGeom>
              <a:avLst/>
              <a:gdLst/>
              <a:ahLst/>
              <a:cxnLst/>
              <a:rect l="l" t="t" r="r" b="b"/>
              <a:pathLst>
                <a:path w="2703" h="2695" extrusionOk="0">
                  <a:moveTo>
                    <a:pt x="1169" y="0"/>
                  </a:moveTo>
                  <a:cubicBezTo>
                    <a:pt x="892" y="0"/>
                    <a:pt x="617" y="24"/>
                    <a:pt x="382" y="83"/>
                  </a:cubicBezTo>
                  <a:cubicBezTo>
                    <a:pt x="268" y="112"/>
                    <a:pt x="177" y="196"/>
                    <a:pt x="147" y="310"/>
                  </a:cubicBezTo>
                  <a:lnTo>
                    <a:pt x="107" y="647"/>
                  </a:lnTo>
                  <a:cubicBezTo>
                    <a:pt x="107" y="647"/>
                    <a:pt x="1" y="1362"/>
                    <a:pt x="19" y="2517"/>
                  </a:cubicBezTo>
                  <a:cubicBezTo>
                    <a:pt x="19" y="2517"/>
                    <a:pt x="486" y="2695"/>
                    <a:pt x="1433" y="2695"/>
                  </a:cubicBezTo>
                  <a:cubicBezTo>
                    <a:pt x="1680" y="2695"/>
                    <a:pt x="1958" y="2683"/>
                    <a:pt x="2270" y="2652"/>
                  </a:cubicBezTo>
                  <a:cubicBezTo>
                    <a:pt x="2501" y="2630"/>
                    <a:pt x="2680" y="2436"/>
                    <a:pt x="2680" y="2202"/>
                  </a:cubicBezTo>
                  <a:lnTo>
                    <a:pt x="2702" y="376"/>
                  </a:lnTo>
                  <a:cubicBezTo>
                    <a:pt x="2699" y="288"/>
                    <a:pt x="2629" y="229"/>
                    <a:pt x="2548" y="200"/>
                  </a:cubicBezTo>
                  <a:cubicBezTo>
                    <a:pt x="2253" y="91"/>
                    <a:pt x="1706" y="0"/>
                    <a:pt x="1169" y="0"/>
                  </a:cubicBezTo>
                  <a:close/>
                </a:path>
              </a:pathLst>
            </a:custGeom>
            <a:solidFill>
              <a:srgbClr val="363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30"/>
            <p:cNvSpPr/>
            <p:nvPr/>
          </p:nvSpPr>
          <p:spPr>
            <a:xfrm>
              <a:off x="4755349" y="3952700"/>
              <a:ext cx="106269" cy="97881"/>
            </a:xfrm>
            <a:custGeom>
              <a:avLst/>
              <a:gdLst/>
              <a:ahLst/>
              <a:cxnLst/>
              <a:rect l="l" t="t" r="r" b="b"/>
              <a:pathLst>
                <a:path w="1229" h="1132" extrusionOk="0">
                  <a:moveTo>
                    <a:pt x="547" y="1"/>
                  </a:moveTo>
                  <a:lnTo>
                    <a:pt x="0" y="595"/>
                  </a:lnTo>
                  <a:lnTo>
                    <a:pt x="470" y="1031"/>
                  </a:lnTo>
                  <a:cubicBezTo>
                    <a:pt x="550" y="1099"/>
                    <a:pt x="647" y="1132"/>
                    <a:pt x="744" y="1132"/>
                  </a:cubicBezTo>
                  <a:cubicBezTo>
                    <a:pt x="877" y="1132"/>
                    <a:pt x="1008" y="1070"/>
                    <a:pt x="1093" y="954"/>
                  </a:cubicBezTo>
                  <a:cubicBezTo>
                    <a:pt x="1228" y="774"/>
                    <a:pt x="1199" y="518"/>
                    <a:pt x="1027" y="371"/>
                  </a:cubicBezTo>
                  <a:lnTo>
                    <a:pt x="54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30"/>
            <p:cNvSpPr/>
            <p:nvPr/>
          </p:nvSpPr>
          <p:spPr>
            <a:xfrm>
              <a:off x="4790196" y="3958407"/>
              <a:ext cx="91656" cy="175356"/>
            </a:xfrm>
            <a:custGeom>
              <a:avLst/>
              <a:gdLst/>
              <a:ahLst/>
              <a:cxnLst/>
              <a:rect l="l" t="t" r="r" b="b"/>
              <a:pathLst>
                <a:path w="1060" h="2028" fill="none" extrusionOk="0">
                  <a:moveTo>
                    <a:pt x="987" y="1"/>
                  </a:moveTo>
                  <a:cubicBezTo>
                    <a:pt x="708" y="16"/>
                    <a:pt x="459" y="206"/>
                    <a:pt x="323" y="448"/>
                  </a:cubicBezTo>
                  <a:cubicBezTo>
                    <a:pt x="1" y="1031"/>
                    <a:pt x="239" y="1658"/>
                    <a:pt x="818" y="1936"/>
                  </a:cubicBezTo>
                  <a:cubicBezTo>
                    <a:pt x="895" y="1973"/>
                    <a:pt x="976" y="2006"/>
                    <a:pt x="1060" y="2028"/>
                  </a:cubicBezTo>
                </a:path>
              </a:pathLst>
            </a:custGeom>
            <a:noFill/>
            <a:ln w="7600" cap="rnd" cmpd="sng">
              <a:solidFill>
                <a:srgbClr val="363B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30"/>
            <p:cNvSpPr/>
            <p:nvPr/>
          </p:nvSpPr>
          <p:spPr>
            <a:xfrm>
              <a:off x="4822189" y="4175874"/>
              <a:ext cx="224210" cy="150108"/>
            </a:xfrm>
            <a:custGeom>
              <a:avLst/>
              <a:gdLst/>
              <a:ahLst/>
              <a:cxnLst/>
              <a:rect l="l" t="t" r="r" b="b"/>
              <a:pathLst>
                <a:path w="2593" h="1736" extrusionOk="0">
                  <a:moveTo>
                    <a:pt x="1" y="0"/>
                  </a:moveTo>
                  <a:lnTo>
                    <a:pt x="1" y="1566"/>
                  </a:lnTo>
                  <a:cubicBezTo>
                    <a:pt x="1" y="1566"/>
                    <a:pt x="326" y="1665"/>
                    <a:pt x="705" y="1665"/>
                  </a:cubicBezTo>
                  <a:cubicBezTo>
                    <a:pt x="837" y="1665"/>
                    <a:pt x="975" y="1653"/>
                    <a:pt x="1108" y="1621"/>
                  </a:cubicBezTo>
                  <a:lnTo>
                    <a:pt x="1232" y="888"/>
                  </a:lnTo>
                  <a:lnTo>
                    <a:pt x="1412" y="888"/>
                  </a:lnTo>
                  <a:lnTo>
                    <a:pt x="1573" y="1727"/>
                  </a:lnTo>
                  <a:cubicBezTo>
                    <a:pt x="1573" y="1727"/>
                    <a:pt x="1670" y="1736"/>
                    <a:pt x="1814" y="1736"/>
                  </a:cubicBezTo>
                  <a:cubicBezTo>
                    <a:pt x="2025" y="1736"/>
                    <a:pt x="2337" y="1717"/>
                    <a:pt x="2592" y="1621"/>
                  </a:cubicBezTo>
                  <a:lnTo>
                    <a:pt x="2501" y="0"/>
                  </a:ln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30"/>
            <p:cNvSpPr/>
            <p:nvPr/>
          </p:nvSpPr>
          <p:spPr>
            <a:xfrm>
              <a:off x="4814580" y="3983396"/>
              <a:ext cx="233722" cy="233289"/>
            </a:xfrm>
            <a:custGeom>
              <a:avLst/>
              <a:gdLst/>
              <a:ahLst/>
              <a:cxnLst/>
              <a:rect l="l" t="t" r="r" b="b"/>
              <a:pathLst>
                <a:path w="2703" h="2698" extrusionOk="0">
                  <a:moveTo>
                    <a:pt x="1169" y="1"/>
                  </a:moveTo>
                  <a:cubicBezTo>
                    <a:pt x="892" y="1"/>
                    <a:pt x="618" y="25"/>
                    <a:pt x="382" y="82"/>
                  </a:cubicBezTo>
                  <a:cubicBezTo>
                    <a:pt x="268" y="111"/>
                    <a:pt x="180" y="199"/>
                    <a:pt x="147" y="313"/>
                  </a:cubicBezTo>
                  <a:lnTo>
                    <a:pt x="107" y="647"/>
                  </a:lnTo>
                  <a:cubicBezTo>
                    <a:pt x="107" y="647"/>
                    <a:pt x="1" y="1365"/>
                    <a:pt x="19" y="2520"/>
                  </a:cubicBezTo>
                  <a:cubicBezTo>
                    <a:pt x="19" y="2520"/>
                    <a:pt x="487" y="2698"/>
                    <a:pt x="1436" y="2698"/>
                  </a:cubicBezTo>
                  <a:cubicBezTo>
                    <a:pt x="1785" y="2698"/>
                    <a:pt x="2200" y="2674"/>
                    <a:pt x="2680" y="2608"/>
                  </a:cubicBezTo>
                  <a:lnTo>
                    <a:pt x="2702" y="375"/>
                  </a:lnTo>
                  <a:cubicBezTo>
                    <a:pt x="2699" y="287"/>
                    <a:pt x="2629" y="232"/>
                    <a:pt x="2548" y="199"/>
                  </a:cubicBezTo>
                  <a:cubicBezTo>
                    <a:pt x="2253" y="91"/>
                    <a:pt x="1706" y="1"/>
                    <a:pt x="11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30"/>
            <p:cNvSpPr/>
            <p:nvPr/>
          </p:nvSpPr>
          <p:spPr>
            <a:xfrm>
              <a:off x="4971519" y="3989535"/>
              <a:ext cx="91656" cy="175615"/>
            </a:xfrm>
            <a:custGeom>
              <a:avLst/>
              <a:gdLst/>
              <a:ahLst/>
              <a:cxnLst/>
              <a:rect l="l" t="t" r="r" b="b"/>
              <a:pathLst>
                <a:path w="1060" h="2031" fill="none" extrusionOk="0">
                  <a:moveTo>
                    <a:pt x="986" y="0"/>
                  </a:moveTo>
                  <a:cubicBezTo>
                    <a:pt x="708" y="18"/>
                    <a:pt x="458" y="205"/>
                    <a:pt x="323" y="451"/>
                  </a:cubicBezTo>
                  <a:cubicBezTo>
                    <a:pt x="0" y="1034"/>
                    <a:pt x="239" y="1657"/>
                    <a:pt x="821" y="1939"/>
                  </a:cubicBezTo>
                  <a:cubicBezTo>
                    <a:pt x="898" y="1976"/>
                    <a:pt x="975" y="2005"/>
                    <a:pt x="1060" y="2031"/>
                  </a:cubicBezTo>
                </a:path>
              </a:pathLst>
            </a:custGeom>
            <a:noFill/>
            <a:ln w="7600" cap="rnd" cmpd="sng">
              <a:solidFill>
                <a:srgbClr val="363B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30"/>
            <p:cNvSpPr/>
            <p:nvPr/>
          </p:nvSpPr>
          <p:spPr>
            <a:xfrm>
              <a:off x="4800658" y="3771117"/>
              <a:ext cx="269173" cy="259057"/>
            </a:xfrm>
            <a:custGeom>
              <a:avLst/>
              <a:gdLst/>
              <a:ahLst/>
              <a:cxnLst/>
              <a:rect l="l" t="t" r="r" b="b"/>
              <a:pathLst>
                <a:path w="3113" h="2996" extrusionOk="0">
                  <a:moveTo>
                    <a:pt x="1555" y="0"/>
                  </a:moveTo>
                  <a:cubicBezTo>
                    <a:pt x="697" y="0"/>
                    <a:pt x="1" y="671"/>
                    <a:pt x="1" y="1496"/>
                  </a:cubicBezTo>
                  <a:cubicBezTo>
                    <a:pt x="1" y="2324"/>
                    <a:pt x="697" y="2995"/>
                    <a:pt x="1555" y="2995"/>
                  </a:cubicBezTo>
                  <a:cubicBezTo>
                    <a:pt x="2416" y="2995"/>
                    <a:pt x="3113" y="2324"/>
                    <a:pt x="3113" y="1496"/>
                  </a:cubicBezTo>
                  <a:cubicBezTo>
                    <a:pt x="3113" y="671"/>
                    <a:pt x="2416" y="0"/>
                    <a:pt x="1555" y="0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30"/>
            <p:cNvSpPr/>
            <p:nvPr/>
          </p:nvSpPr>
          <p:spPr>
            <a:xfrm>
              <a:off x="4806020" y="3761001"/>
              <a:ext cx="289407" cy="145871"/>
            </a:xfrm>
            <a:custGeom>
              <a:avLst/>
              <a:gdLst/>
              <a:ahLst/>
              <a:cxnLst/>
              <a:rect l="l" t="t" r="r" b="b"/>
              <a:pathLst>
                <a:path w="3347" h="1687" extrusionOk="0">
                  <a:moveTo>
                    <a:pt x="1232" y="0"/>
                  </a:moveTo>
                  <a:cubicBezTo>
                    <a:pt x="574" y="0"/>
                    <a:pt x="1" y="132"/>
                    <a:pt x="1" y="132"/>
                  </a:cubicBezTo>
                  <a:cubicBezTo>
                    <a:pt x="569" y="1001"/>
                    <a:pt x="2823" y="1082"/>
                    <a:pt x="2823" y="1082"/>
                  </a:cubicBezTo>
                  <a:cubicBezTo>
                    <a:pt x="2823" y="1082"/>
                    <a:pt x="2886" y="1331"/>
                    <a:pt x="2878" y="1639"/>
                  </a:cubicBezTo>
                  <a:lnTo>
                    <a:pt x="3135" y="1686"/>
                  </a:lnTo>
                  <a:cubicBezTo>
                    <a:pt x="3346" y="284"/>
                    <a:pt x="2197" y="0"/>
                    <a:pt x="1232" y="0"/>
                  </a:cubicBezTo>
                  <a:close/>
                </a:path>
              </a:pathLst>
            </a:custGeom>
            <a:solidFill>
              <a:srgbClr val="5A3B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30"/>
            <p:cNvSpPr/>
            <p:nvPr/>
          </p:nvSpPr>
          <p:spPr>
            <a:xfrm>
              <a:off x="5058333" y="3888109"/>
              <a:ext cx="37786" cy="41591"/>
            </a:xfrm>
            <a:custGeom>
              <a:avLst/>
              <a:gdLst/>
              <a:ahLst/>
              <a:cxnLst/>
              <a:rect l="l" t="t" r="r" b="b"/>
              <a:pathLst>
                <a:path w="437" h="481" extrusionOk="0">
                  <a:moveTo>
                    <a:pt x="221" y="0"/>
                  </a:moveTo>
                  <a:cubicBezTo>
                    <a:pt x="100" y="0"/>
                    <a:pt x="1" y="106"/>
                    <a:pt x="1" y="242"/>
                  </a:cubicBezTo>
                  <a:cubicBezTo>
                    <a:pt x="1" y="374"/>
                    <a:pt x="100" y="480"/>
                    <a:pt x="221" y="480"/>
                  </a:cubicBezTo>
                  <a:cubicBezTo>
                    <a:pt x="342" y="480"/>
                    <a:pt x="437" y="374"/>
                    <a:pt x="437" y="242"/>
                  </a:cubicBezTo>
                  <a:cubicBezTo>
                    <a:pt x="437" y="106"/>
                    <a:pt x="342" y="0"/>
                    <a:pt x="221" y="0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30"/>
            <p:cNvSpPr/>
            <p:nvPr/>
          </p:nvSpPr>
          <p:spPr>
            <a:xfrm>
              <a:off x="4627290" y="3739038"/>
              <a:ext cx="121487" cy="127885"/>
            </a:xfrm>
            <a:custGeom>
              <a:avLst/>
              <a:gdLst/>
              <a:ahLst/>
              <a:cxnLst/>
              <a:rect l="l" t="t" r="r" b="b"/>
              <a:pathLst>
                <a:path w="1405" h="1479" extrusionOk="0">
                  <a:moveTo>
                    <a:pt x="588" y="1"/>
                  </a:moveTo>
                  <a:cubicBezTo>
                    <a:pt x="585" y="1"/>
                    <a:pt x="582" y="1"/>
                    <a:pt x="580" y="1"/>
                  </a:cubicBezTo>
                  <a:cubicBezTo>
                    <a:pt x="521" y="9"/>
                    <a:pt x="477" y="60"/>
                    <a:pt x="477" y="119"/>
                  </a:cubicBezTo>
                  <a:cubicBezTo>
                    <a:pt x="477" y="218"/>
                    <a:pt x="525" y="470"/>
                    <a:pt x="550" y="591"/>
                  </a:cubicBezTo>
                  <a:cubicBezTo>
                    <a:pt x="553" y="596"/>
                    <a:pt x="549" y="599"/>
                    <a:pt x="545" y="599"/>
                  </a:cubicBezTo>
                  <a:cubicBezTo>
                    <a:pt x="543" y="599"/>
                    <a:pt x="541" y="598"/>
                    <a:pt x="539" y="595"/>
                  </a:cubicBezTo>
                  <a:cubicBezTo>
                    <a:pt x="499" y="496"/>
                    <a:pt x="422" y="309"/>
                    <a:pt x="407" y="236"/>
                  </a:cubicBezTo>
                  <a:cubicBezTo>
                    <a:pt x="407" y="225"/>
                    <a:pt x="404" y="218"/>
                    <a:pt x="396" y="207"/>
                  </a:cubicBezTo>
                  <a:cubicBezTo>
                    <a:pt x="379" y="175"/>
                    <a:pt x="346" y="154"/>
                    <a:pt x="309" y="154"/>
                  </a:cubicBezTo>
                  <a:cubicBezTo>
                    <a:pt x="299" y="154"/>
                    <a:pt x="289" y="156"/>
                    <a:pt x="279" y="159"/>
                  </a:cubicBezTo>
                  <a:cubicBezTo>
                    <a:pt x="224" y="174"/>
                    <a:pt x="195" y="229"/>
                    <a:pt x="206" y="280"/>
                  </a:cubicBezTo>
                  <a:cubicBezTo>
                    <a:pt x="231" y="408"/>
                    <a:pt x="378" y="654"/>
                    <a:pt x="363" y="676"/>
                  </a:cubicBezTo>
                  <a:cubicBezTo>
                    <a:pt x="363" y="677"/>
                    <a:pt x="362" y="677"/>
                    <a:pt x="361" y="677"/>
                  </a:cubicBezTo>
                  <a:cubicBezTo>
                    <a:pt x="341" y="677"/>
                    <a:pt x="226" y="478"/>
                    <a:pt x="198" y="404"/>
                  </a:cubicBezTo>
                  <a:cubicBezTo>
                    <a:pt x="185" y="367"/>
                    <a:pt x="148" y="343"/>
                    <a:pt x="109" y="343"/>
                  </a:cubicBezTo>
                  <a:cubicBezTo>
                    <a:pt x="95" y="343"/>
                    <a:pt x="80" y="346"/>
                    <a:pt x="66" y="353"/>
                  </a:cubicBezTo>
                  <a:cubicBezTo>
                    <a:pt x="22" y="375"/>
                    <a:pt x="0" y="430"/>
                    <a:pt x="19" y="478"/>
                  </a:cubicBezTo>
                  <a:cubicBezTo>
                    <a:pt x="70" y="606"/>
                    <a:pt x="118" y="694"/>
                    <a:pt x="198" y="808"/>
                  </a:cubicBezTo>
                  <a:cubicBezTo>
                    <a:pt x="198" y="881"/>
                    <a:pt x="235" y="1332"/>
                    <a:pt x="550" y="1471"/>
                  </a:cubicBezTo>
                  <a:cubicBezTo>
                    <a:pt x="561" y="1477"/>
                    <a:pt x="569" y="1479"/>
                    <a:pt x="577" y="1479"/>
                  </a:cubicBezTo>
                  <a:cubicBezTo>
                    <a:pt x="589" y="1479"/>
                    <a:pt x="599" y="1473"/>
                    <a:pt x="620" y="1471"/>
                  </a:cubicBezTo>
                  <a:lnTo>
                    <a:pt x="946" y="1424"/>
                  </a:lnTo>
                  <a:cubicBezTo>
                    <a:pt x="958" y="1422"/>
                    <a:pt x="969" y="1421"/>
                    <a:pt x="978" y="1421"/>
                  </a:cubicBezTo>
                  <a:cubicBezTo>
                    <a:pt x="981" y="1421"/>
                    <a:pt x="984" y="1421"/>
                    <a:pt x="987" y="1421"/>
                  </a:cubicBezTo>
                  <a:cubicBezTo>
                    <a:pt x="1009" y="1421"/>
                    <a:pt x="1023" y="1420"/>
                    <a:pt x="1030" y="1391"/>
                  </a:cubicBezTo>
                  <a:lnTo>
                    <a:pt x="1041" y="1339"/>
                  </a:lnTo>
                  <a:cubicBezTo>
                    <a:pt x="1177" y="1281"/>
                    <a:pt x="1155" y="1112"/>
                    <a:pt x="1210" y="1050"/>
                  </a:cubicBezTo>
                  <a:cubicBezTo>
                    <a:pt x="1261" y="991"/>
                    <a:pt x="1316" y="914"/>
                    <a:pt x="1379" y="811"/>
                  </a:cubicBezTo>
                  <a:cubicBezTo>
                    <a:pt x="1404" y="778"/>
                    <a:pt x="1404" y="734"/>
                    <a:pt x="1382" y="698"/>
                  </a:cubicBezTo>
                  <a:cubicBezTo>
                    <a:pt x="1371" y="676"/>
                    <a:pt x="1349" y="657"/>
                    <a:pt x="1324" y="646"/>
                  </a:cubicBezTo>
                  <a:cubicBezTo>
                    <a:pt x="1312" y="642"/>
                    <a:pt x="1301" y="640"/>
                    <a:pt x="1289" y="640"/>
                  </a:cubicBezTo>
                  <a:cubicBezTo>
                    <a:pt x="1249" y="640"/>
                    <a:pt x="1211" y="664"/>
                    <a:pt x="1188" y="698"/>
                  </a:cubicBezTo>
                  <a:cubicBezTo>
                    <a:pt x="1170" y="727"/>
                    <a:pt x="1122" y="775"/>
                    <a:pt x="1085" y="815"/>
                  </a:cubicBezTo>
                  <a:cubicBezTo>
                    <a:pt x="1078" y="823"/>
                    <a:pt x="1068" y="827"/>
                    <a:pt x="1058" y="827"/>
                  </a:cubicBezTo>
                  <a:cubicBezTo>
                    <a:pt x="1045" y="827"/>
                    <a:pt x="1033" y="820"/>
                    <a:pt x="1027" y="808"/>
                  </a:cubicBezTo>
                  <a:lnTo>
                    <a:pt x="1008" y="676"/>
                  </a:lnTo>
                  <a:cubicBezTo>
                    <a:pt x="1008" y="558"/>
                    <a:pt x="1019" y="284"/>
                    <a:pt x="1041" y="177"/>
                  </a:cubicBezTo>
                  <a:cubicBezTo>
                    <a:pt x="1049" y="155"/>
                    <a:pt x="1041" y="130"/>
                    <a:pt x="1030" y="108"/>
                  </a:cubicBezTo>
                  <a:cubicBezTo>
                    <a:pt x="1019" y="82"/>
                    <a:pt x="994" y="64"/>
                    <a:pt x="961" y="56"/>
                  </a:cubicBezTo>
                  <a:cubicBezTo>
                    <a:pt x="955" y="55"/>
                    <a:pt x="949" y="54"/>
                    <a:pt x="942" y="54"/>
                  </a:cubicBezTo>
                  <a:cubicBezTo>
                    <a:pt x="893" y="54"/>
                    <a:pt x="846" y="92"/>
                    <a:pt x="836" y="144"/>
                  </a:cubicBezTo>
                  <a:cubicBezTo>
                    <a:pt x="818" y="240"/>
                    <a:pt x="807" y="419"/>
                    <a:pt x="803" y="544"/>
                  </a:cubicBezTo>
                  <a:cubicBezTo>
                    <a:pt x="800" y="544"/>
                    <a:pt x="800" y="544"/>
                    <a:pt x="796" y="547"/>
                  </a:cubicBezTo>
                  <a:cubicBezTo>
                    <a:pt x="752" y="415"/>
                    <a:pt x="701" y="236"/>
                    <a:pt x="701" y="111"/>
                  </a:cubicBezTo>
                  <a:cubicBezTo>
                    <a:pt x="701" y="93"/>
                    <a:pt x="693" y="75"/>
                    <a:pt x="686" y="60"/>
                  </a:cubicBezTo>
                  <a:cubicBezTo>
                    <a:pt x="669" y="26"/>
                    <a:pt x="629" y="1"/>
                    <a:pt x="588" y="1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30"/>
            <p:cNvSpPr/>
            <p:nvPr/>
          </p:nvSpPr>
          <p:spPr>
            <a:xfrm>
              <a:off x="5007317" y="4008991"/>
              <a:ext cx="132901" cy="210375"/>
            </a:xfrm>
            <a:custGeom>
              <a:avLst/>
              <a:gdLst/>
              <a:ahLst/>
              <a:cxnLst/>
              <a:rect l="l" t="t" r="r" b="b"/>
              <a:pathLst>
                <a:path w="1537" h="2433" extrusionOk="0">
                  <a:moveTo>
                    <a:pt x="393" y="1"/>
                  </a:moveTo>
                  <a:cubicBezTo>
                    <a:pt x="337" y="1"/>
                    <a:pt x="280" y="14"/>
                    <a:pt x="228" y="43"/>
                  </a:cubicBezTo>
                  <a:cubicBezTo>
                    <a:pt x="66" y="127"/>
                    <a:pt x="0" y="321"/>
                    <a:pt x="74" y="490"/>
                  </a:cubicBezTo>
                  <a:lnTo>
                    <a:pt x="1133" y="2433"/>
                  </a:lnTo>
                  <a:lnTo>
                    <a:pt x="1536" y="2400"/>
                  </a:lnTo>
                  <a:lnTo>
                    <a:pt x="712" y="200"/>
                  </a:lnTo>
                  <a:cubicBezTo>
                    <a:pt x="653" y="74"/>
                    <a:pt x="525" y="1"/>
                    <a:pt x="393" y="1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30"/>
            <p:cNvSpPr/>
            <p:nvPr/>
          </p:nvSpPr>
          <p:spPr>
            <a:xfrm>
              <a:off x="4999362" y="4004062"/>
              <a:ext cx="96757" cy="99351"/>
            </a:xfrm>
            <a:custGeom>
              <a:avLst/>
              <a:gdLst/>
              <a:ahLst/>
              <a:cxnLst/>
              <a:rect l="l" t="t" r="r" b="b"/>
              <a:pathLst>
                <a:path w="1119" h="1149" extrusionOk="0">
                  <a:moveTo>
                    <a:pt x="488" y="1"/>
                  </a:moveTo>
                  <a:cubicBezTo>
                    <a:pt x="420" y="1"/>
                    <a:pt x="351" y="17"/>
                    <a:pt x="287" y="52"/>
                  </a:cubicBezTo>
                  <a:cubicBezTo>
                    <a:pt x="85" y="158"/>
                    <a:pt x="1" y="400"/>
                    <a:pt x="92" y="609"/>
                  </a:cubicBezTo>
                  <a:lnTo>
                    <a:pt x="371" y="1148"/>
                  </a:lnTo>
                  <a:lnTo>
                    <a:pt x="1119" y="847"/>
                  </a:lnTo>
                  <a:lnTo>
                    <a:pt x="884" y="254"/>
                  </a:lnTo>
                  <a:cubicBezTo>
                    <a:pt x="809" y="94"/>
                    <a:pt x="651" y="1"/>
                    <a:pt x="4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30"/>
            <p:cNvSpPr/>
            <p:nvPr/>
          </p:nvSpPr>
          <p:spPr>
            <a:xfrm>
              <a:off x="5088770" y="4200258"/>
              <a:ext cx="81539" cy="86208"/>
            </a:xfrm>
            <a:custGeom>
              <a:avLst/>
              <a:gdLst/>
              <a:ahLst/>
              <a:cxnLst/>
              <a:rect l="l" t="t" r="r" b="b"/>
              <a:pathLst>
                <a:path w="943" h="997" extrusionOk="0">
                  <a:moveTo>
                    <a:pt x="462" y="1"/>
                  </a:moveTo>
                  <a:cubicBezTo>
                    <a:pt x="429" y="1"/>
                    <a:pt x="396" y="13"/>
                    <a:pt x="363" y="23"/>
                  </a:cubicBezTo>
                  <a:cubicBezTo>
                    <a:pt x="308" y="37"/>
                    <a:pt x="308" y="70"/>
                    <a:pt x="257" y="85"/>
                  </a:cubicBezTo>
                  <a:cubicBezTo>
                    <a:pt x="253" y="86"/>
                    <a:pt x="249" y="87"/>
                    <a:pt x="246" y="87"/>
                  </a:cubicBezTo>
                  <a:cubicBezTo>
                    <a:pt x="223" y="87"/>
                    <a:pt x="213" y="64"/>
                    <a:pt x="193" y="64"/>
                  </a:cubicBezTo>
                  <a:cubicBezTo>
                    <a:pt x="189" y="64"/>
                    <a:pt x="185" y="65"/>
                    <a:pt x="180" y="67"/>
                  </a:cubicBezTo>
                  <a:cubicBezTo>
                    <a:pt x="166" y="70"/>
                    <a:pt x="155" y="78"/>
                    <a:pt x="147" y="85"/>
                  </a:cubicBezTo>
                  <a:cubicBezTo>
                    <a:pt x="107" y="114"/>
                    <a:pt x="103" y="169"/>
                    <a:pt x="96" y="213"/>
                  </a:cubicBezTo>
                  <a:cubicBezTo>
                    <a:pt x="89" y="272"/>
                    <a:pt x="48" y="378"/>
                    <a:pt x="41" y="437"/>
                  </a:cubicBezTo>
                  <a:cubicBezTo>
                    <a:pt x="34" y="514"/>
                    <a:pt x="1" y="602"/>
                    <a:pt x="34" y="675"/>
                  </a:cubicBezTo>
                  <a:cubicBezTo>
                    <a:pt x="52" y="708"/>
                    <a:pt x="74" y="737"/>
                    <a:pt x="100" y="763"/>
                  </a:cubicBezTo>
                  <a:cubicBezTo>
                    <a:pt x="122" y="785"/>
                    <a:pt x="147" y="814"/>
                    <a:pt x="180" y="825"/>
                  </a:cubicBezTo>
                  <a:cubicBezTo>
                    <a:pt x="184" y="825"/>
                    <a:pt x="239" y="811"/>
                    <a:pt x="242" y="811"/>
                  </a:cubicBezTo>
                  <a:cubicBezTo>
                    <a:pt x="250" y="833"/>
                    <a:pt x="257" y="858"/>
                    <a:pt x="264" y="884"/>
                  </a:cubicBezTo>
                  <a:cubicBezTo>
                    <a:pt x="278" y="938"/>
                    <a:pt x="342" y="997"/>
                    <a:pt x="404" y="997"/>
                  </a:cubicBezTo>
                  <a:cubicBezTo>
                    <a:pt x="425" y="997"/>
                    <a:pt x="447" y="989"/>
                    <a:pt x="466" y="972"/>
                  </a:cubicBezTo>
                  <a:cubicBezTo>
                    <a:pt x="481" y="961"/>
                    <a:pt x="492" y="950"/>
                    <a:pt x="495" y="932"/>
                  </a:cubicBezTo>
                  <a:cubicBezTo>
                    <a:pt x="514" y="940"/>
                    <a:pt x="532" y="944"/>
                    <a:pt x="548" y="944"/>
                  </a:cubicBezTo>
                  <a:cubicBezTo>
                    <a:pt x="566" y="944"/>
                    <a:pt x="583" y="940"/>
                    <a:pt x="598" y="932"/>
                  </a:cubicBezTo>
                  <a:cubicBezTo>
                    <a:pt x="642" y="906"/>
                    <a:pt x="675" y="851"/>
                    <a:pt x="660" y="807"/>
                  </a:cubicBezTo>
                  <a:lnTo>
                    <a:pt x="660" y="807"/>
                  </a:lnTo>
                  <a:cubicBezTo>
                    <a:pt x="674" y="825"/>
                    <a:pt x="693" y="832"/>
                    <a:pt x="711" y="832"/>
                  </a:cubicBezTo>
                  <a:cubicBezTo>
                    <a:pt x="727" y="832"/>
                    <a:pt x="742" y="827"/>
                    <a:pt x="752" y="818"/>
                  </a:cubicBezTo>
                  <a:cubicBezTo>
                    <a:pt x="785" y="796"/>
                    <a:pt x="814" y="745"/>
                    <a:pt x="796" y="690"/>
                  </a:cubicBezTo>
                  <a:lnTo>
                    <a:pt x="796" y="690"/>
                  </a:lnTo>
                  <a:cubicBezTo>
                    <a:pt x="801" y="691"/>
                    <a:pt x="805" y="691"/>
                    <a:pt x="810" y="691"/>
                  </a:cubicBezTo>
                  <a:cubicBezTo>
                    <a:pt x="823" y="691"/>
                    <a:pt x="836" y="687"/>
                    <a:pt x="847" y="679"/>
                  </a:cubicBezTo>
                  <a:cubicBezTo>
                    <a:pt x="943" y="580"/>
                    <a:pt x="847" y="492"/>
                    <a:pt x="847" y="488"/>
                  </a:cubicBezTo>
                  <a:cubicBezTo>
                    <a:pt x="858" y="415"/>
                    <a:pt x="818" y="331"/>
                    <a:pt x="781" y="268"/>
                  </a:cubicBezTo>
                  <a:cubicBezTo>
                    <a:pt x="737" y="195"/>
                    <a:pt x="627" y="114"/>
                    <a:pt x="565" y="56"/>
                  </a:cubicBezTo>
                  <a:cubicBezTo>
                    <a:pt x="550" y="41"/>
                    <a:pt x="536" y="26"/>
                    <a:pt x="517" y="15"/>
                  </a:cubicBezTo>
                  <a:cubicBezTo>
                    <a:pt x="499" y="5"/>
                    <a:pt x="481" y="1"/>
                    <a:pt x="462" y="1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29" name="Google Shape;1729;p30"/>
          <p:cNvGrpSpPr/>
          <p:nvPr/>
        </p:nvGrpSpPr>
        <p:grpSpPr>
          <a:xfrm>
            <a:off x="1969285" y="4281294"/>
            <a:ext cx="585215" cy="800433"/>
            <a:chOff x="2754071" y="3923641"/>
            <a:chExt cx="585215" cy="800433"/>
          </a:xfrm>
        </p:grpSpPr>
        <p:sp>
          <p:nvSpPr>
            <p:cNvPr id="1730" name="Google Shape;1730;p30"/>
            <p:cNvSpPr/>
            <p:nvPr/>
          </p:nvSpPr>
          <p:spPr>
            <a:xfrm>
              <a:off x="2840626" y="4574052"/>
              <a:ext cx="475225" cy="150021"/>
            </a:xfrm>
            <a:custGeom>
              <a:avLst/>
              <a:gdLst/>
              <a:ahLst/>
              <a:cxnLst/>
              <a:rect l="l" t="t" r="r" b="b"/>
              <a:pathLst>
                <a:path w="5496" h="1735" extrusionOk="0">
                  <a:moveTo>
                    <a:pt x="2750" y="1"/>
                  </a:moveTo>
                  <a:cubicBezTo>
                    <a:pt x="1228" y="1"/>
                    <a:pt x="0" y="390"/>
                    <a:pt x="0" y="866"/>
                  </a:cubicBezTo>
                  <a:cubicBezTo>
                    <a:pt x="0" y="1346"/>
                    <a:pt x="1228" y="1735"/>
                    <a:pt x="2750" y="1735"/>
                  </a:cubicBezTo>
                  <a:cubicBezTo>
                    <a:pt x="4267" y="1735"/>
                    <a:pt x="5495" y="1346"/>
                    <a:pt x="5495" y="866"/>
                  </a:cubicBezTo>
                  <a:cubicBezTo>
                    <a:pt x="5495" y="390"/>
                    <a:pt x="4267" y="1"/>
                    <a:pt x="275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30"/>
            <p:cNvSpPr/>
            <p:nvPr/>
          </p:nvSpPr>
          <p:spPr>
            <a:xfrm>
              <a:off x="3036476" y="4452392"/>
              <a:ext cx="109122" cy="197232"/>
            </a:xfrm>
            <a:custGeom>
              <a:avLst/>
              <a:gdLst/>
              <a:ahLst/>
              <a:cxnLst/>
              <a:rect l="l" t="t" r="r" b="b"/>
              <a:pathLst>
                <a:path w="1262" h="2281" extrusionOk="0">
                  <a:moveTo>
                    <a:pt x="884" y="0"/>
                  </a:moveTo>
                  <a:lnTo>
                    <a:pt x="1" y="114"/>
                  </a:lnTo>
                  <a:lnTo>
                    <a:pt x="1" y="2148"/>
                  </a:lnTo>
                  <a:cubicBezTo>
                    <a:pt x="1" y="2148"/>
                    <a:pt x="1009" y="2280"/>
                    <a:pt x="1111" y="2280"/>
                  </a:cubicBezTo>
                  <a:cubicBezTo>
                    <a:pt x="1225" y="2280"/>
                    <a:pt x="1262" y="2075"/>
                    <a:pt x="1111" y="2057"/>
                  </a:cubicBezTo>
                  <a:cubicBezTo>
                    <a:pt x="961" y="2038"/>
                    <a:pt x="679" y="1848"/>
                    <a:pt x="679" y="1848"/>
                  </a:cubicBezTo>
                  <a:lnTo>
                    <a:pt x="884" y="0"/>
                  </a:ln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30"/>
            <p:cNvSpPr/>
            <p:nvPr/>
          </p:nvSpPr>
          <p:spPr>
            <a:xfrm>
              <a:off x="2844084" y="4433715"/>
              <a:ext cx="141807" cy="224815"/>
            </a:xfrm>
            <a:custGeom>
              <a:avLst/>
              <a:gdLst/>
              <a:ahLst/>
              <a:cxnLst/>
              <a:rect l="l" t="t" r="r" b="b"/>
              <a:pathLst>
                <a:path w="1640" h="2600" extrusionOk="0">
                  <a:moveTo>
                    <a:pt x="752" y="0"/>
                  </a:moveTo>
                  <a:lnTo>
                    <a:pt x="642" y="2167"/>
                  </a:lnTo>
                  <a:cubicBezTo>
                    <a:pt x="642" y="2167"/>
                    <a:pt x="301" y="2280"/>
                    <a:pt x="151" y="2298"/>
                  </a:cubicBezTo>
                  <a:cubicBezTo>
                    <a:pt x="1" y="2317"/>
                    <a:pt x="133" y="2599"/>
                    <a:pt x="246" y="2599"/>
                  </a:cubicBezTo>
                  <a:cubicBezTo>
                    <a:pt x="345" y="2599"/>
                    <a:pt x="1320" y="2467"/>
                    <a:pt x="1320" y="2467"/>
                  </a:cubicBezTo>
                  <a:lnTo>
                    <a:pt x="1639" y="110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30"/>
            <p:cNvSpPr/>
            <p:nvPr/>
          </p:nvSpPr>
          <p:spPr>
            <a:xfrm>
              <a:off x="3034574" y="4609245"/>
              <a:ext cx="116126" cy="43580"/>
            </a:xfrm>
            <a:custGeom>
              <a:avLst/>
              <a:gdLst/>
              <a:ahLst/>
              <a:cxnLst/>
              <a:rect l="l" t="t" r="r" b="b"/>
              <a:pathLst>
                <a:path w="1343" h="504" extrusionOk="0">
                  <a:moveTo>
                    <a:pt x="1" y="1"/>
                  </a:moveTo>
                  <a:lnTo>
                    <a:pt x="1" y="305"/>
                  </a:lnTo>
                  <a:cubicBezTo>
                    <a:pt x="1" y="338"/>
                    <a:pt x="26" y="364"/>
                    <a:pt x="56" y="367"/>
                  </a:cubicBezTo>
                  <a:cubicBezTo>
                    <a:pt x="276" y="397"/>
                    <a:pt x="1089" y="503"/>
                    <a:pt x="1185" y="503"/>
                  </a:cubicBezTo>
                  <a:cubicBezTo>
                    <a:pt x="1306" y="503"/>
                    <a:pt x="1342" y="243"/>
                    <a:pt x="1185" y="221"/>
                  </a:cubicBezTo>
                  <a:cubicBezTo>
                    <a:pt x="1023" y="202"/>
                    <a:pt x="723" y="41"/>
                    <a:pt x="723" y="41"/>
                  </a:cubicBezTo>
                  <a:lnTo>
                    <a:pt x="727" y="1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30"/>
            <p:cNvSpPr/>
            <p:nvPr/>
          </p:nvSpPr>
          <p:spPr>
            <a:xfrm>
              <a:off x="2836216" y="4610542"/>
              <a:ext cx="130652" cy="50151"/>
            </a:xfrm>
            <a:custGeom>
              <a:avLst/>
              <a:gdLst/>
              <a:ahLst/>
              <a:cxnLst/>
              <a:rect l="l" t="t" r="r" b="b"/>
              <a:pathLst>
                <a:path w="1511" h="580" extrusionOk="0">
                  <a:moveTo>
                    <a:pt x="711" y="1"/>
                  </a:moveTo>
                  <a:lnTo>
                    <a:pt x="704" y="103"/>
                  </a:lnTo>
                  <a:cubicBezTo>
                    <a:pt x="704" y="103"/>
                    <a:pt x="330" y="228"/>
                    <a:pt x="165" y="250"/>
                  </a:cubicBezTo>
                  <a:cubicBezTo>
                    <a:pt x="0" y="272"/>
                    <a:pt x="143" y="580"/>
                    <a:pt x="268" y="580"/>
                  </a:cubicBezTo>
                  <a:cubicBezTo>
                    <a:pt x="367" y="580"/>
                    <a:pt x="1199" y="470"/>
                    <a:pt x="1404" y="440"/>
                  </a:cubicBezTo>
                  <a:cubicBezTo>
                    <a:pt x="1433" y="437"/>
                    <a:pt x="1452" y="418"/>
                    <a:pt x="1455" y="389"/>
                  </a:cubicBezTo>
                  <a:lnTo>
                    <a:pt x="1510" y="1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30"/>
            <p:cNvSpPr/>
            <p:nvPr/>
          </p:nvSpPr>
          <p:spPr>
            <a:xfrm>
              <a:off x="3095447" y="4048933"/>
              <a:ext cx="195935" cy="204409"/>
            </a:xfrm>
            <a:custGeom>
              <a:avLst/>
              <a:gdLst/>
              <a:ahLst/>
              <a:cxnLst/>
              <a:rect l="l" t="t" r="r" b="b"/>
              <a:pathLst>
                <a:path w="2266" h="2364" extrusionOk="0">
                  <a:moveTo>
                    <a:pt x="1738" y="0"/>
                  </a:moveTo>
                  <a:cubicBezTo>
                    <a:pt x="1353" y="818"/>
                    <a:pt x="129" y="1738"/>
                    <a:pt x="129" y="1738"/>
                  </a:cubicBezTo>
                  <a:cubicBezTo>
                    <a:pt x="1" y="1884"/>
                    <a:pt x="4" y="2108"/>
                    <a:pt x="143" y="2251"/>
                  </a:cubicBezTo>
                  <a:cubicBezTo>
                    <a:pt x="217" y="2326"/>
                    <a:pt x="315" y="2364"/>
                    <a:pt x="413" y="2364"/>
                  </a:cubicBezTo>
                  <a:cubicBezTo>
                    <a:pt x="514" y="2364"/>
                    <a:pt x="615" y="2324"/>
                    <a:pt x="690" y="2243"/>
                  </a:cubicBezTo>
                  <a:cubicBezTo>
                    <a:pt x="690" y="2243"/>
                    <a:pt x="1738" y="1430"/>
                    <a:pt x="2266" y="7"/>
                  </a:cubicBezTo>
                  <a:lnTo>
                    <a:pt x="1738" y="0"/>
                  </a:ln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30"/>
            <p:cNvSpPr/>
            <p:nvPr/>
          </p:nvSpPr>
          <p:spPr>
            <a:xfrm>
              <a:off x="3087233" y="4153818"/>
              <a:ext cx="114137" cy="105231"/>
            </a:xfrm>
            <a:custGeom>
              <a:avLst/>
              <a:gdLst/>
              <a:ahLst/>
              <a:cxnLst/>
              <a:rect l="l" t="t" r="r" b="b"/>
              <a:pathLst>
                <a:path w="1320" h="1217" extrusionOk="0">
                  <a:moveTo>
                    <a:pt x="733" y="0"/>
                  </a:moveTo>
                  <a:lnTo>
                    <a:pt x="213" y="396"/>
                  </a:lnTo>
                  <a:cubicBezTo>
                    <a:pt x="30" y="558"/>
                    <a:pt x="0" y="832"/>
                    <a:pt x="143" y="1027"/>
                  </a:cubicBezTo>
                  <a:cubicBezTo>
                    <a:pt x="236" y="1152"/>
                    <a:pt x="379" y="1217"/>
                    <a:pt x="522" y="1217"/>
                  </a:cubicBezTo>
                  <a:cubicBezTo>
                    <a:pt x="626" y="1217"/>
                    <a:pt x="731" y="1182"/>
                    <a:pt x="818" y="1111"/>
                  </a:cubicBezTo>
                  <a:lnTo>
                    <a:pt x="1320" y="638"/>
                  </a:lnTo>
                  <a:lnTo>
                    <a:pt x="73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30"/>
            <p:cNvSpPr/>
            <p:nvPr/>
          </p:nvSpPr>
          <p:spPr>
            <a:xfrm>
              <a:off x="2888183" y="4394372"/>
              <a:ext cx="241244" cy="161608"/>
            </a:xfrm>
            <a:custGeom>
              <a:avLst/>
              <a:gdLst/>
              <a:ahLst/>
              <a:cxnLst/>
              <a:rect l="l" t="t" r="r" b="b"/>
              <a:pathLst>
                <a:path w="2790" h="1869" extrusionOk="0">
                  <a:moveTo>
                    <a:pt x="96" y="1"/>
                  </a:moveTo>
                  <a:lnTo>
                    <a:pt x="0" y="1745"/>
                  </a:lnTo>
                  <a:cubicBezTo>
                    <a:pt x="275" y="1848"/>
                    <a:pt x="611" y="1869"/>
                    <a:pt x="838" y="1869"/>
                  </a:cubicBezTo>
                  <a:cubicBezTo>
                    <a:pt x="992" y="1869"/>
                    <a:pt x="1096" y="1859"/>
                    <a:pt x="1096" y="1859"/>
                  </a:cubicBezTo>
                  <a:lnTo>
                    <a:pt x="1269" y="954"/>
                  </a:lnTo>
                  <a:lnTo>
                    <a:pt x="1463" y="954"/>
                  </a:lnTo>
                  <a:lnTo>
                    <a:pt x="1595" y="1745"/>
                  </a:lnTo>
                  <a:cubicBezTo>
                    <a:pt x="1739" y="1779"/>
                    <a:pt x="1888" y="1792"/>
                    <a:pt x="2030" y="1792"/>
                  </a:cubicBezTo>
                  <a:cubicBezTo>
                    <a:pt x="2440" y="1792"/>
                    <a:pt x="2790" y="1687"/>
                    <a:pt x="2790" y="1687"/>
                  </a:cubicBezTo>
                  <a:lnTo>
                    <a:pt x="27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30"/>
            <p:cNvSpPr/>
            <p:nvPr/>
          </p:nvSpPr>
          <p:spPr>
            <a:xfrm>
              <a:off x="2845035" y="4170420"/>
              <a:ext cx="233722" cy="233116"/>
            </a:xfrm>
            <a:custGeom>
              <a:avLst/>
              <a:gdLst/>
              <a:ahLst/>
              <a:cxnLst/>
              <a:rect l="l" t="t" r="r" b="b"/>
              <a:pathLst>
                <a:path w="2703" h="2696" extrusionOk="0">
                  <a:moveTo>
                    <a:pt x="1534" y="0"/>
                  </a:moveTo>
                  <a:cubicBezTo>
                    <a:pt x="997" y="0"/>
                    <a:pt x="450" y="92"/>
                    <a:pt x="155" y="201"/>
                  </a:cubicBezTo>
                  <a:cubicBezTo>
                    <a:pt x="74" y="230"/>
                    <a:pt x="4" y="289"/>
                    <a:pt x="1" y="377"/>
                  </a:cubicBezTo>
                  <a:lnTo>
                    <a:pt x="19" y="2202"/>
                  </a:lnTo>
                  <a:cubicBezTo>
                    <a:pt x="23" y="2437"/>
                    <a:pt x="202" y="2631"/>
                    <a:pt x="433" y="2653"/>
                  </a:cubicBezTo>
                  <a:cubicBezTo>
                    <a:pt x="745" y="2683"/>
                    <a:pt x="1023" y="2695"/>
                    <a:pt x="1269" y="2695"/>
                  </a:cubicBezTo>
                  <a:cubicBezTo>
                    <a:pt x="2217" y="2695"/>
                    <a:pt x="2684" y="2517"/>
                    <a:pt x="2684" y="2517"/>
                  </a:cubicBezTo>
                  <a:cubicBezTo>
                    <a:pt x="2702" y="1363"/>
                    <a:pt x="2596" y="648"/>
                    <a:pt x="2596" y="648"/>
                  </a:cubicBezTo>
                  <a:lnTo>
                    <a:pt x="2556" y="311"/>
                  </a:lnTo>
                  <a:cubicBezTo>
                    <a:pt x="2526" y="197"/>
                    <a:pt x="2435" y="109"/>
                    <a:pt x="2321" y="83"/>
                  </a:cubicBezTo>
                  <a:cubicBezTo>
                    <a:pt x="2085" y="25"/>
                    <a:pt x="1811" y="0"/>
                    <a:pt x="15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30"/>
            <p:cNvSpPr/>
            <p:nvPr/>
          </p:nvSpPr>
          <p:spPr>
            <a:xfrm>
              <a:off x="3062762" y="4176646"/>
              <a:ext cx="91742" cy="175356"/>
            </a:xfrm>
            <a:custGeom>
              <a:avLst/>
              <a:gdLst/>
              <a:ahLst/>
              <a:cxnLst/>
              <a:rect l="l" t="t" r="r" b="b"/>
              <a:pathLst>
                <a:path w="1061" h="2028" fill="none" extrusionOk="0">
                  <a:moveTo>
                    <a:pt x="74" y="0"/>
                  </a:moveTo>
                  <a:cubicBezTo>
                    <a:pt x="353" y="15"/>
                    <a:pt x="602" y="206"/>
                    <a:pt x="738" y="448"/>
                  </a:cubicBezTo>
                  <a:cubicBezTo>
                    <a:pt x="1060" y="1030"/>
                    <a:pt x="822" y="1657"/>
                    <a:pt x="239" y="1936"/>
                  </a:cubicBezTo>
                  <a:cubicBezTo>
                    <a:pt x="162" y="1972"/>
                    <a:pt x="85" y="2005"/>
                    <a:pt x="1" y="2027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30"/>
            <p:cNvSpPr/>
            <p:nvPr/>
          </p:nvSpPr>
          <p:spPr>
            <a:xfrm>
              <a:off x="2885935" y="4186762"/>
              <a:ext cx="251447" cy="251275"/>
            </a:xfrm>
            <a:custGeom>
              <a:avLst/>
              <a:gdLst/>
              <a:ahLst/>
              <a:cxnLst/>
              <a:rect l="l" t="t" r="r" b="b"/>
              <a:pathLst>
                <a:path w="2908" h="2906" extrusionOk="0">
                  <a:moveTo>
                    <a:pt x="1653" y="0"/>
                  </a:moveTo>
                  <a:cubicBezTo>
                    <a:pt x="1073" y="0"/>
                    <a:pt x="483" y="98"/>
                    <a:pt x="165" y="217"/>
                  </a:cubicBezTo>
                  <a:cubicBezTo>
                    <a:pt x="78" y="250"/>
                    <a:pt x="4" y="312"/>
                    <a:pt x="1" y="404"/>
                  </a:cubicBezTo>
                  <a:lnTo>
                    <a:pt x="26" y="2808"/>
                  </a:lnTo>
                  <a:cubicBezTo>
                    <a:pt x="546" y="2880"/>
                    <a:pt x="994" y="2906"/>
                    <a:pt x="1372" y="2906"/>
                  </a:cubicBezTo>
                  <a:cubicBezTo>
                    <a:pt x="2388" y="2906"/>
                    <a:pt x="2889" y="2717"/>
                    <a:pt x="2889" y="2717"/>
                  </a:cubicBezTo>
                  <a:cubicBezTo>
                    <a:pt x="2907" y="1471"/>
                    <a:pt x="2797" y="697"/>
                    <a:pt x="2797" y="697"/>
                  </a:cubicBezTo>
                  <a:lnTo>
                    <a:pt x="2753" y="338"/>
                  </a:lnTo>
                  <a:cubicBezTo>
                    <a:pt x="2720" y="213"/>
                    <a:pt x="2621" y="122"/>
                    <a:pt x="2500" y="89"/>
                  </a:cubicBezTo>
                  <a:cubicBezTo>
                    <a:pt x="2246" y="26"/>
                    <a:pt x="1951" y="0"/>
                    <a:pt x="16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30"/>
            <p:cNvSpPr/>
            <p:nvPr/>
          </p:nvSpPr>
          <p:spPr>
            <a:xfrm>
              <a:off x="2862761" y="3957968"/>
              <a:ext cx="290098" cy="278944"/>
            </a:xfrm>
            <a:custGeom>
              <a:avLst/>
              <a:gdLst/>
              <a:ahLst/>
              <a:cxnLst/>
              <a:rect l="l" t="t" r="r" b="b"/>
              <a:pathLst>
                <a:path w="3355" h="3226" extrusionOk="0">
                  <a:moveTo>
                    <a:pt x="1676" y="0"/>
                  </a:moveTo>
                  <a:cubicBezTo>
                    <a:pt x="752" y="0"/>
                    <a:pt x="1" y="722"/>
                    <a:pt x="1" y="1613"/>
                  </a:cubicBezTo>
                  <a:cubicBezTo>
                    <a:pt x="1" y="2504"/>
                    <a:pt x="752" y="3226"/>
                    <a:pt x="1676" y="3226"/>
                  </a:cubicBezTo>
                  <a:cubicBezTo>
                    <a:pt x="2604" y="3226"/>
                    <a:pt x="3355" y="2504"/>
                    <a:pt x="3355" y="1613"/>
                  </a:cubicBezTo>
                  <a:cubicBezTo>
                    <a:pt x="3355" y="722"/>
                    <a:pt x="2604" y="0"/>
                    <a:pt x="1676" y="0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30"/>
            <p:cNvSpPr/>
            <p:nvPr/>
          </p:nvSpPr>
          <p:spPr>
            <a:xfrm>
              <a:off x="3208893" y="3923641"/>
              <a:ext cx="130393" cy="137656"/>
            </a:xfrm>
            <a:custGeom>
              <a:avLst/>
              <a:gdLst/>
              <a:ahLst/>
              <a:cxnLst/>
              <a:rect l="l" t="t" r="r" b="b"/>
              <a:pathLst>
                <a:path w="1508" h="1592" extrusionOk="0">
                  <a:moveTo>
                    <a:pt x="878" y="1"/>
                  </a:moveTo>
                  <a:cubicBezTo>
                    <a:pt x="831" y="1"/>
                    <a:pt x="791" y="26"/>
                    <a:pt x="771" y="63"/>
                  </a:cubicBezTo>
                  <a:cubicBezTo>
                    <a:pt x="763" y="78"/>
                    <a:pt x="756" y="100"/>
                    <a:pt x="756" y="118"/>
                  </a:cubicBezTo>
                  <a:cubicBezTo>
                    <a:pt x="756" y="250"/>
                    <a:pt x="701" y="445"/>
                    <a:pt x="653" y="584"/>
                  </a:cubicBezTo>
                  <a:lnTo>
                    <a:pt x="646" y="584"/>
                  </a:lnTo>
                  <a:cubicBezTo>
                    <a:pt x="639" y="448"/>
                    <a:pt x="628" y="254"/>
                    <a:pt x="609" y="151"/>
                  </a:cubicBezTo>
                  <a:cubicBezTo>
                    <a:pt x="596" y="96"/>
                    <a:pt x="548" y="54"/>
                    <a:pt x="493" y="54"/>
                  </a:cubicBezTo>
                  <a:cubicBezTo>
                    <a:pt x="487" y="54"/>
                    <a:pt x="480" y="55"/>
                    <a:pt x="474" y="56"/>
                  </a:cubicBezTo>
                  <a:cubicBezTo>
                    <a:pt x="441" y="63"/>
                    <a:pt x="415" y="85"/>
                    <a:pt x="400" y="115"/>
                  </a:cubicBezTo>
                  <a:cubicBezTo>
                    <a:pt x="386" y="137"/>
                    <a:pt x="382" y="162"/>
                    <a:pt x="389" y="192"/>
                  </a:cubicBezTo>
                  <a:cubicBezTo>
                    <a:pt x="411" y="305"/>
                    <a:pt x="422" y="599"/>
                    <a:pt x="426" y="727"/>
                  </a:cubicBezTo>
                  <a:lnTo>
                    <a:pt x="408" y="870"/>
                  </a:lnTo>
                  <a:cubicBezTo>
                    <a:pt x="400" y="882"/>
                    <a:pt x="386" y="888"/>
                    <a:pt x="373" y="888"/>
                  </a:cubicBezTo>
                  <a:cubicBezTo>
                    <a:pt x="362" y="888"/>
                    <a:pt x="350" y="884"/>
                    <a:pt x="342" y="874"/>
                  </a:cubicBezTo>
                  <a:cubicBezTo>
                    <a:pt x="301" y="833"/>
                    <a:pt x="250" y="782"/>
                    <a:pt x="228" y="749"/>
                  </a:cubicBezTo>
                  <a:cubicBezTo>
                    <a:pt x="205" y="712"/>
                    <a:pt x="165" y="688"/>
                    <a:pt x="122" y="688"/>
                  </a:cubicBezTo>
                  <a:cubicBezTo>
                    <a:pt x="110" y="688"/>
                    <a:pt x="97" y="690"/>
                    <a:pt x="85" y="694"/>
                  </a:cubicBezTo>
                  <a:cubicBezTo>
                    <a:pt x="56" y="705"/>
                    <a:pt x="34" y="727"/>
                    <a:pt x="19" y="753"/>
                  </a:cubicBezTo>
                  <a:cubicBezTo>
                    <a:pt x="1" y="789"/>
                    <a:pt x="1" y="833"/>
                    <a:pt x="23" y="874"/>
                  </a:cubicBezTo>
                  <a:cubicBezTo>
                    <a:pt x="92" y="980"/>
                    <a:pt x="155" y="1068"/>
                    <a:pt x="210" y="1130"/>
                  </a:cubicBezTo>
                  <a:cubicBezTo>
                    <a:pt x="268" y="1196"/>
                    <a:pt x="243" y="1376"/>
                    <a:pt x="389" y="1438"/>
                  </a:cubicBezTo>
                  <a:lnTo>
                    <a:pt x="400" y="1497"/>
                  </a:lnTo>
                  <a:cubicBezTo>
                    <a:pt x="411" y="1544"/>
                    <a:pt x="441" y="1526"/>
                    <a:pt x="492" y="1533"/>
                  </a:cubicBezTo>
                  <a:lnTo>
                    <a:pt x="844" y="1581"/>
                  </a:lnTo>
                  <a:cubicBezTo>
                    <a:pt x="864" y="1585"/>
                    <a:pt x="874" y="1591"/>
                    <a:pt x="886" y="1591"/>
                  </a:cubicBezTo>
                  <a:cubicBezTo>
                    <a:pt x="895" y="1591"/>
                    <a:pt x="904" y="1588"/>
                    <a:pt x="917" y="1581"/>
                  </a:cubicBezTo>
                  <a:cubicBezTo>
                    <a:pt x="1254" y="1431"/>
                    <a:pt x="1298" y="947"/>
                    <a:pt x="1295" y="866"/>
                  </a:cubicBezTo>
                  <a:cubicBezTo>
                    <a:pt x="1383" y="749"/>
                    <a:pt x="1438" y="650"/>
                    <a:pt x="1489" y="514"/>
                  </a:cubicBezTo>
                  <a:cubicBezTo>
                    <a:pt x="1507" y="463"/>
                    <a:pt x="1489" y="401"/>
                    <a:pt x="1438" y="379"/>
                  </a:cubicBezTo>
                  <a:cubicBezTo>
                    <a:pt x="1423" y="372"/>
                    <a:pt x="1408" y="369"/>
                    <a:pt x="1393" y="369"/>
                  </a:cubicBezTo>
                  <a:cubicBezTo>
                    <a:pt x="1351" y="369"/>
                    <a:pt x="1312" y="394"/>
                    <a:pt x="1298" y="437"/>
                  </a:cubicBezTo>
                  <a:cubicBezTo>
                    <a:pt x="1267" y="514"/>
                    <a:pt x="1142" y="728"/>
                    <a:pt x="1121" y="728"/>
                  </a:cubicBezTo>
                  <a:cubicBezTo>
                    <a:pt x="1120" y="728"/>
                    <a:pt x="1119" y="728"/>
                    <a:pt x="1119" y="727"/>
                  </a:cubicBezTo>
                  <a:cubicBezTo>
                    <a:pt x="1104" y="705"/>
                    <a:pt x="1262" y="437"/>
                    <a:pt x="1287" y="302"/>
                  </a:cubicBezTo>
                  <a:cubicBezTo>
                    <a:pt x="1302" y="243"/>
                    <a:pt x="1269" y="184"/>
                    <a:pt x="1210" y="166"/>
                  </a:cubicBezTo>
                  <a:cubicBezTo>
                    <a:pt x="1201" y="163"/>
                    <a:pt x="1191" y="162"/>
                    <a:pt x="1181" y="162"/>
                  </a:cubicBezTo>
                  <a:cubicBezTo>
                    <a:pt x="1140" y="162"/>
                    <a:pt x="1103" y="186"/>
                    <a:pt x="1082" y="221"/>
                  </a:cubicBezTo>
                  <a:cubicBezTo>
                    <a:pt x="1075" y="232"/>
                    <a:pt x="1071" y="239"/>
                    <a:pt x="1071" y="254"/>
                  </a:cubicBezTo>
                  <a:cubicBezTo>
                    <a:pt x="1057" y="331"/>
                    <a:pt x="976" y="533"/>
                    <a:pt x="932" y="639"/>
                  </a:cubicBezTo>
                  <a:cubicBezTo>
                    <a:pt x="930" y="644"/>
                    <a:pt x="928" y="646"/>
                    <a:pt x="925" y="646"/>
                  </a:cubicBezTo>
                  <a:cubicBezTo>
                    <a:pt x="921" y="646"/>
                    <a:pt x="917" y="642"/>
                    <a:pt x="917" y="635"/>
                  </a:cubicBezTo>
                  <a:cubicBezTo>
                    <a:pt x="943" y="503"/>
                    <a:pt x="998" y="232"/>
                    <a:pt x="998" y="126"/>
                  </a:cubicBezTo>
                  <a:cubicBezTo>
                    <a:pt x="998" y="60"/>
                    <a:pt x="950" y="5"/>
                    <a:pt x="888" y="1"/>
                  </a:cubicBezTo>
                  <a:cubicBezTo>
                    <a:pt x="885" y="1"/>
                    <a:pt x="881" y="1"/>
                    <a:pt x="878" y="1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30"/>
            <p:cNvSpPr/>
            <p:nvPr/>
          </p:nvSpPr>
          <p:spPr>
            <a:xfrm>
              <a:off x="2787015" y="4214259"/>
              <a:ext cx="143104" cy="226804"/>
            </a:xfrm>
            <a:custGeom>
              <a:avLst/>
              <a:gdLst/>
              <a:ahLst/>
              <a:cxnLst/>
              <a:rect l="l" t="t" r="r" b="b"/>
              <a:pathLst>
                <a:path w="1655" h="2623" extrusionOk="0">
                  <a:moveTo>
                    <a:pt x="1231" y="1"/>
                  </a:moveTo>
                  <a:cubicBezTo>
                    <a:pt x="1089" y="1"/>
                    <a:pt x="952" y="81"/>
                    <a:pt x="888" y="218"/>
                  </a:cubicBezTo>
                  <a:lnTo>
                    <a:pt x="1" y="2586"/>
                  </a:lnTo>
                  <a:lnTo>
                    <a:pt x="433" y="2622"/>
                  </a:lnTo>
                  <a:lnTo>
                    <a:pt x="1573" y="529"/>
                  </a:lnTo>
                  <a:cubicBezTo>
                    <a:pt x="1654" y="350"/>
                    <a:pt x="1581" y="137"/>
                    <a:pt x="1408" y="46"/>
                  </a:cubicBezTo>
                  <a:cubicBezTo>
                    <a:pt x="1352" y="15"/>
                    <a:pt x="1291" y="1"/>
                    <a:pt x="1231" y="1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30"/>
            <p:cNvSpPr/>
            <p:nvPr/>
          </p:nvSpPr>
          <p:spPr>
            <a:xfrm>
              <a:off x="2881525" y="4207688"/>
              <a:ext cx="91656" cy="175702"/>
            </a:xfrm>
            <a:custGeom>
              <a:avLst/>
              <a:gdLst/>
              <a:ahLst/>
              <a:cxnLst/>
              <a:rect l="l" t="t" r="r" b="b"/>
              <a:pathLst>
                <a:path w="1060" h="2032" fill="none" extrusionOk="0">
                  <a:moveTo>
                    <a:pt x="74" y="1"/>
                  </a:moveTo>
                  <a:cubicBezTo>
                    <a:pt x="352" y="19"/>
                    <a:pt x="601" y="206"/>
                    <a:pt x="737" y="451"/>
                  </a:cubicBezTo>
                  <a:cubicBezTo>
                    <a:pt x="1060" y="1034"/>
                    <a:pt x="821" y="1657"/>
                    <a:pt x="238" y="1936"/>
                  </a:cubicBezTo>
                  <a:cubicBezTo>
                    <a:pt x="162" y="1976"/>
                    <a:pt x="85" y="2006"/>
                    <a:pt x="0" y="2031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30"/>
            <p:cNvSpPr/>
            <p:nvPr/>
          </p:nvSpPr>
          <p:spPr>
            <a:xfrm>
              <a:off x="2834573" y="4209158"/>
              <a:ext cx="103761" cy="107047"/>
            </a:xfrm>
            <a:custGeom>
              <a:avLst/>
              <a:gdLst/>
              <a:ahLst/>
              <a:cxnLst/>
              <a:rect l="l" t="t" r="r" b="b"/>
              <a:pathLst>
                <a:path w="1200" h="1238" extrusionOk="0">
                  <a:moveTo>
                    <a:pt x="675" y="0"/>
                  </a:moveTo>
                  <a:cubicBezTo>
                    <a:pt x="500" y="0"/>
                    <a:pt x="331" y="100"/>
                    <a:pt x="254" y="269"/>
                  </a:cubicBezTo>
                  <a:lnTo>
                    <a:pt x="1" y="911"/>
                  </a:lnTo>
                  <a:lnTo>
                    <a:pt x="803" y="1237"/>
                  </a:lnTo>
                  <a:lnTo>
                    <a:pt x="1104" y="654"/>
                  </a:lnTo>
                  <a:cubicBezTo>
                    <a:pt x="1199" y="431"/>
                    <a:pt x="1111" y="170"/>
                    <a:pt x="895" y="57"/>
                  </a:cubicBezTo>
                  <a:cubicBezTo>
                    <a:pt x="825" y="19"/>
                    <a:pt x="749" y="0"/>
                    <a:pt x="6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30"/>
            <p:cNvSpPr/>
            <p:nvPr/>
          </p:nvSpPr>
          <p:spPr>
            <a:xfrm>
              <a:off x="2754071" y="4420485"/>
              <a:ext cx="88197" cy="92780"/>
            </a:xfrm>
            <a:custGeom>
              <a:avLst/>
              <a:gdLst/>
              <a:ahLst/>
              <a:cxnLst/>
              <a:rect l="l" t="t" r="r" b="b"/>
              <a:pathLst>
                <a:path w="1020" h="1073" extrusionOk="0">
                  <a:moveTo>
                    <a:pt x="524" y="0"/>
                  </a:moveTo>
                  <a:cubicBezTo>
                    <a:pt x="504" y="0"/>
                    <a:pt x="483" y="5"/>
                    <a:pt x="463" y="18"/>
                  </a:cubicBezTo>
                  <a:cubicBezTo>
                    <a:pt x="444" y="28"/>
                    <a:pt x="426" y="43"/>
                    <a:pt x="411" y="58"/>
                  </a:cubicBezTo>
                  <a:cubicBezTo>
                    <a:pt x="345" y="124"/>
                    <a:pt x="224" y="212"/>
                    <a:pt x="177" y="289"/>
                  </a:cubicBezTo>
                  <a:cubicBezTo>
                    <a:pt x="136" y="358"/>
                    <a:pt x="96" y="446"/>
                    <a:pt x="107" y="527"/>
                  </a:cubicBezTo>
                  <a:cubicBezTo>
                    <a:pt x="107" y="531"/>
                    <a:pt x="1" y="622"/>
                    <a:pt x="107" y="729"/>
                  </a:cubicBezTo>
                  <a:cubicBezTo>
                    <a:pt x="122" y="743"/>
                    <a:pt x="144" y="743"/>
                    <a:pt x="162" y="743"/>
                  </a:cubicBezTo>
                  <a:cubicBezTo>
                    <a:pt x="144" y="802"/>
                    <a:pt x="173" y="857"/>
                    <a:pt x="210" y="883"/>
                  </a:cubicBezTo>
                  <a:cubicBezTo>
                    <a:pt x="221" y="891"/>
                    <a:pt x="237" y="896"/>
                    <a:pt x="253" y="896"/>
                  </a:cubicBezTo>
                  <a:cubicBezTo>
                    <a:pt x="274" y="896"/>
                    <a:pt x="294" y="888"/>
                    <a:pt x="309" y="868"/>
                  </a:cubicBezTo>
                  <a:lnTo>
                    <a:pt x="309" y="868"/>
                  </a:lnTo>
                  <a:cubicBezTo>
                    <a:pt x="294" y="916"/>
                    <a:pt x="327" y="978"/>
                    <a:pt x="375" y="1004"/>
                  </a:cubicBezTo>
                  <a:cubicBezTo>
                    <a:pt x="392" y="1011"/>
                    <a:pt x="410" y="1016"/>
                    <a:pt x="430" y="1016"/>
                  </a:cubicBezTo>
                  <a:cubicBezTo>
                    <a:pt x="447" y="1016"/>
                    <a:pt x="465" y="1012"/>
                    <a:pt x="485" y="1004"/>
                  </a:cubicBezTo>
                  <a:cubicBezTo>
                    <a:pt x="492" y="1022"/>
                    <a:pt x="503" y="1037"/>
                    <a:pt x="517" y="1048"/>
                  </a:cubicBezTo>
                  <a:cubicBezTo>
                    <a:pt x="537" y="1065"/>
                    <a:pt x="560" y="1073"/>
                    <a:pt x="583" y="1073"/>
                  </a:cubicBezTo>
                  <a:cubicBezTo>
                    <a:pt x="650" y="1073"/>
                    <a:pt x="720" y="1010"/>
                    <a:pt x="734" y="952"/>
                  </a:cubicBezTo>
                  <a:cubicBezTo>
                    <a:pt x="741" y="927"/>
                    <a:pt x="752" y="897"/>
                    <a:pt x="759" y="875"/>
                  </a:cubicBezTo>
                  <a:cubicBezTo>
                    <a:pt x="759" y="875"/>
                    <a:pt x="760" y="875"/>
                    <a:pt x="761" y="875"/>
                  </a:cubicBezTo>
                  <a:cubicBezTo>
                    <a:pt x="769" y="875"/>
                    <a:pt x="812" y="887"/>
                    <a:pt x="826" y="887"/>
                  </a:cubicBezTo>
                  <a:cubicBezTo>
                    <a:pt x="827" y="887"/>
                    <a:pt x="828" y="887"/>
                    <a:pt x="829" y="886"/>
                  </a:cubicBezTo>
                  <a:cubicBezTo>
                    <a:pt x="858" y="875"/>
                    <a:pt x="888" y="846"/>
                    <a:pt x="910" y="820"/>
                  </a:cubicBezTo>
                  <a:cubicBezTo>
                    <a:pt x="939" y="795"/>
                    <a:pt x="965" y="762"/>
                    <a:pt x="983" y="725"/>
                  </a:cubicBezTo>
                  <a:cubicBezTo>
                    <a:pt x="1020" y="648"/>
                    <a:pt x="983" y="553"/>
                    <a:pt x="976" y="472"/>
                  </a:cubicBezTo>
                  <a:cubicBezTo>
                    <a:pt x="968" y="410"/>
                    <a:pt x="924" y="292"/>
                    <a:pt x="917" y="230"/>
                  </a:cubicBezTo>
                  <a:cubicBezTo>
                    <a:pt x="910" y="182"/>
                    <a:pt x="906" y="124"/>
                    <a:pt x="862" y="91"/>
                  </a:cubicBezTo>
                  <a:cubicBezTo>
                    <a:pt x="851" y="83"/>
                    <a:pt x="840" y="76"/>
                    <a:pt x="829" y="72"/>
                  </a:cubicBezTo>
                  <a:cubicBezTo>
                    <a:pt x="822" y="69"/>
                    <a:pt x="817" y="68"/>
                    <a:pt x="812" y="68"/>
                  </a:cubicBezTo>
                  <a:cubicBezTo>
                    <a:pt x="789" y="68"/>
                    <a:pt x="778" y="92"/>
                    <a:pt x="753" y="92"/>
                  </a:cubicBezTo>
                  <a:cubicBezTo>
                    <a:pt x="749" y="92"/>
                    <a:pt x="745" y="92"/>
                    <a:pt x="741" y="91"/>
                  </a:cubicBezTo>
                  <a:cubicBezTo>
                    <a:pt x="686" y="76"/>
                    <a:pt x="686" y="39"/>
                    <a:pt x="627" y="25"/>
                  </a:cubicBezTo>
                  <a:cubicBezTo>
                    <a:pt x="593" y="13"/>
                    <a:pt x="559" y="0"/>
                    <a:pt x="524" y="0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30"/>
            <p:cNvSpPr/>
            <p:nvPr/>
          </p:nvSpPr>
          <p:spPr>
            <a:xfrm>
              <a:off x="2857055" y="3952867"/>
              <a:ext cx="298399" cy="143968"/>
            </a:xfrm>
            <a:custGeom>
              <a:avLst/>
              <a:gdLst/>
              <a:ahLst/>
              <a:cxnLst/>
              <a:rect l="l" t="t" r="r" b="b"/>
              <a:pathLst>
                <a:path w="3451" h="1665" extrusionOk="0">
                  <a:moveTo>
                    <a:pt x="1669" y="0"/>
                  </a:moveTo>
                  <a:cubicBezTo>
                    <a:pt x="1108" y="0"/>
                    <a:pt x="584" y="283"/>
                    <a:pt x="309" y="682"/>
                  </a:cubicBezTo>
                  <a:cubicBezTo>
                    <a:pt x="159" y="898"/>
                    <a:pt x="5" y="1247"/>
                    <a:pt x="5" y="1518"/>
                  </a:cubicBezTo>
                  <a:cubicBezTo>
                    <a:pt x="1" y="1555"/>
                    <a:pt x="5" y="1591"/>
                    <a:pt x="8" y="1628"/>
                  </a:cubicBezTo>
                  <a:lnTo>
                    <a:pt x="419" y="1665"/>
                  </a:lnTo>
                  <a:cubicBezTo>
                    <a:pt x="419" y="1269"/>
                    <a:pt x="503" y="1063"/>
                    <a:pt x="573" y="887"/>
                  </a:cubicBezTo>
                  <a:cubicBezTo>
                    <a:pt x="771" y="915"/>
                    <a:pt x="996" y="930"/>
                    <a:pt x="1221" y="930"/>
                  </a:cubicBezTo>
                  <a:cubicBezTo>
                    <a:pt x="1804" y="930"/>
                    <a:pt x="2397" y="830"/>
                    <a:pt x="2593" y="587"/>
                  </a:cubicBezTo>
                  <a:cubicBezTo>
                    <a:pt x="3106" y="1023"/>
                    <a:pt x="3186" y="1287"/>
                    <a:pt x="3186" y="1287"/>
                  </a:cubicBezTo>
                  <a:lnTo>
                    <a:pt x="3450" y="1232"/>
                  </a:lnTo>
                  <a:cubicBezTo>
                    <a:pt x="3388" y="843"/>
                    <a:pt x="2926" y="437"/>
                    <a:pt x="2585" y="220"/>
                  </a:cubicBezTo>
                  <a:cubicBezTo>
                    <a:pt x="2534" y="187"/>
                    <a:pt x="2461" y="158"/>
                    <a:pt x="2402" y="129"/>
                  </a:cubicBezTo>
                  <a:cubicBezTo>
                    <a:pt x="2182" y="22"/>
                    <a:pt x="1933" y="0"/>
                    <a:pt x="1669" y="0"/>
                  </a:cubicBezTo>
                  <a:close/>
                </a:path>
              </a:pathLst>
            </a:custGeom>
            <a:solidFill>
              <a:srgbClr val="3E3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30"/>
            <p:cNvSpPr/>
            <p:nvPr/>
          </p:nvSpPr>
          <p:spPr>
            <a:xfrm>
              <a:off x="3129688" y="4045387"/>
              <a:ext cx="45395" cy="45136"/>
            </a:xfrm>
            <a:custGeom>
              <a:avLst/>
              <a:gdLst/>
              <a:ahLst/>
              <a:cxnLst/>
              <a:rect l="l" t="t" r="r" b="b"/>
              <a:pathLst>
                <a:path w="525" h="522" extrusionOk="0">
                  <a:moveTo>
                    <a:pt x="264" y="1"/>
                  </a:moveTo>
                  <a:cubicBezTo>
                    <a:pt x="118" y="1"/>
                    <a:pt x="0" y="118"/>
                    <a:pt x="0" y="261"/>
                  </a:cubicBezTo>
                  <a:cubicBezTo>
                    <a:pt x="0" y="404"/>
                    <a:pt x="118" y="521"/>
                    <a:pt x="264" y="521"/>
                  </a:cubicBezTo>
                  <a:cubicBezTo>
                    <a:pt x="407" y="521"/>
                    <a:pt x="525" y="404"/>
                    <a:pt x="525" y="261"/>
                  </a:cubicBezTo>
                  <a:cubicBezTo>
                    <a:pt x="525" y="118"/>
                    <a:pt x="407" y="1"/>
                    <a:pt x="264" y="1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30"/>
            <p:cNvSpPr/>
            <p:nvPr/>
          </p:nvSpPr>
          <p:spPr>
            <a:xfrm>
              <a:off x="2837426" y="4082136"/>
              <a:ext cx="40640" cy="45136"/>
            </a:xfrm>
            <a:custGeom>
              <a:avLst/>
              <a:gdLst/>
              <a:ahLst/>
              <a:cxnLst/>
              <a:rect l="l" t="t" r="r" b="b"/>
              <a:pathLst>
                <a:path w="470" h="522" extrusionOk="0">
                  <a:moveTo>
                    <a:pt x="235" y="1"/>
                  </a:moveTo>
                  <a:cubicBezTo>
                    <a:pt x="107" y="1"/>
                    <a:pt x="1" y="118"/>
                    <a:pt x="1" y="261"/>
                  </a:cubicBezTo>
                  <a:cubicBezTo>
                    <a:pt x="1" y="408"/>
                    <a:pt x="107" y="521"/>
                    <a:pt x="235" y="521"/>
                  </a:cubicBezTo>
                  <a:cubicBezTo>
                    <a:pt x="367" y="521"/>
                    <a:pt x="470" y="408"/>
                    <a:pt x="470" y="261"/>
                  </a:cubicBezTo>
                  <a:cubicBezTo>
                    <a:pt x="470" y="118"/>
                    <a:pt x="367" y="1"/>
                    <a:pt x="235" y="1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59" name="Google Shape;1759;p30"/>
          <p:cNvSpPr/>
          <p:nvPr/>
        </p:nvSpPr>
        <p:spPr>
          <a:xfrm>
            <a:off x="1501200" y="3127175"/>
            <a:ext cx="716700" cy="716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0" name="Google Shape;1760;p30"/>
          <p:cNvSpPr/>
          <p:nvPr/>
        </p:nvSpPr>
        <p:spPr>
          <a:xfrm>
            <a:off x="5489575" y="3862275"/>
            <a:ext cx="716700" cy="716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1" name="Google Shape;1761;p30"/>
          <p:cNvSpPr/>
          <p:nvPr/>
        </p:nvSpPr>
        <p:spPr>
          <a:xfrm>
            <a:off x="6491900" y="3127175"/>
            <a:ext cx="716700" cy="716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2" name="Google Shape;1762;p30"/>
          <p:cNvSpPr/>
          <p:nvPr/>
        </p:nvSpPr>
        <p:spPr>
          <a:xfrm>
            <a:off x="8076850" y="2796400"/>
            <a:ext cx="716700" cy="716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Elementos multimedia en línea 1" title="COREOKIDS - el baile del cuerpo -DIVERPLAY- Yo tengo un cuerpo y lo voy a mover">
            <a:hlinkClick r:id="" action="ppaction://media"/>
            <a:extLst>
              <a:ext uri="{FF2B5EF4-FFF2-40B4-BE49-F238E27FC236}">
                <a16:creationId xmlns:a16="http://schemas.microsoft.com/office/drawing/2014/main" id="{E6989169-8820-4365-B826-55E5990D95E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99039" y="-9923"/>
            <a:ext cx="6260410" cy="353713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948B2650-5E29-478A-944F-75E75632D5BA}"/>
              </a:ext>
            </a:extLst>
          </p:cNvPr>
          <p:cNvSpPr/>
          <p:nvPr/>
        </p:nvSpPr>
        <p:spPr>
          <a:xfrm>
            <a:off x="2513398" y="3529673"/>
            <a:ext cx="43925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u="sng" dirty="0">
                <a:hlinkClick r:id="rId5"/>
              </a:rPr>
              <a:t>https://www.youtube.com/watch?v=z6DoPp-LkTA</a:t>
            </a:r>
            <a:endParaRPr lang="es-MX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E0E9E05-CD8B-4D99-8362-D8040DE599B1}"/>
              </a:ext>
            </a:extLst>
          </p:cNvPr>
          <p:cNvSpPr/>
          <p:nvPr/>
        </p:nvSpPr>
        <p:spPr>
          <a:xfrm>
            <a:off x="146372" y="478864"/>
            <a:ext cx="12666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dirty="0">
                <a:solidFill>
                  <a:schemeClr val="bg2">
                    <a:lumMod val="25000"/>
                  </a:schemeClr>
                </a:solidFill>
                <a:latin typeface="Aharoni" pitchFamily="2" charset="-79"/>
                <a:cs typeface="Aharoni" pitchFamily="2" charset="-79"/>
              </a:rPr>
              <a:t>ACTIVACIÓN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23"/>
          <p:cNvSpPr txBox="1">
            <a:spLocks noGrp="1"/>
          </p:cNvSpPr>
          <p:nvPr>
            <p:ph type="title"/>
          </p:nvPr>
        </p:nvSpPr>
        <p:spPr>
          <a:xfrm>
            <a:off x="-1839433" y="170174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MX" dirty="0">
                <a:solidFill>
                  <a:schemeClr val="bg2">
                    <a:lumMod val="25000"/>
                  </a:schemeClr>
                </a:solidFill>
                <a:latin typeface="Aharoni" pitchFamily="2" charset="-79"/>
                <a:cs typeface="Aharoni" pitchFamily="2" charset="-79"/>
              </a:rPr>
              <a:t>Práctica de motricidad fina</a:t>
            </a:r>
            <a:br>
              <a:rPr lang="es-MX" dirty="0">
                <a:solidFill>
                  <a:schemeClr val="bg2">
                    <a:lumMod val="25000"/>
                  </a:schemeClr>
                </a:solidFill>
                <a:latin typeface="Aharoni" pitchFamily="2" charset="-79"/>
                <a:cs typeface="Aharoni" pitchFamily="2" charset="-79"/>
              </a:rPr>
            </a:br>
            <a:endParaRPr dirty="0"/>
          </a:p>
        </p:txBody>
      </p:sp>
      <p:grpSp>
        <p:nvGrpSpPr>
          <p:cNvPr id="896" name="Google Shape;896;p23"/>
          <p:cNvGrpSpPr/>
          <p:nvPr/>
        </p:nvGrpSpPr>
        <p:grpSpPr>
          <a:xfrm>
            <a:off x="4257" y="3269891"/>
            <a:ext cx="3858736" cy="1873609"/>
            <a:chOff x="4828069" y="1273268"/>
            <a:chExt cx="3858736" cy="1873609"/>
          </a:xfrm>
        </p:grpSpPr>
        <p:sp>
          <p:nvSpPr>
            <p:cNvPr id="897" name="Google Shape;897;p23"/>
            <p:cNvSpPr/>
            <p:nvPr/>
          </p:nvSpPr>
          <p:spPr>
            <a:xfrm>
              <a:off x="4828069" y="2748182"/>
              <a:ext cx="3858699" cy="398695"/>
            </a:xfrm>
            <a:custGeom>
              <a:avLst/>
              <a:gdLst/>
              <a:ahLst/>
              <a:cxnLst/>
              <a:rect l="l" t="t" r="r" b="b"/>
              <a:pathLst>
                <a:path w="36657" h="2607" extrusionOk="0">
                  <a:moveTo>
                    <a:pt x="1" y="1"/>
                  </a:moveTo>
                  <a:lnTo>
                    <a:pt x="1" y="2607"/>
                  </a:lnTo>
                  <a:lnTo>
                    <a:pt x="36657" y="2607"/>
                  </a:lnTo>
                  <a:lnTo>
                    <a:pt x="36657" y="1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23"/>
            <p:cNvSpPr/>
            <p:nvPr/>
          </p:nvSpPr>
          <p:spPr>
            <a:xfrm>
              <a:off x="4828069" y="2748182"/>
              <a:ext cx="3858699" cy="277114"/>
            </a:xfrm>
            <a:custGeom>
              <a:avLst/>
              <a:gdLst/>
              <a:ahLst/>
              <a:cxnLst/>
              <a:rect l="l" t="t" r="r" b="b"/>
              <a:pathLst>
                <a:path w="36657" h="1812" extrusionOk="0">
                  <a:moveTo>
                    <a:pt x="1" y="1"/>
                  </a:moveTo>
                  <a:lnTo>
                    <a:pt x="1" y="1812"/>
                  </a:lnTo>
                  <a:lnTo>
                    <a:pt x="36657" y="1812"/>
                  </a:lnTo>
                  <a:lnTo>
                    <a:pt x="3665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23"/>
            <p:cNvSpPr/>
            <p:nvPr/>
          </p:nvSpPr>
          <p:spPr>
            <a:xfrm>
              <a:off x="4828069" y="2436505"/>
              <a:ext cx="3858699" cy="313512"/>
            </a:xfrm>
            <a:custGeom>
              <a:avLst/>
              <a:gdLst/>
              <a:ahLst/>
              <a:cxnLst/>
              <a:rect l="l" t="t" r="r" b="b"/>
              <a:pathLst>
                <a:path w="36657" h="2050" extrusionOk="0">
                  <a:moveTo>
                    <a:pt x="1" y="1"/>
                  </a:moveTo>
                  <a:lnTo>
                    <a:pt x="1" y="2050"/>
                  </a:lnTo>
                  <a:lnTo>
                    <a:pt x="36657" y="2050"/>
                  </a:lnTo>
                  <a:lnTo>
                    <a:pt x="36657" y="1"/>
                  </a:lnTo>
                  <a:close/>
                </a:path>
              </a:pathLst>
            </a:custGeom>
            <a:solidFill>
              <a:srgbClr val="C8B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3"/>
            <p:cNvSpPr/>
            <p:nvPr/>
          </p:nvSpPr>
          <p:spPr>
            <a:xfrm>
              <a:off x="4828106" y="1273268"/>
              <a:ext cx="3858699" cy="1163396"/>
            </a:xfrm>
            <a:custGeom>
              <a:avLst/>
              <a:gdLst/>
              <a:ahLst/>
              <a:cxnLst/>
              <a:rect l="l" t="t" r="r" b="b"/>
              <a:pathLst>
                <a:path w="36657" h="7607" extrusionOk="0">
                  <a:moveTo>
                    <a:pt x="1" y="1"/>
                  </a:moveTo>
                  <a:lnTo>
                    <a:pt x="1" y="7607"/>
                  </a:lnTo>
                  <a:lnTo>
                    <a:pt x="36657" y="7607"/>
                  </a:lnTo>
                  <a:lnTo>
                    <a:pt x="366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3"/>
            <p:cNvSpPr/>
            <p:nvPr/>
          </p:nvSpPr>
          <p:spPr>
            <a:xfrm>
              <a:off x="6925154" y="1273268"/>
              <a:ext cx="1593482" cy="1163396"/>
            </a:xfrm>
            <a:custGeom>
              <a:avLst/>
              <a:gdLst/>
              <a:ahLst/>
              <a:cxnLst/>
              <a:rect l="l" t="t" r="r" b="b"/>
              <a:pathLst>
                <a:path w="10419" h="7607" extrusionOk="0">
                  <a:moveTo>
                    <a:pt x="0" y="1"/>
                  </a:moveTo>
                  <a:lnTo>
                    <a:pt x="0" y="7607"/>
                  </a:lnTo>
                  <a:lnTo>
                    <a:pt x="10418" y="7607"/>
                  </a:lnTo>
                  <a:lnTo>
                    <a:pt x="10418" y="1"/>
                  </a:lnTo>
                  <a:close/>
                </a:path>
              </a:pathLst>
            </a:custGeom>
            <a:solidFill>
              <a:srgbClr val="D0C6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23"/>
            <p:cNvSpPr/>
            <p:nvPr/>
          </p:nvSpPr>
          <p:spPr>
            <a:xfrm>
              <a:off x="5052138" y="1273268"/>
              <a:ext cx="1639976" cy="1308686"/>
            </a:xfrm>
            <a:custGeom>
              <a:avLst/>
              <a:gdLst/>
              <a:ahLst/>
              <a:cxnLst/>
              <a:rect l="l" t="t" r="r" b="b"/>
              <a:pathLst>
                <a:path w="10723" h="8557" extrusionOk="0">
                  <a:moveTo>
                    <a:pt x="1" y="1"/>
                  </a:moveTo>
                  <a:lnTo>
                    <a:pt x="1" y="8556"/>
                  </a:lnTo>
                  <a:lnTo>
                    <a:pt x="10722" y="8556"/>
                  </a:lnTo>
                  <a:lnTo>
                    <a:pt x="10722" y="1"/>
                  </a:lnTo>
                  <a:close/>
                </a:path>
              </a:pathLst>
            </a:custGeom>
            <a:solidFill>
              <a:srgbClr val="D0C6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23"/>
            <p:cNvSpPr/>
            <p:nvPr/>
          </p:nvSpPr>
          <p:spPr>
            <a:xfrm>
              <a:off x="5435091" y="1502517"/>
              <a:ext cx="916722" cy="1079433"/>
            </a:xfrm>
            <a:custGeom>
              <a:avLst/>
              <a:gdLst/>
              <a:ahLst/>
              <a:cxnLst/>
              <a:rect l="l" t="t" r="r" b="b"/>
              <a:pathLst>
                <a:path w="5994" h="7058" extrusionOk="0">
                  <a:moveTo>
                    <a:pt x="2485" y="1"/>
                  </a:moveTo>
                  <a:cubicBezTo>
                    <a:pt x="1114" y="1"/>
                    <a:pt x="0" y="1111"/>
                    <a:pt x="0" y="2486"/>
                  </a:cubicBezTo>
                  <a:lnTo>
                    <a:pt x="0" y="7057"/>
                  </a:lnTo>
                  <a:lnTo>
                    <a:pt x="5993" y="7057"/>
                  </a:lnTo>
                  <a:lnTo>
                    <a:pt x="5993" y="2486"/>
                  </a:lnTo>
                  <a:cubicBezTo>
                    <a:pt x="5993" y="1111"/>
                    <a:pt x="4883" y="1"/>
                    <a:pt x="3508" y="1"/>
                  </a:cubicBezTo>
                  <a:close/>
                </a:path>
              </a:pathLst>
            </a:custGeom>
            <a:solidFill>
              <a:srgbClr val="452F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23"/>
            <p:cNvSpPr/>
            <p:nvPr/>
          </p:nvSpPr>
          <p:spPr>
            <a:xfrm>
              <a:off x="5905372" y="1549621"/>
              <a:ext cx="406667" cy="1032328"/>
            </a:xfrm>
            <a:custGeom>
              <a:avLst/>
              <a:gdLst/>
              <a:ahLst/>
              <a:cxnLst/>
              <a:rect l="l" t="t" r="r" b="b"/>
              <a:pathLst>
                <a:path w="2659" h="6750" extrusionOk="0">
                  <a:moveTo>
                    <a:pt x="1" y="1"/>
                  </a:moveTo>
                  <a:lnTo>
                    <a:pt x="1" y="6749"/>
                  </a:lnTo>
                  <a:lnTo>
                    <a:pt x="2658" y="6749"/>
                  </a:lnTo>
                  <a:lnTo>
                    <a:pt x="2658" y="2240"/>
                  </a:lnTo>
                  <a:cubicBezTo>
                    <a:pt x="2658" y="1005"/>
                    <a:pt x="1654" y="1"/>
                    <a:pt x="41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3"/>
            <p:cNvSpPr/>
            <p:nvPr/>
          </p:nvSpPr>
          <p:spPr>
            <a:xfrm>
              <a:off x="5475467" y="1549621"/>
              <a:ext cx="430067" cy="1032328"/>
            </a:xfrm>
            <a:custGeom>
              <a:avLst/>
              <a:gdLst/>
              <a:ahLst/>
              <a:cxnLst/>
              <a:rect l="l" t="t" r="r" b="b"/>
              <a:pathLst>
                <a:path w="2812" h="6750" extrusionOk="0">
                  <a:moveTo>
                    <a:pt x="2240" y="1"/>
                  </a:moveTo>
                  <a:cubicBezTo>
                    <a:pt x="1001" y="1"/>
                    <a:pt x="0" y="1005"/>
                    <a:pt x="0" y="2240"/>
                  </a:cubicBezTo>
                  <a:lnTo>
                    <a:pt x="0" y="6749"/>
                  </a:lnTo>
                  <a:lnTo>
                    <a:pt x="2812" y="6749"/>
                  </a:lnTo>
                  <a:lnTo>
                    <a:pt x="2812" y="1"/>
                  </a:lnTo>
                  <a:close/>
                </a:path>
              </a:pathLst>
            </a:custGeom>
            <a:solidFill>
              <a:srgbClr val="874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3"/>
            <p:cNvSpPr/>
            <p:nvPr/>
          </p:nvSpPr>
          <p:spPr>
            <a:xfrm>
              <a:off x="5522418" y="1623029"/>
              <a:ext cx="352221" cy="499188"/>
            </a:xfrm>
            <a:custGeom>
              <a:avLst/>
              <a:gdLst/>
              <a:ahLst/>
              <a:cxnLst/>
              <a:rect l="l" t="t" r="r" b="b"/>
              <a:pathLst>
                <a:path w="2303" h="3264" extrusionOk="0">
                  <a:moveTo>
                    <a:pt x="1837" y="1"/>
                  </a:moveTo>
                  <a:cubicBezTo>
                    <a:pt x="822" y="1"/>
                    <a:pt x="1" y="881"/>
                    <a:pt x="1" y="1966"/>
                  </a:cubicBezTo>
                  <a:lnTo>
                    <a:pt x="1" y="3263"/>
                  </a:lnTo>
                  <a:lnTo>
                    <a:pt x="2303" y="3263"/>
                  </a:lnTo>
                  <a:lnTo>
                    <a:pt x="23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23"/>
            <p:cNvSpPr/>
            <p:nvPr/>
          </p:nvSpPr>
          <p:spPr>
            <a:xfrm>
              <a:off x="5052138" y="3052663"/>
              <a:ext cx="1650681" cy="93751"/>
            </a:xfrm>
            <a:custGeom>
              <a:avLst/>
              <a:gdLst/>
              <a:ahLst/>
              <a:cxnLst/>
              <a:rect l="l" t="t" r="r" b="b"/>
              <a:pathLst>
                <a:path w="10793" h="613" extrusionOk="0">
                  <a:moveTo>
                    <a:pt x="1" y="0"/>
                  </a:moveTo>
                  <a:lnTo>
                    <a:pt x="1" y="612"/>
                  </a:lnTo>
                  <a:lnTo>
                    <a:pt x="10792" y="612"/>
                  </a:lnTo>
                  <a:lnTo>
                    <a:pt x="10792" y="0"/>
                  </a:lnTo>
                  <a:close/>
                </a:path>
              </a:pathLst>
            </a:custGeom>
            <a:solidFill>
              <a:srgbClr val="E3D9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3"/>
            <p:cNvSpPr/>
            <p:nvPr/>
          </p:nvSpPr>
          <p:spPr>
            <a:xfrm>
              <a:off x="5052138" y="2959067"/>
              <a:ext cx="1650681" cy="93751"/>
            </a:xfrm>
            <a:custGeom>
              <a:avLst/>
              <a:gdLst/>
              <a:ahLst/>
              <a:cxnLst/>
              <a:rect l="l" t="t" r="r" b="b"/>
              <a:pathLst>
                <a:path w="10793" h="613" extrusionOk="0">
                  <a:moveTo>
                    <a:pt x="1" y="0"/>
                  </a:moveTo>
                  <a:lnTo>
                    <a:pt x="1" y="612"/>
                  </a:lnTo>
                  <a:lnTo>
                    <a:pt x="10792" y="612"/>
                  </a:lnTo>
                  <a:lnTo>
                    <a:pt x="10792" y="0"/>
                  </a:lnTo>
                  <a:close/>
                </a:path>
              </a:pathLst>
            </a:custGeom>
            <a:solidFill>
              <a:srgbClr val="D1C0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3"/>
            <p:cNvSpPr/>
            <p:nvPr/>
          </p:nvSpPr>
          <p:spPr>
            <a:xfrm>
              <a:off x="5052138" y="2865930"/>
              <a:ext cx="1650681" cy="93292"/>
            </a:xfrm>
            <a:custGeom>
              <a:avLst/>
              <a:gdLst/>
              <a:ahLst/>
              <a:cxnLst/>
              <a:rect l="l" t="t" r="r" b="b"/>
              <a:pathLst>
                <a:path w="10793" h="610" extrusionOk="0">
                  <a:moveTo>
                    <a:pt x="1" y="1"/>
                  </a:moveTo>
                  <a:lnTo>
                    <a:pt x="1" y="609"/>
                  </a:lnTo>
                  <a:lnTo>
                    <a:pt x="10792" y="609"/>
                  </a:lnTo>
                  <a:lnTo>
                    <a:pt x="10792" y="1"/>
                  </a:lnTo>
                  <a:close/>
                </a:path>
              </a:pathLst>
            </a:custGeom>
            <a:solidFill>
              <a:srgbClr val="E3D9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23"/>
            <p:cNvSpPr/>
            <p:nvPr/>
          </p:nvSpPr>
          <p:spPr>
            <a:xfrm>
              <a:off x="5052138" y="2772334"/>
              <a:ext cx="1650681" cy="93751"/>
            </a:xfrm>
            <a:custGeom>
              <a:avLst/>
              <a:gdLst/>
              <a:ahLst/>
              <a:cxnLst/>
              <a:rect l="l" t="t" r="r" b="b"/>
              <a:pathLst>
                <a:path w="10793" h="613" extrusionOk="0">
                  <a:moveTo>
                    <a:pt x="1" y="0"/>
                  </a:moveTo>
                  <a:lnTo>
                    <a:pt x="1" y="613"/>
                  </a:lnTo>
                  <a:lnTo>
                    <a:pt x="10792" y="613"/>
                  </a:lnTo>
                  <a:lnTo>
                    <a:pt x="10792" y="0"/>
                  </a:lnTo>
                  <a:close/>
                </a:path>
              </a:pathLst>
            </a:custGeom>
            <a:solidFill>
              <a:srgbClr val="D1C0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3"/>
            <p:cNvSpPr/>
            <p:nvPr/>
          </p:nvSpPr>
          <p:spPr>
            <a:xfrm>
              <a:off x="5052138" y="2678738"/>
              <a:ext cx="1650681" cy="93751"/>
            </a:xfrm>
            <a:custGeom>
              <a:avLst/>
              <a:gdLst/>
              <a:ahLst/>
              <a:cxnLst/>
              <a:rect l="l" t="t" r="r" b="b"/>
              <a:pathLst>
                <a:path w="10793" h="613" extrusionOk="0">
                  <a:moveTo>
                    <a:pt x="1" y="0"/>
                  </a:moveTo>
                  <a:lnTo>
                    <a:pt x="1" y="612"/>
                  </a:lnTo>
                  <a:lnTo>
                    <a:pt x="10792" y="612"/>
                  </a:lnTo>
                  <a:lnTo>
                    <a:pt x="10792" y="0"/>
                  </a:lnTo>
                  <a:close/>
                </a:path>
              </a:pathLst>
            </a:custGeom>
            <a:solidFill>
              <a:srgbClr val="E3D9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3"/>
            <p:cNvSpPr/>
            <p:nvPr/>
          </p:nvSpPr>
          <p:spPr>
            <a:xfrm>
              <a:off x="5052138" y="2585600"/>
              <a:ext cx="1650681" cy="93292"/>
            </a:xfrm>
            <a:custGeom>
              <a:avLst/>
              <a:gdLst/>
              <a:ahLst/>
              <a:cxnLst/>
              <a:rect l="l" t="t" r="r" b="b"/>
              <a:pathLst>
                <a:path w="10793" h="610" extrusionOk="0">
                  <a:moveTo>
                    <a:pt x="1" y="1"/>
                  </a:moveTo>
                  <a:lnTo>
                    <a:pt x="1" y="609"/>
                  </a:lnTo>
                  <a:lnTo>
                    <a:pt x="10792" y="609"/>
                  </a:lnTo>
                  <a:lnTo>
                    <a:pt x="10792" y="1"/>
                  </a:lnTo>
                  <a:close/>
                </a:path>
              </a:pathLst>
            </a:custGeom>
            <a:solidFill>
              <a:srgbClr val="D1C0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3"/>
            <p:cNvSpPr/>
            <p:nvPr/>
          </p:nvSpPr>
          <p:spPr>
            <a:xfrm>
              <a:off x="4908683" y="2305883"/>
              <a:ext cx="143611" cy="607315"/>
            </a:xfrm>
            <a:custGeom>
              <a:avLst/>
              <a:gdLst/>
              <a:ahLst/>
              <a:cxnLst/>
              <a:rect l="l" t="t" r="r" b="b"/>
              <a:pathLst>
                <a:path w="939" h="3971" extrusionOk="0">
                  <a:moveTo>
                    <a:pt x="0" y="1"/>
                  </a:moveTo>
                  <a:lnTo>
                    <a:pt x="0" y="3970"/>
                  </a:lnTo>
                  <a:lnTo>
                    <a:pt x="939" y="3970"/>
                  </a:lnTo>
                  <a:lnTo>
                    <a:pt x="9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3"/>
            <p:cNvSpPr/>
            <p:nvPr/>
          </p:nvSpPr>
          <p:spPr>
            <a:xfrm>
              <a:off x="4908683" y="2913034"/>
              <a:ext cx="143611" cy="231089"/>
            </a:xfrm>
            <a:custGeom>
              <a:avLst/>
              <a:gdLst/>
              <a:ahLst/>
              <a:cxnLst/>
              <a:rect l="l" t="t" r="r" b="b"/>
              <a:pathLst>
                <a:path w="939" h="1511" extrusionOk="0">
                  <a:moveTo>
                    <a:pt x="0" y="0"/>
                  </a:moveTo>
                  <a:lnTo>
                    <a:pt x="0" y="1511"/>
                  </a:lnTo>
                  <a:lnTo>
                    <a:pt x="939" y="1511"/>
                  </a:lnTo>
                  <a:lnTo>
                    <a:pt x="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23"/>
            <p:cNvSpPr/>
            <p:nvPr/>
          </p:nvSpPr>
          <p:spPr>
            <a:xfrm>
              <a:off x="6695902" y="2308177"/>
              <a:ext cx="142999" cy="607774"/>
            </a:xfrm>
            <a:custGeom>
              <a:avLst/>
              <a:gdLst/>
              <a:ahLst/>
              <a:cxnLst/>
              <a:rect l="l" t="t" r="r" b="b"/>
              <a:pathLst>
                <a:path w="935" h="3974" extrusionOk="0">
                  <a:moveTo>
                    <a:pt x="0" y="0"/>
                  </a:moveTo>
                  <a:lnTo>
                    <a:pt x="0" y="3974"/>
                  </a:lnTo>
                  <a:lnTo>
                    <a:pt x="935" y="3974"/>
                  </a:lnTo>
                  <a:lnTo>
                    <a:pt x="9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23"/>
            <p:cNvSpPr/>
            <p:nvPr/>
          </p:nvSpPr>
          <p:spPr>
            <a:xfrm>
              <a:off x="6695902" y="2915786"/>
              <a:ext cx="142999" cy="230630"/>
            </a:xfrm>
            <a:custGeom>
              <a:avLst/>
              <a:gdLst/>
              <a:ahLst/>
              <a:cxnLst/>
              <a:rect l="l" t="t" r="r" b="b"/>
              <a:pathLst>
                <a:path w="935" h="1508" extrusionOk="0">
                  <a:moveTo>
                    <a:pt x="0" y="1"/>
                  </a:moveTo>
                  <a:lnTo>
                    <a:pt x="0" y="1507"/>
                  </a:lnTo>
                  <a:lnTo>
                    <a:pt x="935" y="1507"/>
                  </a:lnTo>
                  <a:lnTo>
                    <a:pt x="9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23"/>
            <p:cNvSpPr/>
            <p:nvPr/>
          </p:nvSpPr>
          <p:spPr>
            <a:xfrm>
              <a:off x="5641403" y="2149431"/>
              <a:ext cx="121740" cy="20341"/>
            </a:xfrm>
            <a:custGeom>
              <a:avLst/>
              <a:gdLst/>
              <a:ahLst/>
              <a:cxnLst/>
              <a:rect l="l" t="t" r="r" b="b"/>
              <a:pathLst>
                <a:path w="796" h="133" extrusionOk="0">
                  <a:moveTo>
                    <a:pt x="66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4"/>
                    <a:pt x="29" y="133"/>
                    <a:pt x="66" y="133"/>
                  </a:cubicBezTo>
                  <a:lnTo>
                    <a:pt x="730" y="133"/>
                  </a:lnTo>
                  <a:cubicBezTo>
                    <a:pt x="766" y="133"/>
                    <a:pt x="796" y="104"/>
                    <a:pt x="796" y="67"/>
                  </a:cubicBezTo>
                  <a:cubicBezTo>
                    <a:pt x="796" y="30"/>
                    <a:pt x="766" y="1"/>
                    <a:pt x="7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3"/>
            <p:cNvSpPr/>
            <p:nvPr/>
          </p:nvSpPr>
          <p:spPr>
            <a:xfrm>
              <a:off x="7014316" y="2408502"/>
              <a:ext cx="1485812" cy="504694"/>
            </a:xfrm>
            <a:custGeom>
              <a:avLst/>
              <a:gdLst/>
              <a:ahLst/>
              <a:cxnLst/>
              <a:rect l="l" t="t" r="r" b="b"/>
              <a:pathLst>
                <a:path w="9715" h="3300" extrusionOk="0">
                  <a:moveTo>
                    <a:pt x="579" y="0"/>
                  </a:moveTo>
                  <a:cubicBezTo>
                    <a:pt x="260" y="0"/>
                    <a:pt x="0" y="261"/>
                    <a:pt x="0" y="583"/>
                  </a:cubicBezTo>
                  <a:lnTo>
                    <a:pt x="0" y="2720"/>
                  </a:lnTo>
                  <a:cubicBezTo>
                    <a:pt x="0" y="3043"/>
                    <a:pt x="260" y="3299"/>
                    <a:pt x="579" y="3299"/>
                  </a:cubicBezTo>
                  <a:lnTo>
                    <a:pt x="9131" y="3299"/>
                  </a:lnTo>
                  <a:cubicBezTo>
                    <a:pt x="9454" y="3299"/>
                    <a:pt x="9714" y="3043"/>
                    <a:pt x="9714" y="2720"/>
                  </a:cubicBezTo>
                  <a:lnTo>
                    <a:pt x="9714" y="583"/>
                  </a:lnTo>
                  <a:cubicBezTo>
                    <a:pt x="9714" y="261"/>
                    <a:pt x="9454" y="0"/>
                    <a:pt x="91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3"/>
            <p:cNvSpPr/>
            <p:nvPr/>
          </p:nvSpPr>
          <p:spPr>
            <a:xfrm>
              <a:off x="7457680" y="1360746"/>
              <a:ext cx="593866" cy="778758"/>
            </a:xfrm>
            <a:custGeom>
              <a:avLst/>
              <a:gdLst/>
              <a:ahLst/>
              <a:cxnLst/>
              <a:rect l="l" t="t" r="r" b="b"/>
              <a:pathLst>
                <a:path w="3883" h="5092" extrusionOk="0">
                  <a:moveTo>
                    <a:pt x="1" y="0"/>
                  </a:moveTo>
                  <a:lnTo>
                    <a:pt x="1" y="5092"/>
                  </a:lnTo>
                  <a:lnTo>
                    <a:pt x="3883" y="5092"/>
                  </a:lnTo>
                  <a:lnTo>
                    <a:pt x="3883" y="0"/>
                  </a:ln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3"/>
            <p:cNvSpPr/>
            <p:nvPr/>
          </p:nvSpPr>
          <p:spPr>
            <a:xfrm>
              <a:off x="7472821" y="1364111"/>
              <a:ext cx="581019" cy="778299"/>
            </a:xfrm>
            <a:custGeom>
              <a:avLst/>
              <a:gdLst/>
              <a:ahLst/>
              <a:cxnLst/>
              <a:rect l="l" t="t" r="r" b="b"/>
              <a:pathLst>
                <a:path w="3799" h="5089" extrusionOk="0">
                  <a:moveTo>
                    <a:pt x="1815" y="0"/>
                  </a:moveTo>
                  <a:lnTo>
                    <a:pt x="1815" y="2335"/>
                  </a:lnTo>
                  <a:lnTo>
                    <a:pt x="1" y="2335"/>
                  </a:lnTo>
                  <a:lnTo>
                    <a:pt x="1" y="2504"/>
                  </a:lnTo>
                  <a:lnTo>
                    <a:pt x="1815" y="2504"/>
                  </a:lnTo>
                  <a:lnTo>
                    <a:pt x="1815" y="5088"/>
                  </a:lnTo>
                  <a:lnTo>
                    <a:pt x="1984" y="5088"/>
                  </a:lnTo>
                  <a:lnTo>
                    <a:pt x="1984" y="2504"/>
                  </a:lnTo>
                  <a:lnTo>
                    <a:pt x="3798" y="2504"/>
                  </a:lnTo>
                  <a:lnTo>
                    <a:pt x="3798" y="2335"/>
                  </a:lnTo>
                  <a:lnTo>
                    <a:pt x="1984" y="2335"/>
                  </a:lnTo>
                  <a:lnTo>
                    <a:pt x="19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3"/>
            <p:cNvSpPr/>
            <p:nvPr/>
          </p:nvSpPr>
          <p:spPr>
            <a:xfrm>
              <a:off x="6698988" y="1404325"/>
              <a:ext cx="172168" cy="171271"/>
            </a:xfrm>
            <a:custGeom>
              <a:avLst/>
              <a:gdLst/>
              <a:ahLst/>
              <a:cxnLst/>
              <a:rect l="l" t="t" r="r" b="b"/>
              <a:pathLst>
                <a:path w="778" h="774" extrusionOk="0">
                  <a:moveTo>
                    <a:pt x="389" y="0"/>
                  </a:moveTo>
                  <a:cubicBezTo>
                    <a:pt x="177" y="0"/>
                    <a:pt x="1" y="173"/>
                    <a:pt x="1" y="385"/>
                  </a:cubicBezTo>
                  <a:cubicBezTo>
                    <a:pt x="1" y="601"/>
                    <a:pt x="177" y="774"/>
                    <a:pt x="389" y="774"/>
                  </a:cubicBezTo>
                  <a:cubicBezTo>
                    <a:pt x="602" y="774"/>
                    <a:pt x="778" y="601"/>
                    <a:pt x="778" y="385"/>
                  </a:cubicBezTo>
                  <a:cubicBezTo>
                    <a:pt x="778" y="173"/>
                    <a:pt x="602" y="0"/>
                    <a:pt x="3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23"/>
            <p:cNvSpPr/>
            <p:nvPr/>
          </p:nvSpPr>
          <p:spPr>
            <a:xfrm>
              <a:off x="6767145" y="1471592"/>
              <a:ext cx="35850" cy="35847"/>
            </a:xfrm>
            <a:custGeom>
              <a:avLst/>
              <a:gdLst/>
              <a:ahLst/>
              <a:cxnLst/>
              <a:rect l="l" t="t" r="r" b="b"/>
              <a:pathLst>
                <a:path w="162" h="162" extrusionOk="0">
                  <a:moveTo>
                    <a:pt x="81" y="1"/>
                  </a:moveTo>
                  <a:cubicBezTo>
                    <a:pt x="37" y="1"/>
                    <a:pt x="1" y="37"/>
                    <a:pt x="1" y="81"/>
                  </a:cubicBezTo>
                  <a:cubicBezTo>
                    <a:pt x="1" y="125"/>
                    <a:pt x="37" y="162"/>
                    <a:pt x="81" y="162"/>
                  </a:cubicBezTo>
                  <a:cubicBezTo>
                    <a:pt x="125" y="162"/>
                    <a:pt x="162" y="125"/>
                    <a:pt x="162" y="81"/>
                  </a:cubicBezTo>
                  <a:cubicBezTo>
                    <a:pt x="162" y="37"/>
                    <a:pt x="125" y="1"/>
                    <a:pt x="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23"/>
            <p:cNvSpPr/>
            <p:nvPr/>
          </p:nvSpPr>
          <p:spPr>
            <a:xfrm>
              <a:off x="6732403" y="1575371"/>
              <a:ext cx="100689" cy="61958"/>
            </a:xfrm>
            <a:custGeom>
              <a:avLst/>
              <a:gdLst/>
              <a:ahLst/>
              <a:cxnLst/>
              <a:rect l="l" t="t" r="r" b="b"/>
              <a:pathLst>
                <a:path w="455" h="280" extrusionOk="0">
                  <a:moveTo>
                    <a:pt x="0" y="1"/>
                  </a:moveTo>
                  <a:lnTo>
                    <a:pt x="0" y="279"/>
                  </a:lnTo>
                  <a:lnTo>
                    <a:pt x="455" y="279"/>
                  </a:lnTo>
                  <a:lnTo>
                    <a:pt x="4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23"/>
            <p:cNvSpPr/>
            <p:nvPr/>
          </p:nvSpPr>
          <p:spPr>
            <a:xfrm>
              <a:off x="6823132" y="1508103"/>
              <a:ext cx="80551" cy="100019"/>
            </a:xfrm>
            <a:custGeom>
              <a:avLst/>
              <a:gdLst/>
              <a:ahLst/>
              <a:cxnLst/>
              <a:rect l="l" t="t" r="r" b="b"/>
              <a:pathLst>
                <a:path w="364" h="452" fill="none" extrusionOk="0">
                  <a:moveTo>
                    <a:pt x="1" y="411"/>
                  </a:moveTo>
                  <a:cubicBezTo>
                    <a:pt x="1" y="411"/>
                    <a:pt x="316" y="451"/>
                    <a:pt x="363" y="0"/>
                  </a:cubicBezTo>
                </a:path>
              </a:pathLst>
            </a:custGeom>
            <a:noFill/>
            <a:ln w="9525" cap="sq" cmpd="sng">
              <a:solidFill>
                <a:schemeClr val="dk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23"/>
            <p:cNvSpPr/>
            <p:nvPr/>
          </p:nvSpPr>
          <p:spPr>
            <a:xfrm>
              <a:off x="6887970" y="1494162"/>
              <a:ext cx="30317" cy="28766"/>
            </a:xfrm>
            <a:custGeom>
              <a:avLst/>
              <a:gdLst/>
              <a:ahLst/>
              <a:cxnLst/>
              <a:rect l="l" t="t" r="r" b="b"/>
              <a:pathLst>
                <a:path w="137" h="130" extrusionOk="0">
                  <a:moveTo>
                    <a:pt x="68" y="1"/>
                  </a:moveTo>
                  <a:cubicBezTo>
                    <a:pt x="34" y="1"/>
                    <a:pt x="8" y="29"/>
                    <a:pt x="4" y="60"/>
                  </a:cubicBezTo>
                  <a:cubicBezTo>
                    <a:pt x="1" y="96"/>
                    <a:pt x="26" y="126"/>
                    <a:pt x="63" y="129"/>
                  </a:cubicBezTo>
                  <a:cubicBezTo>
                    <a:pt x="65" y="130"/>
                    <a:pt x="67" y="130"/>
                    <a:pt x="69" y="130"/>
                  </a:cubicBezTo>
                  <a:cubicBezTo>
                    <a:pt x="100" y="130"/>
                    <a:pt x="129" y="105"/>
                    <a:pt x="133" y="71"/>
                  </a:cubicBezTo>
                  <a:cubicBezTo>
                    <a:pt x="136" y="34"/>
                    <a:pt x="107" y="5"/>
                    <a:pt x="74" y="1"/>
                  </a:cubicBezTo>
                  <a:cubicBezTo>
                    <a:pt x="72" y="1"/>
                    <a:pt x="70" y="1"/>
                    <a:pt x="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23"/>
            <p:cNvSpPr/>
            <p:nvPr/>
          </p:nvSpPr>
          <p:spPr>
            <a:xfrm>
              <a:off x="5992240" y="2866542"/>
              <a:ext cx="51847" cy="64540"/>
            </a:xfrm>
            <a:custGeom>
              <a:avLst/>
              <a:gdLst/>
              <a:ahLst/>
              <a:cxnLst/>
              <a:rect l="l" t="t" r="r" b="b"/>
              <a:pathLst>
                <a:path w="339" h="422" extrusionOk="0">
                  <a:moveTo>
                    <a:pt x="1" y="0"/>
                  </a:moveTo>
                  <a:lnTo>
                    <a:pt x="1" y="422"/>
                  </a:lnTo>
                  <a:lnTo>
                    <a:pt x="338" y="422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23"/>
            <p:cNvSpPr/>
            <p:nvPr/>
          </p:nvSpPr>
          <p:spPr>
            <a:xfrm>
              <a:off x="5981076" y="2885047"/>
              <a:ext cx="77541" cy="55058"/>
            </a:xfrm>
            <a:custGeom>
              <a:avLst/>
              <a:gdLst/>
              <a:ahLst/>
              <a:cxnLst/>
              <a:rect l="l" t="t" r="r" b="b"/>
              <a:pathLst>
                <a:path w="507" h="360" extrusionOk="0">
                  <a:moveTo>
                    <a:pt x="253" y="0"/>
                  </a:moveTo>
                  <a:cubicBezTo>
                    <a:pt x="114" y="0"/>
                    <a:pt x="0" y="103"/>
                    <a:pt x="0" y="304"/>
                  </a:cubicBezTo>
                  <a:cubicBezTo>
                    <a:pt x="0" y="315"/>
                    <a:pt x="0" y="337"/>
                    <a:pt x="4" y="359"/>
                  </a:cubicBezTo>
                  <a:lnTo>
                    <a:pt x="503" y="359"/>
                  </a:lnTo>
                  <a:cubicBezTo>
                    <a:pt x="506" y="337"/>
                    <a:pt x="506" y="315"/>
                    <a:pt x="506" y="304"/>
                  </a:cubicBezTo>
                  <a:cubicBezTo>
                    <a:pt x="506" y="103"/>
                    <a:pt x="393" y="0"/>
                    <a:pt x="2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23"/>
            <p:cNvSpPr/>
            <p:nvPr/>
          </p:nvSpPr>
          <p:spPr>
            <a:xfrm>
              <a:off x="5981687" y="2939950"/>
              <a:ext cx="76317" cy="15906"/>
            </a:xfrm>
            <a:custGeom>
              <a:avLst/>
              <a:gdLst/>
              <a:ahLst/>
              <a:cxnLst/>
              <a:rect l="l" t="t" r="r" b="b"/>
              <a:pathLst>
                <a:path w="499" h="104" extrusionOk="0">
                  <a:moveTo>
                    <a:pt x="0" y="0"/>
                  </a:moveTo>
                  <a:cubicBezTo>
                    <a:pt x="0" y="41"/>
                    <a:pt x="4" y="85"/>
                    <a:pt x="7" y="103"/>
                  </a:cubicBezTo>
                  <a:lnTo>
                    <a:pt x="495" y="96"/>
                  </a:lnTo>
                  <a:cubicBezTo>
                    <a:pt x="499" y="81"/>
                    <a:pt x="499" y="37"/>
                    <a:pt x="4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23"/>
            <p:cNvSpPr/>
            <p:nvPr/>
          </p:nvSpPr>
          <p:spPr>
            <a:xfrm>
              <a:off x="6126213" y="2756123"/>
              <a:ext cx="46188" cy="57810"/>
            </a:xfrm>
            <a:custGeom>
              <a:avLst/>
              <a:gdLst/>
              <a:ahLst/>
              <a:cxnLst/>
              <a:rect l="l" t="t" r="r" b="b"/>
              <a:pathLst>
                <a:path w="302" h="378" extrusionOk="0">
                  <a:moveTo>
                    <a:pt x="1" y="0"/>
                  </a:moveTo>
                  <a:lnTo>
                    <a:pt x="1" y="378"/>
                  </a:lnTo>
                  <a:lnTo>
                    <a:pt x="301" y="378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23"/>
            <p:cNvSpPr/>
            <p:nvPr/>
          </p:nvSpPr>
          <p:spPr>
            <a:xfrm>
              <a:off x="6116731" y="2772945"/>
              <a:ext cx="68058" cy="48328"/>
            </a:xfrm>
            <a:custGeom>
              <a:avLst/>
              <a:gdLst/>
              <a:ahLst/>
              <a:cxnLst/>
              <a:rect l="l" t="t" r="r" b="b"/>
              <a:pathLst>
                <a:path w="445" h="316" extrusionOk="0">
                  <a:moveTo>
                    <a:pt x="220" y="0"/>
                  </a:moveTo>
                  <a:cubicBezTo>
                    <a:pt x="100" y="0"/>
                    <a:pt x="1" y="88"/>
                    <a:pt x="1" y="268"/>
                  </a:cubicBezTo>
                  <a:cubicBezTo>
                    <a:pt x="1" y="279"/>
                    <a:pt x="1" y="297"/>
                    <a:pt x="1" y="315"/>
                  </a:cubicBezTo>
                  <a:lnTo>
                    <a:pt x="444" y="315"/>
                  </a:lnTo>
                  <a:cubicBezTo>
                    <a:pt x="444" y="297"/>
                    <a:pt x="444" y="279"/>
                    <a:pt x="444" y="268"/>
                  </a:cubicBezTo>
                  <a:cubicBezTo>
                    <a:pt x="444" y="88"/>
                    <a:pt x="345" y="0"/>
                    <a:pt x="2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23"/>
            <p:cNvSpPr/>
            <p:nvPr/>
          </p:nvSpPr>
          <p:spPr>
            <a:xfrm>
              <a:off x="6116731" y="2821120"/>
              <a:ext cx="68058" cy="14682"/>
            </a:xfrm>
            <a:custGeom>
              <a:avLst/>
              <a:gdLst/>
              <a:ahLst/>
              <a:cxnLst/>
              <a:rect l="l" t="t" r="r" b="b"/>
              <a:pathLst>
                <a:path w="445" h="96" extrusionOk="0">
                  <a:moveTo>
                    <a:pt x="1" y="0"/>
                  </a:moveTo>
                  <a:cubicBezTo>
                    <a:pt x="1" y="37"/>
                    <a:pt x="4" y="77"/>
                    <a:pt x="8" y="96"/>
                  </a:cubicBezTo>
                  <a:lnTo>
                    <a:pt x="437" y="88"/>
                  </a:lnTo>
                  <a:cubicBezTo>
                    <a:pt x="440" y="70"/>
                    <a:pt x="444" y="33"/>
                    <a:pt x="4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23"/>
            <p:cNvSpPr/>
            <p:nvPr/>
          </p:nvSpPr>
          <p:spPr>
            <a:xfrm>
              <a:off x="6065191" y="2425325"/>
              <a:ext cx="121281" cy="334780"/>
            </a:xfrm>
            <a:custGeom>
              <a:avLst/>
              <a:gdLst/>
              <a:ahLst/>
              <a:cxnLst/>
              <a:rect l="l" t="t" r="r" b="b"/>
              <a:pathLst>
                <a:path w="793" h="2189" extrusionOk="0">
                  <a:moveTo>
                    <a:pt x="0" y="0"/>
                  </a:moveTo>
                  <a:lnTo>
                    <a:pt x="272" y="1170"/>
                  </a:lnTo>
                  <a:lnTo>
                    <a:pt x="334" y="2189"/>
                  </a:lnTo>
                  <a:lnTo>
                    <a:pt x="792" y="2170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23"/>
            <p:cNvSpPr/>
            <p:nvPr/>
          </p:nvSpPr>
          <p:spPr>
            <a:xfrm>
              <a:off x="5981076" y="2425325"/>
              <a:ext cx="104917" cy="456518"/>
            </a:xfrm>
            <a:custGeom>
              <a:avLst/>
              <a:gdLst/>
              <a:ahLst/>
              <a:cxnLst/>
              <a:rect l="l" t="t" r="r" b="b"/>
              <a:pathLst>
                <a:path w="686" h="2985" extrusionOk="0">
                  <a:moveTo>
                    <a:pt x="0" y="0"/>
                  </a:moveTo>
                  <a:lnTo>
                    <a:pt x="0" y="2984"/>
                  </a:lnTo>
                  <a:lnTo>
                    <a:pt x="547" y="2984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23"/>
            <p:cNvSpPr/>
            <p:nvPr/>
          </p:nvSpPr>
          <p:spPr>
            <a:xfrm>
              <a:off x="6062285" y="2125879"/>
              <a:ext cx="45576" cy="40070"/>
            </a:xfrm>
            <a:custGeom>
              <a:avLst/>
              <a:gdLst/>
              <a:ahLst/>
              <a:cxnLst/>
              <a:rect l="l" t="t" r="r" b="b"/>
              <a:pathLst>
                <a:path w="298" h="262" extrusionOk="0">
                  <a:moveTo>
                    <a:pt x="1" y="1"/>
                  </a:moveTo>
                  <a:lnTo>
                    <a:pt x="1" y="261"/>
                  </a:lnTo>
                  <a:lnTo>
                    <a:pt x="298" y="26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rgbClr val="FCC5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23"/>
            <p:cNvSpPr/>
            <p:nvPr/>
          </p:nvSpPr>
          <p:spPr>
            <a:xfrm>
              <a:off x="5975417" y="2032283"/>
              <a:ext cx="33800" cy="44505"/>
            </a:xfrm>
            <a:custGeom>
              <a:avLst/>
              <a:gdLst/>
              <a:ahLst/>
              <a:cxnLst/>
              <a:rect l="l" t="t" r="r" b="b"/>
              <a:pathLst>
                <a:path w="221" h="291" extrusionOk="0">
                  <a:moveTo>
                    <a:pt x="111" y="1"/>
                  </a:moveTo>
                  <a:cubicBezTo>
                    <a:pt x="48" y="1"/>
                    <a:pt x="1" y="63"/>
                    <a:pt x="1" y="144"/>
                  </a:cubicBezTo>
                  <a:cubicBezTo>
                    <a:pt x="1" y="224"/>
                    <a:pt x="48" y="290"/>
                    <a:pt x="111" y="290"/>
                  </a:cubicBezTo>
                  <a:cubicBezTo>
                    <a:pt x="169" y="290"/>
                    <a:pt x="221" y="224"/>
                    <a:pt x="221" y="144"/>
                  </a:cubicBezTo>
                  <a:cubicBezTo>
                    <a:pt x="221" y="63"/>
                    <a:pt x="169" y="1"/>
                    <a:pt x="111" y="1"/>
                  </a:cubicBezTo>
                  <a:close/>
                </a:path>
              </a:pathLst>
            </a:custGeom>
            <a:solidFill>
              <a:srgbClr val="FCC5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23"/>
            <p:cNvSpPr/>
            <p:nvPr/>
          </p:nvSpPr>
          <p:spPr>
            <a:xfrm>
              <a:off x="6160470" y="2032283"/>
              <a:ext cx="33800" cy="44505"/>
            </a:xfrm>
            <a:custGeom>
              <a:avLst/>
              <a:gdLst/>
              <a:ahLst/>
              <a:cxnLst/>
              <a:rect l="l" t="t" r="r" b="b"/>
              <a:pathLst>
                <a:path w="221" h="291" extrusionOk="0">
                  <a:moveTo>
                    <a:pt x="110" y="1"/>
                  </a:moveTo>
                  <a:cubicBezTo>
                    <a:pt x="52" y="1"/>
                    <a:pt x="0" y="63"/>
                    <a:pt x="0" y="144"/>
                  </a:cubicBezTo>
                  <a:cubicBezTo>
                    <a:pt x="0" y="224"/>
                    <a:pt x="52" y="290"/>
                    <a:pt x="110" y="290"/>
                  </a:cubicBezTo>
                  <a:cubicBezTo>
                    <a:pt x="173" y="290"/>
                    <a:pt x="220" y="224"/>
                    <a:pt x="220" y="144"/>
                  </a:cubicBezTo>
                  <a:cubicBezTo>
                    <a:pt x="220" y="63"/>
                    <a:pt x="173" y="1"/>
                    <a:pt x="110" y="1"/>
                  </a:cubicBezTo>
                  <a:close/>
                </a:path>
              </a:pathLst>
            </a:custGeom>
            <a:solidFill>
              <a:srgbClr val="FCC5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23"/>
            <p:cNvSpPr/>
            <p:nvPr/>
          </p:nvSpPr>
          <p:spPr>
            <a:xfrm>
              <a:off x="5996828" y="1964991"/>
              <a:ext cx="176187" cy="176184"/>
            </a:xfrm>
            <a:custGeom>
              <a:avLst/>
              <a:gdLst/>
              <a:ahLst/>
              <a:cxnLst/>
              <a:rect l="l" t="t" r="r" b="b"/>
              <a:pathLst>
                <a:path w="1152" h="1152" extrusionOk="0">
                  <a:moveTo>
                    <a:pt x="557" y="1"/>
                  </a:moveTo>
                  <a:cubicBezTo>
                    <a:pt x="191" y="1"/>
                    <a:pt x="0" y="111"/>
                    <a:pt x="0" y="569"/>
                  </a:cubicBezTo>
                  <a:cubicBezTo>
                    <a:pt x="0" y="1024"/>
                    <a:pt x="209" y="1152"/>
                    <a:pt x="576" y="1152"/>
                  </a:cubicBezTo>
                  <a:cubicBezTo>
                    <a:pt x="942" y="1152"/>
                    <a:pt x="1151" y="1024"/>
                    <a:pt x="1151" y="569"/>
                  </a:cubicBezTo>
                  <a:cubicBezTo>
                    <a:pt x="1151" y="111"/>
                    <a:pt x="928" y="1"/>
                    <a:pt x="557" y="1"/>
                  </a:cubicBezTo>
                  <a:close/>
                </a:path>
              </a:pathLst>
            </a:custGeom>
            <a:solidFill>
              <a:srgbClr val="FCC5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23"/>
            <p:cNvSpPr/>
            <p:nvPr/>
          </p:nvSpPr>
          <p:spPr>
            <a:xfrm>
              <a:off x="5982758" y="2153407"/>
              <a:ext cx="204175" cy="267029"/>
            </a:xfrm>
            <a:custGeom>
              <a:avLst/>
              <a:gdLst/>
              <a:ahLst/>
              <a:cxnLst/>
              <a:rect l="l" t="t" r="r" b="b"/>
              <a:pathLst>
                <a:path w="1335" h="1746" extrusionOk="0">
                  <a:moveTo>
                    <a:pt x="818" y="1"/>
                  </a:moveTo>
                  <a:lnTo>
                    <a:pt x="495" y="12"/>
                  </a:lnTo>
                  <a:cubicBezTo>
                    <a:pt x="495" y="12"/>
                    <a:pt x="294" y="48"/>
                    <a:pt x="231" y="70"/>
                  </a:cubicBezTo>
                  <a:cubicBezTo>
                    <a:pt x="110" y="122"/>
                    <a:pt x="15" y="261"/>
                    <a:pt x="15" y="466"/>
                  </a:cubicBezTo>
                  <a:lnTo>
                    <a:pt x="0" y="1745"/>
                  </a:lnTo>
                  <a:lnTo>
                    <a:pt x="1331" y="1745"/>
                  </a:lnTo>
                  <a:lnTo>
                    <a:pt x="1335" y="481"/>
                  </a:lnTo>
                  <a:cubicBezTo>
                    <a:pt x="1335" y="279"/>
                    <a:pt x="1280" y="103"/>
                    <a:pt x="1100" y="59"/>
                  </a:cubicBezTo>
                  <a:cubicBezTo>
                    <a:pt x="1020" y="37"/>
                    <a:pt x="818" y="1"/>
                    <a:pt x="8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3"/>
            <p:cNvSpPr/>
            <p:nvPr/>
          </p:nvSpPr>
          <p:spPr>
            <a:xfrm>
              <a:off x="6045615" y="2153407"/>
              <a:ext cx="78611" cy="20952"/>
            </a:xfrm>
            <a:custGeom>
              <a:avLst/>
              <a:gdLst/>
              <a:ahLst/>
              <a:cxnLst/>
              <a:rect l="l" t="t" r="r" b="b"/>
              <a:pathLst>
                <a:path w="514" h="137" extrusionOk="0">
                  <a:moveTo>
                    <a:pt x="114" y="1"/>
                  </a:moveTo>
                  <a:cubicBezTo>
                    <a:pt x="114" y="1"/>
                    <a:pt x="62" y="15"/>
                    <a:pt x="0" y="30"/>
                  </a:cubicBezTo>
                  <a:cubicBezTo>
                    <a:pt x="26" y="89"/>
                    <a:pt x="132" y="136"/>
                    <a:pt x="257" y="136"/>
                  </a:cubicBezTo>
                  <a:cubicBezTo>
                    <a:pt x="385" y="136"/>
                    <a:pt x="491" y="85"/>
                    <a:pt x="513" y="23"/>
                  </a:cubicBezTo>
                  <a:cubicBezTo>
                    <a:pt x="469" y="12"/>
                    <a:pt x="436" y="1"/>
                    <a:pt x="436" y="1"/>
                  </a:cubicBezTo>
                  <a:close/>
                </a:path>
              </a:pathLst>
            </a:custGeom>
            <a:solidFill>
              <a:srgbClr val="FCC5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23"/>
            <p:cNvSpPr/>
            <p:nvPr/>
          </p:nvSpPr>
          <p:spPr>
            <a:xfrm>
              <a:off x="5953547" y="2179253"/>
              <a:ext cx="47258" cy="184596"/>
            </a:xfrm>
            <a:custGeom>
              <a:avLst/>
              <a:gdLst/>
              <a:ahLst/>
              <a:cxnLst/>
              <a:rect l="l" t="t" r="r" b="b"/>
              <a:pathLst>
                <a:path w="309" h="1207" extrusionOk="0">
                  <a:moveTo>
                    <a:pt x="309" y="0"/>
                  </a:moveTo>
                  <a:cubicBezTo>
                    <a:pt x="140" y="0"/>
                    <a:pt x="1" y="136"/>
                    <a:pt x="1" y="304"/>
                  </a:cubicBezTo>
                  <a:lnTo>
                    <a:pt x="1" y="1056"/>
                  </a:lnTo>
                  <a:cubicBezTo>
                    <a:pt x="1" y="1140"/>
                    <a:pt x="70" y="1206"/>
                    <a:pt x="155" y="1206"/>
                  </a:cubicBezTo>
                  <a:cubicBezTo>
                    <a:pt x="239" y="1206"/>
                    <a:pt x="309" y="1140"/>
                    <a:pt x="309" y="1056"/>
                  </a:cubicBezTo>
                  <a:lnTo>
                    <a:pt x="3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3"/>
            <p:cNvSpPr/>
            <p:nvPr/>
          </p:nvSpPr>
          <p:spPr>
            <a:xfrm>
              <a:off x="6174541" y="2179253"/>
              <a:ext cx="47258" cy="185666"/>
            </a:xfrm>
            <a:custGeom>
              <a:avLst/>
              <a:gdLst/>
              <a:ahLst/>
              <a:cxnLst/>
              <a:rect l="l" t="t" r="r" b="b"/>
              <a:pathLst>
                <a:path w="309" h="1214" extrusionOk="0">
                  <a:moveTo>
                    <a:pt x="0" y="0"/>
                  </a:moveTo>
                  <a:lnTo>
                    <a:pt x="0" y="1060"/>
                  </a:lnTo>
                  <a:cubicBezTo>
                    <a:pt x="0" y="1144"/>
                    <a:pt x="70" y="1213"/>
                    <a:pt x="154" y="1213"/>
                  </a:cubicBezTo>
                  <a:cubicBezTo>
                    <a:pt x="238" y="1213"/>
                    <a:pt x="308" y="1144"/>
                    <a:pt x="308" y="1060"/>
                  </a:cubicBezTo>
                  <a:lnTo>
                    <a:pt x="308" y="304"/>
                  </a:lnTo>
                  <a:cubicBezTo>
                    <a:pt x="308" y="136"/>
                    <a:pt x="169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23"/>
            <p:cNvSpPr/>
            <p:nvPr/>
          </p:nvSpPr>
          <p:spPr>
            <a:xfrm>
              <a:off x="5993464" y="1950463"/>
              <a:ext cx="185057" cy="183219"/>
            </a:xfrm>
            <a:custGeom>
              <a:avLst/>
              <a:gdLst/>
              <a:ahLst/>
              <a:cxnLst/>
              <a:rect l="l" t="t" r="r" b="b"/>
              <a:pathLst>
                <a:path w="1210" h="1198" extrusionOk="0">
                  <a:moveTo>
                    <a:pt x="620" y="1"/>
                  </a:moveTo>
                  <a:cubicBezTo>
                    <a:pt x="579" y="1"/>
                    <a:pt x="539" y="12"/>
                    <a:pt x="506" y="34"/>
                  </a:cubicBezTo>
                  <a:cubicBezTo>
                    <a:pt x="484" y="19"/>
                    <a:pt x="458" y="12"/>
                    <a:pt x="429" y="12"/>
                  </a:cubicBezTo>
                  <a:cubicBezTo>
                    <a:pt x="389" y="12"/>
                    <a:pt x="356" y="26"/>
                    <a:pt x="326" y="48"/>
                  </a:cubicBezTo>
                  <a:lnTo>
                    <a:pt x="304" y="48"/>
                  </a:lnTo>
                  <a:cubicBezTo>
                    <a:pt x="209" y="48"/>
                    <a:pt x="128" y="114"/>
                    <a:pt x="106" y="210"/>
                  </a:cubicBezTo>
                  <a:cubicBezTo>
                    <a:pt x="70" y="232"/>
                    <a:pt x="44" y="272"/>
                    <a:pt x="44" y="323"/>
                  </a:cubicBezTo>
                  <a:cubicBezTo>
                    <a:pt x="44" y="338"/>
                    <a:pt x="48" y="353"/>
                    <a:pt x="51" y="367"/>
                  </a:cubicBezTo>
                  <a:cubicBezTo>
                    <a:pt x="18" y="411"/>
                    <a:pt x="0" y="466"/>
                    <a:pt x="0" y="525"/>
                  </a:cubicBezTo>
                  <a:cubicBezTo>
                    <a:pt x="0" y="594"/>
                    <a:pt x="26" y="657"/>
                    <a:pt x="66" y="701"/>
                  </a:cubicBezTo>
                  <a:cubicBezTo>
                    <a:pt x="59" y="723"/>
                    <a:pt x="55" y="745"/>
                    <a:pt x="55" y="767"/>
                  </a:cubicBezTo>
                  <a:cubicBezTo>
                    <a:pt x="55" y="825"/>
                    <a:pt x="77" y="880"/>
                    <a:pt x="117" y="921"/>
                  </a:cubicBezTo>
                  <a:cubicBezTo>
                    <a:pt x="114" y="932"/>
                    <a:pt x="114" y="946"/>
                    <a:pt x="114" y="957"/>
                  </a:cubicBezTo>
                  <a:cubicBezTo>
                    <a:pt x="114" y="1056"/>
                    <a:pt x="187" y="1137"/>
                    <a:pt x="282" y="1137"/>
                  </a:cubicBezTo>
                  <a:cubicBezTo>
                    <a:pt x="297" y="1137"/>
                    <a:pt x="308" y="1137"/>
                    <a:pt x="323" y="1133"/>
                  </a:cubicBezTo>
                  <a:cubicBezTo>
                    <a:pt x="356" y="1166"/>
                    <a:pt x="403" y="1185"/>
                    <a:pt x="451" y="1185"/>
                  </a:cubicBezTo>
                  <a:cubicBezTo>
                    <a:pt x="499" y="1185"/>
                    <a:pt x="539" y="1170"/>
                    <a:pt x="572" y="1141"/>
                  </a:cubicBezTo>
                  <a:cubicBezTo>
                    <a:pt x="598" y="1166"/>
                    <a:pt x="631" y="1185"/>
                    <a:pt x="671" y="1192"/>
                  </a:cubicBezTo>
                  <a:cubicBezTo>
                    <a:pt x="685" y="1196"/>
                    <a:pt x="700" y="1198"/>
                    <a:pt x="715" y="1198"/>
                  </a:cubicBezTo>
                  <a:cubicBezTo>
                    <a:pt x="756" y="1198"/>
                    <a:pt x="796" y="1183"/>
                    <a:pt x="829" y="1159"/>
                  </a:cubicBezTo>
                  <a:cubicBezTo>
                    <a:pt x="840" y="1163"/>
                    <a:pt x="847" y="1163"/>
                    <a:pt x="858" y="1163"/>
                  </a:cubicBezTo>
                  <a:cubicBezTo>
                    <a:pt x="971" y="1163"/>
                    <a:pt x="1063" y="1064"/>
                    <a:pt x="1063" y="946"/>
                  </a:cubicBezTo>
                  <a:cubicBezTo>
                    <a:pt x="1063" y="935"/>
                    <a:pt x="1063" y="921"/>
                    <a:pt x="1059" y="910"/>
                  </a:cubicBezTo>
                  <a:cubicBezTo>
                    <a:pt x="1078" y="884"/>
                    <a:pt x="1092" y="851"/>
                    <a:pt x="1096" y="814"/>
                  </a:cubicBezTo>
                  <a:cubicBezTo>
                    <a:pt x="1136" y="778"/>
                    <a:pt x="1166" y="723"/>
                    <a:pt x="1166" y="657"/>
                  </a:cubicBezTo>
                  <a:cubicBezTo>
                    <a:pt x="1166" y="627"/>
                    <a:pt x="1158" y="602"/>
                    <a:pt x="1147" y="576"/>
                  </a:cubicBezTo>
                  <a:cubicBezTo>
                    <a:pt x="1184" y="539"/>
                    <a:pt x="1210" y="488"/>
                    <a:pt x="1210" y="429"/>
                  </a:cubicBezTo>
                  <a:cubicBezTo>
                    <a:pt x="1210" y="360"/>
                    <a:pt x="1173" y="298"/>
                    <a:pt x="1118" y="265"/>
                  </a:cubicBezTo>
                  <a:cubicBezTo>
                    <a:pt x="1114" y="158"/>
                    <a:pt x="1030" y="70"/>
                    <a:pt x="928" y="70"/>
                  </a:cubicBezTo>
                  <a:cubicBezTo>
                    <a:pt x="917" y="70"/>
                    <a:pt x="902" y="70"/>
                    <a:pt x="891" y="74"/>
                  </a:cubicBezTo>
                  <a:cubicBezTo>
                    <a:pt x="858" y="41"/>
                    <a:pt x="818" y="23"/>
                    <a:pt x="770" y="23"/>
                  </a:cubicBezTo>
                  <a:cubicBezTo>
                    <a:pt x="755" y="23"/>
                    <a:pt x="741" y="26"/>
                    <a:pt x="730" y="26"/>
                  </a:cubicBezTo>
                  <a:cubicBezTo>
                    <a:pt x="697" y="8"/>
                    <a:pt x="660" y="1"/>
                    <a:pt x="620" y="1"/>
                  </a:cubicBezTo>
                  <a:close/>
                </a:path>
              </a:pathLst>
            </a:custGeom>
            <a:solidFill>
              <a:srgbClr val="874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23"/>
            <p:cNvSpPr/>
            <p:nvPr/>
          </p:nvSpPr>
          <p:spPr>
            <a:xfrm>
              <a:off x="5980005" y="2172983"/>
              <a:ext cx="212587" cy="159361"/>
            </a:xfrm>
            <a:custGeom>
              <a:avLst/>
              <a:gdLst/>
              <a:ahLst/>
              <a:cxnLst/>
              <a:rect l="l" t="t" r="r" b="b"/>
              <a:pathLst>
                <a:path w="1390" h="1042" extrusionOk="0">
                  <a:moveTo>
                    <a:pt x="1386" y="1"/>
                  </a:moveTo>
                  <a:lnTo>
                    <a:pt x="0" y="8"/>
                  </a:lnTo>
                  <a:lnTo>
                    <a:pt x="7" y="925"/>
                  </a:lnTo>
                  <a:cubicBezTo>
                    <a:pt x="7" y="991"/>
                    <a:pt x="59" y="1042"/>
                    <a:pt x="125" y="1042"/>
                  </a:cubicBezTo>
                  <a:lnTo>
                    <a:pt x="1276" y="1035"/>
                  </a:lnTo>
                  <a:cubicBezTo>
                    <a:pt x="1338" y="1035"/>
                    <a:pt x="1389" y="983"/>
                    <a:pt x="1389" y="917"/>
                  </a:cubicBezTo>
                  <a:lnTo>
                    <a:pt x="1386" y="1"/>
                  </a:lnTo>
                  <a:close/>
                </a:path>
              </a:pathLst>
            </a:custGeom>
            <a:solidFill>
              <a:srgbClr val="5F38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23"/>
            <p:cNvSpPr/>
            <p:nvPr/>
          </p:nvSpPr>
          <p:spPr>
            <a:xfrm>
              <a:off x="5976640" y="2164571"/>
              <a:ext cx="219316" cy="78151"/>
            </a:xfrm>
            <a:custGeom>
              <a:avLst/>
              <a:gdLst/>
              <a:ahLst/>
              <a:cxnLst/>
              <a:rect l="l" t="t" r="r" b="b"/>
              <a:pathLst>
                <a:path w="1434" h="511" extrusionOk="0">
                  <a:moveTo>
                    <a:pt x="1430" y="1"/>
                  </a:moveTo>
                  <a:lnTo>
                    <a:pt x="0" y="12"/>
                  </a:lnTo>
                  <a:cubicBezTo>
                    <a:pt x="0" y="287"/>
                    <a:pt x="227" y="510"/>
                    <a:pt x="502" y="510"/>
                  </a:cubicBezTo>
                  <a:lnTo>
                    <a:pt x="931" y="507"/>
                  </a:lnTo>
                  <a:cubicBezTo>
                    <a:pt x="1210" y="507"/>
                    <a:pt x="1433" y="279"/>
                    <a:pt x="1430" y="1"/>
                  </a:cubicBezTo>
                  <a:close/>
                </a:path>
              </a:pathLst>
            </a:custGeom>
            <a:solidFill>
              <a:srgbClr val="965C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23"/>
            <p:cNvSpPr/>
            <p:nvPr/>
          </p:nvSpPr>
          <p:spPr>
            <a:xfrm>
              <a:off x="5982758" y="2420278"/>
              <a:ext cx="202493" cy="100480"/>
            </a:xfrm>
            <a:custGeom>
              <a:avLst/>
              <a:gdLst/>
              <a:ahLst/>
              <a:cxnLst/>
              <a:rect l="l" t="t" r="r" b="b"/>
              <a:pathLst>
                <a:path w="1324" h="657" extrusionOk="0">
                  <a:moveTo>
                    <a:pt x="0" y="0"/>
                  </a:moveTo>
                  <a:lnTo>
                    <a:pt x="0" y="228"/>
                  </a:lnTo>
                  <a:cubicBezTo>
                    <a:pt x="0" y="466"/>
                    <a:pt x="191" y="657"/>
                    <a:pt x="426" y="657"/>
                  </a:cubicBezTo>
                  <a:lnTo>
                    <a:pt x="895" y="657"/>
                  </a:lnTo>
                  <a:cubicBezTo>
                    <a:pt x="1133" y="657"/>
                    <a:pt x="1324" y="466"/>
                    <a:pt x="1324" y="228"/>
                  </a:cubicBezTo>
                  <a:lnTo>
                    <a:pt x="1324" y="0"/>
                  </a:ln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0" name="Google Shape;1000;p23"/>
          <p:cNvSpPr/>
          <p:nvPr/>
        </p:nvSpPr>
        <p:spPr>
          <a:xfrm>
            <a:off x="98426" y="228856"/>
            <a:ext cx="259800" cy="4926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3 CuadroTexto">
            <a:extLst>
              <a:ext uri="{FF2B5EF4-FFF2-40B4-BE49-F238E27FC236}">
                <a16:creationId xmlns:a16="http://schemas.microsoft.com/office/drawing/2014/main" id="{C5C3C15E-E230-4F7F-962D-630F3A4F95F7}"/>
              </a:ext>
            </a:extLst>
          </p:cNvPr>
          <p:cNvSpPr txBox="1"/>
          <p:nvPr/>
        </p:nvSpPr>
        <p:spPr>
          <a:xfrm>
            <a:off x="383411" y="701494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SEPARAR POMPONES POR COLOR CON PINZAS PARA TENDER</a:t>
            </a:r>
          </a:p>
        </p:txBody>
      </p:sp>
      <p:pic>
        <p:nvPicPr>
          <p:cNvPr id="55" name="Picture 1">
            <a:extLst>
              <a:ext uri="{FF2B5EF4-FFF2-40B4-BE49-F238E27FC236}">
                <a16:creationId xmlns:a16="http://schemas.microsoft.com/office/drawing/2014/main" id="{DA218064-665A-4742-AE97-A9486E827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10303" t="24138" r="22020" b="19310"/>
          <a:stretch>
            <a:fillRect/>
          </a:stretch>
        </p:blipFill>
        <p:spPr bwMode="auto">
          <a:xfrm>
            <a:off x="4122756" y="742874"/>
            <a:ext cx="4983934" cy="4397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5637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19"/>
          <p:cNvGrpSpPr/>
          <p:nvPr/>
        </p:nvGrpSpPr>
        <p:grpSpPr>
          <a:xfrm>
            <a:off x="0" y="2254987"/>
            <a:ext cx="2854706" cy="3087380"/>
            <a:chOff x="571575" y="1378725"/>
            <a:chExt cx="3185700" cy="3445352"/>
          </a:xfrm>
        </p:grpSpPr>
        <p:sp>
          <p:nvSpPr>
            <p:cNvPr id="372" name="Google Shape;372;p19"/>
            <p:cNvSpPr/>
            <p:nvPr/>
          </p:nvSpPr>
          <p:spPr>
            <a:xfrm>
              <a:off x="658550" y="3851775"/>
              <a:ext cx="868800" cy="6132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9"/>
            <p:cNvSpPr/>
            <p:nvPr/>
          </p:nvSpPr>
          <p:spPr>
            <a:xfrm>
              <a:off x="658550" y="3500900"/>
              <a:ext cx="868800" cy="3486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9"/>
            <p:cNvSpPr/>
            <p:nvPr/>
          </p:nvSpPr>
          <p:spPr>
            <a:xfrm>
              <a:off x="571575" y="4110492"/>
              <a:ext cx="42013" cy="316"/>
            </a:xfrm>
            <a:custGeom>
              <a:avLst/>
              <a:gdLst/>
              <a:ahLst/>
              <a:cxnLst/>
              <a:rect l="l" t="t" r="r" b="b"/>
              <a:pathLst>
                <a:path w="133" h="1" extrusionOk="0">
                  <a:moveTo>
                    <a:pt x="0" y="0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FFCE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9"/>
            <p:cNvSpPr/>
            <p:nvPr/>
          </p:nvSpPr>
          <p:spPr>
            <a:xfrm>
              <a:off x="571575" y="3485041"/>
              <a:ext cx="42013" cy="509838"/>
            </a:xfrm>
            <a:custGeom>
              <a:avLst/>
              <a:gdLst/>
              <a:ahLst/>
              <a:cxnLst/>
              <a:rect l="l" t="t" r="r" b="b"/>
              <a:pathLst>
                <a:path w="133" h="1614" extrusionOk="0">
                  <a:moveTo>
                    <a:pt x="0" y="1"/>
                  </a:moveTo>
                  <a:lnTo>
                    <a:pt x="0" y="1614"/>
                  </a:lnTo>
                  <a:lnTo>
                    <a:pt x="132" y="1614"/>
                  </a:lnTo>
                  <a:lnTo>
                    <a:pt x="1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9"/>
            <p:cNvSpPr/>
            <p:nvPr/>
          </p:nvSpPr>
          <p:spPr>
            <a:xfrm>
              <a:off x="571575" y="3211802"/>
              <a:ext cx="42013" cy="172789"/>
            </a:xfrm>
            <a:custGeom>
              <a:avLst/>
              <a:gdLst/>
              <a:ahLst/>
              <a:cxnLst/>
              <a:rect l="l" t="t" r="r" b="b"/>
              <a:pathLst>
                <a:path w="133" h="547" extrusionOk="0">
                  <a:moveTo>
                    <a:pt x="0" y="1"/>
                  </a:moveTo>
                  <a:lnTo>
                    <a:pt x="0" y="547"/>
                  </a:lnTo>
                  <a:lnTo>
                    <a:pt x="132" y="547"/>
                  </a:lnTo>
                  <a:lnTo>
                    <a:pt x="1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9"/>
            <p:cNvSpPr/>
            <p:nvPr/>
          </p:nvSpPr>
          <p:spPr>
            <a:xfrm>
              <a:off x="571575" y="3994563"/>
              <a:ext cx="42013" cy="116246"/>
            </a:xfrm>
            <a:custGeom>
              <a:avLst/>
              <a:gdLst/>
              <a:ahLst/>
              <a:cxnLst/>
              <a:rect l="l" t="t" r="r" b="b"/>
              <a:pathLst>
                <a:path w="133" h="368" extrusionOk="0">
                  <a:moveTo>
                    <a:pt x="0" y="1"/>
                  </a:moveTo>
                  <a:lnTo>
                    <a:pt x="0" y="367"/>
                  </a:lnTo>
                  <a:lnTo>
                    <a:pt x="132" y="367"/>
                  </a:lnTo>
                  <a:lnTo>
                    <a:pt x="132" y="1"/>
                  </a:lnTo>
                  <a:close/>
                </a:path>
              </a:pathLst>
            </a:custGeom>
            <a:solidFill>
              <a:srgbClr val="E99D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1959889" y="3528949"/>
              <a:ext cx="1469813" cy="637456"/>
            </a:xfrm>
            <a:custGeom>
              <a:avLst/>
              <a:gdLst/>
              <a:ahLst/>
              <a:cxnLst/>
              <a:rect l="l" t="t" r="r" b="b"/>
              <a:pathLst>
                <a:path w="4653" h="2018" extrusionOk="0">
                  <a:moveTo>
                    <a:pt x="525" y="1"/>
                  </a:moveTo>
                  <a:cubicBezTo>
                    <a:pt x="235" y="1"/>
                    <a:pt x="0" y="236"/>
                    <a:pt x="0" y="525"/>
                  </a:cubicBezTo>
                  <a:lnTo>
                    <a:pt x="0" y="1493"/>
                  </a:lnTo>
                  <a:cubicBezTo>
                    <a:pt x="0" y="1782"/>
                    <a:pt x="235" y="2017"/>
                    <a:pt x="525" y="2017"/>
                  </a:cubicBezTo>
                  <a:lnTo>
                    <a:pt x="4128" y="2017"/>
                  </a:lnTo>
                  <a:cubicBezTo>
                    <a:pt x="4417" y="2017"/>
                    <a:pt x="4652" y="1782"/>
                    <a:pt x="4652" y="1493"/>
                  </a:cubicBezTo>
                  <a:lnTo>
                    <a:pt x="4652" y="525"/>
                  </a:lnTo>
                  <a:cubicBezTo>
                    <a:pt x="4652" y="236"/>
                    <a:pt x="4417" y="1"/>
                    <a:pt x="41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2452038" y="4137027"/>
              <a:ext cx="611553" cy="447293"/>
            </a:xfrm>
            <a:custGeom>
              <a:avLst/>
              <a:gdLst/>
              <a:ahLst/>
              <a:cxnLst/>
              <a:rect l="l" t="t" r="r" b="b"/>
              <a:pathLst>
                <a:path w="1936" h="1416" extrusionOk="0">
                  <a:moveTo>
                    <a:pt x="114" y="0"/>
                  </a:moveTo>
                  <a:cubicBezTo>
                    <a:pt x="41" y="136"/>
                    <a:pt x="0" y="286"/>
                    <a:pt x="0" y="451"/>
                  </a:cubicBezTo>
                  <a:cubicBezTo>
                    <a:pt x="0" y="983"/>
                    <a:pt x="433" y="1415"/>
                    <a:pt x="968" y="1415"/>
                  </a:cubicBezTo>
                  <a:cubicBezTo>
                    <a:pt x="1503" y="1415"/>
                    <a:pt x="1936" y="983"/>
                    <a:pt x="1936" y="451"/>
                  </a:cubicBezTo>
                  <a:cubicBezTo>
                    <a:pt x="1936" y="286"/>
                    <a:pt x="1895" y="136"/>
                    <a:pt x="1822" y="0"/>
                  </a:cubicBezTo>
                  <a:lnTo>
                    <a:pt x="1664" y="0"/>
                  </a:lnTo>
                  <a:cubicBezTo>
                    <a:pt x="1749" y="129"/>
                    <a:pt x="1796" y="283"/>
                    <a:pt x="1796" y="451"/>
                  </a:cubicBezTo>
                  <a:cubicBezTo>
                    <a:pt x="1796" y="909"/>
                    <a:pt x="1426" y="1280"/>
                    <a:pt x="968" y="1280"/>
                  </a:cubicBezTo>
                  <a:cubicBezTo>
                    <a:pt x="510" y="1280"/>
                    <a:pt x="140" y="909"/>
                    <a:pt x="140" y="451"/>
                  </a:cubicBezTo>
                  <a:cubicBezTo>
                    <a:pt x="140" y="283"/>
                    <a:pt x="187" y="129"/>
                    <a:pt x="272" y="0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9"/>
            <p:cNvSpPr/>
            <p:nvPr/>
          </p:nvSpPr>
          <p:spPr>
            <a:xfrm>
              <a:off x="2487733" y="3973714"/>
              <a:ext cx="540163" cy="163628"/>
            </a:xfrm>
            <a:custGeom>
              <a:avLst/>
              <a:gdLst/>
              <a:ahLst/>
              <a:cxnLst/>
              <a:rect l="l" t="t" r="r" b="b"/>
              <a:pathLst>
                <a:path w="1710" h="518" extrusionOk="0">
                  <a:moveTo>
                    <a:pt x="855" y="1"/>
                  </a:moveTo>
                  <a:cubicBezTo>
                    <a:pt x="485" y="1"/>
                    <a:pt x="162" y="209"/>
                    <a:pt x="1" y="517"/>
                  </a:cubicBezTo>
                  <a:lnTo>
                    <a:pt x="159" y="517"/>
                  </a:lnTo>
                  <a:cubicBezTo>
                    <a:pt x="305" y="290"/>
                    <a:pt x="562" y="136"/>
                    <a:pt x="855" y="136"/>
                  </a:cubicBezTo>
                  <a:cubicBezTo>
                    <a:pt x="1148" y="136"/>
                    <a:pt x="1405" y="290"/>
                    <a:pt x="1551" y="517"/>
                  </a:cubicBezTo>
                  <a:lnTo>
                    <a:pt x="1709" y="517"/>
                  </a:lnTo>
                  <a:cubicBezTo>
                    <a:pt x="1548" y="209"/>
                    <a:pt x="1225" y="1"/>
                    <a:pt x="855" y="1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2495946" y="4137027"/>
              <a:ext cx="523737" cy="404333"/>
            </a:xfrm>
            <a:custGeom>
              <a:avLst/>
              <a:gdLst/>
              <a:ahLst/>
              <a:cxnLst/>
              <a:rect l="l" t="t" r="r" b="b"/>
              <a:pathLst>
                <a:path w="1658" h="1280" extrusionOk="0">
                  <a:moveTo>
                    <a:pt x="294" y="363"/>
                  </a:moveTo>
                  <a:cubicBezTo>
                    <a:pt x="341" y="363"/>
                    <a:pt x="382" y="404"/>
                    <a:pt x="382" y="451"/>
                  </a:cubicBezTo>
                  <a:cubicBezTo>
                    <a:pt x="382" y="499"/>
                    <a:pt x="341" y="536"/>
                    <a:pt x="294" y="536"/>
                  </a:cubicBezTo>
                  <a:cubicBezTo>
                    <a:pt x="246" y="536"/>
                    <a:pt x="206" y="499"/>
                    <a:pt x="206" y="451"/>
                  </a:cubicBezTo>
                  <a:cubicBezTo>
                    <a:pt x="206" y="404"/>
                    <a:pt x="246" y="363"/>
                    <a:pt x="294" y="363"/>
                  </a:cubicBezTo>
                  <a:close/>
                  <a:moveTo>
                    <a:pt x="1364" y="363"/>
                  </a:moveTo>
                  <a:cubicBezTo>
                    <a:pt x="1412" y="363"/>
                    <a:pt x="1449" y="404"/>
                    <a:pt x="1449" y="451"/>
                  </a:cubicBezTo>
                  <a:cubicBezTo>
                    <a:pt x="1449" y="499"/>
                    <a:pt x="1412" y="536"/>
                    <a:pt x="1364" y="536"/>
                  </a:cubicBezTo>
                  <a:cubicBezTo>
                    <a:pt x="1317" y="536"/>
                    <a:pt x="1276" y="499"/>
                    <a:pt x="1276" y="451"/>
                  </a:cubicBezTo>
                  <a:cubicBezTo>
                    <a:pt x="1276" y="404"/>
                    <a:pt x="1317" y="363"/>
                    <a:pt x="1364" y="363"/>
                  </a:cubicBezTo>
                  <a:close/>
                  <a:moveTo>
                    <a:pt x="829" y="88"/>
                  </a:moveTo>
                  <a:cubicBezTo>
                    <a:pt x="1031" y="88"/>
                    <a:pt x="1192" y="250"/>
                    <a:pt x="1192" y="451"/>
                  </a:cubicBezTo>
                  <a:cubicBezTo>
                    <a:pt x="1192" y="649"/>
                    <a:pt x="1031" y="810"/>
                    <a:pt x="829" y="810"/>
                  </a:cubicBezTo>
                  <a:cubicBezTo>
                    <a:pt x="627" y="810"/>
                    <a:pt x="466" y="649"/>
                    <a:pt x="466" y="451"/>
                  </a:cubicBezTo>
                  <a:cubicBezTo>
                    <a:pt x="466" y="250"/>
                    <a:pt x="627" y="88"/>
                    <a:pt x="829" y="88"/>
                  </a:cubicBezTo>
                  <a:close/>
                  <a:moveTo>
                    <a:pt x="450" y="742"/>
                  </a:moveTo>
                  <a:cubicBezTo>
                    <a:pt x="472" y="742"/>
                    <a:pt x="494" y="750"/>
                    <a:pt x="510" y="766"/>
                  </a:cubicBezTo>
                  <a:cubicBezTo>
                    <a:pt x="547" y="799"/>
                    <a:pt x="547" y="854"/>
                    <a:pt x="510" y="887"/>
                  </a:cubicBezTo>
                  <a:cubicBezTo>
                    <a:pt x="494" y="906"/>
                    <a:pt x="472" y="915"/>
                    <a:pt x="450" y="915"/>
                  </a:cubicBezTo>
                  <a:cubicBezTo>
                    <a:pt x="428" y="915"/>
                    <a:pt x="406" y="906"/>
                    <a:pt x="389" y="887"/>
                  </a:cubicBezTo>
                  <a:cubicBezTo>
                    <a:pt x="356" y="854"/>
                    <a:pt x="356" y="799"/>
                    <a:pt x="389" y="766"/>
                  </a:cubicBezTo>
                  <a:cubicBezTo>
                    <a:pt x="406" y="750"/>
                    <a:pt x="428" y="742"/>
                    <a:pt x="450" y="742"/>
                  </a:cubicBezTo>
                  <a:close/>
                  <a:moveTo>
                    <a:pt x="1208" y="742"/>
                  </a:moveTo>
                  <a:cubicBezTo>
                    <a:pt x="1230" y="742"/>
                    <a:pt x="1252" y="750"/>
                    <a:pt x="1269" y="766"/>
                  </a:cubicBezTo>
                  <a:cubicBezTo>
                    <a:pt x="1302" y="799"/>
                    <a:pt x="1302" y="854"/>
                    <a:pt x="1269" y="887"/>
                  </a:cubicBezTo>
                  <a:cubicBezTo>
                    <a:pt x="1252" y="906"/>
                    <a:pt x="1230" y="915"/>
                    <a:pt x="1208" y="915"/>
                  </a:cubicBezTo>
                  <a:cubicBezTo>
                    <a:pt x="1186" y="915"/>
                    <a:pt x="1164" y="906"/>
                    <a:pt x="1148" y="887"/>
                  </a:cubicBezTo>
                  <a:cubicBezTo>
                    <a:pt x="1111" y="854"/>
                    <a:pt x="1111" y="799"/>
                    <a:pt x="1148" y="766"/>
                  </a:cubicBezTo>
                  <a:cubicBezTo>
                    <a:pt x="1164" y="750"/>
                    <a:pt x="1186" y="742"/>
                    <a:pt x="1208" y="742"/>
                  </a:cubicBezTo>
                  <a:close/>
                  <a:moveTo>
                    <a:pt x="829" y="898"/>
                  </a:moveTo>
                  <a:cubicBezTo>
                    <a:pt x="877" y="898"/>
                    <a:pt x="913" y="939"/>
                    <a:pt x="913" y="986"/>
                  </a:cubicBezTo>
                  <a:cubicBezTo>
                    <a:pt x="913" y="1034"/>
                    <a:pt x="877" y="1071"/>
                    <a:pt x="829" y="1071"/>
                  </a:cubicBezTo>
                  <a:cubicBezTo>
                    <a:pt x="781" y="1071"/>
                    <a:pt x="741" y="1034"/>
                    <a:pt x="741" y="986"/>
                  </a:cubicBezTo>
                  <a:cubicBezTo>
                    <a:pt x="741" y="939"/>
                    <a:pt x="781" y="898"/>
                    <a:pt x="829" y="898"/>
                  </a:cubicBezTo>
                  <a:close/>
                  <a:moveTo>
                    <a:pt x="133" y="0"/>
                  </a:moveTo>
                  <a:cubicBezTo>
                    <a:pt x="48" y="132"/>
                    <a:pt x="1" y="283"/>
                    <a:pt x="1" y="451"/>
                  </a:cubicBezTo>
                  <a:cubicBezTo>
                    <a:pt x="1" y="909"/>
                    <a:pt x="371" y="1280"/>
                    <a:pt x="829" y="1280"/>
                  </a:cubicBezTo>
                  <a:cubicBezTo>
                    <a:pt x="1287" y="1280"/>
                    <a:pt x="1657" y="909"/>
                    <a:pt x="1657" y="451"/>
                  </a:cubicBezTo>
                  <a:cubicBezTo>
                    <a:pt x="1657" y="283"/>
                    <a:pt x="1610" y="132"/>
                    <a:pt x="1525" y="0"/>
                  </a:cubicBezTo>
                  <a:lnTo>
                    <a:pt x="1254" y="0"/>
                  </a:lnTo>
                  <a:cubicBezTo>
                    <a:pt x="1258" y="4"/>
                    <a:pt x="1265" y="8"/>
                    <a:pt x="1269" y="11"/>
                  </a:cubicBezTo>
                  <a:cubicBezTo>
                    <a:pt x="1302" y="44"/>
                    <a:pt x="1302" y="99"/>
                    <a:pt x="1269" y="132"/>
                  </a:cubicBezTo>
                  <a:cubicBezTo>
                    <a:pt x="1252" y="149"/>
                    <a:pt x="1230" y="157"/>
                    <a:pt x="1208" y="157"/>
                  </a:cubicBezTo>
                  <a:cubicBezTo>
                    <a:pt x="1186" y="157"/>
                    <a:pt x="1164" y="149"/>
                    <a:pt x="1148" y="132"/>
                  </a:cubicBezTo>
                  <a:cubicBezTo>
                    <a:pt x="1111" y="99"/>
                    <a:pt x="1111" y="44"/>
                    <a:pt x="1148" y="11"/>
                  </a:cubicBezTo>
                  <a:cubicBezTo>
                    <a:pt x="1152" y="8"/>
                    <a:pt x="1155" y="4"/>
                    <a:pt x="1159" y="0"/>
                  </a:cubicBezTo>
                  <a:lnTo>
                    <a:pt x="499" y="0"/>
                  </a:lnTo>
                  <a:cubicBezTo>
                    <a:pt x="503" y="4"/>
                    <a:pt x="506" y="8"/>
                    <a:pt x="510" y="11"/>
                  </a:cubicBezTo>
                  <a:cubicBezTo>
                    <a:pt x="547" y="44"/>
                    <a:pt x="547" y="99"/>
                    <a:pt x="510" y="132"/>
                  </a:cubicBezTo>
                  <a:cubicBezTo>
                    <a:pt x="494" y="149"/>
                    <a:pt x="472" y="157"/>
                    <a:pt x="450" y="157"/>
                  </a:cubicBezTo>
                  <a:cubicBezTo>
                    <a:pt x="428" y="157"/>
                    <a:pt x="406" y="149"/>
                    <a:pt x="389" y="132"/>
                  </a:cubicBezTo>
                  <a:cubicBezTo>
                    <a:pt x="356" y="99"/>
                    <a:pt x="356" y="44"/>
                    <a:pt x="389" y="11"/>
                  </a:cubicBezTo>
                  <a:cubicBezTo>
                    <a:pt x="393" y="8"/>
                    <a:pt x="400" y="4"/>
                    <a:pt x="404" y="0"/>
                  </a:cubicBezTo>
                  <a:close/>
                </a:path>
              </a:pathLst>
            </a:custGeom>
            <a:solidFill>
              <a:srgbClr val="534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2537643" y="4016675"/>
              <a:ext cx="440344" cy="120668"/>
            </a:xfrm>
            <a:custGeom>
              <a:avLst/>
              <a:gdLst/>
              <a:ahLst/>
              <a:cxnLst/>
              <a:rect l="l" t="t" r="r" b="b"/>
              <a:pathLst>
                <a:path w="1394" h="382" extrusionOk="0">
                  <a:moveTo>
                    <a:pt x="697" y="0"/>
                  </a:moveTo>
                  <a:cubicBezTo>
                    <a:pt x="404" y="0"/>
                    <a:pt x="147" y="154"/>
                    <a:pt x="1" y="381"/>
                  </a:cubicBezTo>
                  <a:lnTo>
                    <a:pt x="272" y="381"/>
                  </a:lnTo>
                  <a:cubicBezTo>
                    <a:pt x="286" y="372"/>
                    <a:pt x="303" y="368"/>
                    <a:pt x="319" y="368"/>
                  </a:cubicBezTo>
                  <a:cubicBezTo>
                    <a:pt x="336" y="368"/>
                    <a:pt x="352" y="372"/>
                    <a:pt x="367" y="381"/>
                  </a:cubicBezTo>
                  <a:lnTo>
                    <a:pt x="697" y="381"/>
                  </a:lnTo>
                  <a:cubicBezTo>
                    <a:pt x="649" y="381"/>
                    <a:pt x="609" y="345"/>
                    <a:pt x="609" y="297"/>
                  </a:cubicBezTo>
                  <a:cubicBezTo>
                    <a:pt x="609" y="249"/>
                    <a:pt x="649" y="209"/>
                    <a:pt x="697" y="209"/>
                  </a:cubicBezTo>
                  <a:cubicBezTo>
                    <a:pt x="745" y="209"/>
                    <a:pt x="785" y="249"/>
                    <a:pt x="785" y="297"/>
                  </a:cubicBezTo>
                  <a:cubicBezTo>
                    <a:pt x="785" y="345"/>
                    <a:pt x="745" y="381"/>
                    <a:pt x="697" y="381"/>
                  </a:cubicBezTo>
                  <a:lnTo>
                    <a:pt x="1027" y="381"/>
                  </a:lnTo>
                  <a:cubicBezTo>
                    <a:pt x="1042" y="372"/>
                    <a:pt x="1058" y="368"/>
                    <a:pt x="1075" y="368"/>
                  </a:cubicBezTo>
                  <a:cubicBezTo>
                    <a:pt x="1091" y="368"/>
                    <a:pt x="1108" y="372"/>
                    <a:pt x="1122" y="381"/>
                  </a:cubicBezTo>
                  <a:lnTo>
                    <a:pt x="1393" y="381"/>
                  </a:lnTo>
                  <a:cubicBezTo>
                    <a:pt x="1247" y="154"/>
                    <a:pt x="990" y="0"/>
                    <a:pt x="697" y="0"/>
                  </a:cubicBezTo>
                  <a:close/>
                </a:path>
              </a:pathLst>
            </a:custGeom>
            <a:solidFill>
              <a:srgbClr val="534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2643149" y="4164824"/>
              <a:ext cx="229333" cy="228385"/>
            </a:xfrm>
            <a:custGeom>
              <a:avLst/>
              <a:gdLst/>
              <a:ahLst/>
              <a:cxnLst/>
              <a:rect l="l" t="t" r="r" b="b"/>
              <a:pathLst>
                <a:path w="726" h="723" extrusionOk="0">
                  <a:moveTo>
                    <a:pt x="363" y="0"/>
                  </a:moveTo>
                  <a:cubicBezTo>
                    <a:pt x="161" y="0"/>
                    <a:pt x="0" y="162"/>
                    <a:pt x="0" y="363"/>
                  </a:cubicBezTo>
                  <a:cubicBezTo>
                    <a:pt x="0" y="561"/>
                    <a:pt x="161" y="722"/>
                    <a:pt x="363" y="722"/>
                  </a:cubicBezTo>
                  <a:cubicBezTo>
                    <a:pt x="565" y="722"/>
                    <a:pt x="726" y="561"/>
                    <a:pt x="726" y="363"/>
                  </a:cubicBezTo>
                  <a:cubicBezTo>
                    <a:pt x="726" y="162"/>
                    <a:pt x="565" y="0"/>
                    <a:pt x="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2730017" y="4082695"/>
              <a:ext cx="55596" cy="54648"/>
            </a:xfrm>
            <a:custGeom>
              <a:avLst/>
              <a:gdLst/>
              <a:ahLst/>
              <a:cxnLst/>
              <a:rect l="l" t="t" r="r" b="b"/>
              <a:pathLst>
                <a:path w="176" h="173" extrusionOk="0">
                  <a:moveTo>
                    <a:pt x="88" y="0"/>
                  </a:moveTo>
                  <a:cubicBezTo>
                    <a:pt x="40" y="0"/>
                    <a:pt x="0" y="40"/>
                    <a:pt x="0" y="88"/>
                  </a:cubicBezTo>
                  <a:cubicBezTo>
                    <a:pt x="0" y="136"/>
                    <a:pt x="40" y="172"/>
                    <a:pt x="88" y="172"/>
                  </a:cubicBezTo>
                  <a:cubicBezTo>
                    <a:pt x="136" y="172"/>
                    <a:pt x="176" y="136"/>
                    <a:pt x="176" y="88"/>
                  </a:cubicBezTo>
                  <a:cubicBezTo>
                    <a:pt x="176" y="40"/>
                    <a:pt x="136" y="0"/>
                    <a:pt x="88" y="0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2608401" y="4137027"/>
              <a:ext cx="60334" cy="49910"/>
            </a:xfrm>
            <a:custGeom>
              <a:avLst/>
              <a:gdLst/>
              <a:ahLst/>
              <a:cxnLst/>
              <a:rect l="l" t="t" r="r" b="b"/>
              <a:pathLst>
                <a:path w="191" h="158" extrusionOk="0">
                  <a:moveTo>
                    <a:pt x="48" y="0"/>
                  </a:moveTo>
                  <a:cubicBezTo>
                    <a:pt x="44" y="4"/>
                    <a:pt x="37" y="8"/>
                    <a:pt x="33" y="11"/>
                  </a:cubicBezTo>
                  <a:cubicBezTo>
                    <a:pt x="0" y="44"/>
                    <a:pt x="0" y="99"/>
                    <a:pt x="33" y="132"/>
                  </a:cubicBezTo>
                  <a:cubicBezTo>
                    <a:pt x="50" y="149"/>
                    <a:pt x="72" y="157"/>
                    <a:pt x="94" y="157"/>
                  </a:cubicBezTo>
                  <a:cubicBezTo>
                    <a:pt x="116" y="157"/>
                    <a:pt x="138" y="149"/>
                    <a:pt x="154" y="132"/>
                  </a:cubicBezTo>
                  <a:cubicBezTo>
                    <a:pt x="191" y="99"/>
                    <a:pt x="191" y="44"/>
                    <a:pt x="154" y="11"/>
                  </a:cubicBezTo>
                  <a:cubicBezTo>
                    <a:pt x="150" y="8"/>
                    <a:pt x="147" y="4"/>
                    <a:pt x="143" y="0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2623248" y="4132604"/>
              <a:ext cx="30641" cy="4738"/>
            </a:xfrm>
            <a:custGeom>
              <a:avLst/>
              <a:gdLst/>
              <a:ahLst/>
              <a:cxnLst/>
              <a:rect l="l" t="t" r="r" b="b"/>
              <a:pathLst>
                <a:path w="97" h="15" extrusionOk="0">
                  <a:moveTo>
                    <a:pt x="48" y="1"/>
                  </a:moveTo>
                  <a:cubicBezTo>
                    <a:pt x="32" y="1"/>
                    <a:pt x="15" y="5"/>
                    <a:pt x="1" y="14"/>
                  </a:cubicBezTo>
                  <a:lnTo>
                    <a:pt x="96" y="14"/>
                  </a:lnTo>
                  <a:cubicBezTo>
                    <a:pt x="81" y="5"/>
                    <a:pt x="65" y="1"/>
                    <a:pt x="48" y="1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2560703" y="4251693"/>
              <a:ext cx="55912" cy="54648"/>
            </a:xfrm>
            <a:custGeom>
              <a:avLst/>
              <a:gdLst/>
              <a:ahLst/>
              <a:cxnLst/>
              <a:rect l="l" t="t" r="r" b="b"/>
              <a:pathLst>
                <a:path w="177" h="173" extrusionOk="0">
                  <a:moveTo>
                    <a:pt x="89" y="0"/>
                  </a:moveTo>
                  <a:cubicBezTo>
                    <a:pt x="41" y="0"/>
                    <a:pt x="1" y="41"/>
                    <a:pt x="1" y="88"/>
                  </a:cubicBezTo>
                  <a:cubicBezTo>
                    <a:pt x="1" y="136"/>
                    <a:pt x="41" y="173"/>
                    <a:pt x="89" y="173"/>
                  </a:cubicBezTo>
                  <a:cubicBezTo>
                    <a:pt x="136" y="173"/>
                    <a:pt x="177" y="136"/>
                    <a:pt x="177" y="88"/>
                  </a:cubicBezTo>
                  <a:cubicBezTo>
                    <a:pt x="177" y="41"/>
                    <a:pt x="136" y="0"/>
                    <a:pt x="89" y="0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2608401" y="4371097"/>
              <a:ext cx="60334" cy="54964"/>
            </a:xfrm>
            <a:custGeom>
              <a:avLst/>
              <a:gdLst/>
              <a:ahLst/>
              <a:cxnLst/>
              <a:rect l="l" t="t" r="r" b="b"/>
              <a:pathLst>
                <a:path w="191" h="174" extrusionOk="0">
                  <a:moveTo>
                    <a:pt x="94" y="1"/>
                  </a:moveTo>
                  <a:cubicBezTo>
                    <a:pt x="72" y="1"/>
                    <a:pt x="50" y="9"/>
                    <a:pt x="33" y="25"/>
                  </a:cubicBezTo>
                  <a:cubicBezTo>
                    <a:pt x="0" y="58"/>
                    <a:pt x="0" y="113"/>
                    <a:pt x="33" y="146"/>
                  </a:cubicBezTo>
                  <a:cubicBezTo>
                    <a:pt x="50" y="165"/>
                    <a:pt x="72" y="174"/>
                    <a:pt x="94" y="174"/>
                  </a:cubicBezTo>
                  <a:cubicBezTo>
                    <a:pt x="116" y="174"/>
                    <a:pt x="138" y="165"/>
                    <a:pt x="154" y="146"/>
                  </a:cubicBezTo>
                  <a:cubicBezTo>
                    <a:pt x="191" y="113"/>
                    <a:pt x="191" y="58"/>
                    <a:pt x="154" y="25"/>
                  </a:cubicBezTo>
                  <a:cubicBezTo>
                    <a:pt x="138" y="9"/>
                    <a:pt x="116" y="1"/>
                    <a:pt x="94" y="1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2730017" y="4420691"/>
              <a:ext cx="55596" cy="54648"/>
            </a:xfrm>
            <a:custGeom>
              <a:avLst/>
              <a:gdLst/>
              <a:ahLst/>
              <a:cxnLst/>
              <a:rect l="l" t="t" r="r" b="b"/>
              <a:pathLst>
                <a:path w="176" h="173" extrusionOk="0">
                  <a:moveTo>
                    <a:pt x="88" y="0"/>
                  </a:moveTo>
                  <a:cubicBezTo>
                    <a:pt x="40" y="0"/>
                    <a:pt x="0" y="41"/>
                    <a:pt x="0" y="88"/>
                  </a:cubicBezTo>
                  <a:cubicBezTo>
                    <a:pt x="0" y="136"/>
                    <a:pt x="40" y="173"/>
                    <a:pt x="88" y="173"/>
                  </a:cubicBezTo>
                  <a:cubicBezTo>
                    <a:pt x="136" y="173"/>
                    <a:pt x="176" y="136"/>
                    <a:pt x="176" y="88"/>
                  </a:cubicBezTo>
                  <a:cubicBezTo>
                    <a:pt x="176" y="41"/>
                    <a:pt x="136" y="0"/>
                    <a:pt x="88" y="0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2846894" y="4371097"/>
              <a:ext cx="60334" cy="54964"/>
            </a:xfrm>
            <a:custGeom>
              <a:avLst/>
              <a:gdLst/>
              <a:ahLst/>
              <a:cxnLst/>
              <a:rect l="l" t="t" r="r" b="b"/>
              <a:pathLst>
                <a:path w="191" h="174" extrusionOk="0">
                  <a:moveTo>
                    <a:pt x="97" y="1"/>
                  </a:moveTo>
                  <a:cubicBezTo>
                    <a:pt x="75" y="1"/>
                    <a:pt x="53" y="9"/>
                    <a:pt x="37" y="25"/>
                  </a:cubicBezTo>
                  <a:cubicBezTo>
                    <a:pt x="0" y="58"/>
                    <a:pt x="0" y="113"/>
                    <a:pt x="37" y="146"/>
                  </a:cubicBezTo>
                  <a:cubicBezTo>
                    <a:pt x="53" y="165"/>
                    <a:pt x="75" y="174"/>
                    <a:pt x="97" y="174"/>
                  </a:cubicBezTo>
                  <a:cubicBezTo>
                    <a:pt x="119" y="174"/>
                    <a:pt x="141" y="165"/>
                    <a:pt x="158" y="146"/>
                  </a:cubicBezTo>
                  <a:cubicBezTo>
                    <a:pt x="191" y="113"/>
                    <a:pt x="191" y="58"/>
                    <a:pt x="158" y="25"/>
                  </a:cubicBezTo>
                  <a:cubicBezTo>
                    <a:pt x="141" y="9"/>
                    <a:pt x="119" y="1"/>
                    <a:pt x="97" y="1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2899016" y="4251693"/>
              <a:ext cx="54648" cy="54648"/>
            </a:xfrm>
            <a:custGeom>
              <a:avLst/>
              <a:gdLst/>
              <a:ahLst/>
              <a:cxnLst/>
              <a:rect l="l" t="t" r="r" b="b"/>
              <a:pathLst>
                <a:path w="173" h="173" extrusionOk="0">
                  <a:moveTo>
                    <a:pt x="88" y="0"/>
                  </a:moveTo>
                  <a:cubicBezTo>
                    <a:pt x="41" y="0"/>
                    <a:pt x="0" y="41"/>
                    <a:pt x="0" y="88"/>
                  </a:cubicBezTo>
                  <a:cubicBezTo>
                    <a:pt x="0" y="136"/>
                    <a:pt x="41" y="173"/>
                    <a:pt x="88" y="173"/>
                  </a:cubicBezTo>
                  <a:cubicBezTo>
                    <a:pt x="136" y="173"/>
                    <a:pt x="173" y="136"/>
                    <a:pt x="173" y="88"/>
                  </a:cubicBezTo>
                  <a:cubicBezTo>
                    <a:pt x="173" y="41"/>
                    <a:pt x="136" y="0"/>
                    <a:pt x="88" y="0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2846894" y="4137027"/>
              <a:ext cx="60334" cy="49910"/>
            </a:xfrm>
            <a:custGeom>
              <a:avLst/>
              <a:gdLst/>
              <a:ahLst/>
              <a:cxnLst/>
              <a:rect l="l" t="t" r="r" b="b"/>
              <a:pathLst>
                <a:path w="191" h="158" extrusionOk="0">
                  <a:moveTo>
                    <a:pt x="48" y="0"/>
                  </a:moveTo>
                  <a:cubicBezTo>
                    <a:pt x="44" y="4"/>
                    <a:pt x="41" y="8"/>
                    <a:pt x="37" y="11"/>
                  </a:cubicBezTo>
                  <a:cubicBezTo>
                    <a:pt x="0" y="44"/>
                    <a:pt x="0" y="99"/>
                    <a:pt x="37" y="132"/>
                  </a:cubicBezTo>
                  <a:cubicBezTo>
                    <a:pt x="53" y="149"/>
                    <a:pt x="75" y="157"/>
                    <a:pt x="97" y="157"/>
                  </a:cubicBezTo>
                  <a:cubicBezTo>
                    <a:pt x="119" y="157"/>
                    <a:pt x="141" y="149"/>
                    <a:pt x="158" y="132"/>
                  </a:cubicBezTo>
                  <a:cubicBezTo>
                    <a:pt x="191" y="99"/>
                    <a:pt x="191" y="44"/>
                    <a:pt x="158" y="11"/>
                  </a:cubicBezTo>
                  <a:cubicBezTo>
                    <a:pt x="154" y="8"/>
                    <a:pt x="147" y="4"/>
                    <a:pt x="143" y="0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2861741" y="4132604"/>
              <a:ext cx="30641" cy="4738"/>
            </a:xfrm>
            <a:custGeom>
              <a:avLst/>
              <a:gdLst/>
              <a:ahLst/>
              <a:cxnLst/>
              <a:rect l="l" t="t" r="r" b="b"/>
              <a:pathLst>
                <a:path w="97" h="15" extrusionOk="0">
                  <a:moveTo>
                    <a:pt x="49" y="1"/>
                  </a:moveTo>
                  <a:cubicBezTo>
                    <a:pt x="32" y="1"/>
                    <a:pt x="16" y="5"/>
                    <a:pt x="1" y="14"/>
                  </a:cubicBezTo>
                  <a:lnTo>
                    <a:pt x="96" y="14"/>
                  </a:lnTo>
                  <a:cubicBezTo>
                    <a:pt x="82" y="5"/>
                    <a:pt x="65" y="1"/>
                    <a:pt x="49" y="1"/>
                  </a:cubicBezTo>
                  <a:close/>
                </a:path>
              </a:pathLst>
            </a:custGeom>
            <a:solidFill>
              <a:srgbClr val="A89C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9"/>
            <p:cNvSpPr/>
            <p:nvPr/>
          </p:nvSpPr>
          <p:spPr>
            <a:xfrm>
              <a:off x="2212282" y="3733958"/>
              <a:ext cx="1091067" cy="1090119"/>
            </a:xfrm>
            <a:custGeom>
              <a:avLst/>
              <a:gdLst/>
              <a:ahLst/>
              <a:cxnLst/>
              <a:rect l="l" t="t" r="r" b="b"/>
              <a:pathLst>
                <a:path w="3454" h="3451" extrusionOk="0">
                  <a:moveTo>
                    <a:pt x="1727" y="760"/>
                  </a:moveTo>
                  <a:cubicBezTo>
                    <a:pt x="2097" y="760"/>
                    <a:pt x="2420" y="968"/>
                    <a:pt x="2581" y="1276"/>
                  </a:cubicBezTo>
                  <a:cubicBezTo>
                    <a:pt x="2654" y="1412"/>
                    <a:pt x="2695" y="1562"/>
                    <a:pt x="2695" y="1727"/>
                  </a:cubicBezTo>
                  <a:cubicBezTo>
                    <a:pt x="2695" y="2259"/>
                    <a:pt x="2262" y="2691"/>
                    <a:pt x="1727" y="2691"/>
                  </a:cubicBezTo>
                  <a:cubicBezTo>
                    <a:pt x="1192" y="2691"/>
                    <a:pt x="759" y="2259"/>
                    <a:pt x="759" y="1727"/>
                  </a:cubicBezTo>
                  <a:cubicBezTo>
                    <a:pt x="759" y="1562"/>
                    <a:pt x="800" y="1412"/>
                    <a:pt x="873" y="1276"/>
                  </a:cubicBezTo>
                  <a:cubicBezTo>
                    <a:pt x="1034" y="968"/>
                    <a:pt x="1357" y="760"/>
                    <a:pt x="1727" y="760"/>
                  </a:cubicBezTo>
                  <a:close/>
                  <a:moveTo>
                    <a:pt x="1727" y="1"/>
                  </a:moveTo>
                  <a:cubicBezTo>
                    <a:pt x="928" y="1"/>
                    <a:pt x="257" y="540"/>
                    <a:pt x="59" y="1276"/>
                  </a:cubicBezTo>
                  <a:cubicBezTo>
                    <a:pt x="23" y="1419"/>
                    <a:pt x="1" y="1570"/>
                    <a:pt x="1" y="1727"/>
                  </a:cubicBezTo>
                  <a:cubicBezTo>
                    <a:pt x="1" y="2680"/>
                    <a:pt x="774" y="3450"/>
                    <a:pt x="1727" y="3450"/>
                  </a:cubicBezTo>
                  <a:cubicBezTo>
                    <a:pt x="2680" y="3450"/>
                    <a:pt x="3454" y="2680"/>
                    <a:pt x="3454" y="1727"/>
                  </a:cubicBezTo>
                  <a:cubicBezTo>
                    <a:pt x="3454" y="1570"/>
                    <a:pt x="3432" y="1419"/>
                    <a:pt x="3395" y="1276"/>
                  </a:cubicBezTo>
                  <a:cubicBezTo>
                    <a:pt x="3197" y="540"/>
                    <a:pt x="2526" y="1"/>
                    <a:pt x="172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571575" y="1378725"/>
              <a:ext cx="1428116" cy="419495"/>
            </a:xfrm>
            <a:custGeom>
              <a:avLst/>
              <a:gdLst/>
              <a:ahLst/>
              <a:cxnLst/>
              <a:rect l="l" t="t" r="r" b="b"/>
              <a:pathLst>
                <a:path w="4521" h="1328" extrusionOk="0">
                  <a:moveTo>
                    <a:pt x="0" y="1"/>
                  </a:moveTo>
                  <a:lnTo>
                    <a:pt x="0" y="1328"/>
                  </a:lnTo>
                  <a:lnTo>
                    <a:pt x="4516" y="1328"/>
                  </a:lnTo>
                  <a:lnTo>
                    <a:pt x="4516" y="334"/>
                  </a:lnTo>
                  <a:lnTo>
                    <a:pt x="4520" y="334"/>
                  </a:lnTo>
                  <a:cubicBezTo>
                    <a:pt x="4311" y="129"/>
                    <a:pt x="4025" y="1"/>
                    <a:pt x="37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612008" y="4110492"/>
              <a:ext cx="1579" cy="158890"/>
            </a:xfrm>
            <a:custGeom>
              <a:avLst/>
              <a:gdLst/>
              <a:ahLst/>
              <a:cxnLst/>
              <a:rect l="l" t="t" r="r" b="b"/>
              <a:pathLst>
                <a:path w="5" h="503" extrusionOk="0">
                  <a:moveTo>
                    <a:pt x="1" y="0"/>
                  </a:moveTo>
                  <a:lnTo>
                    <a:pt x="1" y="502"/>
                  </a:lnTo>
                  <a:lnTo>
                    <a:pt x="4" y="50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534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1568508" y="4180935"/>
              <a:ext cx="575858" cy="88448"/>
            </a:xfrm>
            <a:custGeom>
              <a:avLst/>
              <a:gdLst/>
              <a:ahLst/>
              <a:cxnLst/>
              <a:rect l="l" t="t" r="r" b="b"/>
              <a:pathLst>
                <a:path w="1823" h="280" extrusionOk="0">
                  <a:moveTo>
                    <a:pt x="1822" y="1"/>
                  </a:moveTo>
                  <a:cubicBezTo>
                    <a:pt x="1819" y="26"/>
                    <a:pt x="1815" y="52"/>
                    <a:pt x="1811" y="74"/>
                  </a:cubicBezTo>
                  <a:lnTo>
                    <a:pt x="0" y="74"/>
                  </a:lnTo>
                  <a:lnTo>
                    <a:pt x="0" y="279"/>
                  </a:lnTo>
                  <a:lnTo>
                    <a:pt x="1822" y="279"/>
                  </a:lnTo>
                  <a:lnTo>
                    <a:pt x="1822" y="1"/>
                  </a:lnTo>
                  <a:close/>
                </a:path>
              </a:pathLst>
            </a:custGeom>
            <a:solidFill>
              <a:srgbClr val="534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571575" y="4110492"/>
              <a:ext cx="40749" cy="158890"/>
            </a:xfrm>
            <a:custGeom>
              <a:avLst/>
              <a:gdLst/>
              <a:ahLst/>
              <a:cxnLst/>
              <a:rect l="l" t="t" r="r" b="b"/>
              <a:pathLst>
                <a:path w="129" h="503" extrusionOk="0">
                  <a:moveTo>
                    <a:pt x="0" y="0"/>
                  </a:moveTo>
                  <a:lnTo>
                    <a:pt x="0" y="502"/>
                  </a:lnTo>
                  <a:lnTo>
                    <a:pt x="129" y="502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534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9"/>
            <p:cNvSpPr/>
            <p:nvPr/>
          </p:nvSpPr>
          <p:spPr>
            <a:xfrm>
              <a:off x="3237012" y="3712162"/>
              <a:ext cx="520263" cy="492149"/>
            </a:xfrm>
            <a:custGeom>
              <a:avLst/>
              <a:gdLst/>
              <a:ahLst/>
              <a:cxnLst/>
              <a:rect l="l" t="t" r="r" b="b"/>
              <a:pathLst>
                <a:path w="1647" h="1558" extrusionOk="0">
                  <a:moveTo>
                    <a:pt x="539" y="0"/>
                  </a:moveTo>
                  <a:cubicBezTo>
                    <a:pt x="448" y="0"/>
                    <a:pt x="360" y="22"/>
                    <a:pt x="283" y="66"/>
                  </a:cubicBezTo>
                  <a:cubicBezTo>
                    <a:pt x="261" y="77"/>
                    <a:pt x="239" y="92"/>
                    <a:pt x="217" y="106"/>
                  </a:cubicBezTo>
                  <a:cubicBezTo>
                    <a:pt x="195" y="125"/>
                    <a:pt x="177" y="139"/>
                    <a:pt x="158" y="158"/>
                  </a:cubicBezTo>
                  <a:cubicBezTo>
                    <a:pt x="144" y="172"/>
                    <a:pt x="133" y="187"/>
                    <a:pt x="118" y="202"/>
                  </a:cubicBezTo>
                  <a:cubicBezTo>
                    <a:pt x="103" y="220"/>
                    <a:pt x="89" y="242"/>
                    <a:pt x="74" y="264"/>
                  </a:cubicBezTo>
                  <a:cubicBezTo>
                    <a:pt x="74" y="268"/>
                    <a:pt x="70" y="271"/>
                    <a:pt x="67" y="279"/>
                  </a:cubicBezTo>
                  <a:cubicBezTo>
                    <a:pt x="63" y="286"/>
                    <a:pt x="59" y="293"/>
                    <a:pt x="56" y="301"/>
                  </a:cubicBezTo>
                  <a:cubicBezTo>
                    <a:pt x="56" y="304"/>
                    <a:pt x="52" y="304"/>
                    <a:pt x="52" y="308"/>
                  </a:cubicBezTo>
                  <a:cubicBezTo>
                    <a:pt x="52" y="312"/>
                    <a:pt x="48" y="315"/>
                    <a:pt x="45" y="323"/>
                  </a:cubicBezTo>
                  <a:cubicBezTo>
                    <a:pt x="41" y="330"/>
                    <a:pt x="41" y="337"/>
                    <a:pt x="37" y="345"/>
                  </a:cubicBezTo>
                  <a:cubicBezTo>
                    <a:pt x="34" y="352"/>
                    <a:pt x="30" y="359"/>
                    <a:pt x="26" y="367"/>
                  </a:cubicBezTo>
                  <a:cubicBezTo>
                    <a:pt x="26" y="374"/>
                    <a:pt x="23" y="381"/>
                    <a:pt x="19" y="392"/>
                  </a:cubicBezTo>
                  <a:cubicBezTo>
                    <a:pt x="19" y="400"/>
                    <a:pt x="15" y="407"/>
                    <a:pt x="15" y="418"/>
                  </a:cubicBezTo>
                  <a:cubicBezTo>
                    <a:pt x="12" y="425"/>
                    <a:pt x="12" y="433"/>
                    <a:pt x="8" y="440"/>
                  </a:cubicBezTo>
                  <a:cubicBezTo>
                    <a:pt x="8" y="451"/>
                    <a:pt x="4" y="462"/>
                    <a:pt x="4" y="469"/>
                  </a:cubicBezTo>
                  <a:cubicBezTo>
                    <a:pt x="4" y="477"/>
                    <a:pt x="1" y="484"/>
                    <a:pt x="1" y="488"/>
                  </a:cubicBezTo>
                  <a:cubicBezTo>
                    <a:pt x="1" y="506"/>
                    <a:pt x="1" y="524"/>
                    <a:pt x="1" y="539"/>
                  </a:cubicBezTo>
                  <a:cubicBezTo>
                    <a:pt x="191" y="770"/>
                    <a:pt x="327" y="1045"/>
                    <a:pt x="396" y="1345"/>
                  </a:cubicBezTo>
                  <a:cubicBezTo>
                    <a:pt x="415" y="1415"/>
                    <a:pt x="426" y="1488"/>
                    <a:pt x="437" y="1558"/>
                  </a:cubicBezTo>
                  <a:lnTo>
                    <a:pt x="1646" y="1558"/>
                  </a:lnTo>
                  <a:lnTo>
                    <a:pt x="1646" y="1345"/>
                  </a:lnTo>
                  <a:lnTo>
                    <a:pt x="1423" y="1345"/>
                  </a:lnTo>
                  <a:cubicBezTo>
                    <a:pt x="1320" y="1345"/>
                    <a:pt x="1240" y="1265"/>
                    <a:pt x="1240" y="1162"/>
                  </a:cubicBezTo>
                  <a:lnTo>
                    <a:pt x="1240" y="590"/>
                  </a:lnTo>
                  <a:cubicBezTo>
                    <a:pt x="1240" y="491"/>
                    <a:pt x="1320" y="407"/>
                    <a:pt x="1423" y="407"/>
                  </a:cubicBezTo>
                  <a:lnTo>
                    <a:pt x="1646" y="407"/>
                  </a:lnTo>
                  <a:lnTo>
                    <a:pt x="1646" y="209"/>
                  </a:lnTo>
                  <a:cubicBezTo>
                    <a:pt x="1646" y="95"/>
                    <a:pt x="1555" y="0"/>
                    <a:pt x="1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9"/>
            <p:cNvSpPr/>
            <p:nvPr/>
          </p:nvSpPr>
          <p:spPr>
            <a:xfrm>
              <a:off x="1568508" y="4110492"/>
              <a:ext cx="249233" cy="316"/>
            </a:xfrm>
            <a:custGeom>
              <a:avLst/>
              <a:gdLst/>
              <a:ahLst/>
              <a:cxnLst/>
              <a:rect l="l" t="t" r="r" b="b"/>
              <a:pathLst>
                <a:path w="789" h="1" extrusionOk="0">
                  <a:moveTo>
                    <a:pt x="0" y="0"/>
                  </a:moveTo>
                  <a:lnTo>
                    <a:pt x="0" y="0"/>
                  </a:lnTo>
                  <a:lnTo>
                    <a:pt x="789" y="0"/>
                  </a:lnTo>
                  <a:close/>
                </a:path>
              </a:pathLst>
            </a:custGeom>
            <a:solidFill>
              <a:srgbClr val="E99D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1568508" y="3556747"/>
              <a:ext cx="2077576" cy="647564"/>
            </a:xfrm>
            <a:custGeom>
              <a:avLst/>
              <a:gdLst/>
              <a:ahLst/>
              <a:cxnLst/>
              <a:rect l="l" t="t" r="r" b="b"/>
              <a:pathLst>
                <a:path w="6577" h="2050" extrusionOk="0">
                  <a:moveTo>
                    <a:pt x="3765" y="1"/>
                  </a:moveTo>
                  <a:cubicBezTo>
                    <a:pt x="3329" y="1"/>
                    <a:pt x="2922" y="126"/>
                    <a:pt x="2577" y="334"/>
                  </a:cubicBezTo>
                  <a:cubicBezTo>
                    <a:pt x="2086" y="635"/>
                    <a:pt x="1716" y="1115"/>
                    <a:pt x="1562" y="1687"/>
                  </a:cubicBezTo>
                  <a:lnTo>
                    <a:pt x="0" y="1687"/>
                  </a:lnTo>
                  <a:lnTo>
                    <a:pt x="0" y="1753"/>
                  </a:lnTo>
                  <a:lnTo>
                    <a:pt x="0" y="2050"/>
                  </a:lnTo>
                  <a:lnTo>
                    <a:pt x="1811" y="2050"/>
                  </a:lnTo>
                  <a:cubicBezTo>
                    <a:pt x="1815" y="2024"/>
                    <a:pt x="1819" y="2002"/>
                    <a:pt x="1822" y="1977"/>
                  </a:cubicBezTo>
                  <a:cubicBezTo>
                    <a:pt x="1830" y="1929"/>
                    <a:pt x="1841" y="1885"/>
                    <a:pt x="1848" y="1837"/>
                  </a:cubicBezTo>
                  <a:cubicBezTo>
                    <a:pt x="1863" y="1786"/>
                    <a:pt x="1877" y="1735"/>
                    <a:pt x="1892" y="1687"/>
                  </a:cubicBezTo>
                  <a:cubicBezTo>
                    <a:pt x="1918" y="1599"/>
                    <a:pt x="1954" y="1518"/>
                    <a:pt x="1991" y="1438"/>
                  </a:cubicBezTo>
                  <a:cubicBezTo>
                    <a:pt x="2020" y="1379"/>
                    <a:pt x="2050" y="1321"/>
                    <a:pt x="2086" y="1262"/>
                  </a:cubicBezTo>
                  <a:cubicBezTo>
                    <a:pt x="2108" y="1222"/>
                    <a:pt x="2134" y="1181"/>
                    <a:pt x="2163" y="1145"/>
                  </a:cubicBezTo>
                  <a:cubicBezTo>
                    <a:pt x="2192" y="1101"/>
                    <a:pt x="2225" y="1060"/>
                    <a:pt x="2262" y="1020"/>
                  </a:cubicBezTo>
                  <a:cubicBezTo>
                    <a:pt x="2266" y="1013"/>
                    <a:pt x="2273" y="1005"/>
                    <a:pt x="2277" y="1002"/>
                  </a:cubicBezTo>
                  <a:cubicBezTo>
                    <a:pt x="2390" y="870"/>
                    <a:pt x="2519" y="756"/>
                    <a:pt x="2662" y="657"/>
                  </a:cubicBezTo>
                  <a:cubicBezTo>
                    <a:pt x="2735" y="609"/>
                    <a:pt x="2808" y="565"/>
                    <a:pt x="2889" y="525"/>
                  </a:cubicBezTo>
                  <a:cubicBezTo>
                    <a:pt x="2915" y="510"/>
                    <a:pt x="2944" y="499"/>
                    <a:pt x="2970" y="488"/>
                  </a:cubicBezTo>
                  <a:cubicBezTo>
                    <a:pt x="3025" y="463"/>
                    <a:pt x="3080" y="441"/>
                    <a:pt x="3135" y="422"/>
                  </a:cubicBezTo>
                  <a:cubicBezTo>
                    <a:pt x="3255" y="382"/>
                    <a:pt x="3380" y="353"/>
                    <a:pt x="3508" y="334"/>
                  </a:cubicBezTo>
                  <a:cubicBezTo>
                    <a:pt x="3593" y="323"/>
                    <a:pt x="3677" y="320"/>
                    <a:pt x="3765" y="320"/>
                  </a:cubicBezTo>
                  <a:cubicBezTo>
                    <a:pt x="3809" y="320"/>
                    <a:pt x="3853" y="320"/>
                    <a:pt x="3893" y="323"/>
                  </a:cubicBezTo>
                  <a:cubicBezTo>
                    <a:pt x="3937" y="327"/>
                    <a:pt x="3981" y="331"/>
                    <a:pt x="4022" y="334"/>
                  </a:cubicBezTo>
                  <a:cubicBezTo>
                    <a:pt x="4392" y="386"/>
                    <a:pt x="4733" y="536"/>
                    <a:pt x="5008" y="760"/>
                  </a:cubicBezTo>
                  <a:cubicBezTo>
                    <a:pt x="5107" y="844"/>
                    <a:pt x="5198" y="932"/>
                    <a:pt x="5283" y="1031"/>
                  </a:cubicBezTo>
                  <a:cubicBezTo>
                    <a:pt x="5283" y="1016"/>
                    <a:pt x="5283" y="998"/>
                    <a:pt x="5283" y="980"/>
                  </a:cubicBezTo>
                  <a:cubicBezTo>
                    <a:pt x="5283" y="976"/>
                    <a:pt x="5286" y="969"/>
                    <a:pt x="5286" y="961"/>
                  </a:cubicBezTo>
                  <a:cubicBezTo>
                    <a:pt x="5286" y="954"/>
                    <a:pt x="5290" y="943"/>
                    <a:pt x="5290" y="932"/>
                  </a:cubicBezTo>
                  <a:cubicBezTo>
                    <a:pt x="5294" y="925"/>
                    <a:pt x="5294" y="917"/>
                    <a:pt x="5297" y="910"/>
                  </a:cubicBezTo>
                  <a:cubicBezTo>
                    <a:pt x="5297" y="899"/>
                    <a:pt x="5301" y="892"/>
                    <a:pt x="5301" y="884"/>
                  </a:cubicBezTo>
                  <a:cubicBezTo>
                    <a:pt x="5305" y="873"/>
                    <a:pt x="5308" y="866"/>
                    <a:pt x="5308" y="859"/>
                  </a:cubicBezTo>
                  <a:cubicBezTo>
                    <a:pt x="5312" y="851"/>
                    <a:pt x="5316" y="844"/>
                    <a:pt x="5319" y="837"/>
                  </a:cubicBezTo>
                  <a:cubicBezTo>
                    <a:pt x="5319" y="833"/>
                    <a:pt x="5319" y="829"/>
                    <a:pt x="5323" y="826"/>
                  </a:cubicBezTo>
                  <a:cubicBezTo>
                    <a:pt x="5323" y="822"/>
                    <a:pt x="5327" y="818"/>
                    <a:pt x="5327" y="815"/>
                  </a:cubicBezTo>
                  <a:cubicBezTo>
                    <a:pt x="5330" y="807"/>
                    <a:pt x="5334" y="804"/>
                    <a:pt x="5334" y="800"/>
                  </a:cubicBezTo>
                  <a:cubicBezTo>
                    <a:pt x="5334" y="796"/>
                    <a:pt x="5338" y="796"/>
                    <a:pt x="5338" y="793"/>
                  </a:cubicBezTo>
                  <a:cubicBezTo>
                    <a:pt x="5341" y="785"/>
                    <a:pt x="5345" y="778"/>
                    <a:pt x="5349" y="771"/>
                  </a:cubicBezTo>
                  <a:cubicBezTo>
                    <a:pt x="5352" y="763"/>
                    <a:pt x="5356" y="760"/>
                    <a:pt x="5356" y="756"/>
                  </a:cubicBezTo>
                  <a:cubicBezTo>
                    <a:pt x="5360" y="752"/>
                    <a:pt x="5363" y="749"/>
                    <a:pt x="5367" y="741"/>
                  </a:cubicBezTo>
                  <a:cubicBezTo>
                    <a:pt x="5378" y="727"/>
                    <a:pt x="5389" y="708"/>
                    <a:pt x="5400" y="694"/>
                  </a:cubicBezTo>
                  <a:cubicBezTo>
                    <a:pt x="5415" y="679"/>
                    <a:pt x="5426" y="664"/>
                    <a:pt x="5440" y="650"/>
                  </a:cubicBezTo>
                  <a:cubicBezTo>
                    <a:pt x="5459" y="631"/>
                    <a:pt x="5477" y="617"/>
                    <a:pt x="5499" y="598"/>
                  </a:cubicBezTo>
                  <a:cubicBezTo>
                    <a:pt x="5521" y="584"/>
                    <a:pt x="5539" y="569"/>
                    <a:pt x="5565" y="558"/>
                  </a:cubicBezTo>
                  <a:cubicBezTo>
                    <a:pt x="5642" y="514"/>
                    <a:pt x="5730" y="492"/>
                    <a:pt x="5821" y="492"/>
                  </a:cubicBezTo>
                  <a:lnTo>
                    <a:pt x="6577" y="492"/>
                  </a:lnTo>
                  <a:cubicBezTo>
                    <a:pt x="6577" y="492"/>
                    <a:pt x="6577" y="488"/>
                    <a:pt x="6577" y="488"/>
                  </a:cubicBezTo>
                  <a:cubicBezTo>
                    <a:pt x="6577" y="426"/>
                    <a:pt x="6577" y="367"/>
                    <a:pt x="6577" y="305"/>
                  </a:cubicBezTo>
                  <a:cubicBezTo>
                    <a:pt x="6577" y="305"/>
                    <a:pt x="6577" y="301"/>
                    <a:pt x="6577" y="298"/>
                  </a:cubicBezTo>
                  <a:cubicBezTo>
                    <a:pt x="6573" y="239"/>
                    <a:pt x="6569" y="184"/>
                    <a:pt x="6569" y="126"/>
                  </a:cubicBezTo>
                  <a:lnTo>
                    <a:pt x="5821" y="126"/>
                  </a:lnTo>
                  <a:cubicBezTo>
                    <a:pt x="5649" y="126"/>
                    <a:pt x="5495" y="210"/>
                    <a:pt x="5396" y="334"/>
                  </a:cubicBezTo>
                  <a:cubicBezTo>
                    <a:pt x="5341" y="408"/>
                    <a:pt x="5301" y="492"/>
                    <a:pt x="5286" y="587"/>
                  </a:cubicBezTo>
                  <a:cubicBezTo>
                    <a:pt x="5184" y="492"/>
                    <a:pt x="5070" y="408"/>
                    <a:pt x="4953" y="334"/>
                  </a:cubicBezTo>
                  <a:cubicBezTo>
                    <a:pt x="4604" y="126"/>
                    <a:pt x="4201" y="1"/>
                    <a:pt x="37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9"/>
            <p:cNvSpPr/>
            <p:nvPr/>
          </p:nvSpPr>
          <p:spPr>
            <a:xfrm>
              <a:off x="571575" y="1797903"/>
              <a:ext cx="1426853" cy="67599"/>
            </a:xfrm>
            <a:custGeom>
              <a:avLst/>
              <a:gdLst/>
              <a:ahLst/>
              <a:cxnLst/>
              <a:rect l="l" t="t" r="r" b="b"/>
              <a:pathLst>
                <a:path w="4517" h="214" extrusionOk="0">
                  <a:moveTo>
                    <a:pt x="0" y="1"/>
                  </a:moveTo>
                  <a:lnTo>
                    <a:pt x="0" y="173"/>
                  </a:lnTo>
                  <a:lnTo>
                    <a:pt x="3945" y="213"/>
                  </a:lnTo>
                  <a:lnTo>
                    <a:pt x="4516" y="213"/>
                  </a:lnTo>
                  <a:lnTo>
                    <a:pt x="451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9"/>
            <p:cNvSpPr/>
            <p:nvPr/>
          </p:nvSpPr>
          <p:spPr>
            <a:xfrm>
              <a:off x="571575" y="1852551"/>
              <a:ext cx="1246166" cy="12951"/>
            </a:xfrm>
            <a:custGeom>
              <a:avLst/>
              <a:gdLst/>
              <a:ahLst/>
              <a:cxnLst/>
              <a:rect l="l" t="t" r="r" b="b"/>
              <a:pathLst>
                <a:path w="3945" h="41" extrusionOk="0">
                  <a:moveTo>
                    <a:pt x="0" y="0"/>
                  </a:moveTo>
                  <a:lnTo>
                    <a:pt x="0" y="40"/>
                  </a:lnTo>
                  <a:lnTo>
                    <a:pt x="3945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9D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19"/>
            <p:cNvSpPr/>
            <p:nvPr/>
          </p:nvSpPr>
          <p:spPr>
            <a:xfrm>
              <a:off x="2044231" y="2050295"/>
              <a:ext cx="173105" cy="670940"/>
            </a:xfrm>
            <a:custGeom>
              <a:avLst/>
              <a:gdLst/>
              <a:ahLst/>
              <a:cxnLst/>
              <a:rect l="l" t="t" r="r" b="b"/>
              <a:pathLst>
                <a:path w="548" h="2124" extrusionOk="0">
                  <a:moveTo>
                    <a:pt x="1" y="1"/>
                  </a:moveTo>
                  <a:lnTo>
                    <a:pt x="544" y="2123"/>
                  </a:lnTo>
                  <a:lnTo>
                    <a:pt x="547" y="2123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ABE0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9"/>
            <p:cNvSpPr/>
            <p:nvPr/>
          </p:nvSpPr>
          <p:spPr>
            <a:xfrm>
              <a:off x="2012010" y="1919519"/>
              <a:ext cx="22112" cy="87184"/>
            </a:xfrm>
            <a:custGeom>
              <a:avLst/>
              <a:gdLst/>
              <a:ahLst/>
              <a:cxnLst/>
              <a:rect l="l" t="t" r="r" b="b"/>
              <a:pathLst>
                <a:path w="70" h="276" extrusionOk="0">
                  <a:moveTo>
                    <a:pt x="70" y="276"/>
                  </a:moveTo>
                  <a:lnTo>
                    <a:pt x="0" y="1"/>
                  </a:lnTo>
                  <a:lnTo>
                    <a:pt x="70" y="276"/>
                  </a:lnTo>
                  <a:close/>
                </a:path>
              </a:pathLst>
            </a:custGeom>
            <a:solidFill>
              <a:srgbClr val="ABE0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9"/>
            <p:cNvSpPr/>
            <p:nvPr/>
          </p:nvSpPr>
          <p:spPr>
            <a:xfrm>
              <a:off x="1873021" y="1919519"/>
              <a:ext cx="161101" cy="87184"/>
            </a:xfrm>
            <a:custGeom>
              <a:avLst/>
              <a:gdLst/>
              <a:ahLst/>
              <a:cxnLst/>
              <a:rect l="l" t="t" r="r" b="b"/>
              <a:pathLst>
                <a:path w="510" h="276" extrusionOk="0">
                  <a:moveTo>
                    <a:pt x="0" y="1"/>
                  </a:moveTo>
                  <a:lnTo>
                    <a:pt x="0" y="276"/>
                  </a:lnTo>
                  <a:lnTo>
                    <a:pt x="510" y="276"/>
                  </a:lnTo>
                  <a:lnTo>
                    <a:pt x="44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19"/>
            <p:cNvSpPr/>
            <p:nvPr/>
          </p:nvSpPr>
          <p:spPr>
            <a:xfrm>
              <a:off x="1873021" y="2050295"/>
              <a:ext cx="343051" cy="670940"/>
            </a:xfrm>
            <a:custGeom>
              <a:avLst/>
              <a:gdLst/>
              <a:ahLst/>
              <a:cxnLst/>
              <a:rect l="l" t="t" r="r" b="b"/>
              <a:pathLst>
                <a:path w="1086" h="2124" extrusionOk="0">
                  <a:moveTo>
                    <a:pt x="0" y="1"/>
                  </a:moveTo>
                  <a:lnTo>
                    <a:pt x="0" y="2123"/>
                  </a:lnTo>
                  <a:lnTo>
                    <a:pt x="1086" y="2123"/>
                  </a:lnTo>
                  <a:lnTo>
                    <a:pt x="5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19"/>
            <p:cNvSpPr/>
            <p:nvPr/>
          </p:nvSpPr>
          <p:spPr>
            <a:xfrm>
              <a:off x="613272" y="4110492"/>
              <a:ext cx="54648" cy="316"/>
            </a:xfrm>
            <a:custGeom>
              <a:avLst/>
              <a:gdLst/>
              <a:ahLst/>
              <a:cxnLst/>
              <a:rect l="l" t="t" r="r" b="b"/>
              <a:pathLst>
                <a:path w="173" h="1" extrusionOk="0">
                  <a:moveTo>
                    <a:pt x="0" y="0"/>
                  </a:moveTo>
                  <a:lnTo>
                    <a:pt x="0" y="0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1515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19"/>
            <p:cNvSpPr/>
            <p:nvPr/>
          </p:nvSpPr>
          <p:spPr>
            <a:xfrm>
              <a:off x="1514176" y="4110492"/>
              <a:ext cx="54648" cy="316"/>
            </a:xfrm>
            <a:custGeom>
              <a:avLst/>
              <a:gdLst/>
              <a:ahLst/>
              <a:cxnLst/>
              <a:rect l="l" t="t" r="r" b="b"/>
              <a:pathLst>
                <a:path w="173" h="1" extrusionOk="0">
                  <a:moveTo>
                    <a:pt x="0" y="0"/>
                  </a:moveTo>
                  <a:lnTo>
                    <a:pt x="0" y="0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1515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19"/>
            <p:cNvSpPr/>
            <p:nvPr/>
          </p:nvSpPr>
          <p:spPr>
            <a:xfrm>
              <a:off x="667604" y="4323398"/>
              <a:ext cx="316" cy="85921"/>
            </a:xfrm>
            <a:custGeom>
              <a:avLst/>
              <a:gdLst/>
              <a:ahLst/>
              <a:cxnLst/>
              <a:rect l="l" t="t" r="r" b="b"/>
              <a:pathLst>
                <a:path w="1" h="272" extrusionOk="0">
                  <a:moveTo>
                    <a:pt x="1" y="1"/>
                  </a:moveTo>
                  <a:lnTo>
                    <a:pt x="1" y="272"/>
                  </a:lnTo>
                  <a:close/>
                </a:path>
              </a:pathLst>
            </a:custGeom>
            <a:solidFill>
              <a:srgbClr val="E99D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9"/>
            <p:cNvSpPr/>
            <p:nvPr/>
          </p:nvSpPr>
          <p:spPr>
            <a:xfrm>
              <a:off x="667604" y="2050295"/>
              <a:ext cx="200587" cy="1503297"/>
            </a:xfrm>
            <a:custGeom>
              <a:avLst/>
              <a:gdLst/>
              <a:ahLst/>
              <a:cxnLst/>
              <a:rect l="l" t="t" r="r" b="b"/>
              <a:pathLst>
                <a:path w="635" h="4759" extrusionOk="0">
                  <a:moveTo>
                    <a:pt x="1" y="1"/>
                  </a:moveTo>
                  <a:lnTo>
                    <a:pt x="1" y="4759"/>
                  </a:lnTo>
                  <a:lnTo>
                    <a:pt x="635" y="4759"/>
                  </a:lnTo>
                  <a:lnTo>
                    <a:pt x="63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19"/>
            <p:cNvSpPr/>
            <p:nvPr/>
          </p:nvSpPr>
          <p:spPr>
            <a:xfrm>
              <a:off x="667604" y="3994563"/>
              <a:ext cx="316" cy="36327"/>
            </a:xfrm>
            <a:custGeom>
              <a:avLst/>
              <a:gdLst/>
              <a:ahLst/>
              <a:cxnLst/>
              <a:rect l="l" t="t" r="r" b="b"/>
              <a:pathLst>
                <a:path w="1" h="115" extrusionOk="0">
                  <a:moveTo>
                    <a:pt x="1" y="1"/>
                  </a:moveTo>
                  <a:lnTo>
                    <a:pt x="1" y="114"/>
                  </a:lnTo>
                  <a:close/>
                </a:path>
              </a:pathLst>
            </a:custGeom>
            <a:solidFill>
              <a:srgbClr val="E99D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19"/>
            <p:cNvSpPr/>
            <p:nvPr/>
          </p:nvSpPr>
          <p:spPr>
            <a:xfrm>
              <a:off x="867875" y="2050295"/>
              <a:ext cx="630191" cy="1503297"/>
            </a:xfrm>
            <a:custGeom>
              <a:avLst/>
              <a:gdLst/>
              <a:ahLst/>
              <a:cxnLst/>
              <a:rect l="l" t="t" r="r" b="b"/>
              <a:pathLst>
                <a:path w="1995" h="4759" extrusionOk="0">
                  <a:moveTo>
                    <a:pt x="1" y="1"/>
                  </a:moveTo>
                  <a:lnTo>
                    <a:pt x="1" y="4759"/>
                  </a:lnTo>
                  <a:lnTo>
                    <a:pt x="1995" y="4759"/>
                  </a:lnTo>
                  <a:lnTo>
                    <a:pt x="199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19"/>
            <p:cNvSpPr/>
            <p:nvPr/>
          </p:nvSpPr>
          <p:spPr>
            <a:xfrm>
              <a:off x="1497750" y="2050295"/>
              <a:ext cx="16742" cy="1503297"/>
            </a:xfrm>
            <a:custGeom>
              <a:avLst/>
              <a:gdLst/>
              <a:ahLst/>
              <a:cxnLst/>
              <a:rect l="l" t="t" r="r" b="b"/>
              <a:pathLst>
                <a:path w="53" h="4759" extrusionOk="0">
                  <a:moveTo>
                    <a:pt x="1" y="1"/>
                  </a:moveTo>
                  <a:lnTo>
                    <a:pt x="1" y="4759"/>
                  </a:lnTo>
                  <a:lnTo>
                    <a:pt x="52" y="4759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9"/>
            <p:cNvSpPr/>
            <p:nvPr/>
          </p:nvSpPr>
          <p:spPr>
            <a:xfrm>
              <a:off x="667604" y="4110492"/>
              <a:ext cx="316" cy="31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1515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9"/>
            <p:cNvSpPr/>
            <p:nvPr/>
          </p:nvSpPr>
          <p:spPr>
            <a:xfrm>
              <a:off x="1817425" y="1865187"/>
              <a:ext cx="796978" cy="911644"/>
            </a:xfrm>
            <a:custGeom>
              <a:avLst/>
              <a:gdLst/>
              <a:ahLst/>
              <a:cxnLst/>
              <a:rect l="l" t="t" r="r" b="b"/>
              <a:pathLst>
                <a:path w="2523" h="2886" extrusionOk="0">
                  <a:moveTo>
                    <a:pt x="1" y="0"/>
                  </a:moveTo>
                  <a:lnTo>
                    <a:pt x="1" y="2885"/>
                  </a:lnTo>
                  <a:lnTo>
                    <a:pt x="1302" y="2885"/>
                  </a:lnTo>
                  <a:lnTo>
                    <a:pt x="1262" y="2709"/>
                  </a:lnTo>
                  <a:lnTo>
                    <a:pt x="176" y="2709"/>
                  </a:lnTo>
                  <a:lnTo>
                    <a:pt x="176" y="587"/>
                  </a:lnTo>
                  <a:lnTo>
                    <a:pt x="822" y="587"/>
                  </a:lnTo>
                  <a:cubicBezTo>
                    <a:pt x="976" y="587"/>
                    <a:pt x="1115" y="517"/>
                    <a:pt x="1207" y="400"/>
                  </a:cubicBezTo>
                  <a:cubicBezTo>
                    <a:pt x="1276" y="312"/>
                    <a:pt x="1375" y="264"/>
                    <a:pt x="1485" y="264"/>
                  </a:cubicBezTo>
                  <a:lnTo>
                    <a:pt x="1984" y="264"/>
                  </a:lnTo>
                  <a:cubicBezTo>
                    <a:pt x="2141" y="264"/>
                    <a:pt x="2270" y="393"/>
                    <a:pt x="2270" y="554"/>
                  </a:cubicBezTo>
                  <a:lnTo>
                    <a:pt x="2270" y="605"/>
                  </a:lnTo>
                  <a:cubicBezTo>
                    <a:pt x="2215" y="580"/>
                    <a:pt x="2152" y="565"/>
                    <a:pt x="2086" y="565"/>
                  </a:cubicBezTo>
                  <a:lnTo>
                    <a:pt x="1910" y="565"/>
                  </a:lnTo>
                  <a:lnTo>
                    <a:pt x="1910" y="2475"/>
                  </a:lnTo>
                  <a:lnTo>
                    <a:pt x="2248" y="2475"/>
                  </a:lnTo>
                  <a:cubicBezTo>
                    <a:pt x="2248" y="2475"/>
                    <a:pt x="2522" y="2244"/>
                    <a:pt x="2522" y="1646"/>
                  </a:cubicBezTo>
                  <a:lnTo>
                    <a:pt x="2522" y="1001"/>
                  </a:lnTo>
                  <a:cubicBezTo>
                    <a:pt x="2522" y="888"/>
                    <a:pt x="2478" y="785"/>
                    <a:pt x="2409" y="708"/>
                  </a:cubicBezTo>
                  <a:lnTo>
                    <a:pt x="2409" y="554"/>
                  </a:lnTo>
                  <a:cubicBezTo>
                    <a:pt x="2409" y="319"/>
                    <a:pt x="2218" y="125"/>
                    <a:pt x="1984" y="125"/>
                  </a:cubicBezTo>
                  <a:lnTo>
                    <a:pt x="1485" y="125"/>
                  </a:lnTo>
                  <a:cubicBezTo>
                    <a:pt x="1335" y="125"/>
                    <a:pt x="1192" y="195"/>
                    <a:pt x="1100" y="316"/>
                  </a:cubicBezTo>
                  <a:cubicBezTo>
                    <a:pt x="1034" y="400"/>
                    <a:pt x="932" y="448"/>
                    <a:pt x="822" y="448"/>
                  </a:cubicBezTo>
                  <a:lnTo>
                    <a:pt x="176" y="448"/>
                  </a:lnTo>
                  <a:lnTo>
                    <a:pt x="176" y="173"/>
                  </a:lnTo>
                  <a:lnTo>
                    <a:pt x="616" y="173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9"/>
            <p:cNvSpPr/>
            <p:nvPr/>
          </p:nvSpPr>
          <p:spPr>
            <a:xfrm>
              <a:off x="2373383" y="2043346"/>
              <a:ext cx="47699" cy="603656"/>
            </a:xfrm>
            <a:custGeom>
              <a:avLst/>
              <a:gdLst/>
              <a:ahLst/>
              <a:cxnLst/>
              <a:rect l="l" t="t" r="r" b="b"/>
              <a:pathLst>
                <a:path w="151" h="1911" extrusionOk="0">
                  <a:moveTo>
                    <a:pt x="150" y="1"/>
                  </a:moveTo>
                  <a:cubicBezTo>
                    <a:pt x="70" y="1"/>
                    <a:pt x="0" y="67"/>
                    <a:pt x="0" y="151"/>
                  </a:cubicBezTo>
                  <a:lnTo>
                    <a:pt x="0" y="1760"/>
                  </a:lnTo>
                  <a:cubicBezTo>
                    <a:pt x="0" y="1845"/>
                    <a:pt x="70" y="1911"/>
                    <a:pt x="150" y="1911"/>
                  </a:cubicBezTo>
                  <a:lnTo>
                    <a:pt x="1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19"/>
            <p:cNvSpPr/>
            <p:nvPr/>
          </p:nvSpPr>
          <p:spPr>
            <a:xfrm>
              <a:off x="3628394" y="3840411"/>
              <a:ext cx="128881" cy="296932"/>
            </a:xfrm>
            <a:custGeom>
              <a:avLst/>
              <a:gdLst/>
              <a:ahLst/>
              <a:cxnLst/>
              <a:rect l="l" t="t" r="r" b="b"/>
              <a:pathLst>
                <a:path w="408" h="940" extrusionOk="0">
                  <a:moveTo>
                    <a:pt x="184" y="1"/>
                  </a:moveTo>
                  <a:cubicBezTo>
                    <a:pt x="81" y="1"/>
                    <a:pt x="1" y="85"/>
                    <a:pt x="1" y="184"/>
                  </a:cubicBezTo>
                  <a:lnTo>
                    <a:pt x="1" y="756"/>
                  </a:lnTo>
                  <a:cubicBezTo>
                    <a:pt x="1" y="859"/>
                    <a:pt x="81" y="939"/>
                    <a:pt x="184" y="939"/>
                  </a:cubicBezTo>
                  <a:lnTo>
                    <a:pt x="407" y="939"/>
                  </a:lnTo>
                  <a:lnTo>
                    <a:pt x="4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9"/>
            <p:cNvSpPr/>
            <p:nvPr/>
          </p:nvSpPr>
          <p:spPr>
            <a:xfrm>
              <a:off x="1998112" y="1484230"/>
              <a:ext cx="128881" cy="381273"/>
            </a:xfrm>
            <a:custGeom>
              <a:avLst/>
              <a:gdLst/>
              <a:ahLst/>
              <a:cxnLst/>
              <a:rect l="l" t="t" r="r" b="b"/>
              <a:pathLst>
                <a:path w="408" h="1207" extrusionOk="0">
                  <a:moveTo>
                    <a:pt x="0" y="0"/>
                  </a:moveTo>
                  <a:lnTo>
                    <a:pt x="0" y="994"/>
                  </a:lnTo>
                  <a:lnTo>
                    <a:pt x="0" y="1206"/>
                  </a:lnTo>
                  <a:lnTo>
                    <a:pt x="246" y="1206"/>
                  </a:lnTo>
                  <a:cubicBezTo>
                    <a:pt x="334" y="1206"/>
                    <a:pt x="407" y="1133"/>
                    <a:pt x="407" y="1045"/>
                  </a:cubicBezTo>
                  <a:lnTo>
                    <a:pt x="407" y="162"/>
                  </a:lnTo>
                  <a:cubicBezTo>
                    <a:pt x="407" y="74"/>
                    <a:pt x="334" y="0"/>
                    <a:pt x="246" y="0"/>
                  </a:cubicBezTo>
                  <a:close/>
                </a:path>
              </a:pathLst>
            </a:custGeom>
            <a:solidFill>
              <a:srgbClr val="1515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19"/>
            <p:cNvSpPr/>
            <p:nvPr/>
          </p:nvSpPr>
          <p:spPr>
            <a:xfrm>
              <a:off x="820492" y="1995015"/>
              <a:ext cx="868684" cy="993774"/>
            </a:xfrm>
            <a:custGeom>
              <a:avLst/>
              <a:gdLst/>
              <a:ahLst/>
              <a:cxnLst/>
              <a:rect l="l" t="t" r="r" b="b"/>
              <a:pathLst>
                <a:path w="2750" h="3146" extrusionOk="0">
                  <a:moveTo>
                    <a:pt x="2585" y="2691"/>
                  </a:moveTo>
                  <a:cubicBezTo>
                    <a:pt x="2585" y="2852"/>
                    <a:pt x="2453" y="2980"/>
                    <a:pt x="2295" y="2980"/>
                  </a:cubicBezTo>
                  <a:lnTo>
                    <a:pt x="455" y="2980"/>
                  </a:lnTo>
                  <a:cubicBezTo>
                    <a:pt x="297" y="2980"/>
                    <a:pt x="165" y="2852"/>
                    <a:pt x="165" y="2691"/>
                  </a:cubicBezTo>
                  <a:lnTo>
                    <a:pt x="165" y="455"/>
                  </a:lnTo>
                  <a:cubicBezTo>
                    <a:pt x="165" y="293"/>
                    <a:pt x="297" y="161"/>
                    <a:pt x="455" y="161"/>
                  </a:cubicBezTo>
                  <a:lnTo>
                    <a:pt x="2295" y="161"/>
                  </a:lnTo>
                  <a:cubicBezTo>
                    <a:pt x="2453" y="161"/>
                    <a:pt x="2585" y="293"/>
                    <a:pt x="2585" y="455"/>
                  </a:cubicBezTo>
                  <a:close/>
                  <a:moveTo>
                    <a:pt x="2295" y="0"/>
                  </a:moveTo>
                  <a:lnTo>
                    <a:pt x="455" y="0"/>
                  </a:lnTo>
                  <a:cubicBezTo>
                    <a:pt x="206" y="0"/>
                    <a:pt x="0" y="202"/>
                    <a:pt x="0" y="455"/>
                  </a:cubicBezTo>
                  <a:lnTo>
                    <a:pt x="0" y="2691"/>
                  </a:lnTo>
                  <a:cubicBezTo>
                    <a:pt x="0" y="2940"/>
                    <a:pt x="206" y="3145"/>
                    <a:pt x="455" y="3145"/>
                  </a:cubicBezTo>
                  <a:lnTo>
                    <a:pt x="2295" y="3145"/>
                  </a:lnTo>
                  <a:cubicBezTo>
                    <a:pt x="2544" y="3145"/>
                    <a:pt x="2750" y="2940"/>
                    <a:pt x="2750" y="2691"/>
                  </a:cubicBezTo>
                  <a:lnTo>
                    <a:pt x="2750" y="455"/>
                  </a:lnTo>
                  <a:cubicBezTo>
                    <a:pt x="2750" y="202"/>
                    <a:pt x="2544" y="0"/>
                    <a:pt x="2295" y="0"/>
                  </a:cubicBezTo>
                  <a:close/>
                </a:path>
              </a:pathLst>
            </a:custGeom>
            <a:solidFill>
              <a:srgbClr val="1515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9"/>
            <p:cNvSpPr/>
            <p:nvPr/>
          </p:nvSpPr>
          <p:spPr>
            <a:xfrm>
              <a:off x="805330" y="2349122"/>
              <a:ext cx="763494" cy="1207944"/>
            </a:xfrm>
            <a:custGeom>
              <a:avLst/>
              <a:gdLst/>
              <a:ahLst/>
              <a:cxnLst/>
              <a:rect l="l" t="t" r="r" b="b"/>
              <a:pathLst>
                <a:path w="2417" h="3824" extrusionOk="0">
                  <a:moveTo>
                    <a:pt x="1" y="1"/>
                  </a:moveTo>
                  <a:lnTo>
                    <a:pt x="316" y="1"/>
                  </a:lnTo>
                  <a:cubicBezTo>
                    <a:pt x="448" y="1"/>
                    <a:pt x="712" y="111"/>
                    <a:pt x="749" y="459"/>
                  </a:cubicBezTo>
                  <a:cubicBezTo>
                    <a:pt x="782" y="807"/>
                    <a:pt x="936" y="2457"/>
                    <a:pt x="936" y="2457"/>
                  </a:cubicBezTo>
                  <a:lnTo>
                    <a:pt x="1929" y="2457"/>
                  </a:lnTo>
                  <a:cubicBezTo>
                    <a:pt x="2339" y="2457"/>
                    <a:pt x="2416" y="2508"/>
                    <a:pt x="2416" y="2677"/>
                  </a:cubicBezTo>
                  <a:lnTo>
                    <a:pt x="2416" y="3824"/>
                  </a:lnTo>
                  <a:lnTo>
                    <a:pt x="1" y="3824"/>
                  </a:lnTo>
                  <a:lnTo>
                    <a:pt x="1" y="238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9"/>
            <p:cNvSpPr/>
            <p:nvPr/>
          </p:nvSpPr>
          <p:spPr>
            <a:xfrm>
              <a:off x="667604" y="2462524"/>
              <a:ext cx="238809" cy="299143"/>
            </a:xfrm>
            <a:custGeom>
              <a:avLst/>
              <a:gdLst/>
              <a:ahLst/>
              <a:cxnLst/>
              <a:rect l="l" t="t" r="r" b="b"/>
              <a:pathLst>
                <a:path w="756" h="947" extrusionOk="0">
                  <a:moveTo>
                    <a:pt x="756" y="771"/>
                  </a:moveTo>
                  <a:lnTo>
                    <a:pt x="576" y="492"/>
                  </a:lnTo>
                  <a:cubicBezTo>
                    <a:pt x="576" y="488"/>
                    <a:pt x="580" y="485"/>
                    <a:pt x="580" y="481"/>
                  </a:cubicBezTo>
                  <a:lnTo>
                    <a:pt x="580" y="481"/>
                  </a:lnTo>
                  <a:cubicBezTo>
                    <a:pt x="583" y="477"/>
                    <a:pt x="583" y="470"/>
                    <a:pt x="587" y="466"/>
                  </a:cubicBezTo>
                  <a:lnTo>
                    <a:pt x="587" y="466"/>
                  </a:lnTo>
                  <a:cubicBezTo>
                    <a:pt x="587" y="463"/>
                    <a:pt x="587" y="463"/>
                    <a:pt x="587" y="463"/>
                  </a:cubicBezTo>
                  <a:cubicBezTo>
                    <a:pt x="587" y="463"/>
                    <a:pt x="587" y="463"/>
                    <a:pt x="587" y="459"/>
                  </a:cubicBezTo>
                  <a:lnTo>
                    <a:pt x="587" y="459"/>
                  </a:lnTo>
                  <a:cubicBezTo>
                    <a:pt x="605" y="397"/>
                    <a:pt x="591" y="301"/>
                    <a:pt x="583" y="239"/>
                  </a:cubicBezTo>
                  <a:lnTo>
                    <a:pt x="558" y="107"/>
                  </a:lnTo>
                  <a:cubicBezTo>
                    <a:pt x="536" y="93"/>
                    <a:pt x="506" y="96"/>
                    <a:pt x="484" y="111"/>
                  </a:cubicBezTo>
                  <a:cubicBezTo>
                    <a:pt x="466" y="126"/>
                    <a:pt x="459" y="148"/>
                    <a:pt x="459" y="173"/>
                  </a:cubicBezTo>
                  <a:lnTo>
                    <a:pt x="481" y="290"/>
                  </a:lnTo>
                  <a:lnTo>
                    <a:pt x="437" y="221"/>
                  </a:lnTo>
                  <a:lnTo>
                    <a:pt x="352" y="38"/>
                  </a:lnTo>
                  <a:cubicBezTo>
                    <a:pt x="345" y="23"/>
                    <a:pt x="334" y="12"/>
                    <a:pt x="319" y="8"/>
                  </a:cubicBezTo>
                  <a:lnTo>
                    <a:pt x="312" y="8"/>
                  </a:lnTo>
                  <a:cubicBezTo>
                    <a:pt x="290" y="1"/>
                    <a:pt x="264" y="16"/>
                    <a:pt x="257" y="41"/>
                  </a:cubicBezTo>
                  <a:cubicBezTo>
                    <a:pt x="253" y="52"/>
                    <a:pt x="253" y="63"/>
                    <a:pt x="257" y="74"/>
                  </a:cubicBezTo>
                  <a:lnTo>
                    <a:pt x="338" y="265"/>
                  </a:lnTo>
                  <a:lnTo>
                    <a:pt x="228" y="89"/>
                  </a:lnTo>
                  <a:cubicBezTo>
                    <a:pt x="217" y="71"/>
                    <a:pt x="199" y="60"/>
                    <a:pt x="180" y="52"/>
                  </a:cubicBezTo>
                  <a:cubicBezTo>
                    <a:pt x="155" y="41"/>
                    <a:pt x="125" y="56"/>
                    <a:pt x="114" y="82"/>
                  </a:cubicBezTo>
                  <a:cubicBezTo>
                    <a:pt x="111" y="100"/>
                    <a:pt x="111" y="115"/>
                    <a:pt x="122" y="129"/>
                  </a:cubicBezTo>
                  <a:lnTo>
                    <a:pt x="253" y="323"/>
                  </a:lnTo>
                  <a:lnTo>
                    <a:pt x="111" y="181"/>
                  </a:lnTo>
                  <a:cubicBezTo>
                    <a:pt x="103" y="173"/>
                    <a:pt x="92" y="170"/>
                    <a:pt x="85" y="170"/>
                  </a:cubicBezTo>
                  <a:cubicBezTo>
                    <a:pt x="59" y="170"/>
                    <a:pt x="37" y="188"/>
                    <a:pt x="37" y="214"/>
                  </a:cubicBezTo>
                  <a:cubicBezTo>
                    <a:pt x="34" y="228"/>
                    <a:pt x="41" y="247"/>
                    <a:pt x="52" y="258"/>
                  </a:cubicBezTo>
                  <a:lnTo>
                    <a:pt x="144" y="367"/>
                  </a:lnTo>
                  <a:lnTo>
                    <a:pt x="67" y="320"/>
                  </a:lnTo>
                  <a:cubicBezTo>
                    <a:pt x="59" y="316"/>
                    <a:pt x="48" y="312"/>
                    <a:pt x="37" y="316"/>
                  </a:cubicBezTo>
                  <a:cubicBezTo>
                    <a:pt x="15" y="316"/>
                    <a:pt x="1" y="338"/>
                    <a:pt x="4" y="360"/>
                  </a:cubicBezTo>
                  <a:cubicBezTo>
                    <a:pt x="4" y="378"/>
                    <a:pt x="12" y="393"/>
                    <a:pt x="26" y="400"/>
                  </a:cubicBezTo>
                  <a:lnTo>
                    <a:pt x="177" y="518"/>
                  </a:lnTo>
                  <a:lnTo>
                    <a:pt x="195" y="543"/>
                  </a:lnTo>
                  <a:cubicBezTo>
                    <a:pt x="199" y="547"/>
                    <a:pt x="202" y="551"/>
                    <a:pt x="206" y="554"/>
                  </a:cubicBezTo>
                  <a:cubicBezTo>
                    <a:pt x="242" y="598"/>
                    <a:pt x="294" y="620"/>
                    <a:pt x="345" y="624"/>
                  </a:cubicBezTo>
                  <a:cubicBezTo>
                    <a:pt x="404" y="771"/>
                    <a:pt x="481" y="947"/>
                    <a:pt x="481" y="947"/>
                  </a:cubicBezTo>
                  <a:close/>
                </a:path>
              </a:pathLst>
            </a:custGeom>
            <a:solidFill>
              <a:srgbClr val="FDCE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9"/>
            <p:cNvSpPr/>
            <p:nvPr/>
          </p:nvSpPr>
          <p:spPr>
            <a:xfrm>
              <a:off x="768371" y="2621414"/>
              <a:ext cx="128881" cy="122879"/>
            </a:xfrm>
            <a:custGeom>
              <a:avLst/>
              <a:gdLst/>
              <a:ahLst/>
              <a:cxnLst/>
              <a:rect l="l" t="t" r="r" b="b"/>
              <a:pathLst>
                <a:path w="408" h="389" extrusionOk="0">
                  <a:moveTo>
                    <a:pt x="0" y="194"/>
                  </a:moveTo>
                  <a:lnTo>
                    <a:pt x="107" y="389"/>
                  </a:lnTo>
                  <a:lnTo>
                    <a:pt x="407" y="143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9"/>
            <p:cNvSpPr/>
            <p:nvPr/>
          </p:nvSpPr>
          <p:spPr>
            <a:xfrm>
              <a:off x="770583" y="2628363"/>
              <a:ext cx="455506" cy="444766"/>
            </a:xfrm>
            <a:custGeom>
              <a:avLst/>
              <a:gdLst/>
              <a:ahLst/>
              <a:cxnLst/>
              <a:rect l="l" t="t" r="r" b="b"/>
              <a:pathLst>
                <a:path w="1442" h="1408" extrusionOk="0">
                  <a:moveTo>
                    <a:pt x="1379" y="737"/>
                  </a:moveTo>
                  <a:cubicBezTo>
                    <a:pt x="994" y="693"/>
                    <a:pt x="536" y="323"/>
                    <a:pt x="375" y="0"/>
                  </a:cubicBezTo>
                  <a:cubicBezTo>
                    <a:pt x="250" y="88"/>
                    <a:pt x="125" y="176"/>
                    <a:pt x="1" y="264"/>
                  </a:cubicBezTo>
                  <a:cubicBezTo>
                    <a:pt x="177" y="704"/>
                    <a:pt x="763" y="1217"/>
                    <a:pt x="1196" y="1408"/>
                  </a:cubicBezTo>
                  <a:cubicBezTo>
                    <a:pt x="1251" y="1213"/>
                    <a:pt x="1298" y="968"/>
                    <a:pt x="1441" y="825"/>
                  </a:cubicBez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9"/>
            <p:cNvSpPr/>
            <p:nvPr/>
          </p:nvSpPr>
          <p:spPr>
            <a:xfrm>
              <a:off x="1112370" y="2794834"/>
              <a:ext cx="518999" cy="520263"/>
            </a:xfrm>
            <a:custGeom>
              <a:avLst/>
              <a:gdLst/>
              <a:ahLst/>
              <a:cxnLst/>
              <a:rect l="l" t="t" r="r" b="b"/>
              <a:pathLst>
                <a:path w="1643" h="1647" extrusionOk="0">
                  <a:moveTo>
                    <a:pt x="829" y="1577"/>
                  </a:moveTo>
                  <a:lnTo>
                    <a:pt x="1642" y="1511"/>
                  </a:lnTo>
                  <a:cubicBezTo>
                    <a:pt x="1642" y="1511"/>
                    <a:pt x="1466" y="430"/>
                    <a:pt x="1272" y="217"/>
                  </a:cubicBezTo>
                  <a:cubicBezTo>
                    <a:pt x="1071" y="1"/>
                    <a:pt x="843" y="23"/>
                    <a:pt x="697" y="38"/>
                  </a:cubicBezTo>
                  <a:cubicBezTo>
                    <a:pt x="550" y="49"/>
                    <a:pt x="319" y="63"/>
                    <a:pt x="158" y="313"/>
                  </a:cubicBezTo>
                  <a:cubicBezTo>
                    <a:pt x="0" y="551"/>
                    <a:pt x="4" y="1647"/>
                    <a:pt x="4" y="1647"/>
                  </a:cubicBezTo>
                  <a:lnTo>
                    <a:pt x="818" y="1577"/>
                  </a:ln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9"/>
            <p:cNvSpPr/>
            <p:nvPr/>
          </p:nvSpPr>
          <p:spPr>
            <a:xfrm>
              <a:off x="1224509" y="2799573"/>
              <a:ext cx="217013" cy="176264"/>
            </a:xfrm>
            <a:custGeom>
              <a:avLst/>
              <a:gdLst/>
              <a:ahLst/>
              <a:cxnLst/>
              <a:rect l="l" t="t" r="r" b="b"/>
              <a:pathLst>
                <a:path w="687" h="558" extrusionOk="0">
                  <a:moveTo>
                    <a:pt x="386" y="558"/>
                  </a:moveTo>
                  <a:cubicBezTo>
                    <a:pt x="551" y="462"/>
                    <a:pt x="646" y="191"/>
                    <a:pt x="686" y="48"/>
                  </a:cubicBezTo>
                  <a:cubicBezTo>
                    <a:pt x="558" y="1"/>
                    <a:pt x="433" y="15"/>
                    <a:pt x="342" y="23"/>
                  </a:cubicBezTo>
                  <a:cubicBezTo>
                    <a:pt x="246" y="30"/>
                    <a:pt x="122" y="37"/>
                    <a:pt x="1" y="107"/>
                  </a:cubicBezTo>
                  <a:cubicBezTo>
                    <a:pt x="67" y="239"/>
                    <a:pt x="206" y="488"/>
                    <a:pt x="386" y="5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9"/>
            <p:cNvSpPr/>
            <p:nvPr/>
          </p:nvSpPr>
          <p:spPr>
            <a:xfrm>
              <a:off x="1186287" y="2686170"/>
              <a:ext cx="227437" cy="194901"/>
            </a:xfrm>
            <a:custGeom>
              <a:avLst/>
              <a:gdLst/>
              <a:ahLst/>
              <a:cxnLst/>
              <a:rect l="l" t="t" r="r" b="b"/>
              <a:pathLst>
                <a:path w="720" h="617" extrusionOk="0">
                  <a:moveTo>
                    <a:pt x="386" y="19"/>
                  </a:moveTo>
                  <a:lnTo>
                    <a:pt x="272" y="33"/>
                  </a:lnTo>
                  <a:cubicBezTo>
                    <a:pt x="114" y="48"/>
                    <a:pt x="1" y="191"/>
                    <a:pt x="19" y="349"/>
                  </a:cubicBezTo>
                  <a:cubicBezTo>
                    <a:pt x="37" y="506"/>
                    <a:pt x="180" y="616"/>
                    <a:pt x="338" y="598"/>
                  </a:cubicBezTo>
                  <a:lnTo>
                    <a:pt x="452" y="587"/>
                  </a:lnTo>
                  <a:cubicBezTo>
                    <a:pt x="609" y="569"/>
                    <a:pt x="719" y="426"/>
                    <a:pt x="701" y="268"/>
                  </a:cubicBezTo>
                  <a:cubicBezTo>
                    <a:pt x="683" y="114"/>
                    <a:pt x="543" y="0"/>
                    <a:pt x="386" y="19"/>
                  </a:cubicBezTo>
                  <a:close/>
                </a:path>
              </a:pathLst>
            </a:custGeom>
            <a:solidFill>
              <a:srgbClr val="9192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9"/>
            <p:cNvSpPr/>
            <p:nvPr/>
          </p:nvSpPr>
          <p:spPr>
            <a:xfrm>
              <a:off x="1284843" y="2822632"/>
              <a:ext cx="98556" cy="153204"/>
            </a:xfrm>
            <a:custGeom>
              <a:avLst/>
              <a:gdLst/>
              <a:ahLst/>
              <a:cxnLst/>
              <a:rect l="l" t="t" r="r" b="b"/>
              <a:pathLst>
                <a:path w="312" h="485" extrusionOk="0">
                  <a:moveTo>
                    <a:pt x="92" y="426"/>
                  </a:moveTo>
                  <a:cubicBezTo>
                    <a:pt x="125" y="452"/>
                    <a:pt x="158" y="470"/>
                    <a:pt x="195" y="485"/>
                  </a:cubicBezTo>
                  <a:cubicBezTo>
                    <a:pt x="228" y="466"/>
                    <a:pt x="257" y="441"/>
                    <a:pt x="283" y="408"/>
                  </a:cubicBezTo>
                  <a:cubicBezTo>
                    <a:pt x="264" y="345"/>
                    <a:pt x="239" y="272"/>
                    <a:pt x="213" y="225"/>
                  </a:cubicBezTo>
                  <a:cubicBezTo>
                    <a:pt x="264" y="170"/>
                    <a:pt x="297" y="78"/>
                    <a:pt x="312" y="23"/>
                  </a:cubicBezTo>
                  <a:cubicBezTo>
                    <a:pt x="253" y="1"/>
                    <a:pt x="198" y="8"/>
                    <a:pt x="154" y="12"/>
                  </a:cubicBezTo>
                  <a:cubicBezTo>
                    <a:pt x="110" y="16"/>
                    <a:pt x="55" y="19"/>
                    <a:pt x="0" y="49"/>
                  </a:cubicBezTo>
                  <a:cubicBezTo>
                    <a:pt x="22" y="100"/>
                    <a:pt x="70" y="184"/>
                    <a:pt x="132" y="232"/>
                  </a:cubicBezTo>
                  <a:cubicBezTo>
                    <a:pt x="114" y="283"/>
                    <a:pt x="99" y="356"/>
                    <a:pt x="92" y="426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9"/>
            <p:cNvSpPr/>
            <p:nvPr/>
          </p:nvSpPr>
          <p:spPr>
            <a:xfrm>
              <a:off x="960429" y="2132741"/>
              <a:ext cx="596707" cy="601129"/>
            </a:xfrm>
            <a:custGeom>
              <a:avLst/>
              <a:gdLst/>
              <a:ahLst/>
              <a:cxnLst/>
              <a:rect l="l" t="t" r="r" b="b"/>
              <a:pathLst>
                <a:path w="1889" h="1903" extrusionOk="0">
                  <a:moveTo>
                    <a:pt x="470" y="1903"/>
                  </a:moveTo>
                  <a:lnTo>
                    <a:pt x="1559" y="1811"/>
                  </a:lnTo>
                  <a:cubicBezTo>
                    <a:pt x="1577" y="1811"/>
                    <a:pt x="1698" y="1532"/>
                    <a:pt x="1793" y="1309"/>
                  </a:cubicBezTo>
                  <a:cubicBezTo>
                    <a:pt x="1867" y="1137"/>
                    <a:pt x="1889" y="942"/>
                    <a:pt x="1856" y="759"/>
                  </a:cubicBezTo>
                  <a:cubicBezTo>
                    <a:pt x="1749" y="304"/>
                    <a:pt x="1328" y="0"/>
                    <a:pt x="862" y="37"/>
                  </a:cubicBezTo>
                  <a:cubicBezTo>
                    <a:pt x="401" y="74"/>
                    <a:pt x="34" y="447"/>
                    <a:pt x="5" y="909"/>
                  </a:cubicBezTo>
                  <a:lnTo>
                    <a:pt x="5" y="913"/>
                  </a:lnTo>
                  <a:cubicBezTo>
                    <a:pt x="1" y="1100"/>
                    <a:pt x="56" y="1287"/>
                    <a:pt x="155" y="1444"/>
                  </a:cubicBezTo>
                  <a:cubicBezTo>
                    <a:pt x="287" y="1650"/>
                    <a:pt x="452" y="1903"/>
                    <a:pt x="470" y="1903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9"/>
            <p:cNvSpPr/>
            <p:nvPr/>
          </p:nvSpPr>
          <p:spPr>
            <a:xfrm>
              <a:off x="951269" y="2250882"/>
              <a:ext cx="595443" cy="630191"/>
            </a:xfrm>
            <a:custGeom>
              <a:avLst/>
              <a:gdLst/>
              <a:ahLst/>
              <a:cxnLst/>
              <a:rect l="l" t="t" r="r" b="b"/>
              <a:pathLst>
                <a:path w="1885" h="1995" extrusionOk="0">
                  <a:moveTo>
                    <a:pt x="1844" y="1067"/>
                  </a:moveTo>
                  <a:lnTo>
                    <a:pt x="1800" y="609"/>
                  </a:lnTo>
                  <a:cubicBezTo>
                    <a:pt x="1797" y="605"/>
                    <a:pt x="1789" y="601"/>
                    <a:pt x="1782" y="594"/>
                  </a:cubicBezTo>
                  <a:cubicBezTo>
                    <a:pt x="1749" y="557"/>
                    <a:pt x="1723" y="528"/>
                    <a:pt x="1716" y="473"/>
                  </a:cubicBezTo>
                  <a:cubicBezTo>
                    <a:pt x="1701" y="367"/>
                    <a:pt x="1661" y="315"/>
                    <a:pt x="1573" y="253"/>
                  </a:cubicBezTo>
                  <a:cubicBezTo>
                    <a:pt x="1438" y="158"/>
                    <a:pt x="1276" y="92"/>
                    <a:pt x="1108" y="62"/>
                  </a:cubicBezTo>
                  <a:cubicBezTo>
                    <a:pt x="708" y="0"/>
                    <a:pt x="364" y="202"/>
                    <a:pt x="155" y="543"/>
                  </a:cubicBezTo>
                  <a:cubicBezTo>
                    <a:pt x="155" y="546"/>
                    <a:pt x="155" y="550"/>
                    <a:pt x="151" y="550"/>
                  </a:cubicBezTo>
                  <a:lnTo>
                    <a:pt x="184" y="931"/>
                  </a:lnTo>
                  <a:lnTo>
                    <a:pt x="162" y="935"/>
                  </a:lnTo>
                  <a:cubicBezTo>
                    <a:pt x="100" y="939"/>
                    <a:pt x="45" y="979"/>
                    <a:pt x="23" y="1037"/>
                  </a:cubicBezTo>
                  <a:cubicBezTo>
                    <a:pt x="1" y="1089"/>
                    <a:pt x="4" y="1151"/>
                    <a:pt x="37" y="1199"/>
                  </a:cubicBezTo>
                  <a:lnTo>
                    <a:pt x="85" y="1268"/>
                  </a:lnTo>
                  <a:cubicBezTo>
                    <a:pt x="118" y="1320"/>
                    <a:pt x="177" y="1345"/>
                    <a:pt x="235" y="1345"/>
                  </a:cubicBezTo>
                  <a:cubicBezTo>
                    <a:pt x="334" y="1727"/>
                    <a:pt x="693" y="1994"/>
                    <a:pt x="1100" y="1958"/>
                  </a:cubicBezTo>
                  <a:cubicBezTo>
                    <a:pt x="1551" y="1917"/>
                    <a:pt x="1885" y="1518"/>
                    <a:pt x="1844" y="1067"/>
                  </a:cubicBezTo>
                  <a:close/>
                </a:path>
              </a:pathLst>
            </a:custGeom>
            <a:solidFill>
              <a:srgbClr val="FFE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9"/>
            <p:cNvSpPr/>
            <p:nvPr/>
          </p:nvSpPr>
          <p:spPr>
            <a:xfrm>
              <a:off x="936106" y="2437253"/>
              <a:ext cx="140569" cy="140253"/>
            </a:xfrm>
            <a:custGeom>
              <a:avLst/>
              <a:gdLst/>
              <a:ahLst/>
              <a:cxnLst/>
              <a:rect l="l" t="t" r="r" b="b"/>
              <a:pathLst>
                <a:path w="445" h="444" extrusionOk="0">
                  <a:moveTo>
                    <a:pt x="437" y="206"/>
                  </a:moveTo>
                  <a:cubicBezTo>
                    <a:pt x="445" y="323"/>
                    <a:pt x="357" y="425"/>
                    <a:pt x="239" y="436"/>
                  </a:cubicBezTo>
                  <a:cubicBezTo>
                    <a:pt x="122" y="444"/>
                    <a:pt x="19" y="356"/>
                    <a:pt x="12" y="239"/>
                  </a:cubicBezTo>
                  <a:cubicBezTo>
                    <a:pt x="1" y="121"/>
                    <a:pt x="89" y="19"/>
                    <a:pt x="206" y="11"/>
                  </a:cubicBezTo>
                  <a:cubicBezTo>
                    <a:pt x="324" y="0"/>
                    <a:pt x="426" y="88"/>
                    <a:pt x="437" y="206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9"/>
            <p:cNvSpPr/>
            <p:nvPr/>
          </p:nvSpPr>
          <p:spPr>
            <a:xfrm>
              <a:off x="1445629" y="2394293"/>
              <a:ext cx="140569" cy="141516"/>
            </a:xfrm>
            <a:custGeom>
              <a:avLst/>
              <a:gdLst/>
              <a:ahLst/>
              <a:cxnLst/>
              <a:rect l="l" t="t" r="r" b="b"/>
              <a:pathLst>
                <a:path w="445" h="448" extrusionOk="0">
                  <a:moveTo>
                    <a:pt x="12" y="243"/>
                  </a:moveTo>
                  <a:cubicBezTo>
                    <a:pt x="19" y="360"/>
                    <a:pt x="125" y="448"/>
                    <a:pt x="243" y="437"/>
                  </a:cubicBezTo>
                  <a:cubicBezTo>
                    <a:pt x="360" y="426"/>
                    <a:pt x="444" y="323"/>
                    <a:pt x="437" y="206"/>
                  </a:cubicBezTo>
                  <a:cubicBezTo>
                    <a:pt x="426" y="89"/>
                    <a:pt x="323" y="1"/>
                    <a:pt x="206" y="12"/>
                  </a:cubicBezTo>
                  <a:cubicBezTo>
                    <a:pt x="89" y="23"/>
                    <a:pt x="1" y="125"/>
                    <a:pt x="12" y="243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9"/>
            <p:cNvSpPr/>
            <p:nvPr/>
          </p:nvSpPr>
          <p:spPr>
            <a:xfrm>
              <a:off x="963904" y="2105891"/>
              <a:ext cx="574911" cy="277031"/>
            </a:xfrm>
            <a:custGeom>
              <a:avLst/>
              <a:gdLst/>
              <a:ahLst/>
              <a:cxnLst/>
              <a:rect l="l" t="t" r="r" b="b"/>
              <a:pathLst>
                <a:path w="1820" h="877" extrusionOk="0">
                  <a:moveTo>
                    <a:pt x="1819" y="727"/>
                  </a:moveTo>
                  <a:cubicBezTo>
                    <a:pt x="1782" y="617"/>
                    <a:pt x="1731" y="518"/>
                    <a:pt x="1669" y="430"/>
                  </a:cubicBezTo>
                  <a:cubicBezTo>
                    <a:pt x="1478" y="162"/>
                    <a:pt x="1170" y="1"/>
                    <a:pt x="844" y="30"/>
                  </a:cubicBezTo>
                  <a:cubicBezTo>
                    <a:pt x="844" y="30"/>
                    <a:pt x="844" y="30"/>
                    <a:pt x="844" y="30"/>
                  </a:cubicBezTo>
                  <a:cubicBezTo>
                    <a:pt x="844" y="30"/>
                    <a:pt x="844" y="30"/>
                    <a:pt x="844" y="30"/>
                  </a:cubicBezTo>
                  <a:cubicBezTo>
                    <a:pt x="518" y="56"/>
                    <a:pt x="243" y="265"/>
                    <a:pt x="96" y="562"/>
                  </a:cubicBezTo>
                  <a:cubicBezTo>
                    <a:pt x="52" y="657"/>
                    <a:pt x="16" y="763"/>
                    <a:pt x="1" y="877"/>
                  </a:cubicBezTo>
                  <a:cubicBezTo>
                    <a:pt x="1" y="877"/>
                    <a:pt x="390" y="521"/>
                    <a:pt x="881" y="481"/>
                  </a:cubicBezTo>
                  <a:cubicBezTo>
                    <a:pt x="1376" y="437"/>
                    <a:pt x="1819" y="727"/>
                    <a:pt x="1819" y="727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9"/>
            <p:cNvSpPr/>
            <p:nvPr/>
          </p:nvSpPr>
          <p:spPr>
            <a:xfrm>
              <a:off x="943056" y="2357335"/>
              <a:ext cx="139305" cy="139305"/>
            </a:xfrm>
            <a:custGeom>
              <a:avLst/>
              <a:gdLst/>
              <a:ahLst/>
              <a:cxnLst/>
              <a:rect l="l" t="t" r="r" b="b"/>
              <a:pathLst>
                <a:path w="441" h="441" extrusionOk="0">
                  <a:moveTo>
                    <a:pt x="430" y="202"/>
                  </a:moveTo>
                  <a:cubicBezTo>
                    <a:pt x="441" y="319"/>
                    <a:pt x="353" y="422"/>
                    <a:pt x="236" y="429"/>
                  </a:cubicBezTo>
                  <a:cubicBezTo>
                    <a:pt x="122" y="440"/>
                    <a:pt x="19" y="352"/>
                    <a:pt x="12" y="239"/>
                  </a:cubicBezTo>
                  <a:cubicBezTo>
                    <a:pt x="1" y="121"/>
                    <a:pt x="85" y="19"/>
                    <a:pt x="203" y="11"/>
                  </a:cubicBezTo>
                  <a:cubicBezTo>
                    <a:pt x="320" y="0"/>
                    <a:pt x="419" y="88"/>
                    <a:pt x="430" y="202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9"/>
            <p:cNvSpPr/>
            <p:nvPr/>
          </p:nvSpPr>
          <p:spPr>
            <a:xfrm>
              <a:off x="975592" y="2239194"/>
              <a:ext cx="154468" cy="154152"/>
            </a:xfrm>
            <a:custGeom>
              <a:avLst/>
              <a:gdLst/>
              <a:ahLst/>
              <a:cxnLst/>
              <a:rect l="l" t="t" r="r" b="b"/>
              <a:pathLst>
                <a:path w="489" h="488" extrusionOk="0">
                  <a:moveTo>
                    <a:pt x="477" y="224"/>
                  </a:moveTo>
                  <a:cubicBezTo>
                    <a:pt x="488" y="356"/>
                    <a:pt x="393" y="466"/>
                    <a:pt x="265" y="477"/>
                  </a:cubicBezTo>
                  <a:cubicBezTo>
                    <a:pt x="136" y="488"/>
                    <a:pt x="23" y="393"/>
                    <a:pt x="12" y="264"/>
                  </a:cubicBezTo>
                  <a:cubicBezTo>
                    <a:pt x="1" y="136"/>
                    <a:pt x="96" y="22"/>
                    <a:pt x="228" y="11"/>
                  </a:cubicBezTo>
                  <a:cubicBezTo>
                    <a:pt x="356" y="0"/>
                    <a:pt x="466" y="96"/>
                    <a:pt x="477" y="224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9"/>
            <p:cNvSpPr/>
            <p:nvPr/>
          </p:nvSpPr>
          <p:spPr>
            <a:xfrm>
              <a:off x="940845" y="2351649"/>
              <a:ext cx="130145" cy="128565"/>
            </a:xfrm>
            <a:custGeom>
              <a:avLst/>
              <a:gdLst/>
              <a:ahLst/>
              <a:cxnLst/>
              <a:rect l="l" t="t" r="r" b="b"/>
              <a:pathLst>
                <a:path w="412" h="407" extrusionOk="0">
                  <a:moveTo>
                    <a:pt x="400" y="187"/>
                  </a:moveTo>
                  <a:cubicBezTo>
                    <a:pt x="411" y="293"/>
                    <a:pt x="331" y="389"/>
                    <a:pt x="224" y="400"/>
                  </a:cubicBezTo>
                  <a:cubicBezTo>
                    <a:pt x="114" y="407"/>
                    <a:pt x="19" y="326"/>
                    <a:pt x="12" y="220"/>
                  </a:cubicBezTo>
                  <a:cubicBezTo>
                    <a:pt x="1" y="110"/>
                    <a:pt x="81" y="18"/>
                    <a:pt x="191" y="7"/>
                  </a:cubicBezTo>
                  <a:cubicBezTo>
                    <a:pt x="298" y="0"/>
                    <a:pt x="393" y="81"/>
                    <a:pt x="400" y="187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9"/>
            <p:cNvSpPr/>
            <p:nvPr/>
          </p:nvSpPr>
          <p:spPr>
            <a:xfrm>
              <a:off x="984753" y="2164013"/>
              <a:ext cx="141832" cy="142780"/>
            </a:xfrm>
            <a:custGeom>
              <a:avLst/>
              <a:gdLst/>
              <a:ahLst/>
              <a:cxnLst/>
              <a:rect l="l" t="t" r="r" b="b"/>
              <a:pathLst>
                <a:path w="449" h="452" extrusionOk="0">
                  <a:moveTo>
                    <a:pt x="441" y="209"/>
                  </a:moveTo>
                  <a:cubicBezTo>
                    <a:pt x="448" y="326"/>
                    <a:pt x="360" y="429"/>
                    <a:pt x="243" y="440"/>
                  </a:cubicBezTo>
                  <a:cubicBezTo>
                    <a:pt x="126" y="451"/>
                    <a:pt x="23" y="363"/>
                    <a:pt x="12" y="242"/>
                  </a:cubicBezTo>
                  <a:cubicBezTo>
                    <a:pt x="1" y="125"/>
                    <a:pt x="89" y="22"/>
                    <a:pt x="206" y="11"/>
                  </a:cubicBezTo>
                  <a:cubicBezTo>
                    <a:pt x="327" y="0"/>
                    <a:pt x="430" y="88"/>
                    <a:pt x="441" y="209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9"/>
            <p:cNvSpPr/>
            <p:nvPr/>
          </p:nvSpPr>
          <p:spPr>
            <a:xfrm>
              <a:off x="1053300" y="2121053"/>
              <a:ext cx="154152" cy="154468"/>
            </a:xfrm>
            <a:custGeom>
              <a:avLst/>
              <a:gdLst/>
              <a:ahLst/>
              <a:cxnLst/>
              <a:rect l="l" t="t" r="r" b="b"/>
              <a:pathLst>
                <a:path w="488" h="489" extrusionOk="0">
                  <a:moveTo>
                    <a:pt x="477" y="224"/>
                  </a:moveTo>
                  <a:cubicBezTo>
                    <a:pt x="488" y="356"/>
                    <a:pt x="392" y="466"/>
                    <a:pt x="264" y="477"/>
                  </a:cubicBezTo>
                  <a:cubicBezTo>
                    <a:pt x="136" y="488"/>
                    <a:pt x="22" y="393"/>
                    <a:pt x="11" y="264"/>
                  </a:cubicBezTo>
                  <a:cubicBezTo>
                    <a:pt x="0" y="136"/>
                    <a:pt x="96" y="23"/>
                    <a:pt x="224" y="12"/>
                  </a:cubicBezTo>
                  <a:cubicBezTo>
                    <a:pt x="356" y="1"/>
                    <a:pt x="466" y="96"/>
                    <a:pt x="477" y="224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9"/>
            <p:cNvSpPr/>
            <p:nvPr/>
          </p:nvSpPr>
          <p:spPr>
            <a:xfrm>
              <a:off x="1158489" y="2089781"/>
              <a:ext cx="153204" cy="154468"/>
            </a:xfrm>
            <a:custGeom>
              <a:avLst/>
              <a:gdLst/>
              <a:ahLst/>
              <a:cxnLst/>
              <a:rect l="l" t="t" r="r" b="b"/>
              <a:pathLst>
                <a:path w="485" h="489" extrusionOk="0">
                  <a:moveTo>
                    <a:pt x="477" y="224"/>
                  </a:moveTo>
                  <a:cubicBezTo>
                    <a:pt x="485" y="352"/>
                    <a:pt x="389" y="466"/>
                    <a:pt x="261" y="477"/>
                  </a:cubicBezTo>
                  <a:cubicBezTo>
                    <a:pt x="133" y="488"/>
                    <a:pt x="19" y="393"/>
                    <a:pt x="8" y="265"/>
                  </a:cubicBezTo>
                  <a:cubicBezTo>
                    <a:pt x="1" y="136"/>
                    <a:pt x="96" y="23"/>
                    <a:pt x="224" y="12"/>
                  </a:cubicBezTo>
                  <a:cubicBezTo>
                    <a:pt x="353" y="1"/>
                    <a:pt x="466" y="96"/>
                    <a:pt x="477" y="224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9"/>
            <p:cNvSpPr/>
            <p:nvPr/>
          </p:nvSpPr>
          <p:spPr>
            <a:xfrm>
              <a:off x="1095944" y="2180123"/>
              <a:ext cx="154468" cy="154468"/>
            </a:xfrm>
            <a:custGeom>
              <a:avLst/>
              <a:gdLst/>
              <a:ahLst/>
              <a:cxnLst/>
              <a:rect l="l" t="t" r="r" b="b"/>
              <a:pathLst>
                <a:path w="489" h="489" extrusionOk="0">
                  <a:moveTo>
                    <a:pt x="477" y="228"/>
                  </a:moveTo>
                  <a:cubicBezTo>
                    <a:pt x="488" y="356"/>
                    <a:pt x="393" y="470"/>
                    <a:pt x="265" y="477"/>
                  </a:cubicBezTo>
                  <a:cubicBezTo>
                    <a:pt x="136" y="488"/>
                    <a:pt x="23" y="393"/>
                    <a:pt x="12" y="264"/>
                  </a:cubicBezTo>
                  <a:cubicBezTo>
                    <a:pt x="1" y="136"/>
                    <a:pt x="100" y="23"/>
                    <a:pt x="228" y="12"/>
                  </a:cubicBezTo>
                  <a:cubicBezTo>
                    <a:pt x="356" y="1"/>
                    <a:pt x="470" y="99"/>
                    <a:pt x="477" y="228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9"/>
            <p:cNvSpPr/>
            <p:nvPr/>
          </p:nvSpPr>
          <p:spPr>
            <a:xfrm>
              <a:off x="1232722" y="2169699"/>
              <a:ext cx="154152" cy="154468"/>
            </a:xfrm>
            <a:custGeom>
              <a:avLst/>
              <a:gdLst/>
              <a:ahLst/>
              <a:cxnLst/>
              <a:rect l="l" t="t" r="r" b="b"/>
              <a:pathLst>
                <a:path w="488" h="489" extrusionOk="0">
                  <a:moveTo>
                    <a:pt x="477" y="224"/>
                  </a:moveTo>
                  <a:cubicBezTo>
                    <a:pt x="488" y="352"/>
                    <a:pt x="393" y="466"/>
                    <a:pt x="264" y="477"/>
                  </a:cubicBezTo>
                  <a:cubicBezTo>
                    <a:pt x="136" y="488"/>
                    <a:pt x="22" y="389"/>
                    <a:pt x="11" y="261"/>
                  </a:cubicBezTo>
                  <a:cubicBezTo>
                    <a:pt x="0" y="132"/>
                    <a:pt x="96" y="19"/>
                    <a:pt x="228" y="12"/>
                  </a:cubicBezTo>
                  <a:cubicBezTo>
                    <a:pt x="356" y="1"/>
                    <a:pt x="466" y="96"/>
                    <a:pt x="477" y="224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9"/>
            <p:cNvSpPr/>
            <p:nvPr/>
          </p:nvSpPr>
          <p:spPr>
            <a:xfrm>
              <a:off x="1428255" y="2316901"/>
              <a:ext cx="138358" cy="138989"/>
            </a:xfrm>
            <a:custGeom>
              <a:avLst/>
              <a:gdLst/>
              <a:ahLst/>
              <a:cxnLst/>
              <a:rect l="l" t="t" r="r" b="b"/>
              <a:pathLst>
                <a:path w="438" h="440" extrusionOk="0">
                  <a:moveTo>
                    <a:pt x="8" y="238"/>
                  </a:moveTo>
                  <a:cubicBezTo>
                    <a:pt x="19" y="356"/>
                    <a:pt x="122" y="440"/>
                    <a:pt x="235" y="429"/>
                  </a:cubicBezTo>
                  <a:cubicBezTo>
                    <a:pt x="353" y="422"/>
                    <a:pt x="437" y="319"/>
                    <a:pt x="430" y="202"/>
                  </a:cubicBezTo>
                  <a:cubicBezTo>
                    <a:pt x="419" y="88"/>
                    <a:pt x="316" y="0"/>
                    <a:pt x="202" y="11"/>
                  </a:cubicBezTo>
                  <a:cubicBezTo>
                    <a:pt x="85" y="22"/>
                    <a:pt x="1" y="121"/>
                    <a:pt x="8" y="238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9"/>
            <p:cNvSpPr/>
            <p:nvPr/>
          </p:nvSpPr>
          <p:spPr>
            <a:xfrm>
              <a:off x="1361287" y="2207921"/>
              <a:ext cx="154152" cy="154152"/>
            </a:xfrm>
            <a:custGeom>
              <a:avLst/>
              <a:gdLst/>
              <a:ahLst/>
              <a:cxnLst/>
              <a:rect l="l" t="t" r="r" b="b"/>
              <a:pathLst>
                <a:path w="488" h="488" extrusionOk="0">
                  <a:moveTo>
                    <a:pt x="11" y="261"/>
                  </a:moveTo>
                  <a:cubicBezTo>
                    <a:pt x="22" y="393"/>
                    <a:pt x="136" y="488"/>
                    <a:pt x="264" y="477"/>
                  </a:cubicBezTo>
                  <a:cubicBezTo>
                    <a:pt x="392" y="466"/>
                    <a:pt x="488" y="352"/>
                    <a:pt x="477" y="224"/>
                  </a:cubicBezTo>
                  <a:cubicBezTo>
                    <a:pt x="469" y="96"/>
                    <a:pt x="356" y="0"/>
                    <a:pt x="228" y="11"/>
                  </a:cubicBezTo>
                  <a:cubicBezTo>
                    <a:pt x="96" y="22"/>
                    <a:pt x="0" y="132"/>
                    <a:pt x="11" y="261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9"/>
            <p:cNvSpPr/>
            <p:nvPr/>
          </p:nvSpPr>
          <p:spPr>
            <a:xfrm>
              <a:off x="1436468" y="2309952"/>
              <a:ext cx="130145" cy="129829"/>
            </a:xfrm>
            <a:custGeom>
              <a:avLst/>
              <a:gdLst/>
              <a:ahLst/>
              <a:cxnLst/>
              <a:rect l="l" t="t" r="r" b="b"/>
              <a:pathLst>
                <a:path w="412" h="411" extrusionOk="0">
                  <a:moveTo>
                    <a:pt x="12" y="220"/>
                  </a:moveTo>
                  <a:cubicBezTo>
                    <a:pt x="19" y="330"/>
                    <a:pt x="114" y="411"/>
                    <a:pt x="224" y="400"/>
                  </a:cubicBezTo>
                  <a:cubicBezTo>
                    <a:pt x="330" y="392"/>
                    <a:pt x="411" y="297"/>
                    <a:pt x="400" y="191"/>
                  </a:cubicBezTo>
                  <a:cubicBezTo>
                    <a:pt x="393" y="81"/>
                    <a:pt x="297" y="0"/>
                    <a:pt x="191" y="11"/>
                  </a:cubicBezTo>
                  <a:cubicBezTo>
                    <a:pt x="81" y="18"/>
                    <a:pt x="1" y="114"/>
                    <a:pt x="12" y="220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9"/>
            <p:cNvSpPr/>
            <p:nvPr/>
          </p:nvSpPr>
          <p:spPr>
            <a:xfrm>
              <a:off x="1351811" y="2133688"/>
              <a:ext cx="141832" cy="141832"/>
            </a:xfrm>
            <a:custGeom>
              <a:avLst/>
              <a:gdLst/>
              <a:ahLst/>
              <a:cxnLst/>
              <a:rect l="l" t="t" r="r" b="b"/>
              <a:pathLst>
                <a:path w="449" h="449" extrusionOk="0">
                  <a:moveTo>
                    <a:pt x="8" y="243"/>
                  </a:moveTo>
                  <a:cubicBezTo>
                    <a:pt x="19" y="360"/>
                    <a:pt x="122" y="448"/>
                    <a:pt x="243" y="441"/>
                  </a:cubicBezTo>
                  <a:cubicBezTo>
                    <a:pt x="360" y="430"/>
                    <a:pt x="448" y="327"/>
                    <a:pt x="437" y="206"/>
                  </a:cubicBezTo>
                  <a:cubicBezTo>
                    <a:pt x="430" y="89"/>
                    <a:pt x="324" y="1"/>
                    <a:pt x="206" y="12"/>
                  </a:cubicBezTo>
                  <a:cubicBezTo>
                    <a:pt x="89" y="19"/>
                    <a:pt x="1" y="126"/>
                    <a:pt x="8" y="243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9"/>
            <p:cNvSpPr/>
            <p:nvPr/>
          </p:nvSpPr>
          <p:spPr>
            <a:xfrm>
              <a:off x="1266206" y="2103679"/>
              <a:ext cx="154468" cy="154468"/>
            </a:xfrm>
            <a:custGeom>
              <a:avLst/>
              <a:gdLst/>
              <a:ahLst/>
              <a:cxnLst/>
              <a:rect l="l" t="t" r="r" b="b"/>
              <a:pathLst>
                <a:path w="489" h="489" extrusionOk="0">
                  <a:moveTo>
                    <a:pt x="12" y="265"/>
                  </a:moveTo>
                  <a:cubicBezTo>
                    <a:pt x="23" y="393"/>
                    <a:pt x="136" y="488"/>
                    <a:pt x="265" y="477"/>
                  </a:cubicBezTo>
                  <a:cubicBezTo>
                    <a:pt x="393" y="466"/>
                    <a:pt x="488" y="352"/>
                    <a:pt x="477" y="224"/>
                  </a:cubicBezTo>
                  <a:cubicBezTo>
                    <a:pt x="466" y="96"/>
                    <a:pt x="353" y="1"/>
                    <a:pt x="224" y="12"/>
                  </a:cubicBezTo>
                  <a:cubicBezTo>
                    <a:pt x="96" y="23"/>
                    <a:pt x="1" y="136"/>
                    <a:pt x="12" y="265"/>
                  </a:cubicBezTo>
                  <a:close/>
                </a:path>
              </a:pathLst>
            </a:custGeom>
            <a:solidFill>
              <a:srgbClr val="302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9"/>
            <p:cNvSpPr/>
            <p:nvPr/>
          </p:nvSpPr>
          <p:spPr>
            <a:xfrm>
              <a:off x="956007" y="2341224"/>
              <a:ext cx="580281" cy="149414"/>
            </a:xfrm>
            <a:custGeom>
              <a:avLst/>
              <a:gdLst/>
              <a:ahLst/>
              <a:cxnLst/>
              <a:rect l="l" t="t" r="r" b="b"/>
              <a:pathLst>
                <a:path w="1837" h="473" extrusionOk="0">
                  <a:moveTo>
                    <a:pt x="931" y="183"/>
                  </a:moveTo>
                  <a:cubicBezTo>
                    <a:pt x="492" y="220"/>
                    <a:pt x="41" y="143"/>
                    <a:pt x="0" y="158"/>
                  </a:cubicBezTo>
                  <a:cubicBezTo>
                    <a:pt x="11" y="183"/>
                    <a:pt x="15" y="198"/>
                    <a:pt x="26" y="224"/>
                  </a:cubicBezTo>
                  <a:cubicBezTo>
                    <a:pt x="63" y="400"/>
                    <a:pt x="180" y="429"/>
                    <a:pt x="360" y="447"/>
                  </a:cubicBezTo>
                  <a:cubicBezTo>
                    <a:pt x="374" y="447"/>
                    <a:pt x="389" y="451"/>
                    <a:pt x="404" y="451"/>
                  </a:cubicBezTo>
                  <a:cubicBezTo>
                    <a:pt x="598" y="473"/>
                    <a:pt x="950" y="455"/>
                    <a:pt x="950" y="451"/>
                  </a:cubicBezTo>
                  <a:cubicBezTo>
                    <a:pt x="950" y="455"/>
                    <a:pt x="1298" y="414"/>
                    <a:pt x="1489" y="359"/>
                  </a:cubicBezTo>
                  <a:cubicBezTo>
                    <a:pt x="1503" y="356"/>
                    <a:pt x="1518" y="352"/>
                    <a:pt x="1533" y="348"/>
                  </a:cubicBezTo>
                  <a:cubicBezTo>
                    <a:pt x="1705" y="304"/>
                    <a:pt x="1815" y="257"/>
                    <a:pt x="1826" y="73"/>
                  </a:cubicBezTo>
                  <a:cubicBezTo>
                    <a:pt x="1829" y="48"/>
                    <a:pt x="1829" y="26"/>
                    <a:pt x="1837" y="0"/>
                  </a:cubicBezTo>
                  <a:cubicBezTo>
                    <a:pt x="1763" y="26"/>
                    <a:pt x="1353" y="150"/>
                    <a:pt x="931" y="183"/>
                  </a:cubicBez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9"/>
            <p:cNvSpPr/>
            <p:nvPr/>
          </p:nvSpPr>
          <p:spPr>
            <a:xfrm>
              <a:off x="827442" y="2057244"/>
              <a:ext cx="801716" cy="356002"/>
            </a:xfrm>
            <a:custGeom>
              <a:avLst/>
              <a:gdLst/>
              <a:ahLst/>
              <a:cxnLst/>
              <a:rect l="l" t="t" r="r" b="b"/>
              <a:pathLst>
                <a:path w="2538" h="1127" extrusionOk="0">
                  <a:moveTo>
                    <a:pt x="1335" y="1097"/>
                  </a:moveTo>
                  <a:cubicBezTo>
                    <a:pt x="1694" y="1064"/>
                    <a:pt x="2244" y="903"/>
                    <a:pt x="2244" y="903"/>
                  </a:cubicBezTo>
                  <a:cubicBezTo>
                    <a:pt x="2244" y="877"/>
                    <a:pt x="2229" y="844"/>
                    <a:pt x="2240" y="818"/>
                  </a:cubicBezTo>
                  <a:cubicBezTo>
                    <a:pt x="2537" y="199"/>
                    <a:pt x="1756" y="1"/>
                    <a:pt x="1247" y="45"/>
                  </a:cubicBezTo>
                  <a:cubicBezTo>
                    <a:pt x="737" y="85"/>
                    <a:pt x="0" y="412"/>
                    <a:pt x="396" y="972"/>
                  </a:cubicBezTo>
                  <a:cubicBezTo>
                    <a:pt x="411" y="994"/>
                    <a:pt x="404" y="1027"/>
                    <a:pt x="407" y="1057"/>
                  </a:cubicBezTo>
                  <a:cubicBezTo>
                    <a:pt x="407" y="1057"/>
                    <a:pt x="975" y="1126"/>
                    <a:pt x="1335" y="1097"/>
                  </a:cubicBez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9"/>
            <p:cNvSpPr/>
            <p:nvPr/>
          </p:nvSpPr>
          <p:spPr>
            <a:xfrm>
              <a:off x="954743" y="2321324"/>
              <a:ext cx="581544" cy="91923"/>
            </a:xfrm>
            <a:custGeom>
              <a:avLst/>
              <a:gdLst/>
              <a:ahLst/>
              <a:cxnLst/>
              <a:rect l="l" t="t" r="r" b="b"/>
              <a:pathLst>
                <a:path w="1841" h="291" extrusionOk="0">
                  <a:moveTo>
                    <a:pt x="1833" y="1"/>
                  </a:moveTo>
                  <a:cubicBezTo>
                    <a:pt x="1771" y="19"/>
                    <a:pt x="1269" y="162"/>
                    <a:pt x="932" y="191"/>
                  </a:cubicBezTo>
                  <a:cubicBezTo>
                    <a:pt x="572" y="221"/>
                    <a:pt x="4" y="155"/>
                    <a:pt x="4" y="151"/>
                  </a:cubicBezTo>
                  <a:lnTo>
                    <a:pt x="1" y="155"/>
                  </a:lnTo>
                  <a:cubicBezTo>
                    <a:pt x="4" y="177"/>
                    <a:pt x="1" y="199"/>
                    <a:pt x="4" y="221"/>
                  </a:cubicBezTo>
                  <a:cubicBezTo>
                    <a:pt x="4" y="221"/>
                    <a:pt x="572" y="290"/>
                    <a:pt x="932" y="261"/>
                  </a:cubicBezTo>
                  <a:cubicBezTo>
                    <a:pt x="1291" y="228"/>
                    <a:pt x="1841" y="67"/>
                    <a:pt x="1841" y="67"/>
                  </a:cubicBezTo>
                  <a:cubicBezTo>
                    <a:pt x="1841" y="45"/>
                    <a:pt x="1830" y="23"/>
                    <a:pt x="1833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9"/>
            <p:cNvSpPr/>
            <p:nvPr/>
          </p:nvSpPr>
          <p:spPr>
            <a:xfrm>
              <a:off x="1039401" y="3124933"/>
              <a:ext cx="522474" cy="429919"/>
            </a:xfrm>
            <a:custGeom>
              <a:avLst/>
              <a:gdLst/>
              <a:ahLst/>
              <a:cxnLst/>
              <a:rect l="l" t="t" r="r" b="b"/>
              <a:pathLst>
                <a:path w="1654" h="1361" extrusionOk="0">
                  <a:moveTo>
                    <a:pt x="1653" y="1361"/>
                  </a:moveTo>
                  <a:lnTo>
                    <a:pt x="0" y="1361"/>
                  </a:lnTo>
                  <a:lnTo>
                    <a:pt x="0" y="1"/>
                  </a:lnTo>
                  <a:lnTo>
                    <a:pt x="16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9"/>
            <p:cNvSpPr/>
            <p:nvPr/>
          </p:nvSpPr>
          <p:spPr>
            <a:xfrm>
              <a:off x="1173652" y="2995421"/>
              <a:ext cx="118457" cy="31588"/>
            </a:xfrm>
            <a:custGeom>
              <a:avLst/>
              <a:gdLst/>
              <a:ahLst/>
              <a:cxnLst/>
              <a:rect l="l" t="t" r="r" b="b"/>
              <a:pathLst>
                <a:path w="375" h="100" extrusionOk="0">
                  <a:moveTo>
                    <a:pt x="374" y="99"/>
                  </a:moveTo>
                  <a:lnTo>
                    <a:pt x="0" y="99"/>
                  </a:lnTo>
                  <a:lnTo>
                    <a:pt x="0" y="0"/>
                  </a:lnTo>
                  <a:lnTo>
                    <a:pt x="374" y="0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9"/>
            <p:cNvSpPr/>
            <p:nvPr/>
          </p:nvSpPr>
          <p:spPr>
            <a:xfrm>
              <a:off x="571575" y="1865187"/>
              <a:ext cx="3072298" cy="2224778"/>
            </a:xfrm>
            <a:custGeom>
              <a:avLst/>
              <a:gdLst/>
              <a:ahLst/>
              <a:cxnLst/>
              <a:rect l="l" t="t" r="r" b="b"/>
              <a:pathLst>
                <a:path w="9726" h="7043" extrusionOk="0">
                  <a:moveTo>
                    <a:pt x="7306" y="3091"/>
                  </a:moveTo>
                  <a:lnTo>
                    <a:pt x="5246" y="2885"/>
                  </a:lnTo>
                  <a:lnTo>
                    <a:pt x="3945" y="2885"/>
                  </a:lnTo>
                  <a:lnTo>
                    <a:pt x="3945" y="0"/>
                  </a:lnTo>
                  <a:lnTo>
                    <a:pt x="2933" y="0"/>
                  </a:lnTo>
                  <a:lnTo>
                    <a:pt x="0" y="0"/>
                  </a:lnTo>
                  <a:lnTo>
                    <a:pt x="0" y="3948"/>
                  </a:lnTo>
                  <a:lnTo>
                    <a:pt x="132" y="3948"/>
                  </a:lnTo>
                  <a:lnTo>
                    <a:pt x="132" y="415"/>
                  </a:lnTo>
                  <a:lnTo>
                    <a:pt x="2933" y="415"/>
                  </a:lnTo>
                  <a:lnTo>
                    <a:pt x="3156" y="415"/>
                  </a:lnTo>
                  <a:lnTo>
                    <a:pt x="3156" y="6742"/>
                  </a:lnTo>
                  <a:lnTo>
                    <a:pt x="3156" y="7042"/>
                  </a:lnTo>
                  <a:lnTo>
                    <a:pt x="3945" y="7042"/>
                  </a:lnTo>
                  <a:lnTo>
                    <a:pt x="4084" y="7042"/>
                  </a:lnTo>
                  <a:lnTo>
                    <a:pt x="4212" y="7042"/>
                  </a:lnTo>
                  <a:lnTo>
                    <a:pt x="4718" y="7042"/>
                  </a:lnTo>
                  <a:cubicBezTo>
                    <a:pt x="4872" y="6470"/>
                    <a:pt x="5242" y="5990"/>
                    <a:pt x="5733" y="5689"/>
                  </a:cubicBezTo>
                  <a:cubicBezTo>
                    <a:pt x="6078" y="5481"/>
                    <a:pt x="6485" y="5356"/>
                    <a:pt x="6921" y="5356"/>
                  </a:cubicBezTo>
                  <a:cubicBezTo>
                    <a:pt x="7357" y="5356"/>
                    <a:pt x="7760" y="5481"/>
                    <a:pt x="8109" y="5689"/>
                  </a:cubicBezTo>
                  <a:cubicBezTo>
                    <a:pt x="8226" y="5763"/>
                    <a:pt x="8340" y="5847"/>
                    <a:pt x="8442" y="5942"/>
                  </a:cubicBezTo>
                  <a:cubicBezTo>
                    <a:pt x="8457" y="5847"/>
                    <a:pt x="8497" y="5763"/>
                    <a:pt x="8552" y="5689"/>
                  </a:cubicBezTo>
                  <a:cubicBezTo>
                    <a:pt x="8651" y="5565"/>
                    <a:pt x="8805" y="5481"/>
                    <a:pt x="8977" y="5481"/>
                  </a:cubicBezTo>
                  <a:lnTo>
                    <a:pt x="9725" y="5481"/>
                  </a:lnTo>
                  <a:cubicBezTo>
                    <a:pt x="9630" y="3919"/>
                    <a:pt x="8911" y="3252"/>
                    <a:pt x="7306" y="309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9"/>
            <p:cNvSpPr/>
            <p:nvPr/>
          </p:nvSpPr>
          <p:spPr>
            <a:xfrm>
              <a:off x="3643556" y="3596233"/>
              <a:ext cx="316" cy="1579"/>
            </a:xfrm>
            <a:custGeom>
              <a:avLst/>
              <a:gdLst/>
              <a:ahLst/>
              <a:cxnLst/>
              <a:rect l="l" t="t" r="r" b="b"/>
              <a:pathLst>
                <a:path w="1" h="5" extrusionOk="0">
                  <a:moveTo>
                    <a:pt x="0" y="1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1"/>
                  </a:cubicBezTo>
                  <a:close/>
                </a:path>
              </a:pathLst>
            </a:custGeom>
            <a:solidFill>
              <a:srgbClr val="FFCE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9"/>
            <p:cNvSpPr/>
            <p:nvPr/>
          </p:nvSpPr>
          <p:spPr>
            <a:xfrm>
              <a:off x="571575" y="1995963"/>
              <a:ext cx="997249" cy="2468957"/>
            </a:xfrm>
            <a:custGeom>
              <a:avLst/>
              <a:gdLst/>
              <a:ahLst/>
              <a:cxnLst/>
              <a:rect l="l" t="t" r="r" b="b"/>
              <a:pathLst>
                <a:path w="3157" h="7816" extrusionOk="0">
                  <a:moveTo>
                    <a:pt x="2984" y="4931"/>
                  </a:moveTo>
                  <a:lnTo>
                    <a:pt x="2984" y="5202"/>
                  </a:lnTo>
                  <a:lnTo>
                    <a:pt x="2984" y="5961"/>
                  </a:lnTo>
                  <a:lnTo>
                    <a:pt x="2984" y="5968"/>
                  </a:lnTo>
                  <a:lnTo>
                    <a:pt x="2984" y="6328"/>
                  </a:lnTo>
                  <a:lnTo>
                    <a:pt x="2984" y="6441"/>
                  </a:lnTo>
                  <a:lnTo>
                    <a:pt x="2984" y="6507"/>
                  </a:lnTo>
                  <a:lnTo>
                    <a:pt x="2933" y="6507"/>
                  </a:lnTo>
                  <a:lnTo>
                    <a:pt x="305" y="6507"/>
                  </a:lnTo>
                  <a:lnTo>
                    <a:pt x="305" y="6441"/>
                  </a:lnTo>
                  <a:lnTo>
                    <a:pt x="305" y="6328"/>
                  </a:lnTo>
                  <a:lnTo>
                    <a:pt x="305" y="5961"/>
                  </a:lnTo>
                  <a:lnTo>
                    <a:pt x="305" y="4931"/>
                  </a:lnTo>
                  <a:lnTo>
                    <a:pt x="305" y="173"/>
                  </a:lnTo>
                  <a:lnTo>
                    <a:pt x="939" y="173"/>
                  </a:lnTo>
                  <a:lnTo>
                    <a:pt x="2933" y="173"/>
                  </a:lnTo>
                  <a:lnTo>
                    <a:pt x="2984" y="173"/>
                  </a:lnTo>
                  <a:close/>
                  <a:moveTo>
                    <a:pt x="2984" y="6628"/>
                  </a:moveTo>
                  <a:lnTo>
                    <a:pt x="2984" y="6694"/>
                  </a:lnTo>
                  <a:lnTo>
                    <a:pt x="2984" y="6991"/>
                  </a:lnTo>
                  <a:lnTo>
                    <a:pt x="2984" y="7163"/>
                  </a:lnTo>
                  <a:lnTo>
                    <a:pt x="305" y="7163"/>
                  </a:lnTo>
                  <a:lnTo>
                    <a:pt x="305" y="6694"/>
                  </a:lnTo>
                  <a:lnTo>
                    <a:pt x="305" y="6624"/>
                  </a:lnTo>
                  <a:lnTo>
                    <a:pt x="2933" y="6624"/>
                  </a:lnTo>
                  <a:lnTo>
                    <a:pt x="2984" y="6624"/>
                  </a:lnTo>
                  <a:close/>
                  <a:moveTo>
                    <a:pt x="2933" y="1"/>
                  </a:moveTo>
                  <a:lnTo>
                    <a:pt x="132" y="1"/>
                  </a:lnTo>
                  <a:lnTo>
                    <a:pt x="132" y="3534"/>
                  </a:lnTo>
                  <a:lnTo>
                    <a:pt x="0" y="3534"/>
                  </a:lnTo>
                  <a:lnTo>
                    <a:pt x="0" y="3850"/>
                  </a:lnTo>
                  <a:lnTo>
                    <a:pt x="132" y="3850"/>
                  </a:lnTo>
                  <a:lnTo>
                    <a:pt x="132" y="4399"/>
                  </a:lnTo>
                  <a:lnTo>
                    <a:pt x="0" y="4399"/>
                  </a:lnTo>
                  <a:lnTo>
                    <a:pt x="0" y="4715"/>
                  </a:lnTo>
                  <a:lnTo>
                    <a:pt x="132" y="4715"/>
                  </a:lnTo>
                  <a:lnTo>
                    <a:pt x="132" y="6328"/>
                  </a:lnTo>
                  <a:lnTo>
                    <a:pt x="132" y="6694"/>
                  </a:lnTo>
                  <a:lnTo>
                    <a:pt x="132" y="7196"/>
                  </a:lnTo>
                  <a:lnTo>
                    <a:pt x="132" y="7816"/>
                  </a:lnTo>
                  <a:lnTo>
                    <a:pt x="305" y="7816"/>
                  </a:lnTo>
                  <a:lnTo>
                    <a:pt x="305" y="7640"/>
                  </a:lnTo>
                  <a:lnTo>
                    <a:pt x="305" y="7369"/>
                  </a:lnTo>
                  <a:lnTo>
                    <a:pt x="305" y="7281"/>
                  </a:lnTo>
                  <a:lnTo>
                    <a:pt x="2984" y="7281"/>
                  </a:lnTo>
                  <a:lnTo>
                    <a:pt x="2984" y="7369"/>
                  </a:lnTo>
                  <a:lnTo>
                    <a:pt x="2984" y="7640"/>
                  </a:lnTo>
                  <a:lnTo>
                    <a:pt x="2984" y="7816"/>
                  </a:lnTo>
                  <a:lnTo>
                    <a:pt x="3156" y="7816"/>
                  </a:lnTo>
                  <a:lnTo>
                    <a:pt x="3156" y="7196"/>
                  </a:lnTo>
                  <a:lnTo>
                    <a:pt x="3156" y="6991"/>
                  </a:lnTo>
                  <a:lnTo>
                    <a:pt x="3156" y="6694"/>
                  </a:lnTo>
                  <a:lnTo>
                    <a:pt x="3156" y="6628"/>
                  </a:lnTo>
                  <a:lnTo>
                    <a:pt x="3156" y="6328"/>
                  </a:lnTo>
                  <a:lnTo>
                    <a:pt x="31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" name="CuadroTexto 86">
            <a:extLst>
              <a:ext uri="{FF2B5EF4-FFF2-40B4-BE49-F238E27FC236}">
                <a16:creationId xmlns:a16="http://schemas.microsoft.com/office/drawing/2014/main" id="{07484081-BAD2-4487-ABD7-9557E8BFE78D}"/>
              </a:ext>
            </a:extLst>
          </p:cNvPr>
          <p:cNvSpPr txBox="1"/>
          <p:nvPr/>
        </p:nvSpPr>
        <p:spPr>
          <a:xfrm>
            <a:off x="-2746626" y="-1635746"/>
            <a:ext cx="13250473" cy="550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733" dirty="0"/>
              <a:t> </a:t>
            </a:r>
          </a:p>
          <a:p>
            <a:pPr algn="ctr"/>
            <a:r>
              <a:rPr lang="es-MX" sz="11733" dirty="0"/>
              <a:t>Nena</a:t>
            </a:r>
          </a:p>
          <a:p>
            <a:pPr algn="ctr"/>
            <a:r>
              <a:rPr lang="es-MX" sz="11733" dirty="0"/>
              <a:t> Ana</a:t>
            </a:r>
          </a:p>
        </p:txBody>
      </p:sp>
      <p:sp>
        <p:nvSpPr>
          <p:cNvPr id="88" name="Flecha: a la derecha 87">
            <a:extLst>
              <a:ext uri="{FF2B5EF4-FFF2-40B4-BE49-F238E27FC236}">
                <a16:creationId xmlns:a16="http://schemas.microsoft.com/office/drawing/2014/main" id="{74157423-D000-49AF-90D2-147A0927A642}"/>
              </a:ext>
            </a:extLst>
          </p:cNvPr>
          <p:cNvSpPr/>
          <p:nvPr/>
        </p:nvSpPr>
        <p:spPr>
          <a:xfrm>
            <a:off x="161219" y="-166177"/>
            <a:ext cx="1835343" cy="1201307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Recordar</a:t>
            </a:r>
          </a:p>
        </p:txBody>
      </p:sp>
      <p:pic>
        <p:nvPicPr>
          <p:cNvPr id="89" name="Imagen 88">
            <a:extLst>
              <a:ext uri="{FF2B5EF4-FFF2-40B4-BE49-F238E27FC236}">
                <a16:creationId xmlns:a16="http://schemas.microsoft.com/office/drawing/2014/main" id="{99D3CF01-F9ED-4215-BFBB-A303C01BE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131" y="1732906"/>
            <a:ext cx="3233885" cy="325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658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7" name="Google Shape;2347;p38"/>
          <p:cNvGrpSpPr/>
          <p:nvPr/>
        </p:nvGrpSpPr>
        <p:grpSpPr>
          <a:xfrm>
            <a:off x="271554" y="3010204"/>
            <a:ext cx="8872446" cy="2166074"/>
            <a:chOff x="443725" y="1649925"/>
            <a:chExt cx="8229645" cy="2166074"/>
          </a:xfrm>
        </p:grpSpPr>
        <p:sp>
          <p:nvSpPr>
            <p:cNvPr id="2348" name="Google Shape;2348;p38"/>
            <p:cNvSpPr/>
            <p:nvPr/>
          </p:nvSpPr>
          <p:spPr>
            <a:xfrm>
              <a:off x="443725" y="1649925"/>
              <a:ext cx="8229645" cy="1960501"/>
            </a:xfrm>
            <a:custGeom>
              <a:avLst/>
              <a:gdLst/>
              <a:ahLst/>
              <a:cxnLst/>
              <a:rect l="l" t="t" r="r" b="b"/>
              <a:pathLst>
                <a:path w="54245" h="15723" extrusionOk="0">
                  <a:moveTo>
                    <a:pt x="11375" y="1"/>
                  </a:moveTo>
                  <a:cubicBezTo>
                    <a:pt x="8724" y="1"/>
                    <a:pt x="6525" y="1936"/>
                    <a:pt x="6114" y="4469"/>
                  </a:cubicBezTo>
                  <a:cubicBezTo>
                    <a:pt x="5455" y="4176"/>
                    <a:pt x="4725" y="4014"/>
                    <a:pt x="3959" y="4014"/>
                  </a:cubicBezTo>
                  <a:cubicBezTo>
                    <a:pt x="2386" y="4014"/>
                    <a:pt x="975" y="4693"/>
                    <a:pt x="0" y="5774"/>
                  </a:cubicBezTo>
                  <a:lnTo>
                    <a:pt x="0" y="15722"/>
                  </a:lnTo>
                  <a:lnTo>
                    <a:pt x="54244" y="15722"/>
                  </a:lnTo>
                  <a:lnTo>
                    <a:pt x="54244" y="4704"/>
                  </a:lnTo>
                  <a:cubicBezTo>
                    <a:pt x="53713" y="4524"/>
                    <a:pt x="53137" y="4429"/>
                    <a:pt x="52543" y="4429"/>
                  </a:cubicBezTo>
                  <a:cubicBezTo>
                    <a:pt x="51367" y="4429"/>
                    <a:pt x="50282" y="4810"/>
                    <a:pt x="49402" y="5455"/>
                  </a:cubicBezTo>
                  <a:cubicBezTo>
                    <a:pt x="48889" y="3043"/>
                    <a:pt x="46752" y="1236"/>
                    <a:pt x="44189" y="1236"/>
                  </a:cubicBezTo>
                  <a:cubicBezTo>
                    <a:pt x="41755" y="1236"/>
                    <a:pt x="39706" y="2863"/>
                    <a:pt x="39068" y="5092"/>
                  </a:cubicBezTo>
                  <a:cubicBezTo>
                    <a:pt x="38101" y="4091"/>
                    <a:pt x="36744" y="3468"/>
                    <a:pt x="35241" y="3468"/>
                  </a:cubicBezTo>
                  <a:cubicBezTo>
                    <a:pt x="33555" y="3468"/>
                    <a:pt x="32052" y="4253"/>
                    <a:pt x="31077" y="5473"/>
                  </a:cubicBezTo>
                  <a:cubicBezTo>
                    <a:pt x="30725" y="2871"/>
                    <a:pt x="28497" y="866"/>
                    <a:pt x="25799" y="866"/>
                  </a:cubicBezTo>
                  <a:cubicBezTo>
                    <a:pt x="23006" y="866"/>
                    <a:pt x="20715" y="3014"/>
                    <a:pt x="20491" y="5748"/>
                  </a:cubicBezTo>
                  <a:cubicBezTo>
                    <a:pt x="19692" y="5275"/>
                    <a:pt x="18764" y="5004"/>
                    <a:pt x="17767" y="5004"/>
                  </a:cubicBezTo>
                  <a:cubicBezTo>
                    <a:pt x="17401" y="5004"/>
                    <a:pt x="17042" y="5041"/>
                    <a:pt x="16697" y="5110"/>
                  </a:cubicBezTo>
                  <a:cubicBezTo>
                    <a:pt x="16583" y="2270"/>
                    <a:pt x="14245" y="1"/>
                    <a:pt x="113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38"/>
            <p:cNvSpPr/>
            <p:nvPr/>
          </p:nvSpPr>
          <p:spPr>
            <a:xfrm>
              <a:off x="443725" y="1649925"/>
              <a:ext cx="8229645" cy="819213"/>
            </a:xfrm>
            <a:custGeom>
              <a:avLst/>
              <a:gdLst/>
              <a:ahLst/>
              <a:cxnLst/>
              <a:rect l="l" t="t" r="r" b="b"/>
              <a:pathLst>
                <a:path w="54245" h="6570" extrusionOk="0">
                  <a:moveTo>
                    <a:pt x="11375" y="1"/>
                  </a:moveTo>
                  <a:cubicBezTo>
                    <a:pt x="8724" y="1"/>
                    <a:pt x="6525" y="1936"/>
                    <a:pt x="6114" y="4469"/>
                  </a:cubicBezTo>
                  <a:cubicBezTo>
                    <a:pt x="5455" y="4176"/>
                    <a:pt x="4725" y="4014"/>
                    <a:pt x="3959" y="4014"/>
                  </a:cubicBezTo>
                  <a:cubicBezTo>
                    <a:pt x="2386" y="4014"/>
                    <a:pt x="975" y="4693"/>
                    <a:pt x="0" y="5774"/>
                  </a:cubicBezTo>
                  <a:lnTo>
                    <a:pt x="0" y="6569"/>
                  </a:lnTo>
                  <a:cubicBezTo>
                    <a:pt x="975" y="5488"/>
                    <a:pt x="2386" y="4810"/>
                    <a:pt x="3959" y="4810"/>
                  </a:cubicBezTo>
                  <a:cubicBezTo>
                    <a:pt x="4725" y="4810"/>
                    <a:pt x="5455" y="4971"/>
                    <a:pt x="6114" y="5264"/>
                  </a:cubicBezTo>
                  <a:cubicBezTo>
                    <a:pt x="6525" y="2731"/>
                    <a:pt x="8724" y="796"/>
                    <a:pt x="11375" y="796"/>
                  </a:cubicBezTo>
                  <a:cubicBezTo>
                    <a:pt x="14245" y="796"/>
                    <a:pt x="16583" y="3065"/>
                    <a:pt x="16697" y="5906"/>
                  </a:cubicBezTo>
                  <a:cubicBezTo>
                    <a:pt x="17042" y="5836"/>
                    <a:pt x="17401" y="5800"/>
                    <a:pt x="17767" y="5800"/>
                  </a:cubicBezTo>
                  <a:cubicBezTo>
                    <a:pt x="18764" y="5800"/>
                    <a:pt x="19692" y="6071"/>
                    <a:pt x="20491" y="6547"/>
                  </a:cubicBezTo>
                  <a:cubicBezTo>
                    <a:pt x="20715" y="3809"/>
                    <a:pt x="23006" y="1661"/>
                    <a:pt x="25799" y="1661"/>
                  </a:cubicBezTo>
                  <a:cubicBezTo>
                    <a:pt x="28497" y="1661"/>
                    <a:pt x="30725" y="3666"/>
                    <a:pt x="31077" y="6269"/>
                  </a:cubicBezTo>
                  <a:cubicBezTo>
                    <a:pt x="32052" y="5048"/>
                    <a:pt x="33555" y="4264"/>
                    <a:pt x="35241" y="4264"/>
                  </a:cubicBezTo>
                  <a:cubicBezTo>
                    <a:pt x="36744" y="4264"/>
                    <a:pt x="38101" y="4887"/>
                    <a:pt x="39068" y="5888"/>
                  </a:cubicBezTo>
                  <a:cubicBezTo>
                    <a:pt x="39706" y="3659"/>
                    <a:pt x="41755" y="2031"/>
                    <a:pt x="44189" y="2031"/>
                  </a:cubicBezTo>
                  <a:cubicBezTo>
                    <a:pt x="46752" y="2031"/>
                    <a:pt x="48889" y="3838"/>
                    <a:pt x="49402" y="6250"/>
                  </a:cubicBezTo>
                  <a:cubicBezTo>
                    <a:pt x="50282" y="5605"/>
                    <a:pt x="51367" y="5224"/>
                    <a:pt x="52543" y="5224"/>
                  </a:cubicBezTo>
                  <a:cubicBezTo>
                    <a:pt x="53137" y="5224"/>
                    <a:pt x="53713" y="5319"/>
                    <a:pt x="54244" y="5499"/>
                  </a:cubicBezTo>
                  <a:lnTo>
                    <a:pt x="54244" y="4704"/>
                  </a:lnTo>
                  <a:cubicBezTo>
                    <a:pt x="53713" y="4524"/>
                    <a:pt x="53137" y="4429"/>
                    <a:pt x="52543" y="4429"/>
                  </a:cubicBezTo>
                  <a:cubicBezTo>
                    <a:pt x="51367" y="4429"/>
                    <a:pt x="50282" y="4810"/>
                    <a:pt x="49402" y="5455"/>
                  </a:cubicBezTo>
                  <a:cubicBezTo>
                    <a:pt x="48889" y="3043"/>
                    <a:pt x="46752" y="1236"/>
                    <a:pt x="44189" y="1236"/>
                  </a:cubicBezTo>
                  <a:cubicBezTo>
                    <a:pt x="41755" y="1236"/>
                    <a:pt x="39706" y="2863"/>
                    <a:pt x="39068" y="5092"/>
                  </a:cubicBezTo>
                  <a:cubicBezTo>
                    <a:pt x="38101" y="4091"/>
                    <a:pt x="36744" y="3468"/>
                    <a:pt x="35241" y="3468"/>
                  </a:cubicBezTo>
                  <a:cubicBezTo>
                    <a:pt x="33555" y="3468"/>
                    <a:pt x="32052" y="4253"/>
                    <a:pt x="31077" y="5473"/>
                  </a:cubicBezTo>
                  <a:cubicBezTo>
                    <a:pt x="30725" y="2871"/>
                    <a:pt x="28497" y="866"/>
                    <a:pt x="25799" y="866"/>
                  </a:cubicBezTo>
                  <a:cubicBezTo>
                    <a:pt x="23006" y="866"/>
                    <a:pt x="20715" y="3014"/>
                    <a:pt x="20491" y="5748"/>
                  </a:cubicBezTo>
                  <a:cubicBezTo>
                    <a:pt x="19692" y="5275"/>
                    <a:pt x="18764" y="5004"/>
                    <a:pt x="17767" y="5004"/>
                  </a:cubicBezTo>
                  <a:cubicBezTo>
                    <a:pt x="17401" y="5004"/>
                    <a:pt x="17042" y="5041"/>
                    <a:pt x="16697" y="5110"/>
                  </a:cubicBezTo>
                  <a:cubicBezTo>
                    <a:pt x="16583" y="2270"/>
                    <a:pt x="14245" y="1"/>
                    <a:pt x="113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38"/>
            <p:cNvSpPr/>
            <p:nvPr/>
          </p:nvSpPr>
          <p:spPr>
            <a:xfrm>
              <a:off x="443725" y="2815876"/>
              <a:ext cx="8229645" cy="927943"/>
            </a:xfrm>
            <a:custGeom>
              <a:avLst/>
              <a:gdLst/>
              <a:ahLst/>
              <a:cxnLst/>
              <a:rect l="l" t="t" r="r" b="b"/>
              <a:pathLst>
                <a:path w="54245" h="7442" extrusionOk="0">
                  <a:moveTo>
                    <a:pt x="0" y="1"/>
                  </a:moveTo>
                  <a:lnTo>
                    <a:pt x="0" y="7442"/>
                  </a:lnTo>
                  <a:lnTo>
                    <a:pt x="54244" y="7442"/>
                  </a:lnTo>
                  <a:lnTo>
                    <a:pt x="5424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38"/>
            <p:cNvSpPr/>
            <p:nvPr/>
          </p:nvSpPr>
          <p:spPr>
            <a:xfrm>
              <a:off x="443725" y="3521107"/>
              <a:ext cx="8229645" cy="294892"/>
            </a:xfrm>
            <a:custGeom>
              <a:avLst/>
              <a:gdLst/>
              <a:ahLst/>
              <a:cxnLst/>
              <a:rect l="l" t="t" r="r" b="b"/>
              <a:pathLst>
                <a:path w="54245" h="2365" extrusionOk="0">
                  <a:moveTo>
                    <a:pt x="0" y="1"/>
                  </a:moveTo>
                  <a:lnTo>
                    <a:pt x="0" y="2365"/>
                  </a:lnTo>
                  <a:lnTo>
                    <a:pt x="54244" y="2365"/>
                  </a:lnTo>
                  <a:lnTo>
                    <a:pt x="542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2" name="Google Shape;2352;p38"/>
          <p:cNvGrpSpPr/>
          <p:nvPr/>
        </p:nvGrpSpPr>
        <p:grpSpPr>
          <a:xfrm>
            <a:off x="155172" y="3143734"/>
            <a:ext cx="1241574" cy="1710538"/>
            <a:chOff x="789476" y="2611762"/>
            <a:chExt cx="1241574" cy="1710538"/>
          </a:xfrm>
        </p:grpSpPr>
        <p:sp>
          <p:nvSpPr>
            <p:cNvPr id="2353" name="Google Shape;2353;p38"/>
            <p:cNvSpPr/>
            <p:nvPr/>
          </p:nvSpPr>
          <p:spPr>
            <a:xfrm>
              <a:off x="1671155" y="3893375"/>
              <a:ext cx="359895" cy="212370"/>
            </a:xfrm>
            <a:custGeom>
              <a:avLst/>
              <a:gdLst/>
              <a:ahLst/>
              <a:cxnLst/>
              <a:rect l="l" t="t" r="r" b="b"/>
              <a:pathLst>
                <a:path w="3003" h="1772" extrusionOk="0">
                  <a:moveTo>
                    <a:pt x="155" y="1"/>
                  </a:moveTo>
                  <a:cubicBezTo>
                    <a:pt x="70" y="1"/>
                    <a:pt x="1" y="71"/>
                    <a:pt x="1" y="155"/>
                  </a:cubicBezTo>
                  <a:lnTo>
                    <a:pt x="1" y="1621"/>
                  </a:lnTo>
                  <a:cubicBezTo>
                    <a:pt x="1" y="1705"/>
                    <a:pt x="70" y="1771"/>
                    <a:pt x="155" y="1771"/>
                  </a:cubicBezTo>
                  <a:lnTo>
                    <a:pt x="2853" y="1771"/>
                  </a:lnTo>
                  <a:cubicBezTo>
                    <a:pt x="2937" y="1771"/>
                    <a:pt x="3003" y="1705"/>
                    <a:pt x="3003" y="1621"/>
                  </a:cubicBezTo>
                  <a:lnTo>
                    <a:pt x="3003" y="155"/>
                  </a:lnTo>
                  <a:cubicBezTo>
                    <a:pt x="3003" y="71"/>
                    <a:pt x="2937" y="1"/>
                    <a:pt x="2853" y="1"/>
                  </a:cubicBez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38"/>
            <p:cNvSpPr/>
            <p:nvPr/>
          </p:nvSpPr>
          <p:spPr>
            <a:xfrm>
              <a:off x="1650542" y="3893375"/>
              <a:ext cx="380508" cy="232984"/>
            </a:xfrm>
            <a:custGeom>
              <a:avLst/>
              <a:gdLst/>
              <a:ahLst/>
              <a:cxnLst/>
              <a:rect l="l" t="t" r="r" b="b"/>
              <a:pathLst>
                <a:path w="3175" h="1944" extrusionOk="0">
                  <a:moveTo>
                    <a:pt x="2995" y="1"/>
                  </a:moveTo>
                  <a:lnTo>
                    <a:pt x="272" y="23"/>
                  </a:lnTo>
                  <a:lnTo>
                    <a:pt x="0" y="232"/>
                  </a:lnTo>
                  <a:lnTo>
                    <a:pt x="2849" y="268"/>
                  </a:lnTo>
                  <a:lnTo>
                    <a:pt x="2948" y="1944"/>
                  </a:lnTo>
                  <a:lnTo>
                    <a:pt x="3153" y="1683"/>
                  </a:lnTo>
                  <a:lnTo>
                    <a:pt x="3175" y="268"/>
                  </a:lnTo>
                  <a:lnTo>
                    <a:pt x="2995" y="1"/>
                  </a:ln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38"/>
            <p:cNvSpPr/>
            <p:nvPr/>
          </p:nvSpPr>
          <p:spPr>
            <a:xfrm>
              <a:off x="1645269" y="3919381"/>
              <a:ext cx="359895" cy="212729"/>
            </a:xfrm>
            <a:custGeom>
              <a:avLst/>
              <a:gdLst/>
              <a:ahLst/>
              <a:cxnLst/>
              <a:rect l="l" t="t" r="r" b="b"/>
              <a:pathLst>
                <a:path w="3003" h="1775" extrusionOk="0">
                  <a:moveTo>
                    <a:pt x="154" y="0"/>
                  </a:moveTo>
                  <a:cubicBezTo>
                    <a:pt x="70" y="0"/>
                    <a:pt x="0" y="70"/>
                    <a:pt x="0" y="154"/>
                  </a:cubicBezTo>
                  <a:lnTo>
                    <a:pt x="0" y="1620"/>
                  </a:lnTo>
                  <a:cubicBezTo>
                    <a:pt x="0" y="1705"/>
                    <a:pt x="70" y="1774"/>
                    <a:pt x="154" y="1774"/>
                  </a:cubicBezTo>
                  <a:lnTo>
                    <a:pt x="2849" y="1774"/>
                  </a:lnTo>
                  <a:cubicBezTo>
                    <a:pt x="2933" y="1774"/>
                    <a:pt x="3003" y="1705"/>
                    <a:pt x="3003" y="1620"/>
                  </a:cubicBezTo>
                  <a:lnTo>
                    <a:pt x="3003" y="154"/>
                  </a:lnTo>
                  <a:cubicBezTo>
                    <a:pt x="3003" y="70"/>
                    <a:pt x="2933" y="0"/>
                    <a:pt x="2849" y="0"/>
                  </a:cubicBezTo>
                  <a:close/>
                </a:path>
              </a:pathLst>
            </a:custGeom>
            <a:solidFill>
              <a:srgbClr val="F475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38"/>
            <p:cNvSpPr/>
            <p:nvPr/>
          </p:nvSpPr>
          <p:spPr>
            <a:xfrm>
              <a:off x="1645269" y="3919381"/>
              <a:ext cx="359895" cy="212729"/>
            </a:xfrm>
            <a:custGeom>
              <a:avLst/>
              <a:gdLst/>
              <a:ahLst/>
              <a:cxnLst/>
              <a:rect l="l" t="t" r="r" b="b"/>
              <a:pathLst>
                <a:path w="3003" h="1775" fill="none" extrusionOk="0">
                  <a:moveTo>
                    <a:pt x="2849" y="1774"/>
                  </a:moveTo>
                  <a:lnTo>
                    <a:pt x="154" y="1774"/>
                  </a:lnTo>
                  <a:cubicBezTo>
                    <a:pt x="70" y="1774"/>
                    <a:pt x="0" y="1705"/>
                    <a:pt x="0" y="1620"/>
                  </a:cubicBezTo>
                  <a:lnTo>
                    <a:pt x="0" y="154"/>
                  </a:lnTo>
                  <a:cubicBezTo>
                    <a:pt x="0" y="70"/>
                    <a:pt x="70" y="0"/>
                    <a:pt x="154" y="0"/>
                  </a:cubicBezTo>
                  <a:lnTo>
                    <a:pt x="2849" y="0"/>
                  </a:lnTo>
                  <a:cubicBezTo>
                    <a:pt x="2933" y="0"/>
                    <a:pt x="3003" y="70"/>
                    <a:pt x="3003" y="154"/>
                  </a:cubicBezTo>
                  <a:lnTo>
                    <a:pt x="3003" y="1620"/>
                  </a:lnTo>
                  <a:cubicBezTo>
                    <a:pt x="3003" y="1705"/>
                    <a:pt x="2933" y="1774"/>
                    <a:pt x="2849" y="1774"/>
                  </a:cubicBezTo>
                  <a:close/>
                </a:path>
              </a:pathLst>
            </a:custGeom>
            <a:noFill/>
            <a:ln w="1550" cap="flat" cmpd="sng">
              <a:solidFill>
                <a:srgbClr val="C45022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38"/>
            <p:cNvSpPr/>
            <p:nvPr/>
          </p:nvSpPr>
          <p:spPr>
            <a:xfrm>
              <a:off x="910756" y="2853367"/>
              <a:ext cx="95397" cy="105945"/>
            </a:xfrm>
            <a:custGeom>
              <a:avLst/>
              <a:gdLst/>
              <a:ahLst/>
              <a:cxnLst/>
              <a:rect l="l" t="t" r="r" b="b"/>
              <a:pathLst>
                <a:path w="796" h="884" extrusionOk="0">
                  <a:moveTo>
                    <a:pt x="348" y="1"/>
                  </a:moveTo>
                  <a:cubicBezTo>
                    <a:pt x="339" y="1"/>
                    <a:pt x="331" y="1"/>
                    <a:pt x="323" y="2"/>
                  </a:cubicBezTo>
                  <a:cubicBezTo>
                    <a:pt x="286" y="6"/>
                    <a:pt x="253" y="21"/>
                    <a:pt x="231" y="50"/>
                  </a:cubicBezTo>
                  <a:cubicBezTo>
                    <a:pt x="217" y="68"/>
                    <a:pt x="209" y="94"/>
                    <a:pt x="206" y="120"/>
                  </a:cubicBezTo>
                  <a:cubicBezTo>
                    <a:pt x="179" y="280"/>
                    <a:pt x="268" y="441"/>
                    <a:pt x="390" y="557"/>
                  </a:cubicBezTo>
                  <a:lnTo>
                    <a:pt x="390" y="557"/>
                  </a:lnTo>
                  <a:cubicBezTo>
                    <a:pt x="344" y="523"/>
                    <a:pt x="286" y="505"/>
                    <a:pt x="229" y="505"/>
                  </a:cubicBezTo>
                  <a:cubicBezTo>
                    <a:pt x="193" y="505"/>
                    <a:pt x="157" y="512"/>
                    <a:pt x="125" y="527"/>
                  </a:cubicBezTo>
                  <a:cubicBezTo>
                    <a:pt x="59" y="552"/>
                    <a:pt x="0" y="629"/>
                    <a:pt x="26" y="695"/>
                  </a:cubicBezTo>
                  <a:cubicBezTo>
                    <a:pt x="48" y="743"/>
                    <a:pt x="99" y="765"/>
                    <a:pt x="147" y="783"/>
                  </a:cubicBezTo>
                  <a:cubicBezTo>
                    <a:pt x="275" y="827"/>
                    <a:pt x="411" y="856"/>
                    <a:pt x="550" y="871"/>
                  </a:cubicBezTo>
                  <a:cubicBezTo>
                    <a:pt x="594" y="875"/>
                    <a:pt x="641" y="884"/>
                    <a:pt x="681" y="884"/>
                  </a:cubicBezTo>
                  <a:cubicBezTo>
                    <a:pt x="745" y="884"/>
                    <a:pt x="794" y="863"/>
                    <a:pt x="796" y="776"/>
                  </a:cubicBezTo>
                  <a:cubicBezTo>
                    <a:pt x="796" y="545"/>
                    <a:pt x="741" y="285"/>
                    <a:pt x="576" y="116"/>
                  </a:cubicBezTo>
                  <a:cubicBezTo>
                    <a:pt x="516" y="52"/>
                    <a:pt x="434" y="1"/>
                    <a:pt x="3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38"/>
            <p:cNvSpPr/>
            <p:nvPr/>
          </p:nvSpPr>
          <p:spPr>
            <a:xfrm>
              <a:off x="1688292" y="2921559"/>
              <a:ext cx="95876" cy="105825"/>
            </a:xfrm>
            <a:custGeom>
              <a:avLst/>
              <a:gdLst/>
              <a:ahLst/>
              <a:cxnLst/>
              <a:rect l="l" t="t" r="r" b="b"/>
              <a:pathLst>
                <a:path w="800" h="883" extrusionOk="0">
                  <a:moveTo>
                    <a:pt x="453" y="0"/>
                  </a:moveTo>
                  <a:cubicBezTo>
                    <a:pt x="366" y="0"/>
                    <a:pt x="285" y="52"/>
                    <a:pt x="224" y="115"/>
                  </a:cubicBezTo>
                  <a:cubicBezTo>
                    <a:pt x="59" y="284"/>
                    <a:pt x="1" y="544"/>
                    <a:pt x="4" y="775"/>
                  </a:cubicBezTo>
                  <a:cubicBezTo>
                    <a:pt x="7" y="862"/>
                    <a:pt x="55" y="883"/>
                    <a:pt x="119" y="883"/>
                  </a:cubicBezTo>
                  <a:cubicBezTo>
                    <a:pt x="160" y="883"/>
                    <a:pt x="206" y="875"/>
                    <a:pt x="250" y="870"/>
                  </a:cubicBezTo>
                  <a:cubicBezTo>
                    <a:pt x="386" y="856"/>
                    <a:pt x="521" y="826"/>
                    <a:pt x="653" y="782"/>
                  </a:cubicBezTo>
                  <a:cubicBezTo>
                    <a:pt x="701" y="768"/>
                    <a:pt x="752" y="742"/>
                    <a:pt x="770" y="694"/>
                  </a:cubicBezTo>
                  <a:cubicBezTo>
                    <a:pt x="800" y="628"/>
                    <a:pt x="741" y="551"/>
                    <a:pt x="675" y="526"/>
                  </a:cubicBezTo>
                  <a:cubicBezTo>
                    <a:pt x="642" y="511"/>
                    <a:pt x="606" y="504"/>
                    <a:pt x="570" y="504"/>
                  </a:cubicBezTo>
                  <a:cubicBezTo>
                    <a:pt x="513" y="504"/>
                    <a:pt x="456" y="522"/>
                    <a:pt x="411" y="555"/>
                  </a:cubicBezTo>
                  <a:lnTo>
                    <a:pt x="411" y="555"/>
                  </a:lnTo>
                  <a:cubicBezTo>
                    <a:pt x="532" y="439"/>
                    <a:pt x="621" y="279"/>
                    <a:pt x="594" y="119"/>
                  </a:cubicBezTo>
                  <a:cubicBezTo>
                    <a:pt x="591" y="93"/>
                    <a:pt x="583" y="68"/>
                    <a:pt x="569" y="49"/>
                  </a:cubicBezTo>
                  <a:cubicBezTo>
                    <a:pt x="547" y="20"/>
                    <a:pt x="514" y="5"/>
                    <a:pt x="477" y="2"/>
                  </a:cubicBezTo>
                  <a:cubicBezTo>
                    <a:pt x="469" y="1"/>
                    <a:pt x="461" y="0"/>
                    <a:pt x="4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38"/>
            <p:cNvSpPr/>
            <p:nvPr/>
          </p:nvSpPr>
          <p:spPr>
            <a:xfrm>
              <a:off x="1531059" y="3452348"/>
              <a:ext cx="330892" cy="341206"/>
            </a:xfrm>
            <a:custGeom>
              <a:avLst/>
              <a:gdLst/>
              <a:ahLst/>
              <a:cxnLst/>
              <a:rect l="l" t="t" r="r" b="b"/>
              <a:pathLst>
                <a:path w="2761" h="2847" extrusionOk="0">
                  <a:moveTo>
                    <a:pt x="317" y="0"/>
                  </a:moveTo>
                  <a:cubicBezTo>
                    <a:pt x="48" y="0"/>
                    <a:pt x="0" y="374"/>
                    <a:pt x="198" y="693"/>
                  </a:cubicBezTo>
                  <a:lnTo>
                    <a:pt x="1679" y="2823"/>
                  </a:lnTo>
                  <a:cubicBezTo>
                    <a:pt x="1689" y="2839"/>
                    <a:pt x="1717" y="2847"/>
                    <a:pt x="1755" y="2847"/>
                  </a:cubicBezTo>
                  <a:cubicBezTo>
                    <a:pt x="2009" y="2847"/>
                    <a:pt x="2760" y="2528"/>
                    <a:pt x="2493" y="2229"/>
                  </a:cubicBezTo>
                  <a:lnTo>
                    <a:pt x="730" y="221"/>
                  </a:lnTo>
                  <a:cubicBezTo>
                    <a:pt x="660" y="144"/>
                    <a:pt x="580" y="81"/>
                    <a:pt x="488" y="41"/>
                  </a:cubicBezTo>
                  <a:cubicBezTo>
                    <a:pt x="424" y="13"/>
                    <a:pt x="367" y="0"/>
                    <a:pt x="317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38"/>
            <p:cNvSpPr/>
            <p:nvPr/>
          </p:nvSpPr>
          <p:spPr>
            <a:xfrm>
              <a:off x="928013" y="3458820"/>
              <a:ext cx="243645" cy="399572"/>
            </a:xfrm>
            <a:custGeom>
              <a:avLst/>
              <a:gdLst/>
              <a:ahLst/>
              <a:cxnLst/>
              <a:rect l="l" t="t" r="r" b="b"/>
              <a:pathLst>
                <a:path w="2033" h="3334" extrusionOk="0">
                  <a:moveTo>
                    <a:pt x="1702" y="1"/>
                  </a:moveTo>
                  <a:cubicBezTo>
                    <a:pt x="1637" y="1"/>
                    <a:pt x="1562" y="30"/>
                    <a:pt x="1480" y="97"/>
                  </a:cubicBezTo>
                  <a:cubicBezTo>
                    <a:pt x="1403" y="163"/>
                    <a:pt x="1345" y="247"/>
                    <a:pt x="1301" y="339"/>
                  </a:cubicBezTo>
                  <a:lnTo>
                    <a:pt x="146" y="2883"/>
                  </a:lnTo>
                  <a:cubicBezTo>
                    <a:pt x="0" y="3188"/>
                    <a:pt x="545" y="3334"/>
                    <a:pt x="858" y="3334"/>
                  </a:cubicBezTo>
                  <a:cubicBezTo>
                    <a:pt x="970" y="3334"/>
                    <a:pt x="1052" y="3315"/>
                    <a:pt x="1062" y="3279"/>
                  </a:cubicBezTo>
                  <a:lnTo>
                    <a:pt x="1946" y="643"/>
                  </a:lnTo>
                  <a:cubicBezTo>
                    <a:pt x="2033" y="314"/>
                    <a:pt x="1918" y="1"/>
                    <a:pt x="1702" y="1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38"/>
            <p:cNvSpPr/>
            <p:nvPr/>
          </p:nvSpPr>
          <p:spPr>
            <a:xfrm>
              <a:off x="1151519" y="3614497"/>
              <a:ext cx="389736" cy="571313"/>
            </a:xfrm>
            <a:custGeom>
              <a:avLst/>
              <a:gdLst/>
              <a:ahLst/>
              <a:cxnLst/>
              <a:rect l="l" t="t" r="r" b="b"/>
              <a:pathLst>
                <a:path w="3252" h="4767" extrusionOk="0">
                  <a:moveTo>
                    <a:pt x="3164" y="0"/>
                  </a:moveTo>
                  <a:lnTo>
                    <a:pt x="0" y="162"/>
                  </a:lnTo>
                  <a:lnTo>
                    <a:pt x="440" y="4601"/>
                  </a:lnTo>
                  <a:cubicBezTo>
                    <a:pt x="440" y="4601"/>
                    <a:pt x="638" y="4766"/>
                    <a:pt x="927" y="4766"/>
                  </a:cubicBezTo>
                  <a:cubicBezTo>
                    <a:pt x="1085" y="4766"/>
                    <a:pt x="1271" y="4717"/>
                    <a:pt x="1467" y="4564"/>
                  </a:cubicBezTo>
                  <a:lnTo>
                    <a:pt x="1382" y="2350"/>
                  </a:lnTo>
                  <a:lnTo>
                    <a:pt x="2031" y="2357"/>
                  </a:lnTo>
                  <a:lnTo>
                    <a:pt x="2302" y="4546"/>
                  </a:lnTo>
                  <a:cubicBezTo>
                    <a:pt x="2302" y="4546"/>
                    <a:pt x="2531" y="4621"/>
                    <a:pt x="2775" y="4621"/>
                  </a:cubicBezTo>
                  <a:cubicBezTo>
                    <a:pt x="2955" y="4621"/>
                    <a:pt x="3142" y="4580"/>
                    <a:pt x="3252" y="4439"/>
                  </a:cubicBezTo>
                  <a:lnTo>
                    <a:pt x="3164" y="0"/>
                  </a:ln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38"/>
            <p:cNvSpPr/>
            <p:nvPr/>
          </p:nvSpPr>
          <p:spPr>
            <a:xfrm>
              <a:off x="789476" y="2611762"/>
              <a:ext cx="1138887" cy="1084620"/>
            </a:xfrm>
            <a:custGeom>
              <a:avLst/>
              <a:gdLst/>
              <a:ahLst/>
              <a:cxnLst/>
              <a:rect l="l" t="t" r="r" b="b"/>
              <a:pathLst>
                <a:path w="9503" h="9050" extrusionOk="0">
                  <a:moveTo>
                    <a:pt x="4467" y="1"/>
                  </a:moveTo>
                  <a:cubicBezTo>
                    <a:pt x="3051" y="1"/>
                    <a:pt x="1342" y="1100"/>
                    <a:pt x="1694" y="2796"/>
                  </a:cubicBezTo>
                  <a:cubicBezTo>
                    <a:pt x="1368" y="2858"/>
                    <a:pt x="1" y="4306"/>
                    <a:pt x="1086" y="5772"/>
                  </a:cubicBezTo>
                  <a:cubicBezTo>
                    <a:pt x="1086" y="5772"/>
                    <a:pt x="848" y="6641"/>
                    <a:pt x="1654" y="6776"/>
                  </a:cubicBezTo>
                  <a:cubicBezTo>
                    <a:pt x="1654" y="6776"/>
                    <a:pt x="1199" y="7960"/>
                    <a:pt x="2882" y="8019"/>
                  </a:cubicBezTo>
                  <a:cubicBezTo>
                    <a:pt x="3307" y="8646"/>
                    <a:pt x="3967" y="9049"/>
                    <a:pt x="4707" y="9049"/>
                  </a:cubicBezTo>
                  <a:cubicBezTo>
                    <a:pt x="5452" y="9049"/>
                    <a:pt x="6108" y="8646"/>
                    <a:pt x="6533" y="8019"/>
                  </a:cubicBezTo>
                  <a:cubicBezTo>
                    <a:pt x="8322" y="8004"/>
                    <a:pt x="7849" y="6776"/>
                    <a:pt x="7849" y="6776"/>
                  </a:cubicBezTo>
                  <a:cubicBezTo>
                    <a:pt x="8655" y="6641"/>
                    <a:pt x="8417" y="5772"/>
                    <a:pt x="8417" y="5772"/>
                  </a:cubicBezTo>
                  <a:cubicBezTo>
                    <a:pt x="9502" y="4306"/>
                    <a:pt x="7515" y="3312"/>
                    <a:pt x="7515" y="3312"/>
                  </a:cubicBezTo>
                  <a:cubicBezTo>
                    <a:pt x="7541" y="3063"/>
                    <a:pt x="7530" y="2843"/>
                    <a:pt x="7490" y="2645"/>
                  </a:cubicBezTo>
                  <a:cubicBezTo>
                    <a:pt x="7504" y="1370"/>
                    <a:pt x="6053" y="98"/>
                    <a:pt x="4634" y="6"/>
                  </a:cubicBezTo>
                  <a:cubicBezTo>
                    <a:pt x="4579" y="2"/>
                    <a:pt x="4523" y="1"/>
                    <a:pt x="4467" y="1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38"/>
            <p:cNvSpPr/>
            <p:nvPr/>
          </p:nvSpPr>
          <p:spPr>
            <a:xfrm>
              <a:off x="975351" y="3403332"/>
              <a:ext cx="212605" cy="255275"/>
            </a:xfrm>
            <a:custGeom>
              <a:avLst/>
              <a:gdLst/>
              <a:ahLst/>
              <a:cxnLst/>
              <a:rect l="l" t="t" r="r" b="b"/>
              <a:pathLst>
                <a:path w="1774" h="2130" extrusionOk="0">
                  <a:moveTo>
                    <a:pt x="1613" y="0"/>
                  </a:moveTo>
                  <a:cubicBezTo>
                    <a:pt x="1594" y="0"/>
                    <a:pt x="1574" y="2"/>
                    <a:pt x="1551" y="6"/>
                  </a:cubicBezTo>
                  <a:cubicBezTo>
                    <a:pt x="1470" y="21"/>
                    <a:pt x="1353" y="164"/>
                    <a:pt x="1287" y="215"/>
                  </a:cubicBezTo>
                  <a:lnTo>
                    <a:pt x="0" y="1458"/>
                  </a:lnTo>
                  <a:cubicBezTo>
                    <a:pt x="0" y="1458"/>
                    <a:pt x="575" y="2130"/>
                    <a:pt x="1122" y="2130"/>
                  </a:cubicBezTo>
                  <a:cubicBezTo>
                    <a:pt x="1186" y="2130"/>
                    <a:pt x="1250" y="2120"/>
                    <a:pt x="1313" y="2099"/>
                  </a:cubicBezTo>
                  <a:lnTo>
                    <a:pt x="1767" y="124"/>
                  </a:lnTo>
                  <a:cubicBezTo>
                    <a:pt x="1774" y="108"/>
                    <a:pt x="1752" y="0"/>
                    <a:pt x="16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38"/>
            <p:cNvSpPr/>
            <p:nvPr/>
          </p:nvSpPr>
          <p:spPr>
            <a:xfrm>
              <a:off x="1480965" y="3383558"/>
              <a:ext cx="221114" cy="246766"/>
            </a:xfrm>
            <a:custGeom>
              <a:avLst/>
              <a:gdLst/>
              <a:ahLst/>
              <a:cxnLst/>
              <a:rect l="l" t="t" r="r" b="b"/>
              <a:pathLst>
                <a:path w="1845" h="2059" extrusionOk="0">
                  <a:moveTo>
                    <a:pt x="154" y="1"/>
                  </a:moveTo>
                  <a:cubicBezTo>
                    <a:pt x="1" y="1"/>
                    <a:pt x="29" y="132"/>
                    <a:pt x="70" y="190"/>
                  </a:cubicBezTo>
                  <a:lnTo>
                    <a:pt x="539" y="2041"/>
                  </a:lnTo>
                  <a:cubicBezTo>
                    <a:pt x="588" y="2053"/>
                    <a:pt x="637" y="2059"/>
                    <a:pt x="687" y="2059"/>
                  </a:cubicBezTo>
                  <a:cubicBezTo>
                    <a:pt x="1257" y="2059"/>
                    <a:pt x="1844" y="1304"/>
                    <a:pt x="1844" y="1304"/>
                  </a:cubicBezTo>
                  <a:lnTo>
                    <a:pt x="462" y="164"/>
                  </a:lnTo>
                  <a:cubicBezTo>
                    <a:pt x="393" y="120"/>
                    <a:pt x="272" y="10"/>
                    <a:pt x="191" y="3"/>
                  </a:cubicBezTo>
                  <a:cubicBezTo>
                    <a:pt x="178" y="1"/>
                    <a:pt x="165" y="1"/>
                    <a:pt x="1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38"/>
            <p:cNvSpPr/>
            <p:nvPr/>
          </p:nvSpPr>
          <p:spPr>
            <a:xfrm>
              <a:off x="1074221" y="3383438"/>
              <a:ext cx="557159" cy="595402"/>
            </a:xfrm>
            <a:custGeom>
              <a:avLst/>
              <a:gdLst/>
              <a:ahLst/>
              <a:cxnLst/>
              <a:rect l="l" t="t" r="r" b="b"/>
              <a:pathLst>
                <a:path w="4649" h="4968" extrusionOk="0">
                  <a:moveTo>
                    <a:pt x="3537" y="0"/>
                  </a:moveTo>
                  <a:lnTo>
                    <a:pt x="726" y="172"/>
                  </a:lnTo>
                  <a:lnTo>
                    <a:pt x="708" y="293"/>
                  </a:lnTo>
                  <a:lnTo>
                    <a:pt x="0" y="4791"/>
                  </a:lnTo>
                  <a:cubicBezTo>
                    <a:pt x="0" y="4791"/>
                    <a:pt x="843" y="4967"/>
                    <a:pt x="2324" y="4967"/>
                  </a:cubicBezTo>
                  <a:cubicBezTo>
                    <a:pt x="3893" y="4967"/>
                    <a:pt x="4648" y="4714"/>
                    <a:pt x="4648" y="4714"/>
                  </a:cubicBezTo>
                  <a:lnTo>
                    <a:pt x="3563" y="117"/>
                  </a:lnTo>
                  <a:lnTo>
                    <a:pt x="353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38"/>
            <p:cNvSpPr/>
            <p:nvPr/>
          </p:nvSpPr>
          <p:spPr>
            <a:xfrm>
              <a:off x="1220428" y="3300745"/>
              <a:ext cx="213204" cy="176296"/>
            </a:xfrm>
            <a:custGeom>
              <a:avLst/>
              <a:gdLst/>
              <a:ahLst/>
              <a:cxnLst/>
              <a:rect l="l" t="t" r="r" b="b"/>
              <a:pathLst>
                <a:path w="1779" h="1471" extrusionOk="0">
                  <a:moveTo>
                    <a:pt x="892" y="1"/>
                  </a:moveTo>
                  <a:cubicBezTo>
                    <a:pt x="397" y="1"/>
                    <a:pt x="1" y="331"/>
                    <a:pt x="1" y="738"/>
                  </a:cubicBezTo>
                  <a:cubicBezTo>
                    <a:pt x="1" y="1141"/>
                    <a:pt x="397" y="1471"/>
                    <a:pt x="892" y="1471"/>
                  </a:cubicBezTo>
                  <a:cubicBezTo>
                    <a:pt x="1383" y="1471"/>
                    <a:pt x="1779" y="1141"/>
                    <a:pt x="1779" y="738"/>
                  </a:cubicBezTo>
                  <a:cubicBezTo>
                    <a:pt x="1779" y="331"/>
                    <a:pt x="1383" y="1"/>
                    <a:pt x="892" y="1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38"/>
            <p:cNvSpPr/>
            <p:nvPr/>
          </p:nvSpPr>
          <p:spPr>
            <a:xfrm>
              <a:off x="1610515" y="3064053"/>
              <a:ext cx="142975" cy="142858"/>
            </a:xfrm>
            <a:custGeom>
              <a:avLst/>
              <a:gdLst/>
              <a:ahLst/>
              <a:cxnLst/>
              <a:rect l="l" t="t" r="r" b="b"/>
              <a:pathLst>
                <a:path w="1193" h="1192" extrusionOk="0">
                  <a:moveTo>
                    <a:pt x="598" y="0"/>
                  </a:moveTo>
                  <a:cubicBezTo>
                    <a:pt x="268" y="0"/>
                    <a:pt x="1" y="268"/>
                    <a:pt x="1" y="598"/>
                  </a:cubicBezTo>
                  <a:cubicBezTo>
                    <a:pt x="1" y="924"/>
                    <a:pt x="268" y="1192"/>
                    <a:pt x="598" y="1192"/>
                  </a:cubicBezTo>
                  <a:cubicBezTo>
                    <a:pt x="928" y="1192"/>
                    <a:pt x="1192" y="924"/>
                    <a:pt x="1192" y="598"/>
                  </a:cubicBezTo>
                  <a:cubicBezTo>
                    <a:pt x="1192" y="268"/>
                    <a:pt x="928" y="0"/>
                    <a:pt x="598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38"/>
            <p:cNvSpPr/>
            <p:nvPr/>
          </p:nvSpPr>
          <p:spPr>
            <a:xfrm>
              <a:off x="1746775" y="3779762"/>
              <a:ext cx="193430" cy="132911"/>
            </a:xfrm>
            <a:custGeom>
              <a:avLst/>
              <a:gdLst/>
              <a:ahLst/>
              <a:cxnLst/>
              <a:rect l="l" t="t" r="r" b="b"/>
              <a:pathLst>
                <a:path w="1614" h="1109" extrusionOk="0">
                  <a:moveTo>
                    <a:pt x="760" y="0"/>
                  </a:moveTo>
                  <a:cubicBezTo>
                    <a:pt x="525" y="0"/>
                    <a:pt x="287" y="91"/>
                    <a:pt x="125" y="267"/>
                  </a:cubicBezTo>
                  <a:cubicBezTo>
                    <a:pt x="0" y="403"/>
                    <a:pt x="0" y="520"/>
                    <a:pt x="378" y="524"/>
                  </a:cubicBezTo>
                  <a:cubicBezTo>
                    <a:pt x="378" y="524"/>
                    <a:pt x="604" y="361"/>
                    <a:pt x="818" y="361"/>
                  </a:cubicBezTo>
                  <a:cubicBezTo>
                    <a:pt x="989" y="361"/>
                    <a:pt x="1152" y="465"/>
                    <a:pt x="1188" y="835"/>
                  </a:cubicBezTo>
                  <a:cubicBezTo>
                    <a:pt x="1191" y="876"/>
                    <a:pt x="1228" y="1015"/>
                    <a:pt x="1283" y="1063"/>
                  </a:cubicBezTo>
                  <a:cubicBezTo>
                    <a:pt x="1315" y="1090"/>
                    <a:pt x="1364" y="1109"/>
                    <a:pt x="1414" y="1109"/>
                  </a:cubicBezTo>
                  <a:cubicBezTo>
                    <a:pt x="1472" y="1109"/>
                    <a:pt x="1533" y="1082"/>
                    <a:pt x="1573" y="1011"/>
                  </a:cubicBezTo>
                  <a:cubicBezTo>
                    <a:pt x="1613" y="942"/>
                    <a:pt x="1580" y="766"/>
                    <a:pt x="1569" y="729"/>
                  </a:cubicBezTo>
                  <a:cubicBezTo>
                    <a:pt x="1551" y="641"/>
                    <a:pt x="1496" y="454"/>
                    <a:pt x="1389" y="300"/>
                  </a:cubicBezTo>
                  <a:cubicBezTo>
                    <a:pt x="1244" y="98"/>
                    <a:pt x="1004" y="0"/>
                    <a:pt x="760" y="0"/>
                  </a:cubicBezTo>
                  <a:close/>
                </a:path>
              </a:pathLst>
            </a:custGeom>
            <a:solidFill>
              <a:srgbClr val="9E3E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38"/>
            <p:cNvSpPr/>
            <p:nvPr/>
          </p:nvSpPr>
          <p:spPr>
            <a:xfrm>
              <a:off x="1699318" y="3710253"/>
              <a:ext cx="214882" cy="157839"/>
            </a:xfrm>
            <a:custGeom>
              <a:avLst/>
              <a:gdLst/>
              <a:ahLst/>
              <a:cxnLst/>
              <a:rect l="l" t="t" r="r" b="b"/>
              <a:pathLst>
                <a:path w="1793" h="1317" extrusionOk="0">
                  <a:moveTo>
                    <a:pt x="1246" y="624"/>
                  </a:moveTo>
                  <a:cubicBezTo>
                    <a:pt x="1247" y="624"/>
                    <a:pt x="1260" y="657"/>
                    <a:pt x="1275" y="706"/>
                  </a:cubicBezTo>
                  <a:lnTo>
                    <a:pt x="1275" y="706"/>
                  </a:lnTo>
                  <a:cubicBezTo>
                    <a:pt x="1267" y="681"/>
                    <a:pt x="1257" y="654"/>
                    <a:pt x="1247" y="627"/>
                  </a:cubicBezTo>
                  <a:cubicBezTo>
                    <a:pt x="1246" y="625"/>
                    <a:pt x="1246" y="624"/>
                    <a:pt x="1246" y="624"/>
                  </a:cubicBezTo>
                  <a:close/>
                  <a:moveTo>
                    <a:pt x="964" y="821"/>
                  </a:moveTo>
                  <a:cubicBezTo>
                    <a:pt x="968" y="825"/>
                    <a:pt x="972" y="829"/>
                    <a:pt x="976" y="833"/>
                  </a:cubicBezTo>
                  <a:lnTo>
                    <a:pt x="976" y="833"/>
                  </a:lnTo>
                  <a:cubicBezTo>
                    <a:pt x="969" y="826"/>
                    <a:pt x="965" y="822"/>
                    <a:pt x="964" y="821"/>
                  </a:cubicBezTo>
                  <a:close/>
                  <a:moveTo>
                    <a:pt x="942" y="0"/>
                  </a:moveTo>
                  <a:lnTo>
                    <a:pt x="319" y="521"/>
                  </a:lnTo>
                  <a:cubicBezTo>
                    <a:pt x="319" y="521"/>
                    <a:pt x="0" y="994"/>
                    <a:pt x="235" y="1221"/>
                  </a:cubicBezTo>
                  <a:cubicBezTo>
                    <a:pt x="255" y="1240"/>
                    <a:pt x="278" y="1248"/>
                    <a:pt x="301" y="1248"/>
                  </a:cubicBezTo>
                  <a:cubicBezTo>
                    <a:pt x="350" y="1248"/>
                    <a:pt x="397" y="1209"/>
                    <a:pt x="400" y="1151"/>
                  </a:cubicBezTo>
                  <a:cubicBezTo>
                    <a:pt x="404" y="1049"/>
                    <a:pt x="444" y="928"/>
                    <a:pt x="557" y="887"/>
                  </a:cubicBezTo>
                  <a:cubicBezTo>
                    <a:pt x="572" y="882"/>
                    <a:pt x="587" y="880"/>
                    <a:pt x="602" y="880"/>
                  </a:cubicBezTo>
                  <a:cubicBezTo>
                    <a:pt x="660" y="880"/>
                    <a:pt x="718" y="916"/>
                    <a:pt x="741" y="968"/>
                  </a:cubicBezTo>
                  <a:cubicBezTo>
                    <a:pt x="777" y="1045"/>
                    <a:pt x="821" y="1115"/>
                    <a:pt x="796" y="1203"/>
                  </a:cubicBezTo>
                  <a:cubicBezTo>
                    <a:pt x="775" y="1261"/>
                    <a:pt x="819" y="1317"/>
                    <a:pt x="877" y="1317"/>
                  </a:cubicBezTo>
                  <a:cubicBezTo>
                    <a:pt x="880" y="1317"/>
                    <a:pt x="884" y="1317"/>
                    <a:pt x="887" y="1316"/>
                  </a:cubicBezTo>
                  <a:cubicBezTo>
                    <a:pt x="931" y="1309"/>
                    <a:pt x="975" y="1287"/>
                    <a:pt x="1012" y="1228"/>
                  </a:cubicBezTo>
                  <a:cubicBezTo>
                    <a:pt x="1034" y="1193"/>
                    <a:pt x="1053" y="1149"/>
                    <a:pt x="1063" y="1103"/>
                  </a:cubicBezTo>
                  <a:lnTo>
                    <a:pt x="1063" y="1103"/>
                  </a:lnTo>
                  <a:cubicBezTo>
                    <a:pt x="1060" y="1126"/>
                    <a:pt x="1054" y="1150"/>
                    <a:pt x="1045" y="1173"/>
                  </a:cubicBezTo>
                  <a:cubicBezTo>
                    <a:pt x="1036" y="1198"/>
                    <a:pt x="1074" y="1265"/>
                    <a:pt x="1128" y="1265"/>
                  </a:cubicBezTo>
                  <a:cubicBezTo>
                    <a:pt x="1138" y="1265"/>
                    <a:pt x="1148" y="1263"/>
                    <a:pt x="1159" y="1258"/>
                  </a:cubicBezTo>
                  <a:cubicBezTo>
                    <a:pt x="1243" y="1218"/>
                    <a:pt x="1341" y="1098"/>
                    <a:pt x="1311" y="865"/>
                  </a:cubicBezTo>
                  <a:lnTo>
                    <a:pt x="1311" y="865"/>
                  </a:lnTo>
                  <a:cubicBezTo>
                    <a:pt x="1318" y="912"/>
                    <a:pt x="1321" y="961"/>
                    <a:pt x="1316" y="1005"/>
                  </a:cubicBezTo>
                  <a:cubicBezTo>
                    <a:pt x="1306" y="1084"/>
                    <a:pt x="1329" y="1107"/>
                    <a:pt x="1360" y="1107"/>
                  </a:cubicBezTo>
                  <a:cubicBezTo>
                    <a:pt x="1394" y="1107"/>
                    <a:pt x="1437" y="1077"/>
                    <a:pt x="1448" y="1063"/>
                  </a:cubicBezTo>
                  <a:cubicBezTo>
                    <a:pt x="1566" y="898"/>
                    <a:pt x="1793" y="418"/>
                    <a:pt x="942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38"/>
            <p:cNvSpPr/>
            <p:nvPr/>
          </p:nvSpPr>
          <p:spPr>
            <a:xfrm>
              <a:off x="1740184" y="3812959"/>
              <a:ext cx="57166" cy="104147"/>
            </a:xfrm>
            <a:custGeom>
              <a:avLst/>
              <a:gdLst/>
              <a:ahLst/>
              <a:cxnLst/>
              <a:rect l="l" t="t" r="r" b="b"/>
              <a:pathLst>
                <a:path w="477" h="869" extrusionOk="0">
                  <a:moveTo>
                    <a:pt x="308" y="0"/>
                  </a:moveTo>
                  <a:cubicBezTo>
                    <a:pt x="282" y="0"/>
                    <a:pt x="251" y="7"/>
                    <a:pt x="216" y="23"/>
                  </a:cubicBezTo>
                  <a:cubicBezTo>
                    <a:pt x="128" y="63"/>
                    <a:pt x="84" y="118"/>
                    <a:pt x="59" y="221"/>
                  </a:cubicBezTo>
                  <a:cubicBezTo>
                    <a:pt x="59" y="221"/>
                    <a:pt x="0" y="368"/>
                    <a:pt x="26" y="635"/>
                  </a:cubicBezTo>
                  <a:cubicBezTo>
                    <a:pt x="42" y="772"/>
                    <a:pt x="116" y="868"/>
                    <a:pt x="226" y="868"/>
                  </a:cubicBezTo>
                  <a:cubicBezTo>
                    <a:pt x="263" y="868"/>
                    <a:pt x="304" y="857"/>
                    <a:pt x="348" y="833"/>
                  </a:cubicBezTo>
                  <a:cubicBezTo>
                    <a:pt x="407" y="804"/>
                    <a:pt x="440" y="738"/>
                    <a:pt x="433" y="672"/>
                  </a:cubicBezTo>
                  <a:cubicBezTo>
                    <a:pt x="425" y="632"/>
                    <a:pt x="414" y="591"/>
                    <a:pt x="414" y="577"/>
                  </a:cubicBezTo>
                  <a:cubicBezTo>
                    <a:pt x="414" y="478"/>
                    <a:pt x="422" y="353"/>
                    <a:pt x="477" y="199"/>
                  </a:cubicBezTo>
                  <a:cubicBezTo>
                    <a:pt x="477" y="199"/>
                    <a:pt x="451" y="0"/>
                    <a:pt x="308" y="0"/>
                  </a:cubicBezTo>
                  <a:close/>
                </a:path>
              </a:pathLst>
            </a:custGeom>
            <a:solidFill>
              <a:srgbClr val="9E3E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38"/>
            <p:cNvSpPr/>
            <p:nvPr/>
          </p:nvSpPr>
          <p:spPr>
            <a:xfrm>
              <a:off x="895416" y="3064053"/>
              <a:ext cx="142855" cy="142858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4" y="0"/>
                  </a:moveTo>
                  <a:cubicBezTo>
                    <a:pt x="268" y="0"/>
                    <a:pt x="0" y="268"/>
                    <a:pt x="0" y="598"/>
                  </a:cubicBezTo>
                  <a:cubicBezTo>
                    <a:pt x="0" y="924"/>
                    <a:pt x="268" y="1192"/>
                    <a:pt x="594" y="1192"/>
                  </a:cubicBezTo>
                  <a:cubicBezTo>
                    <a:pt x="924" y="1192"/>
                    <a:pt x="1192" y="924"/>
                    <a:pt x="1192" y="598"/>
                  </a:cubicBezTo>
                  <a:cubicBezTo>
                    <a:pt x="1192" y="268"/>
                    <a:pt x="924" y="0"/>
                    <a:pt x="594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38"/>
            <p:cNvSpPr/>
            <p:nvPr/>
          </p:nvSpPr>
          <p:spPr>
            <a:xfrm>
              <a:off x="997761" y="2816695"/>
              <a:ext cx="633621" cy="601515"/>
            </a:xfrm>
            <a:custGeom>
              <a:avLst/>
              <a:gdLst/>
              <a:ahLst/>
              <a:cxnLst/>
              <a:rect l="l" t="t" r="r" b="b"/>
              <a:pathLst>
                <a:path w="5287" h="5019" extrusionOk="0">
                  <a:moveTo>
                    <a:pt x="2665" y="0"/>
                  </a:moveTo>
                  <a:cubicBezTo>
                    <a:pt x="1547" y="0"/>
                    <a:pt x="0" y="290"/>
                    <a:pt x="70" y="2559"/>
                  </a:cubicBezTo>
                  <a:cubicBezTo>
                    <a:pt x="118" y="4007"/>
                    <a:pt x="1228" y="5019"/>
                    <a:pt x="2676" y="5019"/>
                  </a:cubicBezTo>
                  <a:cubicBezTo>
                    <a:pt x="4124" y="5019"/>
                    <a:pt x="5286" y="4073"/>
                    <a:pt x="5286" y="2625"/>
                  </a:cubicBezTo>
                  <a:cubicBezTo>
                    <a:pt x="5286" y="2460"/>
                    <a:pt x="5242" y="0"/>
                    <a:pt x="2665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38"/>
            <p:cNvSpPr/>
            <p:nvPr/>
          </p:nvSpPr>
          <p:spPr>
            <a:xfrm>
              <a:off x="973194" y="4210123"/>
              <a:ext cx="810991" cy="112177"/>
            </a:xfrm>
            <a:custGeom>
              <a:avLst/>
              <a:gdLst/>
              <a:ahLst/>
              <a:cxnLst/>
              <a:rect l="l" t="t" r="r" b="b"/>
              <a:pathLst>
                <a:path w="6767" h="936" extrusionOk="0">
                  <a:moveTo>
                    <a:pt x="3383" y="1"/>
                  </a:moveTo>
                  <a:cubicBezTo>
                    <a:pt x="1514" y="1"/>
                    <a:pt x="0" y="210"/>
                    <a:pt x="0" y="470"/>
                  </a:cubicBezTo>
                  <a:cubicBezTo>
                    <a:pt x="0" y="727"/>
                    <a:pt x="1514" y="936"/>
                    <a:pt x="3383" y="936"/>
                  </a:cubicBezTo>
                  <a:cubicBezTo>
                    <a:pt x="5253" y="936"/>
                    <a:pt x="6767" y="727"/>
                    <a:pt x="6767" y="470"/>
                  </a:cubicBezTo>
                  <a:cubicBezTo>
                    <a:pt x="6767" y="210"/>
                    <a:pt x="5253" y="1"/>
                    <a:pt x="33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38"/>
            <p:cNvSpPr/>
            <p:nvPr/>
          </p:nvSpPr>
          <p:spPr>
            <a:xfrm>
              <a:off x="1427396" y="4145766"/>
              <a:ext cx="210568" cy="120686"/>
            </a:xfrm>
            <a:custGeom>
              <a:avLst/>
              <a:gdLst/>
              <a:ahLst/>
              <a:cxnLst/>
              <a:rect l="l" t="t" r="r" b="b"/>
              <a:pathLst>
                <a:path w="1757" h="1007" extrusionOk="0">
                  <a:moveTo>
                    <a:pt x="1069" y="1"/>
                  </a:moveTo>
                  <a:cubicBezTo>
                    <a:pt x="1032" y="1"/>
                    <a:pt x="992" y="2"/>
                    <a:pt x="950" y="6"/>
                  </a:cubicBezTo>
                  <a:cubicBezTo>
                    <a:pt x="950" y="6"/>
                    <a:pt x="798" y="189"/>
                    <a:pt x="438" y="189"/>
                  </a:cubicBezTo>
                  <a:cubicBezTo>
                    <a:pt x="316" y="189"/>
                    <a:pt x="171" y="168"/>
                    <a:pt x="0" y="113"/>
                  </a:cubicBezTo>
                  <a:lnTo>
                    <a:pt x="0" y="684"/>
                  </a:lnTo>
                  <a:cubicBezTo>
                    <a:pt x="0" y="750"/>
                    <a:pt x="44" y="809"/>
                    <a:pt x="107" y="831"/>
                  </a:cubicBezTo>
                  <a:cubicBezTo>
                    <a:pt x="282" y="892"/>
                    <a:pt x="656" y="1006"/>
                    <a:pt x="1031" y="1006"/>
                  </a:cubicBezTo>
                  <a:cubicBezTo>
                    <a:pt x="1245" y="1006"/>
                    <a:pt x="1458" y="969"/>
                    <a:pt x="1635" y="864"/>
                  </a:cubicBezTo>
                  <a:cubicBezTo>
                    <a:pt x="1708" y="816"/>
                    <a:pt x="1756" y="736"/>
                    <a:pt x="1752" y="648"/>
                  </a:cubicBezTo>
                  <a:cubicBezTo>
                    <a:pt x="1742" y="428"/>
                    <a:pt x="1648" y="1"/>
                    <a:pt x="1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38"/>
            <p:cNvSpPr/>
            <p:nvPr/>
          </p:nvSpPr>
          <p:spPr>
            <a:xfrm>
              <a:off x="1119881" y="4157391"/>
              <a:ext cx="223751" cy="131593"/>
            </a:xfrm>
            <a:custGeom>
              <a:avLst/>
              <a:gdLst/>
              <a:ahLst/>
              <a:cxnLst/>
              <a:rect l="l" t="t" r="r" b="b"/>
              <a:pathLst>
                <a:path w="1867" h="1098" extrusionOk="0">
                  <a:moveTo>
                    <a:pt x="1727" y="1"/>
                  </a:moveTo>
                  <a:cubicBezTo>
                    <a:pt x="1479" y="135"/>
                    <a:pt x="1270" y="176"/>
                    <a:pt x="1107" y="176"/>
                  </a:cubicBezTo>
                  <a:cubicBezTo>
                    <a:pt x="847" y="176"/>
                    <a:pt x="704" y="71"/>
                    <a:pt x="704" y="71"/>
                  </a:cubicBezTo>
                  <a:cubicBezTo>
                    <a:pt x="0" y="144"/>
                    <a:pt x="44" y="620"/>
                    <a:pt x="77" y="855"/>
                  </a:cubicBezTo>
                  <a:cubicBezTo>
                    <a:pt x="92" y="943"/>
                    <a:pt x="151" y="1013"/>
                    <a:pt x="235" y="1042"/>
                  </a:cubicBezTo>
                  <a:cubicBezTo>
                    <a:pt x="344" y="1081"/>
                    <a:pt x="461" y="1097"/>
                    <a:pt x="579" y="1097"/>
                  </a:cubicBezTo>
                  <a:cubicBezTo>
                    <a:pt x="1055" y="1097"/>
                    <a:pt x="1566" y="836"/>
                    <a:pt x="1774" y="716"/>
                  </a:cubicBezTo>
                  <a:cubicBezTo>
                    <a:pt x="1833" y="683"/>
                    <a:pt x="1866" y="620"/>
                    <a:pt x="1851" y="554"/>
                  </a:cubicBezTo>
                  <a:lnTo>
                    <a:pt x="17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38"/>
            <p:cNvSpPr/>
            <p:nvPr/>
          </p:nvSpPr>
          <p:spPr>
            <a:xfrm>
              <a:off x="1009266" y="2795123"/>
              <a:ext cx="635658" cy="247006"/>
            </a:xfrm>
            <a:custGeom>
              <a:avLst/>
              <a:gdLst/>
              <a:ahLst/>
              <a:cxnLst/>
              <a:rect l="l" t="t" r="r" b="b"/>
              <a:pathLst>
                <a:path w="5304" h="2061" extrusionOk="0">
                  <a:moveTo>
                    <a:pt x="2313" y="1"/>
                  </a:moveTo>
                  <a:cubicBezTo>
                    <a:pt x="0" y="1"/>
                    <a:pt x="66" y="1771"/>
                    <a:pt x="66" y="1771"/>
                  </a:cubicBezTo>
                  <a:cubicBezTo>
                    <a:pt x="66" y="1771"/>
                    <a:pt x="1598" y="1240"/>
                    <a:pt x="1957" y="254"/>
                  </a:cubicBezTo>
                  <a:lnTo>
                    <a:pt x="1957" y="254"/>
                  </a:lnTo>
                  <a:cubicBezTo>
                    <a:pt x="1957" y="254"/>
                    <a:pt x="1800" y="950"/>
                    <a:pt x="2730" y="1573"/>
                  </a:cubicBezTo>
                  <a:cubicBezTo>
                    <a:pt x="2730" y="1573"/>
                    <a:pt x="2485" y="752"/>
                    <a:pt x="2683" y="184"/>
                  </a:cubicBezTo>
                  <a:lnTo>
                    <a:pt x="2683" y="184"/>
                  </a:lnTo>
                  <a:cubicBezTo>
                    <a:pt x="2683" y="184"/>
                    <a:pt x="4215" y="1808"/>
                    <a:pt x="5304" y="2061"/>
                  </a:cubicBezTo>
                  <a:cubicBezTo>
                    <a:pt x="5304" y="2061"/>
                    <a:pt x="5300" y="19"/>
                    <a:pt x="2342" y="1"/>
                  </a:cubicBezTo>
                  <a:cubicBezTo>
                    <a:pt x="2332" y="1"/>
                    <a:pt x="2323" y="1"/>
                    <a:pt x="2313" y="1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38"/>
            <p:cNvSpPr/>
            <p:nvPr/>
          </p:nvSpPr>
          <p:spPr>
            <a:xfrm>
              <a:off x="974872" y="3174310"/>
              <a:ext cx="25647" cy="25168"/>
            </a:xfrm>
            <a:custGeom>
              <a:avLst/>
              <a:gdLst/>
              <a:ahLst/>
              <a:cxnLst/>
              <a:rect l="l" t="t" r="r" b="b"/>
              <a:pathLst>
                <a:path w="214" h="210" extrusionOk="0">
                  <a:moveTo>
                    <a:pt x="107" y="0"/>
                  </a:moveTo>
                  <a:cubicBezTo>
                    <a:pt x="48" y="0"/>
                    <a:pt x="1" y="44"/>
                    <a:pt x="1" y="103"/>
                  </a:cubicBezTo>
                  <a:cubicBezTo>
                    <a:pt x="1" y="162"/>
                    <a:pt x="48" y="209"/>
                    <a:pt x="107" y="209"/>
                  </a:cubicBezTo>
                  <a:cubicBezTo>
                    <a:pt x="166" y="209"/>
                    <a:pt x="213" y="162"/>
                    <a:pt x="213" y="103"/>
                  </a:cubicBezTo>
                  <a:cubicBezTo>
                    <a:pt x="213" y="44"/>
                    <a:pt x="166" y="0"/>
                    <a:pt x="1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38"/>
            <p:cNvSpPr/>
            <p:nvPr/>
          </p:nvSpPr>
          <p:spPr>
            <a:xfrm>
              <a:off x="1648744" y="3171194"/>
              <a:ext cx="25167" cy="25168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103" y="1"/>
                  </a:moveTo>
                  <a:cubicBezTo>
                    <a:pt x="48" y="1"/>
                    <a:pt x="1" y="45"/>
                    <a:pt x="1" y="103"/>
                  </a:cubicBezTo>
                  <a:cubicBezTo>
                    <a:pt x="1" y="162"/>
                    <a:pt x="48" y="210"/>
                    <a:pt x="103" y="210"/>
                  </a:cubicBezTo>
                  <a:cubicBezTo>
                    <a:pt x="162" y="210"/>
                    <a:pt x="210" y="162"/>
                    <a:pt x="210" y="103"/>
                  </a:cubicBezTo>
                  <a:cubicBezTo>
                    <a:pt x="210" y="45"/>
                    <a:pt x="162" y="1"/>
                    <a:pt x="1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38"/>
            <p:cNvSpPr/>
            <p:nvPr/>
          </p:nvSpPr>
          <p:spPr>
            <a:xfrm>
              <a:off x="1583310" y="2993345"/>
              <a:ext cx="74424" cy="173180"/>
            </a:xfrm>
            <a:custGeom>
              <a:avLst/>
              <a:gdLst/>
              <a:ahLst/>
              <a:cxnLst/>
              <a:rect l="l" t="t" r="r" b="b"/>
              <a:pathLst>
                <a:path w="621" h="1445" extrusionOk="0">
                  <a:moveTo>
                    <a:pt x="1" y="0"/>
                  </a:moveTo>
                  <a:cubicBezTo>
                    <a:pt x="1" y="0"/>
                    <a:pt x="330" y="979"/>
                    <a:pt x="48" y="1444"/>
                  </a:cubicBezTo>
                  <a:cubicBezTo>
                    <a:pt x="48" y="1444"/>
                    <a:pt x="620" y="942"/>
                    <a:pt x="558" y="5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38"/>
            <p:cNvSpPr/>
            <p:nvPr/>
          </p:nvSpPr>
          <p:spPr>
            <a:xfrm>
              <a:off x="880556" y="3761666"/>
              <a:ext cx="184921" cy="175337"/>
            </a:xfrm>
            <a:custGeom>
              <a:avLst/>
              <a:gdLst/>
              <a:ahLst/>
              <a:cxnLst/>
              <a:rect l="l" t="t" r="r" b="b"/>
              <a:pathLst>
                <a:path w="1543" h="1463" extrusionOk="0">
                  <a:moveTo>
                    <a:pt x="539" y="797"/>
                  </a:moveTo>
                  <a:lnTo>
                    <a:pt x="539" y="797"/>
                  </a:lnTo>
                  <a:cubicBezTo>
                    <a:pt x="529" y="833"/>
                    <a:pt x="514" y="888"/>
                    <a:pt x="502" y="947"/>
                  </a:cubicBezTo>
                  <a:lnTo>
                    <a:pt x="502" y="947"/>
                  </a:lnTo>
                  <a:cubicBezTo>
                    <a:pt x="502" y="947"/>
                    <a:pt x="502" y="946"/>
                    <a:pt x="502" y="946"/>
                  </a:cubicBezTo>
                  <a:cubicBezTo>
                    <a:pt x="510" y="896"/>
                    <a:pt x="525" y="842"/>
                    <a:pt x="539" y="797"/>
                  </a:cubicBezTo>
                  <a:close/>
                  <a:moveTo>
                    <a:pt x="703" y="0"/>
                  </a:moveTo>
                  <a:cubicBezTo>
                    <a:pt x="678" y="110"/>
                    <a:pt x="381" y="359"/>
                    <a:pt x="359" y="374"/>
                  </a:cubicBezTo>
                  <a:cubicBezTo>
                    <a:pt x="289" y="414"/>
                    <a:pt x="128" y="546"/>
                    <a:pt x="69" y="697"/>
                  </a:cubicBezTo>
                  <a:cubicBezTo>
                    <a:pt x="1" y="877"/>
                    <a:pt x="96" y="978"/>
                    <a:pt x="159" y="978"/>
                  </a:cubicBezTo>
                  <a:cubicBezTo>
                    <a:pt x="180" y="978"/>
                    <a:pt x="198" y="966"/>
                    <a:pt x="205" y="942"/>
                  </a:cubicBezTo>
                  <a:cubicBezTo>
                    <a:pt x="245" y="799"/>
                    <a:pt x="289" y="719"/>
                    <a:pt x="340" y="675"/>
                  </a:cubicBezTo>
                  <a:lnTo>
                    <a:pt x="340" y="675"/>
                  </a:lnTo>
                  <a:cubicBezTo>
                    <a:pt x="315" y="737"/>
                    <a:pt x="256" y="807"/>
                    <a:pt x="238" y="920"/>
                  </a:cubicBezTo>
                  <a:cubicBezTo>
                    <a:pt x="187" y="1254"/>
                    <a:pt x="289" y="1346"/>
                    <a:pt x="361" y="1346"/>
                  </a:cubicBezTo>
                  <a:cubicBezTo>
                    <a:pt x="377" y="1346"/>
                    <a:pt x="392" y="1342"/>
                    <a:pt x="403" y="1334"/>
                  </a:cubicBezTo>
                  <a:cubicBezTo>
                    <a:pt x="451" y="1306"/>
                    <a:pt x="464" y="1236"/>
                    <a:pt x="474" y="1146"/>
                  </a:cubicBezTo>
                  <a:lnTo>
                    <a:pt x="474" y="1146"/>
                  </a:lnTo>
                  <a:cubicBezTo>
                    <a:pt x="474" y="1156"/>
                    <a:pt x="475" y="1165"/>
                    <a:pt x="476" y="1173"/>
                  </a:cubicBezTo>
                  <a:cubicBezTo>
                    <a:pt x="487" y="1280"/>
                    <a:pt x="557" y="1463"/>
                    <a:pt x="700" y="1463"/>
                  </a:cubicBezTo>
                  <a:cubicBezTo>
                    <a:pt x="854" y="1463"/>
                    <a:pt x="780" y="1253"/>
                    <a:pt x="797" y="1096"/>
                  </a:cubicBezTo>
                  <a:lnTo>
                    <a:pt x="797" y="1096"/>
                  </a:lnTo>
                  <a:cubicBezTo>
                    <a:pt x="800" y="1150"/>
                    <a:pt x="809" y="1201"/>
                    <a:pt x="824" y="1243"/>
                  </a:cubicBezTo>
                  <a:cubicBezTo>
                    <a:pt x="854" y="1320"/>
                    <a:pt x="890" y="1382"/>
                    <a:pt x="934" y="1422"/>
                  </a:cubicBezTo>
                  <a:cubicBezTo>
                    <a:pt x="958" y="1444"/>
                    <a:pt x="988" y="1451"/>
                    <a:pt x="1014" y="1451"/>
                  </a:cubicBezTo>
                  <a:cubicBezTo>
                    <a:pt x="1036" y="1451"/>
                    <a:pt x="1056" y="1446"/>
                    <a:pt x="1066" y="1441"/>
                  </a:cubicBezTo>
                  <a:cubicBezTo>
                    <a:pt x="1147" y="1397"/>
                    <a:pt x="1077" y="1276"/>
                    <a:pt x="1092" y="1140"/>
                  </a:cubicBezTo>
                  <a:cubicBezTo>
                    <a:pt x="1114" y="924"/>
                    <a:pt x="1191" y="887"/>
                    <a:pt x="1191" y="887"/>
                  </a:cubicBezTo>
                  <a:lnTo>
                    <a:pt x="1191" y="887"/>
                  </a:lnTo>
                  <a:cubicBezTo>
                    <a:pt x="1191" y="887"/>
                    <a:pt x="1239" y="1049"/>
                    <a:pt x="1165" y="1261"/>
                  </a:cubicBezTo>
                  <a:cubicBezTo>
                    <a:pt x="1121" y="1383"/>
                    <a:pt x="1210" y="1423"/>
                    <a:pt x="1278" y="1423"/>
                  </a:cubicBezTo>
                  <a:cubicBezTo>
                    <a:pt x="1301" y="1423"/>
                    <a:pt x="1321" y="1419"/>
                    <a:pt x="1334" y="1411"/>
                  </a:cubicBezTo>
                  <a:cubicBezTo>
                    <a:pt x="1389" y="1382"/>
                    <a:pt x="1447" y="1320"/>
                    <a:pt x="1480" y="1232"/>
                  </a:cubicBezTo>
                  <a:cubicBezTo>
                    <a:pt x="1517" y="1148"/>
                    <a:pt x="1528" y="1041"/>
                    <a:pt x="1517" y="953"/>
                  </a:cubicBezTo>
                  <a:cubicBezTo>
                    <a:pt x="1510" y="862"/>
                    <a:pt x="1506" y="803"/>
                    <a:pt x="1502" y="737"/>
                  </a:cubicBezTo>
                  <a:cubicBezTo>
                    <a:pt x="1502" y="590"/>
                    <a:pt x="1543" y="506"/>
                    <a:pt x="1543" y="506"/>
                  </a:cubicBezTo>
                  <a:lnTo>
                    <a:pt x="703" y="0"/>
                  </a:ln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38"/>
            <p:cNvSpPr/>
            <p:nvPr/>
          </p:nvSpPr>
          <p:spPr>
            <a:xfrm>
              <a:off x="975351" y="2983638"/>
              <a:ext cx="46620" cy="146454"/>
            </a:xfrm>
            <a:custGeom>
              <a:avLst/>
              <a:gdLst/>
              <a:ahLst/>
              <a:cxnLst/>
              <a:rect l="l" t="t" r="r" b="b"/>
              <a:pathLst>
                <a:path w="389" h="1222" extrusionOk="0">
                  <a:moveTo>
                    <a:pt x="389" y="0"/>
                  </a:moveTo>
                  <a:lnTo>
                    <a:pt x="0" y="275"/>
                  </a:lnTo>
                  <a:cubicBezTo>
                    <a:pt x="77" y="723"/>
                    <a:pt x="389" y="1221"/>
                    <a:pt x="389" y="1221"/>
                  </a:cubicBezTo>
                  <a:cubicBezTo>
                    <a:pt x="173" y="708"/>
                    <a:pt x="389" y="1"/>
                    <a:pt x="389" y="0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38"/>
            <p:cNvSpPr/>
            <p:nvPr/>
          </p:nvSpPr>
          <p:spPr>
            <a:xfrm>
              <a:off x="1866617" y="3750161"/>
              <a:ext cx="53810" cy="50336"/>
            </a:xfrm>
            <a:custGeom>
              <a:avLst/>
              <a:gdLst/>
              <a:ahLst/>
              <a:cxnLst/>
              <a:rect l="l" t="t" r="r" b="b"/>
              <a:pathLst>
                <a:path w="449" h="420" extrusionOk="0">
                  <a:moveTo>
                    <a:pt x="1" y="1"/>
                  </a:moveTo>
                  <a:lnTo>
                    <a:pt x="63" y="371"/>
                  </a:lnTo>
                  <a:lnTo>
                    <a:pt x="290" y="419"/>
                  </a:lnTo>
                  <a:cubicBezTo>
                    <a:pt x="299" y="419"/>
                    <a:pt x="307" y="420"/>
                    <a:pt x="315" y="420"/>
                  </a:cubicBezTo>
                  <a:cubicBezTo>
                    <a:pt x="435" y="420"/>
                    <a:pt x="448" y="343"/>
                    <a:pt x="448" y="298"/>
                  </a:cubicBezTo>
                  <a:cubicBezTo>
                    <a:pt x="448" y="261"/>
                    <a:pt x="408" y="221"/>
                    <a:pt x="371" y="206"/>
                  </a:cubicBezTo>
                  <a:cubicBezTo>
                    <a:pt x="232" y="155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38"/>
            <p:cNvSpPr/>
            <p:nvPr/>
          </p:nvSpPr>
          <p:spPr>
            <a:xfrm>
              <a:off x="1074221" y="3680412"/>
              <a:ext cx="557159" cy="298420"/>
            </a:xfrm>
            <a:custGeom>
              <a:avLst/>
              <a:gdLst/>
              <a:ahLst/>
              <a:cxnLst/>
              <a:rect l="l" t="t" r="r" b="b"/>
              <a:pathLst>
                <a:path w="4649" h="2490" extrusionOk="0">
                  <a:moveTo>
                    <a:pt x="4098" y="0"/>
                  </a:moveTo>
                  <a:cubicBezTo>
                    <a:pt x="3461" y="193"/>
                    <a:pt x="2776" y="295"/>
                    <a:pt x="2092" y="295"/>
                  </a:cubicBezTo>
                  <a:cubicBezTo>
                    <a:pt x="1501" y="295"/>
                    <a:pt x="911" y="218"/>
                    <a:pt x="356" y="59"/>
                  </a:cubicBezTo>
                  <a:lnTo>
                    <a:pt x="0" y="2313"/>
                  </a:lnTo>
                  <a:cubicBezTo>
                    <a:pt x="0" y="2313"/>
                    <a:pt x="843" y="2489"/>
                    <a:pt x="2324" y="2489"/>
                  </a:cubicBezTo>
                  <a:cubicBezTo>
                    <a:pt x="2801" y="2489"/>
                    <a:pt x="3204" y="2467"/>
                    <a:pt x="3530" y="2434"/>
                  </a:cubicBezTo>
                  <a:lnTo>
                    <a:pt x="3702" y="2218"/>
                  </a:lnTo>
                  <a:lnTo>
                    <a:pt x="3919" y="2386"/>
                  </a:lnTo>
                  <a:cubicBezTo>
                    <a:pt x="4410" y="2317"/>
                    <a:pt x="4648" y="2236"/>
                    <a:pt x="4648" y="2236"/>
                  </a:cubicBezTo>
                  <a:lnTo>
                    <a:pt x="4098" y="0"/>
                  </a:ln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4" name="Google Shape;2384;p38"/>
          <p:cNvGrpSpPr/>
          <p:nvPr/>
        </p:nvGrpSpPr>
        <p:grpSpPr>
          <a:xfrm>
            <a:off x="7381679" y="3119474"/>
            <a:ext cx="1120426" cy="1766625"/>
            <a:chOff x="4469470" y="2555675"/>
            <a:chExt cx="1120426" cy="1766625"/>
          </a:xfrm>
        </p:grpSpPr>
        <p:sp>
          <p:nvSpPr>
            <p:cNvPr id="2385" name="Google Shape;2385;p38"/>
            <p:cNvSpPr/>
            <p:nvPr/>
          </p:nvSpPr>
          <p:spPr>
            <a:xfrm>
              <a:off x="4902220" y="3323636"/>
              <a:ext cx="522404" cy="459256"/>
            </a:xfrm>
            <a:custGeom>
              <a:avLst/>
              <a:gdLst/>
              <a:ahLst/>
              <a:cxnLst/>
              <a:rect l="l" t="t" r="r" b="b"/>
              <a:pathLst>
                <a:path w="4359" h="3832" extrusionOk="0">
                  <a:moveTo>
                    <a:pt x="733" y="1"/>
                  </a:moveTo>
                  <a:cubicBezTo>
                    <a:pt x="330" y="1"/>
                    <a:pt x="0" y="331"/>
                    <a:pt x="0" y="734"/>
                  </a:cubicBezTo>
                  <a:lnTo>
                    <a:pt x="0" y="3098"/>
                  </a:lnTo>
                  <a:cubicBezTo>
                    <a:pt x="0" y="3501"/>
                    <a:pt x="330" y="3831"/>
                    <a:pt x="733" y="3831"/>
                  </a:cubicBezTo>
                  <a:lnTo>
                    <a:pt x="3626" y="3831"/>
                  </a:lnTo>
                  <a:cubicBezTo>
                    <a:pt x="4029" y="3831"/>
                    <a:pt x="4359" y="3501"/>
                    <a:pt x="4359" y="3098"/>
                  </a:cubicBezTo>
                  <a:lnTo>
                    <a:pt x="4359" y="734"/>
                  </a:lnTo>
                  <a:cubicBezTo>
                    <a:pt x="4359" y="331"/>
                    <a:pt x="4029" y="1"/>
                    <a:pt x="36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38"/>
            <p:cNvSpPr/>
            <p:nvPr/>
          </p:nvSpPr>
          <p:spPr>
            <a:xfrm>
              <a:off x="4928585" y="3346526"/>
              <a:ext cx="469673" cy="412994"/>
            </a:xfrm>
            <a:custGeom>
              <a:avLst/>
              <a:gdLst/>
              <a:ahLst/>
              <a:cxnLst/>
              <a:rect l="l" t="t" r="r" b="b"/>
              <a:pathLst>
                <a:path w="3919" h="3446" extrusionOk="0">
                  <a:moveTo>
                    <a:pt x="733" y="0"/>
                  </a:moveTo>
                  <a:cubicBezTo>
                    <a:pt x="330" y="0"/>
                    <a:pt x="0" y="330"/>
                    <a:pt x="0" y="733"/>
                  </a:cubicBezTo>
                  <a:lnTo>
                    <a:pt x="0" y="2713"/>
                  </a:lnTo>
                  <a:cubicBezTo>
                    <a:pt x="0" y="3116"/>
                    <a:pt x="330" y="3446"/>
                    <a:pt x="733" y="3446"/>
                  </a:cubicBezTo>
                  <a:lnTo>
                    <a:pt x="3186" y="3446"/>
                  </a:lnTo>
                  <a:cubicBezTo>
                    <a:pt x="3589" y="3446"/>
                    <a:pt x="3919" y="3116"/>
                    <a:pt x="3919" y="2713"/>
                  </a:cubicBezTo>
                  <a:lnTo>
                    <a:pt x="3919" y="733"/>
                  </a:lnTo>
                  <a:cubicBezTo>
                    <a:pt x="3919" y="330"/>
                    <a:pt x="3589" y="0"/>
                    <a:pt x="3186" y="0"/>
                  </a:cubicBezTo>
                  <a:close/>
                </a:path>
              </a:pathLst>
            </a:custGeom>
            <a:solidFill>
              <a:srgbClr val="073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38"/>
            <p:cNvSpPr/>
            <p:nvPr/>
          </p:nvSpPr>
          <p:spPr>
            <a:xfrm>
              <a:off x="4469470" y="3337777"/>
              <a:ext cx="185041" cy="216205"/>
            </a:xfrm>
            <a:custGeom>
              <a:avLst/>
              <a:gdLst/>
              <a:ahLst/>
              <a:cxnLst/>
              <a:rect l="l" t="t" r="r" b="b"/>
              <a:pathLst>
                <a:path w="1544" h="1804" extrusionOk="0">
                  <a:moveTo>
                    <a:pt x="847" y="0"/>
                  </a:moveTo>
                  <a:cubicBezTo>
                    <a:pt x="835" y="0"/>
                    <a:pt x="823" y="3"/>
                    <a:pt x="811" y="7"/>
                  </a:cubicBezTo>
                  <a:cubicBezTo>
                    <a:pt x="737" y="40"/>
                    <a:pt x="701" y="154"/>
                    <a:pt x="708" y="231"/>
                  </a:cubicBezTo>
                  <a:cubicBezTo>
                    <a:pt x="719" y="352"/>
                    <a:pt x="708" y="418"/>
                    <a:pt x="770" y="575"/>
                  </a:cubicBezTo>
                  <a:cubicBezTo>
                    <a:pt x="774" y="586"/>
                    <a:pt x="770" y="601"/>
                    <a:pt x="763" y="605"/>
                  </a:cubicBezTo>
                  <a:cubicBezTo>
                    <a:pt x="756" y="608"/>
                    <a:pt x="748" y="608"/>
                    <a:pt x="741" y="608"/>
                  </a:cubicBezTo>
                  <a:cubicBezTo>
                    <a:pt x="613" y="590"/>
                    <a:pt x="488" y="575"/>
                    <a:pt x="360" y="557"/>
                  </a:cubicBezTo>
                  <a:cubicBezTo>
                    <a:pt x="341" y="555"/>
                    <a:pt x="321" y="553"/>
                    <a:pt x="301" y="553"/>
                  </a:cubicBezTo>
                  <a:cubicBezTo>
                    <a:pt x="252" y="553"/>
                    <a:pt x="204" y="563"/>
                    <a:pt x="180" y="605"/>
                  </a:cubicBezTo>
                  <a:cubicBezTo>
                    <a:pt x="158" y="645"/>
                    <a:pt x="177" y="700"/>
                    <a:pt x="210" y="733"/>
                  </a:cubicBezTo>
                  <a:cubicBezTo>
                    <a:pt x="239" y="766"/>
                    <a:pt x="283" y="784"/>
                    <a:pt x="327" y="803"/>
                  </a:cubicBezTo>
                  <a:cubicBezTo>
                    <a:pt x="419" y="839"/>
                    <a:pt x="507" y="876"/>
                    <a:pt x="595" y="909"/>
                  </a:cubicBezTo>
                  <a:cubicBezTo>
                    <a:pt x="480" y="906"/>
                    <a:pt x="360" y="873"/>
                    <a:pt x="244" y="873"/>
                  </a:cubicBezTo>
                  <a:cubicBezTo>
                    <a:pt x="200" y="873"/>
                    <a:pt x="157" y="878"/>
                    <a:pt x="114" y="891"/>
                  </a:cubicBezTo>
                  <a:cubicBezTo>
                    <a:pt x="1" y="924"/>
                    <a:pt x="56" y="1067"/>
                    <a:pt x="81" y="1089"/>
                  </a:cubicBezTo>
                  <a:cubicBezTo>
                    <a:pt x="103" y="1107"/>
                    <a:pt x="136" y="1118"/>
                    <a:pt x="166" y="1125"/>
                  </a:cubicBezTo>
                  <a:cubicBezTo>
                    <a:pt x="250" y="1145"/>
                    <a:pt x="335" y="1162"/>
                    <a:pt x="419" y="1174"/>
                  </a:cubicBezTo>
                  <a:lnTo>
                    <a:pt x="419" y="1174"/>
                  </a:lnTo>
                  <a:cubicBezTo>
                    <a:pt x="407" y="1173"/>
                    <a:pt x="394" y="1173"/>
                    <a:pt x="382" y="1173"/>
                  </a:cubicBezTo>
                  <a:cubicBezTo>
                    <a:pt x="284" y="1173"/>
                    <a:pt x="188" y="1193"/>
                    <a:pt x="107" y="1250"/>
                  </a:cubicBezTo>
                  <a:cubicBezTo>
                    <a:pt x="85" y="1268"/>
                    <a:pt x="59" y="1290"/>
                    <a:pt x="52" y="1320"/>
                  </a:cubicBezTo>
                  <a:cubicBezTo>
                    <a:pt x="41" y="1360"/>
                    <a:pt x="67" y="1407"/>
                    <a:pt x="103" y="1429"/>
                  </a:cubicBezTo>
                  <a:cubicBezTo>
                    <a:pt x="140" y="1455"/>
                    <a:pt x="184" y="1462"/>
                    <a:pt x="224" y="1466"/>
                  </a:cubicBezTo>
                  <a:cubicBezTo>
                    <a:pt x="299" y="1477"/>
                    <a:pt x="374" y="1483"/>
                    <a:pt x="447" y="1483"/>
                  </a:cubicBezTo>
                  <a:cubicBezTo>
                    <a:pt x="521" y="1483"/>
                    <a:pt x="595" y="1477"/>
                    <a:pt x="668" y="1466"/>
                  </a:cubicBezTo>
                  <a:lnTo>
                    <a:pt x="668" y="1466"/>
                  </a:lnTo>
                  <a:lnTo>
                    <a:pt x="547" y="1514"/>
                  </a:lnTo>
                  <a:cubicBezTo>
                    <a:pt x="492" y="1532"/>
                    <a:pt x="441" y="1554"/>
                    <a:pt x="397" y="1591"/>
                  </a:cubicBezTo>
                  <a:cubicBezTo>
                    <a:pt x="353" y="1627"/>
                    <a:pt x="323" y="1686"/>
                    <a:pt x="338" y="1741"/>
                  </a:cubicBezTo>
                  <a:cubicBezTo>
                    <a:pt x="342" y="1759"/>
                    <a:pt x="349" y="1781"/>
                    <a:pt x="367" y="1792"/>
                  </a:cubicBezTo>
                  <a:cubicBezTo>
                    <a:pt x="386" y="1803"/>
                    <a:pt x="408" y="1803"/>
                    <a:pt x="430" y="1803"/>
                  </a:cubicBezTo>
                  <a:cubicBezTo>
                    <a:pt x="562" y="1792"/>
                    <a:pt x="664" y="1693"/>
                    <a:pt x="774" y="1616"/>
                  </a:cubicBezTo>
                  <a:cubicBezTo>
                    <a:pt x="811" y="1590"/>
                    <a:pt x="854" y="1582"/>
                    <a:pt x="900" y="1582"/>
                  </a:cubicBezTo>
                  <a:cubicBezTo>
                    <a:pt x="998" y="1582"/>
                    <a:pt x="1111" y="1620"/>
                    <a:pt x="1218" y="1620"/>
                  </a:cubicBezTo>
                  <a:cubicBezTo>
                    <a:pt x="1251" y="1620"/>
                    <a:pt x="1276" y="1378"/>
                    <a:pt x="1287" y="1356"/>
                  </a:cubicBezTo>
                  <a:cubicBezTo>
                    <a:pt x="1364" y="1213"/>
                    <a:pt x="1544" y="678"/>
                    <a:pt x="1500" y="663"/>
                  </a:cubicBezTo>
                  <a:cubicBezTo>
                    <a:pt x="1419" y="638"/>
                    <a:pt x="1258" y="597"/>
                    <a:pt x="1192" y="539"/>
                  </a:cubicBezTo>
                  <a:cubicBezTo>
                    <a:pt x="1108" y="462"/>
                    <a:pt x="1031" y="421"/>
                    <a:pt x="1016" y="308"/>
                  </a:cubicBezTo>
                  <a:cubicBezTo>
                    <a:pt x="1005" y="238"/>
                    <a:pt x="1005" y="165"/>
                    <a:pt x="979" y="99"/>
                  </a:cubicBezTo>
                  <a:cubicBezTo>
                    <a:pt x="955" y="45"/>
                    <a:pt x="902" y="0"/>
                    <a:pt x="847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38"/>
            <p:cNvSpPr/>
            <p:nvPr/>
          </p:nvSpPr>
          <p:spPr>
            <a:xfrm>
              <a:off x="4658341" y="2555675"/>
              <a:ext cx="911301" cy="735624"/>
            </a:xfrm>
            <a:custGeom>
              <a:avLst/>
              <a:gdLst/>
              <a:ahLst/>
              <a:cxnLst/>
              <a:rect l="l" t="t" r="r" b="b"/>
              <a:pathLst>
                <a:path w="7604" h="6138" extrusionOk="0">
                  <a:moveTo>
                    <a:pt x="3914" y="1"/>
                  </a:moveTo>
                  <a:cubicBezTo>
                    <a:pt x="0" y="1"/>
                    <a:pt x="943" y="3846"/>
                    <a:pt x="943" y="3846"/>
                  </a:cubicBezTo>
                  <a:lnTo>
                    <a:pt x="6016" y="6137"/>
                  </a:lnTo>
                  <a:cubicBezTo>
                    <a:pt x="7603" y="4799"/>
                    <a:pt x="7548" y="3428"/>
                    <a:pt x="7120" y="2486"/>
                  </a:cubicBezTo>
                  <a:cubicBezTo>
                    <a:pt x="6694" y="1555"/>
                    <a:pt x="6372" y="221"/>
                    <a:pt x="4649" y="41"/>
                  </a:cubicBezTo>
                  <a:cubicBezTo>
                    <a:pt x="4387" y="14"/>
                    <a:pt x="4142" y="1"/>
                    <a:pt x="3914" y="1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38"/>
            <p:cNvSpPr/>
            <p:nvPr/>
          </p:nvSpPr>
          <p:spPr>
            <a:xfrm>
              <a:off x="4896468" y="3557571"/>
              <a:ext cx="482975" cy="628241"/>
            </a:xfrm>
            <a:custGeom>
              <a:avLst/>
              <a:gdLst/>
              <a:ahLst/>
              <a:cxnLst/>
              <a:rect l="l" t="t" r="r" b="b"/>
              <a:pathLst>
                <a:path w="4030" h="5242" extrusionOk="0">
                  <a:moveTo>
                    <a:pt x="1738" y="0"/>
                  </a:moveTo>
                  <a:cubicBezTo>
                    <a:pt x="944" y="0"/>
                    <a:pt x="152" y="212"/>
                    <a:pt x="136" y="637"/>
                  </a:cubicBezTo>
                  <a:cubicBezTo>
                    <a:pt x="1" y="4240"/>
                    <a:pt x="576" y="5076"/>
                    <a:pt x="576" y="5076"/>
                  </a:cubicBezTo>
                  <a:cubicBezTo>
                    <a:pt x="576" y="5076"/>
                    <a:pt x="774" y="5241"/>
                    <a:pt x="1063" y="5241"/>
                  </a:cubicBezTo>
                  <a:cubicBezTo>
                    <a:pt x="1222" y="5241"/>
                    <a:pt x="1407" y="5192"/>
                    <a:pt x="1603" y="5039"/>
                  </a:cubicBezTo>
                  <a:lnTo>
                    <a:pt x="1584" y="2825"/>
                  </a:lnTo>
                  <a:lnTo>
                    <a:pt x="1921" y="2829"/>
                  </a:lnTo>
                  <a:lnTo>
                    <a:pt x="2438" y="5021"/>
                  </a:lnTo>
                  <a:cubicBezTo>
                    <a:pt x="2438" y="5021"/>
                    <a:pt x="2668" y="5096"/>
                    <a:pt x="2912" y="5096"/>
                  </a:cubicBezTo>
                  <a:cubicBezTo>
                    <a:pt x="3091" y="5096"/>
                    <a:pt x="3278" y="5055"/>
                    <a:pt x="3388" y="4914"/>
                  </a:cubicBezTo>
                  <a:cubicBezTo>
                    <a:pt x="3388" y="4914"/>
                    <a:pt x="4029" y="1703"/>
                    <a:pt x="3300" y="475"/>
                  </a:cubicBezTo>
                  <a:cubicBezTo>
                    <a:pt x="3113" y="159"/>
                    <a:pt x="2425" y="0"/>
                    <a:pt x="1738" y="0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38"/>
            <p:cNvSpPr/>
            <p:nvPr/>
          </p:nvSpPr>
          <p:spPr>
            <a:xfrm>
              <a:off x="4578047" y="3383318"/>
              <a:ext cx="411308" cy="200505"/>
            </a:xfrm>
            <a:custGeom>
              <a:avLst/>
              <a:gdLst/>
              <a:ahLst/>
              <a:cxnLst/>
              <a:rect l="l" t="t" r="r" b="b"/>
              <a:pathLst>
                <a:path w="3432" h="1673" extrusionOk="0">
                  <a:moveTo>
                    <a:pt x="2972" y="1"/>
                  </a:moveTo>
                  <a:cubicBezTo>
                    <a:pt x="2689" y="1"/>
                    <a:pt x="2387" y="105"/>
                    <a:pt x="2163" y="206"/>
                  </a:cubicBezTo>
                  <a:cubicBezTo>
                    <a:pt x="1944" y="303"/>
                    <a:pt x="1707" y="354"/>
                    <a:pt x="1469" y="354"/>
                  </a:cubicBezTo>
                  <a:cubicBezTo>
                    <a:pt x="1337" y="354"/>
                    <a:pt x="1204" y="338"/>
                    <a:pt x="1074" y="305"/>
                  </a:cubicBezTo>
                  <a:cubicBezTo>
                    <a:pt x="667" y="203"/>
                    <a:pt x="323" y="100"/>
                    <a:pt x="323" y="100"/>
                  </a:cubicBezTo>
                  <a:lnTo>
                    <a:pt x="323" y="100"/>
                  </a:lnTo>
                  <a:cubicBezTo>
                    <a:pt x="323" y="100"/>
                    <a:pt x="0" y="756"/>
                    <a:pt x="359" y="1416"/>
                  </a:cubicBezTo>
                  <a:lnTo>
                    <a:pt x="964" y="1581"/>
                  </a:lnTo>
                  <a:cubicBezTo>
                    <a:pt x="1183" y="1641"/>
                    <a:pt x="1410" y="1673"/>
                    <a:pt x="1635" y="1673"/>
                  </a:cubicBezTo>
                  <a:cubicBezTo>
                    <a:pt x="1889" y="1673"/>
                    <a:pt x="2142" y="1633"/>
                    <a:pt x="2383" y="1552"/>
                  </a:cubicBezTo>
                  <a:cubicBezTo>
                    <a:pt x="3050" y="1324"/>
                    <a:pt x="3409" y="936"/>
                    <a:pt x="3409" y="936"/>
                  </a:cubicBezTo>
                  <a:cubicBezTo>
                    <a:pt x="3431" y="932"/>
                    <a:pt x="3431" y="129"/>
                    <a:pt x="3383" y="100"/>
                  </a:cubicBezTo>
                  <a:cubicBezTo>
                    <a:pt x="3261" y="29"/>
                    <a:pt x="3119" y="1"/>
                    <a:pt x="29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38"/>
            <p:cNvSpPr/>
            <p:nvPr/>
          </p:nvSpPr>
          <p:spPr>
            <a:xfrm>
              <a:off x="4900063" y="3381401"/>
              <a:ext cx="474466" cy="435646"/>
            </a:xfrm>
            <a:custGeom>
              <a:avLst/>
              <a:gdLst/>
              <a:ahLst/>
              <a:cxnLst/>
              <a:rect l="l" t="t" r="r" b="b"/>
              <a:pathLst>
                <a:path w="3959" h="3635" extrusionOk="0">
                  <a:moveTo>
                    <a:pt x="2081" y="1"/>
                  </a:moveTo>
                  <a:cubicBezTo>
                    <a:pt x="1506" y="1"/>
                    <a:pt x="879" y="14"/>
                    <a:pt x="579" y="65"/>
                  </a:cubicBezTo>
                  <a:cubicBezTo>
                    <a:pt x="546" y="68"/>
                    <a:pt x="363" y="563"/>
                    <a:pt x="341" y="670"/>
                  </a:cubicBezTo>
                  <a:cubicBezTo>
                    <a:pt x="0" y="2161"/>
                    <a:pt x="18" y="3089"/>
                    <a:pt x="18" y="3089"/>
                  </a:cubicBezTo>
                  <a:cubicBezTo>
                    <a:pt x="374" y="3470"/>
                    <a:pt x="1019" y="3635"/>
                    <a:pt x="1696" y="3635"/>
                  </a:cubicBezTo>
                  <a:cubicBezTo>
                    <a:pt x="2601" y="3635"/>
                    <a:pt x="3562" y="3339"/>
                    <a:pt x="3959" y="2869"/>
                  </a:cubicBezTo>
                  <a:lnTo>
                    <a:pt x="3314" y="134"/>
                  </a:lnTo>
                  <a:lnTo>
                    <a:pt x="3288" y="17"/>
                  </a:lnTo>
                  <a:cubicBezTo>
                    <a:pt x="3288" y="17"/>
                    <a:pt x="2716" y="1"/>
                    <a:pt x="20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38"/>
            <p:cNvSpPr/>
            <p:nvPr/>
          </p:nvSpPr>
          <p:spPr>
            <a:xfrm>
              <a:off x="5152571" y="3754595"/>
              <a:ext cx="211407" cy="183007"/>
            </a:xfrm>
            <a:custGeom>
              <a:avLst/>
              <a:gdLst/>
              <a:ahLst/>
              <a:cxnLst/>
              <a:rect l="l" t="t" r="r" b="b"/>
              <a:pathLst>
                <a:path w="1764" h="1527" extrusionOk="0">
                  <a:moveTo>
                    <a:pt x="766" y="0"/>
                  </a:moveTo>
                  <a:cubicBezTo>
                    <a:pt x="760" y="0"/>
                    <a:pt x="757" y="2"/>
                    <a:pt x="756" y="4"/>
                  </a:cubicBezTo>
                  <a:cubicBezTo>
                    <a:pt x="719" y="85"/>
                    <a:pt x="657" y="239"/>
                    <a:pt x="595" y="297"/>
                  </a:cubicBezTo>
                  <a:cubicBezTo>
                    <a:pt x="507" y="374"/>
                    <a:pt x="459" y="444"/>
                    <a:pt x="345" y="448"/>
                  </a:cubicBezTo>
                  <a:cubicBezTo>
                    <a:pt x="337" y="448"/>
                    <a:pt x="328" y="448"/>
                    <a:pt x="319" y="448"/>
                  </a:cubicBezTo>
                  <a:cubicBezTo>
                    <a:pt x="284" y="448"/>
                    <a:pt x="250" y="446"/>
                    <a:pt x="216" y="446"/>
                  </a:cubicBezTo>
                  <a:cubicBezTo>
                    <a:pt x="187" y="446"/>
                    <a:pt x="159" y="448"/>
                    <a:pt x="133" y="455"/>
                  </a:cubicBezTo>
                  <a:cubicBezTo>
                    <a:pt x="63" y="477"/>
                    <a:pt x="1" y="543"/>
                    <a:pt x="19" y="613"/>
                  </a:cubicBezTo>
                  <a:cubicBezTo>
                    <a:pt x="45" y="690"/>
                    <a:pt x="151" y="737"/>
                    <a:pt x="232" y="741"/>
                  </a:cubicBezTo>
                  <a:cubicBezTo>
                    <a:pt x="288" y="743"/>
                    <a:pt x="332" y="748"/>
                    <a:pt x="382" y="748"/>
                  </a:cubicBezTo>
                  <a:cubicBezTo>
                    <a:pt x="435" y="748"/>
                    <a:pt x="494" y="742"/>
                    <a:pt x="580" y="719"/>
                  </a:cubicBezTo>
                  <a:cubicBezTo>
                    <a:pt x="591" y="719"/>
                    <a:pt x="602" y="723"/>
                    <a:pt x="609" y="734"/>
                  </a:cubicBezTo>
                  <a:cubicBezTo>
                    <a:pt x="613" y="741"/>
                    <a:pt x="609" y="748"/>
                    <a:pt x="609" y="756"/>
                  </a:cubicBezTo>
                  <a:cubicBezTo>
                    <a:pt x="576" y="880"/>
                    <a:pt x="543" y="1001"/>
                    <a:pt x="514" y="1126"/>
                  </a:cubicBezTo>
                  <a:cubicBezTo>
                    <a:pt x="496" y="1188"/>
                    <a:pt x="485" y="1269"/>
                    <a:pt x="540" y="1309"/>
                  </a:cubicBezTo>
                  <a:cubicBezTo>
                    <a:pt x="555" y="1320"/>
                    <a:pt x="573" y="1325"/>
                    <a:pt x="592" y="1325"/>
                  </a:cubicBezTo>
                  <a:cubicBezTo>
                    <a:pt x="619" y="1325"/>
                    <a:pt x="647" y="1315"/>
                    <a:pt x="668" y="1298"/>
                  </a:cubicBezTo>
                  <a:cubicBezTo>
                    <a:pt x="705" y="1269"/>
                    <a:pt x="730" y="1229"/>
                    <a:pt x="752" y="1188"/>
                  </a:cubicBezTo>
                  <a:cubicBezTo>
                    <a:pt x="800" y="1104"/>
                    <a:pt x="844" y="1020"/>
                    <a:pt x="891" y="935"/>
                  </a:cubicBezTo>
                  <a:lnTo>
                    <a:pt x="891" y="935"/>
                  </a:lnTo>
                  <a:cubicBezTo>
                    <a:pt x="866" y="1089"/>
                    <a:pt x="785" y="1254"/>
                    <a:pt x="815" y="1408"/>
                  </a:cubicBezTo>
                  <a:cubicBezTo>
                    <a:pt x="824" y="1473"/>
                    <a:pt x="872" y="1491"/>
                    <a:pt x="917" y="1491"/>
                  </a:cubicBezTo>
                  <a:cubicBezTo>
                    <a:pt x="957" y="1491"/>
                    <a:pt x="995" y="1477"/>
                    <a:pt x="1005" y="1467"/>
                  </a:cubicBezTo>
                  <a:cubicBezTo>
                    <a:pt x="1031" y="1445"/>
                    <a:pt x="1042" y="1415"/>
                    <a:pt x="1053" y="1386"/>
                  </a:cubicBezTo>
                  <a:cubicBezTo>
                    <a:pt x="1082" y="1305"/>
                    <a:pt x="1108" y="1224"/>
                    <a:pt x="1130" y="1142"/>
                  </a:cubicBezTo>
                  <a:lnTo>
                    <a:pt x="1130" y="1142"/>
                  </a:lnTo>
                  <a:cubicBezTo>
                    <a:pt x="1112" y="1252"/>
                    <a:pt x="1117" y="1364"/>
                    <a:pt x="1170" y="1459"/>
                  </a:cubicBezTo>
                  <a:cubicBezTo>
                    <a:pt x="1185" y="1485"/>
                    <a:pt x="1203" y="1511"/>
                    <a:pt x="1232" y="1522"/>
                  </a:cubicBezTo>
                  <a:cubicBezTo>
                    <a:pt x="1242" y="1525"/>
                    <a:pt x="1252" y="1527"/>
                    <a:pt x="1262" y="1527"/>
                  </a:cubicBezTo>
                  <a:cubicBezTo>
                    <a:pt x="1294" y="1527"/>
                    <a:pt x="1327" y="1510"/>
                    <a:pt x="1350" y="1485"/>
                  </a:cubicBezTo>
                  <a:cubicBezTo>
                    <a:pt x="1375" y="1452"/>
                    <a:pt x="1390" y="1408"/>
                    <a:pt x="1401" y="1368"/>
                  </a:cubicBezTo>
                  <a:cubicBezTo>
                    <a:pt x="1438" y="1225"/>
                    <a:pt x="1456" y="1075"/>
                    <a:pt x="1452" y="928"/>
                  </a:cubicBezTo>
                  <a:lnTo>
                    <a:pt x="1452" y="928"/>
                  </a:lnTo>
                  <a:cubicBezTo>
                    <a:pt x="1463" y="972"/>
                    <a:pt x="1474" y="1012"/>
                    <a:pt x="1485" y="1056"/>
                  </a:cubicBezTo>
                  <a:cubicBezTo>
                    <a:pt x="1496" y="1111"/>
                    <a:pt x="1511" y="1166"/>
                    <a:pt x="1544" y="1214"/>
                  </a:cubicBezTo>
                  <a:cubicBezTo>
                    <a:pt x="1572" y="1256"/>
                    <a:pt x="1623" y="1291"/>
                    <a:pt x="1676" y="1291"/>
                  </a:cubicBezTo>
                  <a:cubicBezTo>
                    <a:pt x="1678" y="1291"/>
                    <a:pt x="1681" y="1291"/>
                    <a:pt x="1683" y="1291"/>
                  </a:cubicBezTo>
                  <a:cubicBezTo>
                    <a:pt x="1705" y="1287"/>
                    <a:pt x="1724" y="1280"/>
                    <a:pt x="1738" y="1265"/>
                  </a:cubicBezTo>
                  <a:cubicBezTo>
                    <a:pt x="1753" y="1251"/>
                    <a:pt x="1757" y="1229"/>
                    <a:pt x="1757" y="1207"/>
                  </a:cubicBezTo>
                  <a:cubicBezTo>
                    <a:pt x="1764" y="1075"/>
                    <a:pt x="1676" y="957"/>
                    <a:pt x="1614" y="844"/>
                  </a:cubicBezTo>
                  <a:cubicBezTo>
                    <a:pt x="1544" y="719"/>
                    <a:pt x="1650" y="558"/>
                    <a:pt x="1669" y="400"/>
                  </a:cubicBezTo>
                  <a:cubicBezTo>
                    <a:pt x="1672" y="367"/>
                    <a:pt x="1438" y="316"/>
                    <a:pt x="1416" y="301"/>
                  </a:cubicBezTo>
                  <a:cubicBezTo>
                    <a:pt x="1293" y="213"/>
                    <a:pt x="841" y="0"/>
                    <a:pt x="766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38"/>
            <p:cNvSpPr/>
            <p:nvPr/>
          </p:nvSpPr>
          <p:spPr>
            <a:xfrm>
              <a:off x="5221120" y="3373491"/>
              <a:ext cx="130631" cy="284997"/>
            </a:xfrm>
            <a:custGeom>
              <a:avLst/>
              <a:gdLst/>
              <a:ahLst/>
              <a:cxnLst/>
              <a:rect l="l" t="t" r="r" b="b"/>
              <a:pathLst>
                <a:path w="1090" h="2378" extrusionOk="0">
                  <a:moveTo>
                    <a:pt x="429" y="0"/>
                  </a:moveTo>
                  <a:cubicBezTo>
                    <a:pt x="307" y="0"/>
                    <a:pt x="118" y="55"/>
                    <a:pt x="96" y="387"/>
                  </a:cubicBezTo>
                  <a:cubicBezTo>
                    <a:pt x="96" y="387"/>
                    <a:pt x="1" y="1066"/>
                    <a:pt x="613" y="2378"/>
                  </a:cubicBezTo>
                  <a:lnTo>
                    <a:pt x="1089" y="2011"/>
                  </a:lnTo>
                  <a:lnTo>
                    <a:pt x="532" y="13"/>
                  </a:lnTo>
                  <a:cubicBezTo>
                    <a:pt x="532" y="13"/>
                    <a:pt x="489" y="0"/>
                    <a:pt x="429" y="0"/>
                  </a:cubicBezTo>
                  <a:close/>
                </a:path>
              </a:pathLst>
            </a:custGeom>
            <a:solidFill>
              <a:srgbClr val="073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38"/>
            <p:cNvSpPr/>
            <p:nvPr/>
          </p:nvSpPr>
          <p:spPr>
            <a:xfrm>
              <a:off x="5229509" y="3373491"/>
              <a:ext cx="130991" cy="284997"/>
            </a:xfrm>
            <a:custGeom>
              <a:avLst/>
              <a:gdLst/>
              <a:ahLst/>
              <a:cxnLst/>
              <a:rect l="l" t="t" r="r" b="b"/>
              <a:pathLst>
                <a:path w="1093" h="2378" extrusionOk="0">
                  <a:moveTo>
                    <a:pt x="432" y="0"/>
                  </a:moveTo>
                  <a:cubicBezTo>
                    <a:pt x="310" y="0"/>
                    <a:pt x="120" y="55"/>
                    <a:pt x="96" y="387"/>
                  </a:cubicBezTo>
                  <a:cubicBezTo>
                    <a:pt x="96" y="387"/>
                    <a:pt x="0" y="1066"/>
                    <a:pt x="616" y="2378"/>
                  </a:cubicBezTo>
                  <a:lnTo>
                    <a:pt x="1093" y="2011"/>
                  </a:lnTo>
                  <a:lnTo>
                    <a:pt x="535" y="13"/>
                  </a:lnTo>
                  <a:cubicBezTo>
                    <a:pt x="535" y="13"/>
                    <a:pt x="492" y="0"/>
                    <a:pt x="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38"/>
            <p:cNvSpPr/>
            <p:nvPr/>
          </p:nvSpPr>
          <p:spPr>
            <a:xfrm>
              <a:off x="5016430" y="3300745"/>
              <a:ext cx="213204" cy="176296"/>
            </a:xfrm>
            <a:custGeom>
              <a:avLst/>
              <a:gdLst/>
              <a:ahLst/>
              <a:cxnLst/>
              <a:rect l="l" t="t" r="r" b="b"/>
              <a:pathLst>
                <a:path w="1779" h="1471" extrusionOk="0">
                  <a:moveTo>
                    <a:pt x="887" y="1"/>
                  </a:moveTo>
                  <a:cubicBezTo>
                    <a:pt x="396" y="1"/>
                    <a:pt x="0" y="331"/>
                    <a:pt x="0" y="738"/>
                  </a:cubicBezTo>
                  <a:cubicBezTo>
                    <a:pt x="0" y="1141"/>
                    <a:pt x="396" y="1471"/>
                    <a:pt x="887" y="1471"/>
                  </a:cubicBezTo>
                  <a:cubicBezTo>
                    <a:pt x="1382" y="1471"/>
                    <a:pt x="1778" y="1141"/>
                    <a:pt x="1778" y="738"/>
                  </a:cubicBezTo>
                  <a:cubicBezTo>
                    <a:pt x="1778" y="331"/>
                    <a:pt x="1382" y="1"/>
                    <a:pt x="887" y="1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38"/>
            <p:cNvSpPr/>
            <p:nvPr/>
          </p:nvSpPr>
          <p:spPr>
            <a:xfrm>
              <a:off x="5406516" y="3064053"/>
              <a:ext cx="142855" cy="142858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8" y="0"/>
                  </a:moveTo>
                  <a:cubicBezTo>
                    <a:pt x="268" y="0"/>
                    <a:pt x="0" y="268"/>
                    <a:pt x="0" y="598"/>
                  </a:cubicBezTo>
                  <a:cubicBezTo>
                    <a:pt x="0" y="924"/>
                    <a:pt x="268" y="1192"/>
                    <a:pt x="598" y="1192"/>
                  </a:cubicBezTo>
                  <a:cubicBezTo>
                    <a:pt x="928" y="1192"/>
                    <a:pt x="1192" y="924"/>
                    <a:pt x="1192" y="598"/>
                  </a:cubicBezTo>
                  <a:cubicBezTo>
                    <a:pt x="1192" y="268"/>
                    <a:pt x="928" y="0"/>
                    <a:pt x="598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38"/>
            <p:cNvSpPr/>
            <p:nvPr/>
          </p:nvSpPr>
          <p:spPr>
            <a:xfrm>
              <a:off x="4691298" y="3064053"/>
              <a:ext cx="142975" cy="142858"/>
            </a:xfrm>
            <a:custGeom>
              <a:avLst/>
              <a:gdLst/>
              <a:ahLst/>
              <a:cxnLst/>
              <a:rect l="l" t="t" r="r" b="b"/>
              <a:pathLst>
                <a:path w="1193" h="1192" extrusionOk="0">
                  <a:moveTo>
                    <a:pt x="595" y="0"/>
                  </a:moveTo>
                  <a:cubicBezTo>
                    <a:pt x="268" y="0"/>
                    <a:pt x="1" y="268"/>
                    <a:pt x="1" y="598"/>
                  </a:cubicBezTo>
                  <a:cubicBezTo>
                    <a:pt x="1" y="924"/>
                    <a:pt x="268" y="1192"/>
                    <a:pt x="595" y="1192"/>
                  </a:cubicBezTo>
                  <a:cubicBezTo>
                    <a:pt x="925" y="1192"/>
                    <a:pt x="1192" y="924"/>
                    <a:pt x="1192" y="598"/>
                  </a:cubicBezTo>
                  <a:cubicBezTo>
                    <a:pt x="1192" y="268"/>
                    <a:pt x="925" y="0"/>
                    <a:pt x="595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38"/>
            <p:cNvSpPr/>
            <p:nvPr/>
          </p:nvSpPr>
          <p:spPr>
            <a:xfrm>
              <a:off x="4798077" y="2818852"/>
              <a:ext cx="631463" cy="601634"/>
            </a:xfrm>
            <a:custGeom>
              <a:avLst/>
              <a:gdLst/>
              <a:ahLst/>
              <a:cxnLst/>
              <a:rect l="l" t="t" r="r" b="b"/>
              <a:pathLst>
                <a:path w="5269" h="5020" extrusionOk="0">
                  <a:moveTo>
                    <a:pt x="2647" y="1"/>
                  </a:moveTo>
                  <a:cubicBezTo>
                    <a:pt x="1775" y="1"/>
                    <a:pt x="587" y="70"/>
                    <a:pt x="166" y="1218"/>
                  </a:cubicBezTo>
                  <a:cubicBezTo>
                    <a:pt x="136" y="1295"/>
                    <a:pt x="92" y="1361"/>
                    <a:pt x="74" y="1441"/>
                  </a:cubicBezTo>
                  <a:cubicBezTo>
                    <a:pt x="1" y="1724"/>
                    <a:pt x="41" y="2171"/>
                    <a:pt x="52" y="2559"/>
                  </a:cubicBezTo>
                  <a:cubicBezTo>
                    <a:pt x="100" y="4007"/>
                    <a:pt x="1210" y="5019"/>
                    <a:pt x="2658" y="5019"/>
                  </a:cubicBezTo>
                  <a:cubicBezTo>
                    <a:pt x="4106" y="5019"/>
                    <a:pt x="5268" y="4070"/>
                    <a:pt x="5268" y="2622"/>
                  </a:cubicBezTo>
                  <a:cubicBezTo>
                    <a:pt x="5268" y="2556"/>
                    <a:pt x="5261" y="2131"/>
                    <a:pt x="5092" y="1639"/>
                  </a:cubicBezTo>
                  <a:cubicBezTo>
                    <a:pt x="5066" y="1570"/>
                    <a:pt x="5037" y="1496"/>
                    <a:pt x="5008" y="1423"/>
                  </a:cubicBezTo>
                  <a:cubicBezTo>
                    <a:pt x="4704" y="730"/>
                    <a:pt x="4051" y="1"/>
                    <a:pt x="2647" y="1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38"/>
            <p:cNvSpPr/>
            <p:nvPr/>
          </p:nvSpPr>
          <p:spPr>
            <a:xfrm>
              <a:off x="4734441" y="4210123"/>
              <a:ext cx="810991" cy="112177"/>
            </a:xfrm>
            <a:custGeom>
              <a:avLst/>
              <a:gdLst/>
              <a:ahLst/>
              <a:cxnLst/>
              <a:rect l="l" t="t" r="r" b="b"/>
              <a:pathLst>
                <a:path w="6767" h="936" extrusionOk="0">
                  <a:moveTo>
                    <a:pt x="3383" y="1"/>
                  </a:moveTo>
                  <a:cubicBezTo>
                    <a:pt x="1514" y="1"/>
                    <a:pt x="0" y="210"/>
                    <a:pt x="0" y="470"/>
                  </a:cubicBezTo>
                  <a:cubicBezTo>
                    <a:pt x="0" y="727"/>
                    <a:pt x="1514" y="936"/>
                    <a:pt x="3383" y="936"/>
                  </a:cubicBezTo>
                  <a:cubicBezTo>
                    <a:pt x="5253" y="936"/>
                    <a:pt x="6767" y="727"/>
                    <a:pt x="6767" y="470"/>
                  </a:cubicBezTo>
                  <a:cubicBezTo>
                    <a:pt x="6767" y="210"/>
                    <a:pt x="5253" y="1"/>
                    <a:pt x="33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38"/>
            <p:cNvSpPr/>
            <p:nvPr/>
          </p:nvSpPr>
          <p:spPr>
            <a:xfrm>
              <a:off x="5188643" y="4145766"/>
              <a:ext cx="210568" cy="120686"/>
            </a:xfrm>
            <a:custGeom>
              <a:avLst/>
              <a:gdLst/>
              <a:ahLst/>
              <a:cxnLst/>
              <a:rect l="l" t="t" r="r" b="b"/>
              <a:pathLst>
                <a:path w="1757" h="1007" extrusionOk="0">
                  <a:moveTo>
                    <a:pt x="1069" y="1"/>
                  </a:moveTo>
                  <a:cubicBezTo>
                    <a:pt x="1032" y="1"/>
                    <a:pt x="992" y="2"/>
                    <a:pt x="950" y="6"/>
                  </a:cubicBezTo>
                  <a:cubicBezTo>
                    <a:pt x="950" y="6"/>
                    <a:pt x="798" y="189"/>
                    <a:pt x="438" y="189"/>
                  </a:cubicBezTo>
                  <a:cubicBezTo>
                    <a:pt x="316" y="189"/>
                    <a:pt x="171" y="168"/>
                    <a:pt x="0" y="113"/>
                  </a:cubicBezTo>
                  <a:lnTo>
                    <a:pt x="0" y="684"/>
                  </a:lnTo>
                  <a:cubicBezTo>
                    <a:pt x="0" y="750"/>
                    <a:pt x="44" y="809"/>
                    <a:pt x="107" y="831"/>
                  </a:cubicBezTo>
                  <a:cubicBezTo>
                    <a:pt x="282" y="892"/>
                    <a:pt x="657" y="1006"/>
                    <a:pt x="1031" y="1006"/>
                  </a:cubicBezTo>
                  <a:cubicBezTo>
                    <a:pt x="1245" y="1006"/>
                    <a:pt x="1458" y="969"/>
                    <a:pt x="1635" y="864"/>
                  </a:cubicBezTo>
                  <a:cubicBezTo>
                    <a:pt x="1712" y="816"/>
                    <a:pt x="1756" y="736"/>
                    <a:pt x="1752" y="648"/>
                  </a:cubicBezTo>
                  <a:cubicBezTo>
                    <a:pt x="1742" y="428"/>
                    <a:pt x="1648" y="1"/>
                    <a:pt x="1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38"/>
            <p:cNvSpPr/>
            <p:nvPr/>
          </p:nvSpPr>
          <p:spPr>
            <a:xfrm>
              <a:off x="4881128" y="4157391"/>
              <a:ext cx="223751" cy="131593"/>
            </a:xfrm>
            <a:custGeom>
              <a:avLst/>
              <a:gdLst/>
              <a:ahLst/>
              <a:cxnLst/>
              <a:rect l="l" t="t" r="r" b="b"/>
              <a:pathLst>
                <a:path w="1867" h="1098" extrusionOk="0">
                  <a:moveTo>
                    <a:pt x="1727" y="1"/>
                  </a:moveTo>
                  <a:cubicBezTo>
                    <a:pt x="1479" y="135"/>
                    <a:pt x="1270" y="176"/>
                    <a:pt x="1108" y="176"/>
                  </a:cubicBezTo>
                  <a:cubicBezTo>
                    <a:pt x="847" y="176"/>
                    <a:pt x="704" y="71"/>
                    <a:pt x="704" y="71"/>
                  </a:cubicBezTo>
                  <a:cubicBezTo>
                    <a:pt x="0" y="144"/>
                    <a:pt x="44" y="620"/>
                    <a:pt x="77" y="855"/>
                  </a:cubicBezTo>
                  <a:cubicBezTo>
                    <a:pt x="92" y="943"/>
                    <a:pt x="151" y="1013"/>
                    <a:pt x="235" y="1042"/>
                  </a:cubicBezTo>
                  <a:cubicBezTo>
                    <a:pt x="344" y="1081"/>
                    <a:pt x="461" y="1097"/>
                    <a:pt x="580" y="1097"/>
                  </a:cubicBezTo>
                  <a:cubicBezTo>
                    <a:pt x="1055" y="1097"/>
                    <a:pt x="1566" y="836"/>
                    <a:pt x="1775" y="716"/>
                  </a:cubicBezTo>
                  <a:cubicBezTo>
                    <a:pt x="1833" y="683"/>
                    <a:pt x="1866" y="620"/>
                    <a:pt x="1852" y="554"/>
                  </a:cubicBezTo>
                  <a:lnTo>
                    <a:pt x="17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8"/>
            <p:cNvSpPr/>
            <p:nvPr/>
          </p:nvSpPr>
          <p:spPr>
            <a:xfrm>
              <a:off x="5381948" y="2959070"/>
              <a:ext cx="80416" cy="207456"/>
            </a:xfrm>
            <a:custGeom>
              <a:avLst/>
              <a:gdLst/>
              <a:ahLst/>
              <a:cxnLst/>
              <a:rect l="l" t="t" r="r" b="b"/>
              <a:pathLst>
                <a:path w="671" h="1731" extrusionOk="0">
                  <a:moveTo>
                    <a:pt x="0" y="0"/>
                  </a:moveTo>
                  <a:cubicBezTo>
                    <a:pt x="0" y="0"/>
                    <a:pt x="308" y="1265"/>
                    <a:pt x="26" y="1730"/>
                  </a:cubicBezTo>
                  <a:cubicBezTo>
                    <a:pt x="26" y="1730"/>
                    <a:pt x="671" y="1012"/>
                    <a:pt x="609" y="12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8"/>
            <p:cNvSpPr/>
            <p:nvPr/>
          </p:nvSpPr>
          <p:spPr>
            <a:xfrm>
              <a:off x="4759488" y="2923476"/>
              <a:ext cx="78738" cy="206617"/>
            </a:xfrm>
            <a:custGeom>
              <a:avLst/>
              <a:gdLst/>
              <a:ahLst/>
              <a:cxnLst/>
              <a:rect l="l" t="t" r="r" b="b"/>
              <a:pathLst>
                <a:path w="657" h="1724" extrusionOk="0">
                  <a:moveTo>
                    <a:pt x="656" y="0"/>
                  </a:moveTo>
                  <a:lnTo>
                    <a:pt x="0" y="535"/>
                  </a:lnTo>
                  <a:cubicBezTo>
                    <a:pt x="77" y="979"/>
                    <a:pt x="488" y="1723"/>
                    <a:pt x="488" y="1723"/>
                  </a:cubicBezTo>
                  <a:cubicBezTo>
                    <a:pt x="271" y="1210"/>
                    <a:pt x="656" y="0"/>
                    <a:pt x="656" y="0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8"/>
            <p:cNvSpPr/>
            <p:nvPr/>
          </p:nvSpPr>
          <p:spPr>
            <a:xfrm>
              <a:off x="5228550" y="3369536"/>
              <a:ext cx="231301" cy="461892"/>
            </a:xfrm>
            <a:custGeom>
              <a:avLst/>
              <a:gdLst/>
              <a:ahLst/>
              <a:cxnLst/>
              <a:rect l="l" t="t" r="r" b="b"/>
              <a:pathLst>
                <a:path w="1930" h="3854" extrusionOk="0">
                  <a:moveTo>
                    <a:pt x="744" y="1"/>
                  </a:moveTo>
                  <a:cubicBezTo>
                    <a:pt x="706" y="1"/>
                    <a:pt x="669" y="5"/>
                    <a:pt x="631" y="13"/>
                  </a:cubicBezTo>
                  <a:cubicBezTo>
                    <a:pt x="444" y="61"/>
                    <a:pt x="279" y="211"/>
                    <a:pt x="298" y="618"/>
                  </a:cubicBezTo>
                  <a:cubicBezTo>
                    <a:pt x="316" y="1058"/>
                    <a:pt x="661" y="1810"/>
                    <a:pt x="661" y="1810"/>
                  </a:cubicBezTo>
                  <a:cubicBezTo>
                    <a:pt x="661" y="1810"/>
                    <a:pt x="1" y="3184"/>
                    <a:pt x="8" y="3265"/>
                  </a:cubicBezTo>
                  <a:cubicBezTo>
                    <a:pt x="75" y="3784"/>
                    <a:pt x="586" y="3854"/>
                    <a:pt x="858" y="3854"/>
                  </a:cubicBezTo>
                  <a:cubicBezTo>
                    <a:pt x="959" y="3854"/>
                    <a:pt x="1027" y="3844"/>
                    <a:pt x="1027" y="3844"/>
                  </a:cubicBezTo>
                  <a:lnTo>
                    <a:pt x="1837" y="2121"/>
                  </a:lnTo>
                  <a:cubicBezTo>
                    <a:pt x="1925" y="1964"/>
                    <a:pt x="1929" y="1773"/>
                    <a:pt x="1852" y="1608"/>
                  </a:cubicBezTo>
                  <a:lnTo>
                    <a:pt x="1244" y="351"/>
                  </a:lnTo>
                  <a:cubicBezTo>
                    <a:pt x="1162" y="141"/>
                    <a:pt x="961" y="1"/>
                    <a:pt x="7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8"/>
            <p:cNvSpPr/>
            <p:nvPr/>
          </p:nvSpPr>
          <p:spPr>
            <a:xfrm>
              <a:off x="4891674" y="3386913"/>
              <a:ext cx="69031" cy="196909"/>
            </a:xfrm>
            <a:custGeom>
              <a:avLst/>
              <a:gdLst/>
              <a:ahLst/>
              <a:cxnLst/>
              <a:rect l="l" t="t" r="r" b="b"/>
              <a:pathLst>
                <a:path w="576" h="1643" extrusionOk="0">
                  <a:moveTo>
                    <a:pt x="483" y="1"/>
                  </a:moveTo>
                  <a:cubicBezTo>
                    <a:pt x="1" y="1"/>
                    <a:pt x="164" y="1643"/>
                    <a:pt x="227" y="1643"/>
                  </a:cubicBezTo>
                  <a:cubicBezTo>
                    <a:pt x="227" y="1643"/>
                    <a:pt x="227" y="1643"/>
                    <a:pt x="228" y="1643"/>
                  </a:cubicBezTo>
                  <a:cubicBezTo>
                    <a:pt x="261" y="1049"/>
                    <a:pt x="576" y="19"/>
                    <a:pt x="576" y="19"/>
                  </a:cubicBezTo>
                  <a:cubicBezTo>
                    <a:pt x="542" y="6"/>
                    <a:pt x="512" y="1"/>
                    <a:pt x="483" y="1"/>
                  </a:cubicBezTo>
                  <a:close/>
                </a:path>
              </a:pathLst>
            </a:custGeom>
            <a:solidFill>
              <a:srgbClr val="073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8"/>
            <p:cNvSpPr/>
            <p:nvPr/>
          </p:nvSpPr>
          <p:spPr>
            <a:xfrm>
              <a:off x="4898625" y="3385835"/>
              <a:ext cx="70948" cy="197988"/>
            </a:xfrm>
            <a:custGeom>
              <a:avLst/>
              <a:gdLst/>
              <a:ahLst/>
              <a:cxnLst/>
              <a:rect l="l" t="t" r="r" b="b"/>
              <a:pathLst>
                <a:path w="592" h="1652" extrusionOk="0">
                  <a:moveTo>
                    <a:pt x="477" y="1"/>
                  </a:moveTo>
                  <a:cubicBezTo>
                    <a:pt x="1" y="1"/>
                    <a:pt x="170" y="1652"/>
                    <a:pt x="170" y="1652"/>
                  </a:cubicBezTo>
                  <a:cubicBezTo>
                    <a:pt x="305" y="409"/>
                    <a:pt x="591" y="28"/>
                    <a:pt x="591" y="28"/>
                  </a:cubicBezTo>
                  <a:cubicBezTo>
                    <a:pt x="550" y="9"/>
                    <a:pt x="512" y="1"/>
                    <a:pt x="4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8"/>
            <p:cNvSpPr/>
            <p:nvPr/>
          </p:nvSpPr>
          <p:spPr>
            <a:xfrm>
              <a:off x="4691298" y="2620750"/>
              <a:ext cx="898598" cy="459975"/>
            </a:xfrm>
            <a:custGeom>
              <a:avLst/>
              <a:gdLst/>
              <a:ahLst/>
              <a:cxnLst/>
              <a:rect l="l" t="t" r="r" b="b"/>
              <a:pathLst>
                <a:path w="7498" h="3838" extrusionOk="0">
                  <a:moveTo>
                    <a:pt x="3434" y="0"/>
                  </a:moveTo>
                  <a:cubicBezTo>
                    <a:pt x="2886" y="0"/>
                    <a:pt x="2347" y="155"/>
                    <a:pt x="1795" y="155"/>
                  </a:cubicBezTo>
                  <a:cubicBezTo>
                    <a:pt x="1747" y="155"/>
                    <a:pt x="1699" y="153"/>
                    <a:pt x="1650" y="151"/>
                  </a:cubicBezTo>
                  <a:cubicBezTo>
                    <a:pt x="1630" y="150"/>
                    <a:pt x="1610" y="149"/>
                    <a:pt x="1590" y="149"/>
                  </a:cubicBezTo>
                  <a:cubicBezTo>
                    <a:pt x="641" y="149"/>
                    <a:pt x="10" y="1321"/>
                    <a:pt x="433" y="2042"/>
                  </a:cubicBezTo>
                  <a:cubicBezTo>
                    <a:pt x="459" y="2083"/>
                    <a:pt x="1" y="2585"/>
                    <a:pt x="316" y="3168"/>
                  </a:cubicBezTo>
                  <a:cubicBezTo>
                    <a:pt x="457" y="3427"/>
                    <a:pt x="651" y="3604"/>
                    <a:pt x="774" y="3604"/>
                  </a:cubicBezTo>
                  <a:cubicBezTo>
                    <a:pt x="789" y="3604"/>
                    <a:pt x="802" y="3602"/>
                    <a:pt x="815" y="3597"/>
                  </a:cubicBezTo>
                  <a:cubicBezTo>
                    <a:pt x="892" y="3567"/>
                    <a:pt x="884" y="3149"/>
                    <a:pt x="899" y="3061"/>
                  </a:cubicBezTo>
                  <a:cubicBezTo>
                    <a:pt x="921" y="2948"/>
                    <a:pt x="950" y="2834"/>
                    <a:pt x="987" y="2724"/>
                  </a:cubicBezTo>
                  <a:cubicBezTo>
                    <a:pt x="1106" y="2753"/>
                    <a:pt x="1229" y="2768"/>
                    <a:pt x="1352" y="2768"/>
                  </a:cubicBezTo>
                  <a:cubicBezTo>
                    <a:pt x="1630" y="2768"/>
                    <a:pt x="1909" y="2694"/>
                    <a:pt x="2145" y="2552"/>
                  </a:cubicBezTo>
                  <a:cubicBezTo>
                    <a:pt x="2288" y="2464"/>
                    <a:pt x="2413" y="2354"/>
                    <a:pt x="2519" y="2226"/>
                  </a:cubicBezTo>
                  <a:cubicBezTo>
                    <a:pt x="2713" y="2387"/>
                    <a:pt x="2933" y="2515"/>
                    <a:pt x="3172" y="2596"/>
                  </a:cubicBezTo>
                  <a:cubicBezTo>
                    <a:pt x="3355" y="2656"/>
                    <a:pt x="3549" y="2687"/>
                    <a:pt x="3742" y="2687"/>
                  </a:cubicBezTo>
                  <a:cubicBezTo>
                    <a:pt x="4112" y="2687"/>
                    <a:pt x="4481" y="2574"/>
                    <a:pt x="4770" y="2343"/>
                  </a:cubicBezTo>
                  <a:cubicBezTo>
                    <a:pt x="4786" y="2330"/>
                    <a:pt x="4806" y="2317"/>
                    <a:pt x="4828" y="2317"/>
                  </a:cubicBezTo>
                  <a:cubicBezTo>
                    <a:pt x="4830" y="2317"/>
                    <a:pt x="4833" y="2317"/>
                    <a:pt x="4836" y="2317"/>
                  </a:cubicBezTo>
                  <a:cubicBezTo>
                    <a:pt x="4850" y="2321"/>
                    <a:pt x="4861" y="2332"/>
                    <a:pt x="4872" y="2343"/>
                  </a:cubicBezTo>
                  <a:cubicBezTo>
                    <a:pt x="5041" y="2501"/>
                    <a:pt x="5224" y="2651"/>
                    <a:pt x="5437" y="2746"/>
                  </a:cubicBezTo>
                  <a:cubicBezTo>
                    <a:pt x="5572" y="2807"/>
                    <a:pt x="5721" y="2844"/>
                    <a:pt x="5867" y="2844"/>
                  </a:cubicBezTo>
                  <a:cubicBezTo>
                    <a:pt x="5951" y="2844"/>
                    <a:pt x="6035" y="2832"/>
                    <a:pt x="6115" y="2805"/>
                  </a:cubicBezTo>
                  <a:cubicBezTo>
                    <a:pt x="6155" y="2677"/>
                    <a:pt x="6144" y="2541"/>
                    <a:pt x="6115" y="2413"/>
                  </a:cubicBezTo>
                  <a:cubicBezTo>
                    <a:pt x="6115" y="2402"/>
                    <a:pt x="6111" y="2391"/>
                    <a:pt x="6108" y="2380"/>
                  </a:cubicBezTo>
                  <a:lnTo>
                    <a:pt x="6108" y="2380"/>
                  </a:lnTo>
                  <a:cubicBezTo>
                    <a:pt x="6339" y="2662"/>
                    <a:pt x="6544" y="2973"/>
                    <a:pt x="6650" y="3325"/>
                  </a:cubicBezTo>
                  <a:cubicBezTo>
                    <a:pt x="6687" y="3443"/>
                    <a:pt x="6713" y="3567"/>
                    <a:pt x="6782" y="3674"/>
                  </a:cubicBezTo>
                  <a:cubicBezTo>
                    <a:pt x="6839" y="3765"/>
                    <a:pt x="6939" y="3837"/>
                    <a:pt x="7043" y="3837"/>
                  </a:cubicBezTo>
                  <a:cubicBezTo>
                    <a:pt x="7060" y="3837"/>
                    <a:pt x="7077" y="3835"/>
                    <a:pt x="7094" y="3831"/>
                  </a:cubicBezTo>
                  <a:cubicBezTo>
                    <a:pt x="7226" y="3802"/>
                    <a:pt x="7299" y="3666"/>
                    <a:pt x="7343" y="3542"/>
                  </a:cubicBezTo>
                  <a:cubicBezTo>
                    <a:pt x="7497" y="3113"/>
                    <a:pt x="7486" y="2592"/>
                    <a:pt x="7193" y="2248"/>
                  </a:cubicBezTo>
                  <a:cubicBezTo>
                    <a:pt x="7277" y="1954"/>
                    <a:pt x="7160" y="400"/>
                    <a:pt x="5507" y="360"/>
                  </a:cubicBezTo>
                  <a:cubicBezTo>
                    <a:pt x="4898" y="345"/>
                    <a:pt x="4319" y="85"/>
                    <a:pt x="3714" y="15"/>
                  </a:cubicBezTo>
                  <a:cubicBezTo>
                    <a:pt x="3621" y="5"/>
                    <a:pt x="3527" y="0"/>
                    <a:pt x="3434" y="0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8" name="Google Shape;2408;p38"/>
          <p:cNvGrpSpPr/>
          <p:nvPr/>
        </p:nvGrpSpPr>
        <p:grpSpPr>
          <a:xfrm>
            <a:off x="1029063" y="3175456"/>
            <a:ext cx="916556" cy="1720965"/>
            <a:chOff x="2196902" y="2601335"/>
            <a:chExt cx="916556" cy="1720965"/>
          </a:xfrm>
        </p:grpSpPr>
        <p:sp>
          <p:nvSpPr>
            <p:cNvPr id="2409" name="Google Shape;2409;p38"/>
            <p:cNvSpPr/>
            <p:nvPr/>
          </p:nvSpPr>
          <p:spPr>
            <a:xfrm>
              <a:off x="2196902" y="2601335"/>
              <a:ext cx="892845" cy="689962"/>
            </a:xfrm>
            <a:custGeom>
              <a:avLst/>
              <a:gdLst/>
              <a:ahLst/>
              <a:cxnLst/>
              <a:rect l="l" t="t" r="r" b="b"/>
              <a:pathLst>
                <a:path w="7450" h="5757" extrusionOk="0">
                  <a:moveTo>
                    <a:pt x="3853" y="0"/>
                  </a:moveTo>
                  <a:cubicBezTo>
                    <a:pt x="0" y="0"/>
                    <a:pt x="790" y="3465"/>
                    <a:pt x="790" y="3465"/>
                  </a:cubicBezTo>
                  <a:lnTo>
                    <a:pt x="5863" y="5756"/>
                  </a:lnTo>
                  <a:cubicBezTo>
                    <a:pt x="7450" y="4418"/>
                    <a:pt x="7395" y="3047"/>
                    <a:pt x="6966" y="2105"/>
                  </a:cubicBezTo>
                  <a:cubicBezTo>
                    <a:pt x="6541" y="1174"/>
                    <a:pt x="5672" y="155"/>
                    <a:pt x="4657" y="45"/>
                  </a:cubicBezTo>
                  <a:cubicBezTo>
                    <a:pt x="4369" y="15"/>
                    <a:pt x="4101" y="0"/>
                    <a:pt x="38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8"/>
            <p:cNvSpPr/>
            <p:nvPr/>
          </p:nvSpPr>
          <p:spPr>
            <a:xfrm>
              <a:off x="2219553" y="3773890"/>
              <a:ext cx="184441" cy="175457"/>
            </a:xfrm>
            <a:custGeom>
              <a:avLst/>
              <a:gdLst/>
              <a:ahLst/>
              <a:cxnLst/>
              <a:rect l="l" t="t" r="r" b="b"/>
              <a:pathLst>
                <a:path w="1539" h="1464" extrusionOk="0">
                  <a:moveTo>
                    <a:pt x="539" y="792"/>
                  </a:moveTo>
                  <a:cubicBezTo>
                    <a:pt x="526" y="836"/>
                    <a:pt x="507" y="908"/>
                    <a:pt x="492" y="980"/>
                  </a:cubicBezTo>
                  <a:lnTo>
                    <a:pt x="492" y="980"/>
                  </a:lnTo>
                  <a:cubicBezTo>
                    <a:pt x="494" y="969"/>
                    <a:pt x="496" y="958"/>
                    <a:pt x="498" y="947"/>
                  </a:cubicBezTo>
                  <a:cubicBezTo>
                    <a:pt x="509" y="896"/>
                    <a:pt x="525" y="839"/>
                    <a:pt x="539" y="792"/>
                  </a:cubicBezTo>
                  <a:close/>
                  <a:moveTo>
                    <a:pt x="703" y="1"/>
                  </a:moveTo>
                  <a:cubicBezTo>
                    <a:pt x="678" y="111"/>
                    <a:pt x="381" y="356"/>
                    <a:pt x="355" y="375"/>
                  </a:cubicBezTo>
                  <a:cubicBezTo>
                    <a:pt x="289" y="415"/>
                    <a:pt x="128" y="543"/>
                    <a:pt x="69" y="694"/>
                  </a:cubicBezTo>
                  <a:cubicBezTo>
                    <a:pt x="0" y="876"/>
                    <a:pt x="97" y="977"/>
                    <a:pt x="160" y="977"/>
                  </a:cubicBezTo>
                  <a:cubicBezTo>
                    <a:pt x="181" y="977"/>
                    <a:pt x="198" y="966"/>
                    <a:pt x="205" y="943"/>
                  </a:cubicBezTo>
                  <a:cubicBezTo>
                    <a:pt x="245" y="800"/>
                    <a:pt x="285" y="716"/>
                    <a:pt x="337" y="675"/>
                  </a:cubicBezTo>
                  <a:lnTo>
                    <a:pt x="337" y="675"/>
                  </a:lnTo>
                  <a:cubicBezTo>
                    <a:pt x="315" y="734"/>
                    <a:pt x="256" y="804"/>
                    <a:pt x="238" y="917"/>
                  </a:cubicBezTo>
                  <a:cubicBezTo>
                    <a:pt x="183" y="1256"/>
                    <a:pt x="286" y="1345"/>
                    <a:pt x="361" y="1345"/>
                  </a:cubicBezTo>
                  <a:cubicBezTo>
                    <a:pt x="377" y="1345"/>
                    <a:pt x="391" y="1341"/>
                    <a:pt x="403" y="1335"/>
                  </a:cubicBezTo>
                  <a:cubicBezTo>
                    <a:pt x="448" y="1306"/>
                    <a:pt x="462" y="1243"/>
                    <a:pt x="471" y="1162"/>
                  </a:cubicBezTo>
                  <a:lnTo>
                    <a:pt x="471" y="1162"/>
                  </a:lnTo>
                  <a:cubicBezTo>
                    <a:pt x="472" y="1165"/>
                    <a:pt x="472" y="1168"/>
                    <a:pt x="472" y="1170"/>
                  </a:cubicBezTo>
                  <a:cubicBezTo>
                    <a:pt x="487" y="1276"/>
                    <a:pt x="557" y="1463"/>
                    <a:pt x="700" y="1463"/>
                  </a:cubicBezTo>
                  <a:cubicBezTo>
                    <a:pt x="857" y="1463"/>
                    <a:pt x="776" y="1240"/>
                    <a:pt x="795" y="1086"/>
                  </a:cubicBezTo>
                  <a:cubicBezTo>
                    <a:pt x="795" y="1082"/>
                    <a:pt x="796" y="1079"/>
                    <a:pt x="796" y="1076"/>
                  </a:cubicBezTo>
                  <a:lnTo>
                    <a:pt x="796" y="1076"/>
                  </a:lnTo>
                  <a:cubicBezTo>
                    <a:pt x="798" y="1136"/>
                    <a:pt x="806" y="1195"/>
                    <a:pt x="824" y="1240"/>
                  </a:cubicBezTo>
                  <a:cubicBezTo>
                    <a:pt x="853" y="1317"/>
                    <a:pt x="890" y="1379"/>
                    <a:pt x="934" y="1423"/>
                  </a:cubicBezTo>
                  <a:cubicBezTo>
                    <a:pt x="956" y="1443"/>
                    <a:pt x="984" y="1450"/>
                    <a:pt x="1008" y="1450"/>
                  </a:cubicBezTo>
                  <a:cubicBezTo>
                    <a:pt x="1032" y="1450"/>
                    <a:pt x="1053" y="1443"/>
                    <a:pt x="1062" y="1438"/>
                  </a:cubicBezTo>
                  <a:cubicBezTo>
                    <a:pt x="1147" y="1397"/>
                    <a:pt x="1077" y="1273"/>
                    <a:pt x="1092" y="1137"/>
                  </a:cubicBezTo>
                  <a:cubicBezTo>
                    <a:pt x="1114" y="921"/>
                    <a:pt x="1191" y="884"/>
                    <a:pt x="1191" y="884"/>
                  </a:cubicBezTo>
                  <a:lnTo>
                    <a:pt x="1191" y="884"/>
                  </a:lnTo>
                  <a:cubicBezTo>
                    <a:pt x="1191" y="884"/>
                    <a:pt x="1238" y="1049"/>
                    <a:pt x="1165" y="1262"/>
                  </a:cubicBezTo>
                  <a:cubicBezTo>
                    <a:pt x="1121" y="1383"/>
                    <a:pt x="1208" y="1424"/>
                    <a:pt x="1277" y="1424"/>
                  </a:cubicBezTo>
                  <a:cubicBezTo>
                    <a:pt x="1299" y="1424"/>
                    <a:pt x="1320" y="1419"/>
                    <a:pt x="1334" y="1412"/>
                  </a:cubicBezTo>
                  <a:cubicBezTo>
                    <a:pt x="1385" y="1383"/>
                    <a:pt x="1447" y="1317"/>
                    <a:pt x="1480" y="1232"/>
                  </a:cubicBezTo>
                  <a:cubicBezTo>
                    <a:pt x="1517" y="1145"/>
                    <a:pt x="1524" y="1042"/>
                    <a:pt x="1517" y="954"/>
                  </a:cubicBezTo>
                  <a:cubicBezTo>
                    <a:pt x="1510" y="862"/>
                    <a:pt x="1502" y="800"/>
                    <a:pt x="1502" y="738"/>
                  </a:cubicBezTo>
                  <a:cubicBezTo>
                    <a:pt x="1499" y="591"/>
                    <a:pt x="1539" y="507"/>
                    <a:pt x="1539" y="507"/>
                  </a:cubicBezTo>
                  <a:lnTo>
                    <a:pt x="703" y="1"/>
                  </a:ln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38"/>
            <p:cNvSpPr/>
            <p:nvPr/>
          </p:nvSpPr>
          <p:spPr>
            <a:xfrm>
              <a:off x="2267010" y="3470924"/>
              <a:ext cx="243525" cy="399452"/>
            </a:xfrm>
            <a:custGeom>
              <a:avLst/>
              <a:gdLst/>
              <a:ahLst/>
              <a:cxnLst/>
              <a:rect l="l" t="t" r="r" b="b"/>
              <a:pathLst>
                <a:path w="2032" h="3333" extrusionOk="0">
                  <a:moveTo>
                    <a:pt x="1703" y="1"/>
                  </a:moveTo>
                  <a:cubicBezTo>
                    <a:pt x="1637" y="1"/>
                    <a:pt x="1562" y="31"/>
                    <a:pt x="1480" y="99"/>
                  </a:cubicBezTo>
                  <a:cubicBezTo>
                    <a:pt x="1403" y="165"/>
                    <a:pt x="1345" y="249"/>
                    <a:pt x="1301" y="340"/>
                  </a:cubicBezTo>
                  <a:lnTo>
                    <a:pt x="146" y="2881"/>
                  </a:lnTo>
                  <a:cubicBezTo>
                    <a:pt x="0" y="3188"/>
                    <a:pt x="541" y="3332"/>
                    <a:pt x="855" y="3332"/>
                  </a:cubicBezTo>
                  <a:cubicBezTo>
                    <a:pt x="968" y="3332"/>
                    <a:pt x="1052" y="3314"/>
                    <a:pt x="1062" y="3277"/>
                  </a:cubicBezTo>
                  <a:lnTo>
                    <a:pt x="1942" y="641"/>
                  </a:lnTo>
                  <a:cubicBezTo>
                    <a:pt x="2032" y="316"/>
                    <a:pt x="1918" y="1"/>
                    <a:pt x="1703" y="1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38"/>
            <p:cNvSpPr/>
            <p:nvPr/>
          </p:nvSpPr>
          <p:spPr>
            <a:xfrm>
              <a:off x="2416693" y="3557571"/>
              <a:ext cx="482856" cy="628241"/>
            </a:xfrm>
            <a:custGeom>
              <a:avLst/>
              <a:gdLst/>
              <a:ahLst/>
              <a:cxnLst/>
              <a:rect l="l" t="t" r="r" b="b"/>
              <a:pathLst>
                <a:path w="4029" h="5242" extrusionOk="0">
                  <a:moveTo>
                    <a:pt x="1737" y="0"/>
                  </a:moveTo>
                  <a:cubicBezTo>
                    <a:pt x="944" y="0"/>
                    <a:pt x="152" y="212"/>
                    <a:pt x="136" y="637"/>
                  </a:cubicBezTo>
                  <a:cubicBezTo>
                    <a:pt x="0" y="4240"/>
                    <a:pt x="579" y="5076"/>
                    <a:pt x="579" y="5076"/>
                  </a:cubicBezTo>
                  <a:cubicBezTo>
                    <a:pt x="579" y="5076"/>
                    <a:pt x="776" y="5241"/>
                    <a:pt x="1064" y="5241"/>
                  </a:cubicBezTo>
                  <a:cubicBezTo>
                    <a:pt x="1222" y="5241"/>
                    <a:pt x="1407" y="5192"/>
                    <a:pt x="1602" y="5039"/>
                  </a:cubicBezTo>
                  <a:lnTo>
                    <a:pt x="1584" y="2825"/>
                  </a:lnTo>
                  <a:lnTo>
                    <a:pt x="1921" y="2829"/>
                  </a:lnTo>
                  <a:lnTo>
                    <a:pt x="2442" y="5021"/>
                  </a:lnTo>
                  <a:cubicBezTo>
                    <a:pt x="2442" y="5021"/>
                    <a:pt x="2670" y="5096"/>
                    <a:pt x="2913" y="5096"/>
                  </a:cubicBezTo>
                  <a:cubicBezTo>
                    <a:pt x="3092" y="5096"/>
                    <a:pt x="3279" y="5055"/>
                    <a:pt x="3391" y="4914"/>
                  </a:cubicBezTo>
                  <a:cubicBezTo>
                    <a:pt x="3391" y="4914"/>
                    <a:pt x="4029" y="1703"/>
                    <a:pt x="3299" y="475"/>
                  </a:cubicBezTo>
                  <a:cubicBezTo>
                    <a:pt x="3112" y="159"/>
                    <a:pt x="2424" y="0"/>
                    <a:pt x="1737" y="0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8"/>
            <p:cNvSpPr/>
            <p:nvPr/>
          </p:nvSpPr>
          <p:spPr>
            <a:xfrm>
              <a:off x="2290979" y="3403332"/>
              <a:ext cx="213204" cy="430492"/>
            </a:xfrm>
            <a:custGeom>
              <a:avLst/>
              <a:gdLst/>
              <a:ahLst/>
              <a:cxnLst/>
              <a:rect l="l" t="t" r="r" b="b"/>
              <a:pathLst>
                <a:path w="1779" h="3592" extrusionOk="0">
                  <a:moveTo>
                    <a:pt x="1617" y="0"/>
                  </a:moveTo>
                  <a:cubicBezTo>
                    <a:pt x="1599" y="0"/>
                    <a:pt x="1578" y="2"/>
                    <a:pt x="1555" y="6"/>
                  </a:cubicBezTo>
                  <a:cubicBezTo>
                    <a:pt x="1522" y="10"/>
                    <a:pt x="1485" y="43"/>
                    <a:pt x="1441" y="76"/>
                  </a:cubicBezTo>
                  <a:cubicBezTo>
                    <a:pt x="888" y="465"/>
                    <a:pt x="653" y="1124"/>
                    <a:pt x="653" y="1124"/>
                  </a:cubicBezTo>
                  <a:cubicBezTo>
                    <a:pt x="433" y="1715"/>
                    <a:pt x="323" y="1938"/>
                    <a:pt x="191" y="2378"/>
                  </a:cubicBezTo>
                  <a:lnTo>
                    <a:pt x="1" y="3206"/>
                  </a:lnTo>
                  <a:cubicBezTo>
                    <a:pt x="1" y="3206"/>
                    <a:pt x="166" y="3463"/>
                    <a:pt x="991" y="3591"/>
                  </a:cubicBezTo>
                  <a:lnTo>
                    <a:pt x="1775" y="124"/>
                  </a:lnTo>
                  <a:cubicBezTo>
                    <a:pt x="1778" y="108"/>
                    <a:pt x="1756" y="0"/>
                    <a:pt x="16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8"/>
            <p:cNvSpPr/>
            <p:nvPr/>
          </p:nvSpPr>
          <p:spPr>
            <a:xfrm>
              <a:off x="2422805" y="3383438"/>
              <a:ext cx="471950" cy="433608"/>
            </a:xfrm>
            <a:custGeom>
              <a:avLst/>
              <a:gdLst/>
              <a:ahLst/>
              <a:cxnLst/>
              <a:rect l="l" t="t" r="r" b="b"/>
              <a:pathLst>
                <a:path w="3938" h="3618" extrusionOk="0">
                  <a:moveTo>
                    <a:pt x="3267" y="0"/>
                  </a:moveTo>
                  <a:cubicBezTo>
                    <a:pt x="3267" y="0"/>
                    <a:pt x="1086" y="66"/>
                    <a:pt x="455" y="172"/>
                  </a:cubicBezTo>
                  <a:cubicBezTo>
                    <a:pt x="426" y="176"/>
                    <a:pt x="341" y="546"/>
                    <a:pt x="319" y="653"/>
                  </a:cubicBezTo>
                  <a:cubicBezTo>
                    <a:pt x="1" y="2232"/>
                    <a:pt x="1" y="3072"/>
                    <a:pt x="1" y="3072"/>
                  </a:cubicBezTo>
                  <a:cubicBezTo>
                    <a:pt x="355" y="3453"/>
                    <a:pt x="1000" y="3618"/>
                    <a:pt x="1676" y="3618"/>
                  </a:cubicBezTo>
                  <a:cubicBezTo>
                    <a:pt x="2582" y="3618"/>
                    <a:pt x="3543" y="3322"/>
                    <a:pt x="3937" y="2852"/>
                  </a:cubicBezTo>
                  <a:lnTo>
                    <a:pt x="3296" y="117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8"/>
            <p:cNvSpPr/>
            <p:nvPr/>
          </p:nvSpPr>
          <p:spPr>
            <a:xfrm>
              <a:off x="2741346" y="3373491"/>
              <a:ext cx="130511" cy="284997"/>
            </a:xfrm>
            <a:custGeom>
              <a:avLst/>
              <a:gdLst/>
              <a:ahLst/>
              <a:cxnLst/>
              <a:rect l="l" t="t" r="r" b="b"/>
              <a:pathLst>
                <a:path w="1089" h="2378" extrusionOk="0">
                  <a:moveTo>
                    <a:pt x="432" y="0"/>
                  </a:moveTo>
                  <a:cubicBezTo>
                    <a:pt x="310" y="0"/>
                    <a:pt x="120" y="55"/>
                    <a:pt x="95" y="387"/>
                  </a:cubicBezTo>
                  <a:cubicBezTo>
                    <a:pt x="95" y="387"/>
                    <a:pt x="0" y="1066"/>
                    <a:pt x="612" y="2378"/>
                  </a:cubicBezTo>
                  <a:lnTo>
                    <a:pt x="1089" y="2011"/>
                  </a:lnTo>
                  <a:lnTo>
                    <a:pt x="535" y="13"/>
                  </a:lnTo>
                  <a:cubicBezTo>
                    <a:pt x="535" y="13"/>
                    <a:pt x="492" y="0"/>
                    <a:pt x="432" y="0"/>
                  </a:cubicBez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8"/>
            <p:cNvSpPr/>
            <p:nvPr/>
          </p:nvSpPr>
          <p:spPr>
            <a:xfrm>
              <a:off x="2536535" y="3300745"/>
              <a:ext cx="213684" cy="176296"/>
            </a:xfrm>
            <a:custGeom>
              <a:avLst/>
              <a:gdLst/>
              <a:ahLst/>
              <a:cxnLst/>
              <a:rect l="l" t="t" r="r" b="b"/>
              <a:pathLst>
                <a:path w="1783" h="1471" extrusionOk="0">
                  <a:moveTo>
                    <a:pt x="892" y="1"/>
                  </a:moveTo>
                  <a:cubicBezTo>
                    <a:pt x="401" y="1"/>
                    <a:pt x="1" y="331"/>
                    <a:pt x="1" y="738"/>
                  </a:cubicBezTo>
                  <a:cubicBezTo>
                    <a:pt x="1" y="1141"/>
                    <a:pt x="401" y="1471"/>
                    <a:pt x="892" y="1471"/>
                  </a:cubicBezTo>
                  <a:cubicBezTo>
                    <a:pt x="1383" y="1471"/>
                    <a:pt x="1782" y="1141"/>
                    <a:pt x="1782" y="738"/>
                  </a:cubicBezTo>
                  <a:cubicBezTo>
                    <a:pt x="1782" y="331"/>
                    <a:pt x="1383" y="1"/>
                    <a:pt x="892" y="1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8"/>
            <p:cNvSpPr/>
            <p:nvPr/>
          </p:nvSpPr>
          <p:spPr>
            <a:xfrm>
              <a:off x="2926741" y="3064053"/>
              <a:ext cx="143335" cy="142858"/>
            </a:xfrm>
            <a:custGeom>
              <a:avLst/>
              <a:gdLst/>
              <a:ahLst/>
              <a:cxnLst/>
              <a:rect l="l" t="t" r="r" b="b"/>
              <a:pathLst>
                <a:path w="1196" h="1192" extrusionOk="0">
                  <a:moveTo>
                    <a:pt x="598" y="0"/>
                  </a:moveTo>
                  <a:cubicBezTo>
                    <a:pt x="268" y="0"/>
                    <a:pt x="0" y="268"/>
                    <a:pt x="0" y="598"/>
                  </a:cubicBezTo>
                  <a:cubicBezTo>
                    <a:pt x="0" y="924"/>
                    <a:pt x="268" y="1192"/>
                    <a:pt x="598" y="1192"/>
                  </a:cubicBezTo>
                  <a:cubicBezTo>
                    <a:pt x="927" y="1192"/>
                    <a:pt x="1195" y="924"/>
                    <a:pt x="1195" y="598"/>
                  </a:cubicBezTo>
                  <a:cubicBezTo>
                    <a:pt x="1195" y="268"/>
                    <a:pt x="927" y="0"/>
                    <a:pt x="598" y="0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8"/>
            <p:cNvSpPr/>
            <p:nvPr/>
          </p:nvSpPr>
          <p:spPr>
            <a:xfrm>
              <a:off x="2211523" y="3064053"/>
              <a:ext cx="142855" cy="142858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8" y="0"/>
                  </a:moveTo>
                  <a:cubicBezTo>
                    <a:pt x="268" y="0"/>
                    <a:pt x="0" y="268"/>
                    <a:pt x="0" y="598"/>
                  </a:cubicBezTo>
                  <a:cubicBezTo>
                    <a:pt x="0" y="924"/>
                    <a:pt x="268" y="1192"/>
                    <a:pt x="598" y="1192"/>
                  </a:cubicBezTo>
                  <a:cubicBezTo>
                    <a:pt x="924" y="1192"/>
                    <a:pt x="1192" y="924"/>
                    <a:pt x="1192" y="598"/>
                  </a:cubicBezTo>
                  <a:cubicBezTo>
                    <a:pt x="1192" y="268"/>
                    <a:pt x="924" y="0"/>
                    <a:pt x="598" y="0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8"/>
            <p:cNvSpPr/>
            <p:nvPr/>
          </p:nvSpPr>
          <p:spPr>
            <a:xfrm>
              <a:off x="2320939" y="2816695"/>
              <a:ext cx="626550" cy="601515"/>
            </a:xfrm>
            <a:custGeom>
              <a:avLst/>
              <a:gdLst/>
              <a:ahLst/>
              <a:cxnLst/>
              <a:rect l="l" t="t" r="r" b="b"/>
              <a:pathLst>
                <a:path w="5228" h="5019" extrusionOk="0">
                  <a:moveTo>
                    <a:pt x="2606" y="0"/>
                  </a:moveTo>
                  <a:cubicBezTo>
                    <a:pt x="1679" y="0"/>
                    <a:pt x="458" y="198"/>
                    <a:pt x="110" y="1558"/>
                  </a:cubicBezTo>
                  <a:cubicBezTo>
                    <a:pt x="37" y="1841"/>
                    <a:pt x="0" y="2171"/>
                    <a:pt x="11" y="2559"/>
                  </a:cubicBezTo>
                  <a:cubicBezTo>
                    <a:pt x="59" y="4007"/>
                    <a:pt x="1169" y="5019"/>
                    <a:pt x="2621" y="5019"/>
                  </a:cubicBezTo>
                  <a:cubicBezTo>
                    <a:pt x="4069" y="5019"/>
                    <a:pt x="5227" y="4073"/>
                    <a:pt x="5227" y="2625"/>
                  </a:cubicBezTo>
                  <a:cubicBezTo>
                    <a:pt x="5227" y="2559"/>
                    <a:pt x="5224" y="2134"/>
                    <a:pt x="5051" y="1643"/>
                  </a:cubicBezTo>
                  <a:cubicBezTo>
                    <a:pt x="4795" y="895"/>
                    <a:pt x="4161" y="0"/>
                    <a:pt x="2606" y="0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8"/>
            <p:cNvSpPr/>
            <p:nvPr/>
          </p:nvSpPr>
          <p:spPr>
            <a:xfrm>
              <a:off x="2254546" y="4210123"/>
              <a:ext cx="811590" cy="112177"/>
            </a:xfrm>
            <a:custGeom>
              <a:avLst/>
              <a:gdLst/>
              <a:ahLst/>
              <a:cxnLst/>
              <a:rect l="l" t="t" r="r" b="b"/>
              <a:pathLst>
                <a:path w="6772" h="936" extrusionOk="0">
                  <a:moveTo>
                    <a:pt x="3384" y="1"/>
                  </a:moveTo>
                  <a:cubicBezTo>
                    <a:pt x="1515" y="1"/>
                    <a:pt x="1" y="210"/>
                    <a:pt x="1" y="470"/>
                  </a:cubicBezTo>
                  <a:cubicBezTo>
                    <a:pt x="1" y="727"/>
                    <a:pt x="1515" y="936"/>
                    <a:pt x="3384" y="936"/>
                  </a:cubicBezTo>
                  <a:cubicBezTo>
                    <a:pt x="5253" y="936"/>
                    <a:pt x="6771" y="727"/>
                    <a:pt x="6771" y="470"/>
                  </a:cubicBezTo>
                  <a:cubicBezTo>
                    <a:pt x="6771" y="210"/>
                    <a:pt x="5253" y="1"/>
                    <a:pt x="33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8"/>
            <p:cNvSpPr/>
            <p:nvPr/>
          </p:nvSpPr>
          <p:spPr>
            <a:xfrm>
              <a:off x="2709228" y="4145766"/>
              <a:ext cx="210088" cy="120686"/>
            </a:xfrm>
            <a:custGeom>
              <a:avLst/>
              <a:gdLst/>
              <a:ahLst/>
              <a:cxnLst/>
              <a:rect l="l" t="t" r="r" b="b"/>
              <a:pathLst>
                <a:path w="1753" h="1007" extrusionOk="0">
                  <a:moveTo>
                    <a:pt x="1069" y="1"/>
                  </a:moveTo>
                  <a:cubicBezTo>
                    <a:pt x="1031" y="1"/>
                    <a:pt x="992" y="2"/>
                    <a:pt x="950" y="6"/>
                  </a:cubicBezTo>
                  <a:cubicBezTo>
                    <a:pt x="950" y="6"/>
                    <a:pt x="798" y="189"/>
                    <a:pt x="438" y="189"/>
                  </a:cubicBezTo>
                  <a:cubicBezTo>
                    <a:pt x="317" y="189"/>
                    <a:pt x="172" y="168"/>
                    <a:pt x="1" y="113"/>
                  </a:cubicBezTo>
                  <a:lnTo>
                    <a:pt x="1" y="684"/>
                  </a:lnTo>
                  <a:cubicBezTo>
                    <a:pt x="1" y="750"/>
                    <a:pt x="41" y="809"/>
                    <a:pt x="103" y="831"/>
                  </a:cubicBezTo>
                  <a:cubicBezTo>
                    <a:pt x="278" y="892"/>
                    <a:pt x="653" y="1006"/>
                    <a:pt x="1028" y="1006"/>
                  </a:cubicBezTo>
                  <a:cubicBezTo>
                    <a:pt x="1241" y="1006"/>
                    <a:pt x="1455" y="969"/>
                    <a:pt x="1632" y="864"/>
                  </a:cubicBezTo>
                  <a:cubicBezTo>
                    <a:pt x="1709" y="816"/>
                    <a:pt x="1753" y="736"/>
                    <a:pt x="1749" y="648"/>
                  </a:cubicBezTo>
                  <a:cubicBezTo>
                    <a:pt x="1739" y="428"/>
                    <a:pt x="1644" y="1"/>
                    <a:pt x="1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8"/>
            <p:cNvSpPr/>
            <p:nvPr/>
          </p:nvSpPr>
          <p:spPr>
            <a:xfrm>
              <a:off x="2401713" y="4157391"/>
              <a:ext cx="223271" cy="131593"/>
            </a:xfrm>
            <a:custGeom>
              <a:avLst/>
              <a:gdLst/>
              <a:ahLst/>
              <a:cxnLst/>
              <a:rect l="l" t="t" r="r" b="b"/>
              <a:pathLst>
                <a:path w="1863" h="1098" extrusionOk="0">
                  <a:moveTo>
                    <a:pt x="1723" y="1"/>
                  </a:moveTo>
                  <a:cubicBezTo>
                    <a:pt x="1477" y="135"/>
                    <a:pt x="1269" y="176"/>
                    <a:pt x="1107" y="176"/>
                  </a:cubicBezTo>
                  <a:cubicBezTo>
                    <a:pt x="847" y="176"/>
                    <a:pt x="704" y="71"/>
                    <a:pt x="704" y="71"/>
                  </a:cubicBezTo>
                  <a:cubicBezTo>
                    <a:pt x="1" y="144"/>
                    <a:pt x="41" y="620"/>
                    <a:pt x="74" y="855"/>
                  </a:cubicBezTo>
                  <a:cubicBezTo>
                    <a:pt x="89" y="943"/>
                    <a:pt x="147" y="1013"/>
                    <a:pt x="232" y="1042"/>
                  </a:cubicBezTo>
                  <a:cubicBezTo>
                    <a:pt x="341" y="1081"/>
                    <a:pt x="458" y="1097"/>
                    <a:pt x="577" y="1097"/>
                  </a:cubicBezTo>
                  <a:cubicBezTo>
                    <a:pt x="1054" y="1097"/>
                    <a:pt x="1563" y="836"/>
                    <a:pt x="1771" y="716"/>
                  </a:cubicBezTo>
                  <a:cubicBezTo>
                    <a:pt x="1830" y="683"/>
                    <a:pt x="1863" y="620"/>
                    <a:pt x="1848" y="554"/>
                  </a:cubicBezTo>
                  <a:lnTo>
                    <a:pt x="172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38"/>
            <p:cNvSpPr/>
            <p:nvPr/>
          </p:nvSpPr>
          <p:spPr>
            <a:xfrm>
              <a:off x="2229140" y="2639446"/>
              <a:ext cx="748192" cy="366254"/>
            </a:xfrm>
            <a:custGeom>
              <a:avLst/>
              <a:gdLst/>
              <a:ahLst/>
              <a:cxnLst/>
              <a:rect l="l" t="t" r="r" b="b"/>
              <a:pathLst>
                <a:path w="6243" h="3056" extrusionOk="0">
                  <a:moveTo>
                    <a:pt x="3231" y="0"/>
                  </a:moveTo>
                  <a:cubicBezTo>
                    <a:pt x="3161" y="0"/>
                    <a:pt x="3090" y="2"/>
                    <a:pt x="3017" y="6"/>
                  </a:cubicBezTo>
                  <a:cubicBezTo>
                    <a:pt x="1059" y="109"/>
                    <a:pt x="367" y="1201"/>
                    <a:pt x="125" y="2018"/>
                  </a:cubicBezTo>
                  <a:cubicBezTo>
                    <a:pt x="1" y="2436"/>
                    <a:pt x="320" y="2836"/>
                    <a:pt x="733" y="2836"/>
                  </a:cubicBezTo>
                  <a:cubicBezTo>
                    <a:pt x="772" y="2836"/>
                    <a:pt x="813" y="2832"/>
                    <a:pt x="854" y="2825"/>
                  </a:cubicBezTo>
                  <a:cubicBezTo>
                    <a:pt x="1558" y="2693"/>
                    <a:pt x="2482" y="2363"/>
                    <a:pt x="2764" y="1553"/>
                  </a:cubicBezTo>
                  <a:cubicBezTo>
                    <a:pt x="2764" y="1553"/>
                    <a:pt x="3123" y="2139"/>
                    <a:pt x="2764" y="3056"/>
                  </a:cubicBezTo>
                  <a:cubicBezTo>
                    <a:pt x="2764" y="3056"/>
                    <a:pt x="3974" y="2667"/>
                    <a:pt x="3486" y="1483"/>
                  </a:cubicBezTo>
                  <a:lnTo>
                    <a:pt x="3486" y="1483"/>
                  </a:lnTo>
                  <a:cubicBezTo>
                    <a:pt x="3486" y="1483"/>
                    <a:pt x="5237" y="2957"/>
                    <a:pt x="6166" y="2957"/>
                  </a:cubicBezTo>
                  <a:cubicBezTo>
                    <a:pt x="6192" y="2957"/>
                    <a:pt x="6218" y="2955"/>
                    <a:pt x="6243" y="2953"/>
                  </a:cubicBezTo>
                  <a:cubicBezTo>
                    <a:pt x="6243" y="2953"/>
                    <a:pt x="5985" y="0"/>
                    <a:pt x="32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38"/>
            <p:cNvSpPr/>
            <p:nvPr/>
          </p:nvSpPr>
          <p:spPr>
            <a:xfrm>
              <a:off x="2902054" y="2959070"/>
              <a:ext cx="80536" cy="207456"/>
            </a:xfrm>
            <a:custGeom>
              <a:avLst/>
              <a:gdLst/>
              <a:ahLst/>
              <a:cxnLst/>
              <a:rect l="l" t="t" r="r" b="b"/>
              <a:pathLst>
                <a:path w="672" h="1731" extrusionOk="0">
                  <a:moveTo>
                    <a:pt x="1" y="0"/>
                  </a:moveTo>
                  <a:cubicBezTo>
                    <a:pt x="1" y="0"/>
                    <a:pt x="309" y="1265"/>
                    <a:pt x="30" y="1730"/>
                  </a:cubicBezTo>
                  <a:cubicBezTo>
                    <a:pt x="30" y="1730"/>
                    <a:pt x="672" y="1012"/>
                    <a:pt x="609" y="12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38"/>
            <p:cNvSpPr/>
            <p:nvPr/>
          </p:nvSpPr>
          <p:spPr>
            <a:xfrm>
              <a:off x="2291458" y="2983638"/>
              <a:ext cx="46740" cy="146454"/>
            </a:xfrm>
            <a:custGeom>
              <a:avLst/>
              <a:gdLst/>
              <a:ahLst/>
              <a:cxnLst/>
              <a:rect l="l" t="t" r="r" b="b"/>
              <a:pathLst>
                <a:path w="390" h="1222" extrusionOk="0">
                  <a:moveTo>
                    <a:pt x="389" y="0"/>
                  </a:moveTo>
                  <a:lnTo>
                    <a:pt x="1" y="275"/>
                  </a:lnTo>
                  <a:cubicBezTo>
                    <a:pt x="78" y="723"/>
                    <a:pt x="389" y="1221"/>
                    <a:pt x="389" y="1221"/>
                  </a:cubicBezTo>
                  <a:cubicBezTo>
                    <a:pt x="173" y="708"/>
                    <a:pt x="389" y="1"/>
                    <a:pt x="389" y="0"/>
                  </a:cubicBezTo>
                  <a:close/>
                </a:path>
              </a:pathLst>
            </a:custGeom>
            <a:solidFill>
              <a:srgbClr val="1E1E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8"/>
            <p:cNvSpPr/>
            <p:nvPr/>
          </p:nvSpPr>
          <p:spPr>
            <a:xfrm>
              <a:off x="2983307" y="3501125"/>
              <a:ext cx="130152" cy="282121"/>
            </a:xfrm>
            <a:custGeom>
              <a:avLst/>
              <a:gdLst/>
              <a:ahLst/>
              <a:cxnLst/>
              <a:rect l="l" t="t" r="r" b="b"/>
              <a:pathLst>
                <a:path w="1086" h="2354" extrusionOk="0">
                  <a:moveTo>
                    <a:pt x="9" y="0"/>
                  </a:moveTo>
                  <a:cubicBezTo>
                    <a:pt x="4" y="0"/>
                    <a:pt x="1" y="1"/>
                    <a:pt x="1" y="1"/>
                  </a:cubicBezTo>
                  <a:lnTo>
                    <a:pt x="298" y="2354"/>
                  </a:lnTo>
                  <a:cubicBezTo>
                    <a:pt x="1086" y="2306"/>
                    <a:pt x="833" y="1184"/>
                    <a:pt x="833" y="1184"/>
                  </a:cubicBezTo>
                  <a:cubicBezTo>
                    <a:pt x="621" y="39"/>
                    <a:pt x="80" y="0"/>
                    <a:pt x="9" y="0"/>
                  </a:cubicBez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8"/>
            <p:cNvSpPr/>
            <p:nvPr/>
          </p:nvSpPr>
          <p:spPr>
            <a:xfrm>
              <a:off x="2812052" y="3379843"/>
              <a:ext cx="276363" cy="472679"/>
            </a:xfrm>
            <a:custGeom>
              <a:avLst/>
              <a:gdLst/>
              <a:ahLst/>
              <a:cxnLst/>
              <a:rect l="l" t="t" r="r" b="b"/>
              <a:pathLst>
                <a:path w="2306" h="3944" extrusionOk="0">
                  <a:moveTo>
                    <a:pt x="382" y="1"/>
                  </a:moveTo>
                  <a:lnTo>
                    <a:pt x="0" y="499"/>
                  </a:lnTo>
                  <a:lnTo>
                    <a:pt x="327" y="1328"/>
                  </a:lnTo>
                  <a:lnTo>
                    <a:pt x="327" y="1991"/>
                  </a:lnTo>
                  <a:lnTo>
                    <a:pt x="349" y="3927"/>
                  </a:lnTo>
                  <a:cubicBezTo>
                    <a:pt x="457" y="3938"/>
                    <a:pt x="559" y="3944"/>
                    <a:pt x="653" y="3944"/>
                  </a:cubicBezTo>
                  <a:cubicBezTo>
                    <a:pt x="1596" y="3944"/>
                    <a:pt x="1881" y="3417"/>
                    <a:pt x="1881" y="3417"/>
                  </a:cubicBezTo>
                  <a:cubicBezTo>
                    <a:pt x="2306" y="2823"/>
                    <a:pt x="1621" y="1137"/>
                    <a:pt x="1621" y="1137"/>
                  </a:cubicBezTo>
                  <a:cubicBezTo>
                    <a:pt x="1078" y="78"/>
                    <a:pt x="382" y="1"/>
                    <a:pt x="382" y="1"/>
                  </a:cubicBezTo>
                  <a:close/>
                </a:path>
              </a:pathLst>
            </a:custGeom>
            <a:solidFill>
              <a:srgbClr val="F475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8"/>
            <p:cNvSpPr/>
            <p:nvPr/>
          </p:nvSpPr>
          <p:spPr>
            <a:xfrm>
              <a:off x="2911761" y="3635590"/>
              <a:ext cx="127036" cy="153884"/>
            </a:xfrm>
            <a:custGeom>
              <a:avLst/>
              <a:gdLst/>
              <a:ahLst/>
              <a:cxnLst/>
              <a:rect l="l" t="t" r="r" b="b"/>
              <a:pathLst>
                <a:path w="1060" h="1284" extrusionOk="0">
                  <a:moveTo>
                    <a:pt x="807" y="0"/>
                  </a:moveTo>
                  <a:lnTo>
                    <a:pt x="11" y="191"/>
                  </a:lnTo>
                  <a:cubicBezTo>
                    <a:pt x="0" y="689"/>
                    <a:pt x="52" y="968"/>
                    <a:pt x="103" y="1115"/>
                  </a:cubicBezTo>
                  <a:cubicBezTo>
                    <a:pt x="135" y="1215"/>
                    <a:pt x="234" y="1283"/>
                    <a:pt x="340" y="1283"/>
                  </a:cubicBezTo>
                  <a:cubicBezTo>
                    <a:pt x="343" y="1283"/>
                    <a:pt x="346" y="1283"/>
                    <a:pt x="349" y="1283"/>
                  </a:cubicBezTo>
                  <a:cubicBezTo>
                    <a:pt x="503" y="1276"/>
                    <a:pt x="653" y="1221"/>
                    <a:pt x="737" y="1184"/>
                  </a:cubicBezTo>
                  <a:cubicBezTo>
                    <a:pt x="785" y="1166"/>
                    <a:pt x="829" y="1133"/>
                    <a:pt x="854" y="1089"/>
                  </a:cubicBezTo>
                  <a:cubicBezTo>
                    <a:pt x="1060" y="730"/>
                    <a:pt x="807" y="0"/>
                    <a:pt x="807" y="0"/>
                  </a:cubicBezTo>
                  <a:close/>
                </a:path>
              </a:pathLst>
            </a:custGeom>
            <a:solidFill>
              <a:srgbClr val="A097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8"/>
            <p:cNvSpPr/>
            <p:nvPr/>
          </p:nvSpPr>
          <p:spPr>
            <a:xfrm>
              <a:off x="2912600" y="3635590"/>
              <a:ext cx="103786" cy="58486"/>
            </a:xfrm>
            <a:custGeom>
              <a:avLst/>
              <a:gdLst/>
              <a:ahLst/>
              <a:cxnLst/>
              <a:rect l="l" t="t" r="r" b="b"/>
              <a:pathLst>
                <a:path w="866" h="488" extrusionOk="0">
                  <a:moveTo>
                    <a:pt x="800" y="0"/>
                  </a:moveTo>
                  <a:lnTo>
                    <a:pt x="4" y="191"/>
                  </a:lnTo>
                  <a:cubicBezTo>
                    <a:pt x="1" y="301"/>
                    <a:pt x="1" y="396"/>
                    <a:pt x="4" y="488"/>
                  </a:cubicBezTo>
                  <a:cubicBezTo>
                    <a:pt x="287" y="403"/>
                    <a:pt x="576" y="323"/>
                    <a:pt x="866" y="238"/>
                  </a:cubicBezTo>
                  <a:cubicBezTo>
                    <a:pt x="833" y="99"/>
                    <a:pt x="800" y="0"/>
                    <a:pt x="800" y="0"/>
                  </a:cubicBezTo>
                  <a:close/>
                </a:path>
              </a:pathLst>
            </a:custGeom>
            <a:solidFill>
              <a:srgbClr val="9E3E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8"/>
            <p:cNvSpPr/>
            <p:nvPr/>
          </p:nvSpPr>
          <p:spPr>
            <a:xfrm>
              <a:off x="2913079" y="3664113"/>
              <a:ext cx="116969" cy="125360"/>
            </a:xfrm>
            <a:custGeom>
              <a:avLst/>
              <a:gdLst/>
              <a:ahLst/>
              <a:cxnLst/>
              <a:rect l="l" t="t" r="r" b="b"/>
              <a:pathLst>
                <a:path w="976" h="1046" extrusionOk="0">
                  <a:moveTo>
                    <a:pt x="862" y="0"/>
                  </a:moveTo>
                  <a:lnTo>
                    <a:pt x="862" y="0"/>
                  </a:lnTo>
                  <a:cubicBezTo>
                    <a:pt x="572" y="85"/>
                    <a:pt x="283" y="165"/>
                    <a:pt x="0" y="250"/>
                  </a:cubicBezTo>
                  <a:cubicBezTo>
                    <a:pt x="11" y="565"/>
                    <a:pt x="52" y="759"/>
                    <a:pt x="92" y="877"/>
                  </a:cubicBezTo>
                  <a:cubicBezTo>
                    <a:pt x="124" y="977"/>
                    <a:pt x="223" y="1045"/>
                    <a:pt x="329" y="1045"/>
                  </a:cubicBezTo>
                  <a:cubicBezTo>
                    <a:pt x="332" y="1045"/>
                    <a:pt x="335" y="1045"/>
                    <a:pt x="338" y="1045"/>
                  </a:cubicBezTo>
                  <a:cubicBezTo>
                    <a:pt x="492" y="1038"/>
                    <a:pt x="642" y="983"/>
                    <a:pt x="726" y="946"/>
                  </a:cubicBezTo>
                  <a:cubicBezTo>
                    <a:pt x="774" y="928"/>
                    <a:pt x="818" y="895"/>
                    <a:pt x="843" y="851"/>
                  </a:cubicBezTo>
                  <a:cubicBezTo>
                    <a:pt x="975" y="624"/>
                    <a:pt x="920" y="246"/>
                    <a:pt x="862" y="0"/>
                  </a:cubicBez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8"/>
            <p:cNvSpPr/>
            <p:nvPr/>
          </p:nvSpPr>
          <p:spPr>
            <a:xfrm>
              <a:off x="2731638" y="3750281"/>
              <a:ext cx="160472" cy="122125"/>
            </a:xfrm>
            <a:custGeom>
              <a:avLst/>
              <a:gdLst/>
              <a:ahLst/>
              <a:cxnLst/>
              <a:rect l="l" t="t" r="r" b="b"/>
              <a:pathLst>
                <a:path w="1339" h="1019" extrusionOk="0">
                  <a:moveTo>
                    <a:pt x="348" y="1"/>
                  </a:moveTo>
                  <a:cubicBezTo>
                    <a:pt x="335" y="1"/>
                    <a:pt x="323" y="2"/>
                    <a:pt x="312" y="4"/>
                  </a:cubicBezTo>
                  <a:cubicBezTo>
                    <a:pt x="121" y="33"/>
                    <a:pt x="0" y="429"/>
                    <a:pt x="44" y="583"/>
                  </a:cubicBezTo>
                  <a:cubicBezTo>
                    <a:pt x="65" y="652"/>
                    <a:pt x="132" y="715"/>
                    <a:pt x="205" y="715"/>
                  </a:cubicBezTo>
                  <a:cubicBezTo>
                    <a:pt x="209" y="715"/>
                    <a:pt x="213" y="715"/>
                    <a:pt x="217" y="715"/>
                  </a:cubicBezTo>
                  <a:cubicBezTo>
                    <a:pt x="224" y="781"/>
                    <a:pt x="272" y="839"/>
                    <a:pt x="334" y="865"/>
                  </a:cubicBezTo>
                  <a:cubicBezTo>
                    <a:pt x="357" y="875"/>
                    <a:pt x="382" y="880"/>
                    <a:pt x="408" y="880"/>
                  </a:cubicBezTo>
                  <a:cubicBezTo>
                    <a:pt x="449" y="880"/>
                    <a:pt x="490" y="868"/>
                    <a:pt x="521" y="843"/>
                  </a:cubicBezTo>
                  <a:cubicBezTo>
                    <a:pt x="536" y="902"/>
                    <a:pt x="587" y="953"/>
                    <a:pt x="646" y="968"/>
                  </a:cubicBezTo>
                  <a:cubicBezTo>
                    <a:pt x="658" y="971"/>
                    <a:pt x="670" y="972"/>
                    <a:pt x="683" y="972"/>
                  </a:cubicBezTo>
                  <a:cubicBezTo>
                    <a:pt x="732" y="972"/>
                    <a:pt x="782" y="950"/>
                    <a:pt x="811" y="913"/>
                  </a:cubicBezTo>
                  <a:cubicBezTo>
                    <a:pt x="841" y="986"/>
                    <a:pt x="893" y="1018"/>
                    <a:pt x="950" y="1018"/>
                  </a:cubicBezTo>
                  <a:cubicBezTo>
                    <a:pt x="990" y="1018"/>
                    <a:pt x="1033" y="1002"/>
                    <a:pt x="1071" y="971"/>
                  </a:cubicBezTo>
                  <a:cubicBezTo>
                    <a:pt x="1199" y="861"/>
                    <a:pt x="1338" y="722"/>
                    <a:pt x="1247" y="605"/>
                  </a:cubicBezTo>
                  <a:cubicBezTo>
                    <a:pt x="1220" y="570"/>
                    <a:pt x="1187" y="557"/>
                    <a:pt x="1155" y="557"/>
                  </a:cubicBezTo>
                  <a:cubicBezTo>
                    <a:pt x="1097" y="557"/>
                    <a:pt x="1039" y="598"/>
                    <a:pt x="1016" y="638"/>
                  </a:cubicBezTo>
                  <a:cubicBezTo>
                    <a:pt x="1020" y="535"/>
                    <a:pt x="994" y="469"/>
                    <a:pt x="939" y="385"/>
                  </a:cubicBezTo>
                  <a:cubicBezTo>
                    <a:pt x="842" y="240"/>
                    <a:pt x="544" y="1"/>
                    <a:pt x="348" y="1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8"/>
            <p:cNvSpPr/>
            <p:nvPr/>
          </p:nvSpPr>
          <p:spPr>
            <a:xfrm>
              <a:off x="2742664" y="3369536"/>
              <a:ext cx="237293" cy="457578"/>
            </a:xfrm>
            <a:custGeom>
              <a:avLst/>
              <a:gdLst/>
              <a:ahLst/>
              <a:cxnLst/>
              <a:rect l="l" t="t" r="r" b="b"/>
              <a:pathLst>
                <a:path w="1980" h="3818" extrusionOk="0">
                  <a:moveTo>
                    <a:pt x="794" y="1"/>
                  </a:moveTo>
                  <a:cubicBezTo>
                    <a:pt x="757" y="1"/>
                    <a:pt x="719" y="5"/>
                    <a:pt x="682" y="13"/>
                  </a:cubicBezTo>
                  <a:cubicBezTo>
                    <a:pt x="495" y="61"/>
                    <a:pt x="330" y="211"/>
                    <a:pt x="348" y="618"/>
                  </a:cubicBezTo>
                  <a:cubicBezTo>
                    <a:pt x="370" y="1058"/>
                    <a:pt x="832" y="1777"/>
                    <a:pt x="832" y="1777"/>
                  </a:cubicBezTo>
                  <a:cubicBezTo>
                    <a:pt x="832" y="1777"/>
                    <a:pt x="0" y="2997"/>
                    <a:pt x="4" y="3078"/>
                  </a:cubicBezTo>
                  <a:cubicBezTo>
                    <a:pt x="25" y="3758"/>
                    <a:pt x="636" y="3817"/>
                    <a:pt x="851" y="3817"/>
                  </a:cubicBezTo>
                  <a:cubicBezTo>
                    <a:pt x="896" y="3817"/>
                    <a:pt x="924" y="3815"/>
                    <a:pt x="924" y="3815"/>
                  </a:cubicBezTo>
                  <a:lnTo>
                    <a:pt x="1888" y="2121"/>
                  </a:lnTo>
                  <a:cubicBezTo>
                    <a:pt x="1976" y="1964"/>
                    <a:pt x="1980" y="1773"/>
                    <a:pt x="1903" y="1608"/>
                  </a:cubicBezTo>
                  <a:lnTo>
                    <a:pt x="1298" y="351"/>
                  </a:lnTo>
                  <a:cubicBezTo>
                    <a:pt x="1213" y="141"/>
                    <a:pt x="1011" y="1"/>
                    <a:pt x="7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33" name="Google Shape;2433;p38"/>
          <p:cNvGrpSpPr/>
          <p:nvPr/>
        </p:nvGrpSpPr>
        <p:grpSpPr>
          <a:xfrm>
            <a:off x="6750488" y="3231366"/>
            <a:ext cx="1117653" cy="1721085"/>
            <a:chOff x="3321621" y="2595463"/>
            <a:chExt cx="1117653" cy="1721085"/>
          </a:xfrm>
        </p:grpSpPr>
        <p:sp>
          <p:nvSpPr>
            <p:cNvPr id="2434" name="Google Shape;2434;p38"/>
            <p:cNvSpPr/>
            <p:nvPr/>
          </p:nvSpPr>
          <p:spPr>
            <a:xfrm>
              <a:off x="3321621" y="2595463"/>
              <a:ext cx="1100177" cy="895141"/>
            </a:xfrm>
            <a:custGeom>
              <a:avLst/>
              <a:gdLst/>
              <a:ahLst/>
              <a:cxnLst/>
              <a:rect l="l" t="t" r="r" b="b"/>
              <a:pathLst>
                <a:path w="9180" h="7469" extrusionOk="0">
                  <a:moveTo>
                    <a:pt x="4551" y="0"/>
                  </a:moveTo>
                  <a:cubicBezTo>
                    <a:pt x="3167" y="0"/>
                    <a:pt x="1666" y="1010"/>
                    <a:pt x="1764" y="2382"/>
                  </a:cubicBezTo>
                  <a:cubicBezTo>
                    <a:pt x="1804" y="2939"/>
                    <a:pt x="1522" y="3349"/>
                    <a:pt x="1129" y="3749"/>
                  </a:cubicBezTo>
                  <a:cubicBezTo>
                    <a:pt x="635" y="4247"/>
                    <a:pt x="0" y="5270"/>
                    <a:pt x="917" y="6146"/>
                  </a:cubicBezTo>
                  <a:cubicBezTo>
                    <a:pt x="1906" y="7098"/>
                    <a:pt x="3269" y="7469"/>
                    <a:pt x="4579" y="7469"/>
                  </a:cubicBezTo>
                  <a:cubicBezTo>
                    <a:pt x="6288" y="7469"/>
                    <a:pt x="7910" y="6837"/>
                    <a:pt x="8501" y="6036"/>
                  </a:cubicBezTo>
                  <a:cubicBezTo>
                    <a:pt x="9179" y="5116"/>
                    <a:pt x="8593" y="4211"/>
                    <a:pt x="8101" y="3789"/>
                  </a:cubicBezTo>
                  <a:cubicBezTo>
                    <a:pt x="7790" y="3518"/>
                    <a:pt x="7588" y="3148"/>
                    <a:pt x="7511" y="2741"/>
                  </a:cubicBezTo>
                  <a:cubicBezTo>
                    <a:pt x="7511" y="2737"/>
                    <a:pt x="7511" y="2737"/>
                    <a:pt x="7511" y="2734"/>
                  </a:cubicBezTo>
                  <a:cubicBezTo>
                    <a:pt x="7354" y="1605"/>
                    <a:pt x="6199" y="127"/>
                    <a:pt x="4780" y="10"/>
                  </a:cubicBezTo>
                  <a:cubicBezTo>
                    <a:pt x="4704" y="4"/>
                    <a:pt x="4628" y="0"/>
                    <a:pt x="45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8"/>
            <p:cNvSpPr/>
            <p:nvPr/>
          </p:nvSpPr>
          <p:spPr>
            <a:xfrm>
              <a:off x="4044629" y="3436649"/>
              <a:ext cx="333049" cy="362539"/>
            </a:xfrm>
            <a:custGeom>
              <a:avLst/>
              <a:gdLst/>
              <a:ahLst/>
              <a:cxnLst/>
              <a:rect l="l" t="t" r="r" b="b"/>
              <a:pathLst>
                <a:path w="2779" h="3025" extrusionOk="0">
                  <a:moveTo>
                    <a:pt x="318" y="0"/>
                  </a:moveTo>
                  <a:cubicBezTo>
                    <a:pt x="53" y="0"/>
                    <a:pt x="0" y="372"/>
                    <a:pt x="188" y="692"/>
                  </a:cubicBezTo>
                  <a:lnTo>
                    <a:pt x="1735" y="3002"/>
                  </a:lnTo>
                  <a:cubicBezTo>
                    <a:pt x="1744" y="3017"/>
                    <a:pt x="1768" y="3024"/>
                    <a:pt x="1802" y="3024"/>
                  </a:cubicBezTo>
                  <a:cubicBezTo>
                    <a:pt x="2041" y="3024"/>
                    <a:pt x="2778" y="2683"/>
                    <a:pt x="2512" y="2375"/>
                  </a:cubicBezTo>
                  <a:lnTo>
                    <a:pt x="727" y="231"/>
                  </a:lnTo>
                  <a:cubicBezTo>
                    <a:pt x="661" y="154"/>
                    <a:pt x="584" y="88"/>
                    <a:pt x="492" y="44"/>
                  </a:cubicBezTo>
                  <a:cubicBezTo>
                    <a:pt x="427" y="14"/>
                    <a:pt x="368" y="0"/>
                    <a:pt x="318" y="0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8"/>
            <p:cNvSpPr/>
            <p:nvPr/>
          </p:nvSpPr>
          <p:spPr>
            <a:xfrm>
              <a:off x="3380704" y="3460737"/>
              <a:ext cx="333049" cy="362539"/>
            </a:xfrm>
            <a:custGeom>
              <a:avLst/>
              <a:gdLst/>
              <a:ahLst/>
              <a:cxnLst/>
              <a:rect l="l" t="t" r="r" b="b"/>
              <a:pathLst>
                <a:path w="2779" h="3025" extrusionOk="0">
                  <a:moveTo>
                    <a:pt x="2460" y="1"/>
                  </a:moveTo>
                  <a:cubicBezTo>
                    <a:pt x="2410" y="1"/>
                    <a:pt x="2352" y="14"/>
                    <a:pt x="2286" y="44"/>
                  </a:cubicBezTo>
                  <a:cubicBezTo>
                    <a:pt x="2194" y="88"/>
                    <a:pt x="2117" y="154"/>
                    <a:pt x="2051" y="231"/>
                  </a:cubicBezTo>
                  <a:lnTo>
                    <a:pt x="266" y="2376"/>
                  </a:lnTo>
                  <a:cubicBezTo>
                    <a:pt x="0" y="2683"/>
                    <a:pt x="735" y="3025"/>
                    <a:pt x="975" y="3025"/>
                  </a:cubicBezTo>
                  <a:cubicBezTo>
                    <a:pt x="1009" y="3025"/>
                    <a:pt x="1034" y="3018"/>
                    <a:pt x="1043" y="3002"/>
                  </a:cubicBezTo>
                  <a:lnTo>
                    <a:pt x="2590" y="693"/>
                  </a:lnTo>
                  <a:cubicBezTo>
                    <a:pt x="2778" y="373"/>
                    <a:pt x="2725" y="1"/>
                    <a:pt x="2460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8"/>
            <p:cNvSpPr/>
            <p:nvPr/>
          </p:nvSpPr>
          <p:spPr>
            <a:xfrm>
              <a:off x="3666887" y="3608745"/>
              <a:ext cx="470152" cy="580661"/>
            </a:xfrm>
            <a:custGeom>
              <a:avLst/>
              <a:gdLst/>
              <a:ahLst/>
              <a:cxnLst/>
              <a:rect l="l" t="t" r="r" b="b"/>
              <a:pathLst>
                <a:path w="3923" h="4845" extrusionOk="0">
                  <a:moveTo>
                    <a:pt x="3322" y="1"/>
                  </a:moveTo>
                  <a:lnTo>
                    <a:pt x="158" y="162"/>
                  </a:lnTo>
                  <a:lnTo>
                    <a:pt x="1" y="4693"/>
                  </a:lnTo>
                  <a:cubicBezTo>
                    <a:pt x="1" y="4693"/>
                    <a:pt x="183" y="4844"/>
                    <a:pt x="458" y="4844"/>
                  </a:cubicBezTo>
                  <a:cubicBezTo>
                    <a:pt x="617" y="4844"/>
                    <a:pt x="806" y="4794"/>
                    <a:pt x="1009" y="4634"/>
                  </a:cubicBezTo>
                  <a:lnTo>
                    <a:pt x="1309" y="2284"/>
                  </a:lnTo>
                  <a:lnTo>
                    <a:pt x="2284" y="2273"/>
                  </a:lnTo>
                  <a:lnTo>
                    <a:pt x="2992" y="4740"/>
                  </a:lnTo>
                  <a:cubicBezTo>
                    <a:pt x="2992" y="4740"/>
                    <a:pt x="3168" y="4787"/>
                    <a:pt x="3374" y="4787"/>
                  </a:cubicBezTo>
                  <a:cubicBezTo>
                    <a:pt x="3570" y="4787"/>
                    <a:pt x="3794" y="4745"/>
                    <a:pt x="3923" y="4583"/>
                  </a:cubicBezTo>
                  <a:lnTo>
                    <a:pt x="3322" y="1"/>
                  </a:ln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8"/>
            <p:cNvSpPr/>
            <p:nvPr/>
          </p:nvSpPr>
          <p:spPr>
            <a:xfrm>
              <a:off x="3650588" y="3398299"/>
              <a:ext cx="71308" cy="305971"/>
            </a:xfrm>
            <a:custGeom>
              <a:avLst/>
              <a:gdLst/>
              <a:ahLst/>
              <a:cxnLst/>
              <a:rect l="l" t="t" r="r" b="b"/>
              <a:pathLst>
                <a:path w="595" h="2553" extrusionOk="0">
                  <a:moveTo>
                    <a:pt x="375" y="1"/>
                  </a:moveTo>
                  <a:cubicBezTo>
                    <a:pt x="12" y="880"/>
                    <a:pt x="1" y="2288"/>
                    <a:pt x="1" y="2288"/>
                  </a:cubicBezTo>
                  <a:lnTo>
                    <a:pt x="441" y="2552"/>
                  </a:lnTo>
                  <a:lnTo>
                    <a:pt x="595" y="415"/>
                  </a:lnTo>
                  <a:lnTo>
                    <a:pt x="375" y="1"/>
                  </a:ln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8"/>
            <p:cNvSpPr/>
            <p:nvPr/>
          </p:nvSpPr>
          <p:spPr>
            <a:xfrm>
              <a:off x="3509654" y="3397699"/>
              <a:ext cx="212725" cy="255275"/>
            </a:xfrm>
            <a:custGeom>
              <a:avLst/>
              <a:gdLst/>
              <a:ahLst/>
              <a:cxnLst/>
              <a:rect l="l" t="t" r="r" b="b"/>
              <a:pathLst>
                <a:path w="1775" h="2130" extrusionOk="0">
                  <a:moveTo>
                    <a:pt x="1609" y="0"/>
                  </a:moveTo>
                  <a:cubicBezTo>
                    <a:pt x="1592" y="0"/>
                    <a:pt x="1572" y="2"/>
                    <a:pt x="1551" y="6"/>
                  </a:cubicBezTo>
                  <a:cubicBezTo>
                    <a:pt x="1470" y="20"/>
                    <a:pt x="1353" y="163"/>
                    <a:pt x="1287" y="215"/>
                  </a:cubicBezTo>
                  <a:lnTo>
                    <a:pt x="0" y="1457"/>
                  </a:lnTo>
                  <a:cubicBezTo>
                    <a:pt x="0" y="1457"/>
                    <a:pt x="575" y="2129"/>
                    <a:pt x="1124" y="2129"/>
                  </a:cubicBezTo>
                  <a:cubicBezTo>
                    <a:pt x="1189" y="2129"/>
                    <a:pt x="1253" y="2120"/>
                    <a:pt x="1316" y="2099"/>
                  </a:cubicBezTo>
                  <a:lnTo>
                    <a:pt x="1771" y="123"/>
                  </a:lnTo>
                  <a:cubicBezTo>
                    <a:pt x="1774" y="107"/>
                    <a:pt x="1751" y="0"/>
                    <a:pt x="16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8"/>
            <p:cNvSpPr/>
            <p:nvPr/>
          </p:nvSpPr>
          <p:spPr>
            <a:xfrm>
              <a:off x="4015268" y="3377805"/>
              <a:ext cx="227706" cy="272533"/>
            </a:xfrm>
            <a:custGeom>
              <a:avLst/>
              <a:gdLst/>
              <a:ahLst/>
              <a:cxnLst/>
              <a:rect l="l" t="t" r="r" b="b"/>
              <a:pathLst>
                <a:path w="1900" h="2274" extrusionOk="0">
                  <a:moveTo>
                    <a:pt x="154" y="1"/>
                  </a:moveTo>
                  <a:cubicBezTo>
                    <a:pt x="1" y="1"/>
                    <a:pt x="29" y="132"/>
                    <a:pt x="70" y="190"/>
                  </a:cubicBezTo>
                  <a:lnTo>
                    <a:pt x="506" y="2257"/>
                  </a:lnTo>
                  <a:cubicBezTo>
                    <a:pt x="550" y="2268"/>
                    <a:pt x="594" y="2273"/>
                    <a:pt x="639" y="2273"/>
                  </a:cubicBezTo>
                  <a:cubicBezTo>
                    <a:pt x="1223" y="2273"/>
                    <a:pt x="1899" y="1433"/>
                    <a:pt x="1899" y="1433"/>
                  </a:cubicBezTo>
                  <a:lnTo>
                    <a:pt x="462" y="164"/>
                  </a:lnTo>
                  <a:cubicBezTo>
                    <a:pt x="393" y="120"/>
                    <a:pt x="275" y="10"/>
                    <a:pt x="191" y="3"/>
                  </a:cubicBezTo>
                  <a:cubicBezTo>
                    <a:pt x="178" y="2"/>
                    <a:pt x="165" y="1"/>
                    <a:pt x="1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8"/>
            <p:cNvSpPr/>
            <p:nvPr/>
          </p:nvSpPr>
          <p:spPr>
            <a:xfrm>
              <a:off x="3623863" y="3377685"/>
              <a:ext cx="541819" cy="595402"/>
            </a:xfrm>
            <a:custGeom>
              <a:avLst/>
              <a:gdLst/>
              <a:ahLst/>
              <a:cxnLst/>
              <a:rect l="l" t="t" r="r" b="b"/>
              <a:pathLst>
                <a:path w="4521" h="4968" extrusionOk="0">
                  <a:moveTo>
                    <a:pt x="3409" y="0"/>
                  </a:moveTo>
                  <a:lnTo>
                    <a:pt x="598" y="173"/>
                  </a:lnTo>
                  <a:lnTo>
                    <a:pt x="580" y="294"/>
                  </a:lnTo>
                  <a:lnTo>
                    <a:pt x="0" y="4813"/>
                  </a:lnTo>
                  <a:cubicBezTo>
                    <a:pt x="0" y="4813"/>
                    <a:pt x="715" y="4967"/>
                    <a:pt x="2196" y="4967"/>
                  </a:cubicBezTo>
                  <a:cubicBezTo>
                    <a:pt x="3765" y="4967"/>
                    <a:pt x="4520" y="4714"/>
                    <a:pt x="4520" y="4714"/>
                  </a:cubicBezTo>
                  <a:lnTo>
                    <a:pt x="3439" y="118"/>
                  </a:lnTo>
                  <a:lnTo>
                    <a:pt x="340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8"/>
            <p:cNvSpPr/>
            <p:nvPr/>
          </p:nvSpPr>
          <p:spPr>
            <a:xfrm>
              <a:off x="3754731" y="3295113"/>
              <a:ext cx="213684" cy="176296"/>
            </a:xfrm>
            <a:custGeom>
              <a:avLst/>
              <a:gdLst/>
              <a:ahLst/>
              <a:cxnLst/>
              <a:rect l="l" t="t" r="r" b="b"/>
              <a:pathLst>
                <a:path w="1783" h="1471" extrusionOk="0">
                  <a:moveTo>
                    <a:pt x="891" y="0"/>
                  </a:moveTo>
                  <a:cubicBezTo>
                    <a:pt x="400" y="0"/>
                    <a:pt x="1" y="330"/>
                    <a:pt x="1" y="737"/>
                  </a:cubicBezTo>
                  <a:cubicBezTo>
                    <a:pt x="1" y="1140"/>
                    <a:pt x="400" y="1470"/>
                    <a:pt x="891" y="1470"/>
                  </a:cubicBezTo>
                  <a:cubicBezTo>
                    <a:pt x="1383" y="1470"/>
                    <a:pt x="1782" y="1140"/>
                    <a:pt x="1782" y="737"/>
                  </a:cubicBezTo>
                  <a:cubicBezTo>
                    <a:pt x="1782" y="330"/>
                    <a:pt x="1383" y="0"/>
                    <a:pt x="891" y="0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8"/>
            <p:cNvSpPr/>
            <p:nvPr/>
          </p:nvSpPr>
          <p:spPr>
            <a:xfrm>
              <a:off x="4144817" y="3058301"/>
              <a:ext cx="143335" cy="142858"/>
            </a:xfrm>
            <a:custGeom>
              <a:avLst/>
              <a:gdLst/>
              <a:ahLst/>
              <a:cxnLst/>
              <a:rect l="l" t="t" r="r" b="b"/>
              <a:pathLst>
                <a:path w="1196" h="1192" extrusionOk="0">
                  <a:moveTo>
                    <a:pt x="598" y="1"/>
                  </a:moveTo>
                  <a:cubicBezTo>
                    <a:pt x="268" y="1"/>
                    <a:pt x="1" y="268"/>
                    <a:pt x="1" y="598"/>
                  </a:cubicBezTo>
                  <a:cubicBezTo>
                    <a:pt x="1" y="928"/>
                    <a:pt x="268" y="1192"/>
                    <a:pt x="598" y="1192"/>
                  </a:cubicBezTo>
                  <a:cubicBezTo>
                    <a:pt x="928" y="1192"/>
                    <a:pt x="1196" y="928"/>
                    <a:pt x="1196" y="598"/>
                  </a:cubicBezTo>
                  <a:cubicBezTo>
                    <a:pt x="1196" y="268"/>
                    <a:pt x="928" y="1"/>
                    <a:pt x="598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8"/>
            <p:cNvSpPr/>
            <p:nvPr/>
          </p:nvSpPr>
          <p:spPr>
            <a:xfrm>
              <a:off x="3429719" y="3058301"/>
              <a:ext cx="142855" cy="142858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8" y="1"/>
                  </a:moveTo>
                  <a:cubicBezTo>
                    <a:pt x="268" y="1"/>
                    <a:pt x="0" y="268"/>
                    <a:pt x="0" y="598"/>
                  </a:cubicBezTo>
                  <a:cubicBezTo>
                    <a:pt x="0" y="928"/>
                    <a:pt x="268" y="1192"/>
                    <a:pt x="598" y="1192"/>
                  </a:cubicBezTo>
                  <a:cubicBezTo>
                    <a:pt x="924" y="1192"/>
                    <a:pt x="1192" y="928"/>
                    <a:pt x="1192" y="598"/>
                  </a:cubicBezTo>
                  <a:cubicBezTo>
                    <a:pt x="1192" y="268"/>
                    <a:pt x="924" y="1"/>
                    <a:pt x="598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8"/>
            <p:cNvSpPr/>
            <p:nvPr/>
          </p:nvSpPr>
          <p:spPr>
            <a:xfrm>
              <a:off x="3532064" y="2777146"/>
              <a:ext cx="633621" cy="635431"/>
            </a:xfrm>
            <a:custGeom>
              <a:avLst/>
              <a:gdLst/>
              <a:ahLst/>
              <a:cxnLst/>
              <a:rect l="l" t="t" r="r" b="b"/>
              <a:pathLst>
                <a:path w="5287" h="5302" extrusionOk="0">
                  <a:moveTo>
                    <a:pt x="2680" y="1"/>
                  </a:moveTo>
                  <a:cubicBezTo>
                    <a:pt x="1558" y="1"/>
                    <a:pt x="0" y="572"/>
                    <a:pt x="70" y="2841"/>
                  </a:cubicBezTo>
                  <a:cubicBezTo>
                    <a:pt x="118" y="4289"/>
                    <a:pt x="1228" y="5301"/>
                    <a:pt x="2680" y="5301"/>
                  </a:cubicBezTo>
                  <a:cubicBezTo>
                    <a:pt x="4128" y="5301"/>
                    <a:pt x="5286" y="4355"/>
                    <a:pt x="5286" y="2907"/>
                  </a:cubicBezTo>
                  <a:cubicBezTo>
                    <a:pt x="5286" y="2742"/>
                    <a:pt x="5257" y="1"/>
                    <a:pt x="2680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8"/>
            <p:cNvSpPr/>
            <p:nvPr/>
          </p:nvSpPr>
          <p:spPr>
            <a:xfrm>
              <a:off x="3507377" y="4204490"/>
              <a:ext cx="811590" cy="112057"/>
            </a:xfrm>
            <a:custGeom>
              <a:avLst/>
              <a:gdLst/>
              <a:ahLst/>
              <a:cxnLst/>
              <a:rect l="l" t="t" r="r" b="b"/>
              <a:pathLst>
                <a:path w="6772" h="935" extrusionOk="0">
                  <a:moveTo>
                    <a:pt x="3384" y="0"/>
                  </a:moveTo>
                  <a:cubicBezTo>
                    <a:pt x="1515" y="0"/>
                    <a:pt x="1" y="209"/>
                    <a:pt x="1" y="469"/>
                  </a:cubicBezTo>
                  <a:cubicBezTo>
                    <a:pt x="1" y="726"/>
                    <a:pt x="1515" y="935"/>
                    <a:pt x="3384" y="935"/>
                  </a:cubicBezTo>
                  <a:cubicBezTo>
                    <a:pt x="5254" y="935"/>
                    <a:pt x="6771" y="726"/>
                    <a:pt x="6771" y="469"/>
                  </a:cubicBezTo>
                  <a:cubicBezTo>
                    <a:pt x="6771" y="209"/>
                    <a:pt x="5254" y="0"/>
                    <a:pt x="3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8"/>
            <p:cNvSpPr/>
            <p:nvPr/>
          </p:nvSpPr>
          <p:spPr>
            <a:xfrm>
              <a:off x="4023178" y="4157151"/>
              <a:ext cx="210088" cy="120806"/>
            </a:xfrm>
            <a:custGeom>
              <a:avLst/>
              <a:gdLst/>
              <a:ahLst/>
              <a:cxnLst/>
              <a:rect l="l" t="t" r="r" b="b"/>
              <a:pathLst>
                <a:path w="1753" h="1008" extrusionOk="0">
                  <a:moveTo>
                    <a:pt x="1069" y="1"/>
                  </a:moveTo>
                  <a:cubicBezTo>
                    <a:pt x="1032" y="1"/>
                    <a:pt x="992" y="3"/>
                    <a:pt x="950" y="7"/>
                  </a:cubicBezTo>
                  <a:cubicBezTo>
                    <a:pt x="950" y="7"/>
                    <a:pt x="797" y="192"/>
                    <a:pt x="435" y="192"/>
                  </a:cubicBezTo>
                  <a:cubicBezTo>
                    <a:pt x="314" y="192"/>
                    <a:pt x="170" y="172"/>
                    <a:pt x="0" y="117"/>
                  </a:cubicBezTo>
                  <a:lnTo>
                    <a:pt x="0" y="685"/>
                  </a:lnTo>
                  <a:cubicBezTo>
                    <a:pt x="0" y="751"/>
                    <a:pt x="41" y="809"/>
                    <a:pt x="103" y="831"/>
                  </a:cubicBezTo>
                  <a:cubicBezTo>
                    <a:pt x="278" y="894"/>
                    <a:pt x="650" y="1007"/>
                    <a:pt x="1024" y="1007"/>
                  </a:cubicBezTo>
                  <a:cubicBezTo>
                    <a:pt x="1239" y="1007"/>
                    <a:pt x="1454" y="970"/>
                    <a:pt x="1632" y="864"/>
                  </a:cubicBezTo>
                  <a:cubicBezTo>
                    <a:pt x="1709" y="820"/>
                    <a:pt x="1753" y="740"/>
                    <a:pt x="1749" y="652"/>
                  </a:cubicBezTo>
                  <a:cubicBezTo>
                    <a:pt x="1739" y="428"/>
                    <a:pt x="1648" y="1"/>
                    <a:pt x="1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8"/>
            <p:cNvSpPr/>
            <p:nvPr/>
          </p:nvSpPr>
          <p:spPr>
            <a:xfrm>
              <a:off x="3582158" y="4162305"/>
              <a:ext cx="220155" cy="124042"/>
            </a:xfrm>
            <a:custGeom>
              <a:avLst/>
              <a:gdLst/>
              <a:ahLst/>
              <a:cxnLst/>
              <a:rect l="l" t="t" r="r" b="b"/>
              <a:pathLst>
                <a:path w="1837" h="1035" extrusionOk="0">
                  <a:moveTo>
                    <a:pt x="1730" y="0"/>
                  </a:moveTo>
                  <a:cubicBezTo>
                    <a:pt x="1503" y="107"/>
                    <a:pt x="1311" y="143"/>
                    <a:pt x="1157" y="143"/>
                  </a:cubicBezTo>
                  <a:cubicBezTo>
                    <a:pt x="864" y="143"/>
                    <a:pt x="708" y="15"/>
                    <a:pt x="708" y="15"/>
                  </a:cubicBezTo>
                  <a:cubicBezTo>
                    <a:pt x="0" y="52"/>
                    <a:pt x="18" y="532"/>
                    <a:pt x="40" y="766"/>
                  </a:cubicBezTo>
                  <a:cubicBezTo>
                    <a:pt x="48" y="854"/>
                    <a:pt x="103" y="928"/>
                    <a:pt x="187" y="961"/>
                  </a:cubicBezTo>
                  <a:cubicBezTo>
                    <a:pt x="315" y="1013"/>
                    <a:pt x="455" y="1034"/>
                    <a:pt x="597" y="1034"/>
                  </a:cubicBezTo>
                  <a:cubicBezTo>
                    <a:pt x="1053" y="1034"/>
                    <a:pt x="1538" y="818"/>
                    <a:pt x="1741" y="715"/>
                  </a:cubicBezTo>
                  <a:cubicBezTo>
                    <a:pt x="1804" y="686"/>
                    <a:pt x="1837" y="623"/>
                    <a:pt x="1826" y="557"/>
                  </a:cubicBezTo>
                  <a:lnTo>
                    <a:pt x="173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38"/>
            <p:cNvSpPr/>
            <p:nvPr/>
          </p:nvSpPr>
          <p:spPr>
            <a:xfrm>
              <a:off x="3560107" y="2697210"/>
              <a:ext cx="636257" cy="322150"/>
            </a:xfrm>
            <a:custGeom>
              <a:avLst/>
              <a:gdLst/>
              <a:ahLst/>
              <a:cxnLst/>
              <a:rect l="l" t="t" r="r" b="b"/>
              <a:pathLst>
                <a:path w="5309" h="2688" extrusionOk="0">
                  <a:moveTo>
                    <a:pt x="2333" y="0"/>
                  </a:moveTo>
                  <a:cubicBezTo>
                    <a:pt x="8" y="0"/>
                    <a:pt x="1" y="2398"/>
                    <a:pt x="1" y="2398"/>
                  </a:cubicBezTo>
                  <a:cubicBezTo>
                    <a:pt x="1" y="2398"/>
                    <a:pt x="1757" y="1720"/>
                    <a:pt x="2387" y="627"/>
                  </a:cubicBezTo>
                  <a:cubicBezTo>
                    <a:pt x="2387" y="627"/>
                    <a:pt x="3399" y="2200"/>
                    <a:pt x="5239" y="2687"/>
                  </a:cubicBezTo>
                  <a:cubicBezTo>
                    <a:pt x="5239" y="2687"/>
                    <a:pt x="5309" y="19"/>
                    <a:pt x="2354" y="0"/>
                  </a:cubicBezTo>
                  <a:cubicBezTo>
                    <a:pt x="2347" y="0"/>
                    <a:pt x="2340" y="0"/>
                    <a:pt x="23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38"/>
            <p:cNvSpPr/>
            <p:nvPr/>
          </p:nvSpPr>
          <p:spPr>
            <a:xfrm>
              <a:off x="3545247" y="2725254"/>
              <a:ext cx="635298" cy="311244"/>
            </a:xfrm>
            <a:custGeom>
              <a:avLst/>
              <a:gdLst/>
              <a:ahLst/>
              <a:cxnLst/>
              <a:rect l="l" t="t" r="r" b="b"/>
              <a:pathLst>
                <a:path w="5301" h="2597" extrusionOk="0">
                  <a:moveTo>
                    <a:pt x="2321" y="1"/>
                  </a:moveTo>
                  <a:cubicBezTo>
                    <a:pt x="1" y="1"/>
                    <a:pt x="52" y="2310"/>
                    <a:pt x="52" y="2310"/>
                  </a:cubicBezTo>
                  <a:cubicBezTo>
                    <a:pt x="52" y="2310"/>
                    <a:pt x="1811" y="1632"/>
                    <a:pt x="2438" y="536"/>
                  </a:cubicBezTo>
                  <a:cubicBezTo>
                    <a:pt x="2438" y="536"/>
                    <a:pt x="3450" y="2109"/>
                    <a:pt x="5290" y="2596"/>
                  </a:cubicBezTo>
                  <a:cubicBezTo>
                    <a:pt x="5290" y="2596"/>
                    <a:pt x="5301" y="19"/>
                    <a:pt x="2343" y="1"/>
                  </a:cubicBezTo>
                  <a:cubicBezTo>
                    <a:pt x="2335" y="1"/>
                    <a:pt x="2328" y="1"/>
                    <a:pt x="23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8"/>
            <p:cNvSpPr/>
            <p:nvPr/>
          </p:nvSpPr>
          <p:spPr>
            <a:xfrm>
              <a:off x="3509654" y="3168557"/>
              <a:ext cx="25167" cy="25168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103" y="1"/>
                  </a:moveTo>
                  <a:cubicBezTo>
                    <a:pt x="44" y="1"/>
                    <a:pt x="0" y="45"/>
                    <a:pt x="0" y="103"/>
                  </a:cubicBezTo>
                  <a:cubicBezTo>
                    <a:pt x="0" y="162"/>
                    <a:pt x="44" y="210"/>
                    <a:pt x="103" y="210"/>
                  </a:cubicBezTo>
                  <a:cubicBezTo>
                    <a:pt x="162" y="210"/>
                    <a:pt x="209" y="162"/>
                    <a:pt x="209" y="103"/>
                  </a:cubicBezTo>
                  <a:cubicBezTo>
                    <a:pt x="209" y="45"/>
                    <a:pt x="162" y="1"/>
                    <a:pt x="103" y="1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8"/>
            <p:cNvSpPr/>
            <p:nvPr/>
          </p:nvSpPr>
          <p:spPr>
            <a:xfrm>
              <a:off x="4183047" y="3165441"/>
              <a:ext cx="25167" cy="25168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107" y="1"/>
                  </a:moveTo>
                  <a:cubicBezTo>
                    <a:pt x="48" y="1"/>
                    <a:pt x="1" y="49"/>
                    <a:pt x="1" y="104"/>
                  </a:cubicBezTo>
                  <a:cubicBezTo>
                    <a:pt x="1" y="162"/>
                    <a:pt x="48" y="210"/>
                    <a:pt x="107" y="210"/>
                  </a:cubicBezTo>
                  <a:cubicBezTo>
                    <a:pt x="162" y="210"/>
                    <a:pt x="210" y="162"/>
                    <a:pt x="210" y="104"/>
                  </a:cubicBezTo>
                  <a:cubicBezTo>
                    <a:pt x="210" y="49"/>
                    <a:pt x="162" y="1"/>
                    <a:pt x="107" y="1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8"/>
            <p:cNvSpPr/>
            <p:nvPr/>
          </p:nvSpPr>
          <p:spPr>
            <a:xfrm>
              <a:off x="4117613" y="2987593"/>
              <a:ext cx="72147" cy="173180"/>
            </a:xfrm>
            <a:custGeom>
              <a:avLst/>
              <a:gdLst/>
              <a:ahLst/>
              <a:cxnLst/>
              <a:rect l="l" t="t" r="r" b="b"/>
              <a:pathLst>
                <a:path w="602" h="1445" extrusionOk="0">
                  <a:moveTo>
                    <a:pt x="1" y="0"/>
                  </a:moveTo>
                  <a:cubicBezTo>
                    <a:pt x="1" y="0"/>
                    <a:pt x="330" y="979"/>
                    <a:pt x="52" y="1445"/>
                  </a:cubicBezTo>
                  <a:cubicBezTo>
                    <a:pt x="52" y="1445"/>
                    <a:pt x="602" y="1038"/>
                    <a:pt x="4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8"/>
            <p:cNvSpPr/>
            <p:nvPr/>
          </p:nvSpPr>
          <p:spPr>
            <a:xfrm>
              <a:off x="3509654" y="2977885"/>
              <a:ext cx="46620" cy="146933"/>
            </a:xfrm>
            <a:custGeom>
              <a:avLst/>
              <a:gdLst/>
              <a:ahLst/>
              <a:cxnLst/>
              <a:rect l="l" t="t" r="r" b="b"/>
              <a:pathLst>
                <a:path w="389" h="1226" extrusionOk="0">
                  <a:moveTo>
                    <a:pt x="389" y="1"/>
                  </a:moveTo>
                  <a:lnTo>
                    <a:pt x="0" y="276"/>
                  </a:lnTo>
                  <a:cubicBezTo>
                    <a:pt x="77" y="723"/>
                    <a:pt x="389" y="1225"/>
                    <a:pt x="389" y="1225"/>
                  </a:cubicBezTo>
                  <a:cubicBezTo>
                    <a:pt x="173" y="708"/>
                    <a:pt x="389" y="1"/>
                    <a:pt x="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8"/>
            <p:cNvSpPr/>
            <p:nvPr/>
          </p:nvSpPr>
          <p:spPr>
            <a:xfrm>
              <a:off x="3554834" y="3674659"/>
              <a:ext cx="674488" cy="311124"/>
            </a:xfrm>
            <a:custGeom>
              <a:avLst/>
              <a:gdLst/>
              <a:ahLst/>
              <a:cxnLst/>
              <a:rect l="l" t="t" r="r" b="b"/>
              <a:pathLst>
                <a:path w="5628" h="2596" extrusionOk="0">
                  <a:moveTo>
                    <a:pt x="4550" y="0"/>
                  </a:moveTo>
                  <a:cubicBezTo>
                    <a:pt x="3913" y="193"/>
                    <a:pt x="3226" y="295"/>
                    <a:pt x="2542" y="295"/>
                  </a:cubicBezTo>
                  <a:cubicBezTo>
                    <a:pt x="1950" y="295"/>
                    <a:pt x="1359" y="219"/>
                    <a:pt x="804" y="59"/>
                  </a:cubicBezTo>
                  <a:lnTo>
                    <a:pt x="1" y="2299"/>
                  </a:lnTo>
                  <a:cubicBezTo>
                    <a:pt x="1" y="2299"/>
                    <a:pt x="862" y="2596"/>
                    <a:pt x="2343" y="2596"/>
                  </a:cubicBezTo>
                  <a:cubicBezTo>
                    <a:pt x="2871" y="2596"/>
                    <a:pt x="3634" y="2548"/>
                    <a:pt x="3982" y="2434"/>
                  </a:cubicBezTo>
                  <a:lnTo>
                    <a:pt x="4154" y="2218"/>
                  </a:lnTo>
                  <a:lnTo>
                    <a:pt x="4367" y="2387"/>
                  </a:lnTo>
                  <a:cubicBezTo>
                    <a:pt x="4377" y="2387"/>
                    <a:pt x="4388" y="2387"/>
                    <a:pt x="4399" y="2387"/>
                  </a:cubicBezTo>
                  <a:cubicBezTo>
                    <a:pt x="5112" y="2387"/>
                    <a:pt x="5628" y="2027"/>
                    <a:pt x="5628" y="2027"/>
                  </a:cubicBezTo>
                  <a:lnTo>
                    <a:pt x="4550" y="0"/>
                  </a:ln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8"/>
            <p:cNvSpPr/>
            <p:nvPr/>
          </p:nvSpPr>
          <p:spPr>
            <a:xfrm>
              <a:off x="3606726" y="3376607"/>
              <a:ext cx="437674" cy="420305"/>
            </a:xfrm>
            <a:custGeom>
              <a:avLst/>
              <a:gdLst/>
              <a:ahLst/>
              <a:cxnLst/>
              <a:rect l="l" t="t" r="r" b="b"/>
              <a:pathLst>
                <a:path w="3652" h="3507" extrusionOk="0">
                  <a:moveTo>
                    <a:pt x="3521" y="0"/>
                  </a:moveTo>
                  <a:cubicBezTo>
                    <a:pt x="3501" y="0"/>
                    <a:pt x="3476" y="5"/>
                    <a:pt x="3446" y="17"/>
                  </a:cubicBezTo>
                  <a:cubicBezTo>
                    <a:pt x="3446" y="17"/>
                    <a:pt x="2779" y="2319"/>
                    <a:pt x="239" y="3173"/>
                  </a:cubicBezTo>
                  <a:cubicBezTo>
                    <a:pt x="239" y="3173"/>
                    <a:pt x="0" y="3305"/>
                    <a:pt x="140" y="3506"/>
                  </a:cubicBezTo>
                  <a:cubicBezTo>
                    <a:pt x="140" y="3506"/>
                    <a:pt x="2588" y="3239"/>
                    <a:pt x="3618" y="196"/>
                  </a:cubicBezTo>
                  <a:cubicBezTo>
                    <a:pt x="3618" y="196"/>
                    <a:pt x="3651" y="0"/>
                    <a:pt x="3521" y="0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8"/>
            <p:cNvSpPr/>
            <p:nvPr/>
          </p:nvSpPr>
          <p:spPr>
            <a:xfrm>
              <a:off x="3541292" y="3667468"/>
              <a:ext cx="318788" cy="217643"/>
            </a:xfrm>
            <a:custGeom>
              <a:avLst/>
              <a:gdLst/>
              <a:ahLst/>
              <a:cxnLst/>
              <a:rect l="l" t="t" r="r" b="b"/>
              <a:pathLst>
                <a:path w="2660" h="1816" extrusionOk="0">
                  <a:moveTo>
                    <a:pt x="1012" y="0"/>
                  </a:moveTo>
                  <a:cubicBezTo>
                    <a:pt x="954" y="0"/>
                    <a:pt x="897" y="25"/>
                    <a:pt x="858" y="71"/>
                  </a:cubicBezTo>
                  <a:cubicBezTo>
                    <a:pt x="0" y="1131"/>
                    <a:pt x="440" y="1376"/>
                    <a:pt x="440" y="1376"/>
                  </a:cubicBezTo>
                  <a:cubicBezTo>
                    <a:pt x="682" y="1596"/>
                    <a:pt x="1741" y="1813"/>
                    <a:pt x="1741" y="1813"/>
                  </a:cubicBezTo>
                  <a:cubicBezTo>
                    <a:pt x="1767" y="1814"/>
                    <a:pt x="1791" y="1815"/>
                    <a:pt x="1815" y="1815"/>
                  </a:cubicBezTo>
                  <a:cubicBezTo>
                    <a:pt x="2653" y="1815"/>
                    <a:pt x="2565" y="706"/>
                    <a:pt x="2647" y="328"/>
                  </a:cubicBezTo>
                  <a:cubicBezTo>
                    <a:pt x="2659" y="282"/>
                    <a:pt x="2622" y="243"/>
                    <a:pt x="2577" y="243"/>
                  </a:cubicBezTo>
                  <a:cubicBezTo>
                    <a:pt x="2569" y="243"/>
                    <a:pt x="2560" y="244"/>
                    <a:pt x="2552" y="247"/>
                  </a:cubicBezTo>
                  <a:cubicBezTo>
                    <a:pt x="2431" y="286"/>
                    <a:pt x="2303" y="302"/>
                    <a:pt x="2175" y="302"/>
                  </a:cubicBezTo>
                  <a:cubicBezTo>
                    <a:pt x="1746" y="302"/>
                    <a:pt x="1312" y="122"/>
                    <a:pt x="1100" y="20"/>
                  </a:cubicBezTo>
                  <a:cubicBezTo>
                    <a:pt x="1072" y="7"/>
                    <a:pt x="1041" y="0"/>
                    <a:pt x="1012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8"/>
            <p:cNvSpPr/>
            <p:nvPr/>
          </p:nvSpPr>
          <p:spPr>
            <a:xfrm>
              <a:off x="3681388" y="3697070"/>
              <a:ext cx="178449" cy="188041"/>
            </a:xfrm>
            <a:custGeom>
              <a:avLst/>
              <a:gdLst/>
              <a:ahLst/>
              <a:cxnLst/>
              <a:rect l="l" t="t" r="r" b="b"/>
              <a:pathLst>
                <a:path w="1489" h="1569" extrusionOk="0">
                  <a:moveTo>
                    <a:pt x="1430" y="0"/>
                  </a:moveTo>
                  <a:cubicBezTo>
                    <a:pt x="1053" y="514"/>
                    <a:pt x="1287" y="1357"/>
                    <a:pt x="682" y="1456"/>
                  </a:cubicBezTo>
                  <a:cubicBezTo>
                    <a:pt x="616" y="1469"/>
                    <a:pt x="550" y="1474"/>
                    <a:pt x="484" y="1474"/>
                  </a:cubicBezTo>
                  <a:cubicBezTo>
                    <a:pt x="319" y="1474"/>
                    <a:pt x="155" y="1442"/>
                    <a:pt x="1" y="1426"/>
                  </a:cubicBezTo>
                  <a:lnTo>
                    <a:pt x="1" y="1426"/>
                  </a:lnTo>
                  <a:cubicBezTo>
                    <a:pt x="301" y="1511"/>
                    <a:pt x="572" y="1566"/>
                    <a:pt x="572" y="1566"/>
                  </a:cubicBezTo>
                  <a:cubicBezTo>
                    <a:pt x="598" y="1567"/>
                    <a:pt x="622" y="1568"/>
                    <a:pt x="646" y="1568"/>
                  </a:cubicBezTo>
                  <a:cubicBezTo>
                    <a:pt x="1484" y="1568"/>
                    <a:pt x="1396" y="459"/>
                    <a:pt x="1478" y="81"/>
                  </a:cubicBezTo>
                  <a:cubicBezTo>
                    <a:pt x="1489" y="44"/>
                    <a:pt x="1463" y="11"/>
                    <a:pt x="1430" y="0"/>
                  </a:cubicBezTo>
                  <a:close/>
                </a:path>
              </a:pathLst>
            </a:custGeom>
            <a:solidFill>
              <a:srgbClr val="B77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8"/>
            <p:cNvSpPr/>
            <p:nvPr/>
          </p:nvSpPr>
          <p:spPr>
            <a:xfrm>
              <a:off x="3626500" y="3684366"/>
              <a:ext cx="203017" cy="115293"/>
            </a:xfrm>
            <a:custGeom>
              <a:avLst/>
              <a:gdLst/>
              <a:ahLst/>
              <a:cxnLst/>
              <a:rect l="l" t="t" r="r" b="b"/>
              <a:pathLst>
                <a:path w="1694" h="962" extrusionOk="0">
                  <a:moveTo>
                    <a:pt x="275" y="0"/>
                  </a:moveTo>
                  <a:cubicBezTo>
                    <a:pt x="81" y="180"/>
                    <a:pt x="26" y="319"/>
                    <a:pt x="11" y="407"/>
                  </a:cubicBezTo>
                  <a:cubicBezTo>
                    <a:pt x="0" y="466"/>
                    <a:pt x="22" y="528"/>
                    <a:pt x="66" y="568"/>
                  </a:cubicBezTo>
                  <a:cubicBezTo>
                    <a:pt x="440" y="930"/>
                    <a:pt x="997" y="962"/>
                    <a:pt x="1183" y="962"/>
                  </a:cubicBezTo>
                  <a:cubicBezTo>
                    <a:pt x="1224" y="962"/>
                    <a:pt x="1247" y="960"/>
                    <a:pt x="1247" y="960"/>
                  </a:cubicBezTo>
                  <a:cubicBezTo>
                    <a:pt x="1654" y="949"/>
                    <a:pt x="1694" y="257"/>
                    <a:pt x="1694" y="257"/>
                  </a:cubicBezTo>
                  <a:lnTo>
                    <a:pt x="1694" y="257"/>
                  </a:lnTo>
                  <a:cubicBezTo>
                    <a:pt x="1567" y="291"/>
                    <a:pt x="1441" y="305"/>
                    <a:pt x="1319" y="305"/>
                  </a:cubicBezTo>
                  <a:cubicBezTo>
                    <a:pt x="752" y="305"/>
                    <a:pt x="275" y="0"/>
                    <a:pt x="275" y="0"/>
                  </a:cubicBezTo>
                  <a:close/>
                </a:path>
              </a:pathLst>
            </a:custGeom>
            <a:solidFill>
              <a:srgbClr val="B77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8"/>
            <p:cNvSpPr/>
            <p:nvPr/>
          </p:nvSpPr>
          <p:spPr>
            <a:xfrm>
              <a:off x="3652865" y="3750161"/>
              <a:ext cx="53691" cy="75863"/>
            </a:xfrm>
            <a:custGeom>
              <a:avLst/>
              <a:gdLst/>
              <a:ahLst/>
              <a:cxnLst/>
              <a:rect l="l" t="t" r="r" b="b"/>
              <a:pathLst>
                <a:path w="448" h="633" extrusionOk="0">
                  <a:moveTo>
                    <a:pt x="187" y="1"/>
                  </a:moveTo>
                  <a:cubicBezTo>
                    <a:pt x="88" y="243"/>
                    <a:pt x="0" y="507"/>
                    <a:pt x="33" y="565"/>
                  </a:cubicBezTo>
                  <a:cubicBezTo>
                    <a:pt x="52" y="602"/>
                    <a:pt x="132" y="620"/>
                    <a:pt x="195" y="631"/>
                  </a:cubicBezTo>
                  <a:cubicBezTo>
                    <a:pt x="199" y="632"/>
                    <a:pt x="203" y="633"/>
                    <a:pt x="207" y="633"/>
                  </a:cubicBezTo>
                  <a:cubicBezTo>
                    <a:pt x="239" y="633"/>
                    <a:pt x="265" y="609"/>
                    <a:pt x="272" y="576"/>
                  </a:cubicBezTo>
                  <a:cubicBezTo>
                    <a:pt x="301" y="408"/>
                    <a:pt x="448" y="100"/>
                    <a:pt x="448" y="100"/>
                  </a:cubicBezTo>
                  <a:lnTo>
                    <a:pt x="187" y="1"/>
                  </a:lnTo>
                  <a:close/>
                </a:path>
              </a:pathLst>
            </a:custGeom>
            <a:solidFill>
              <a:srgbClr val="B77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8"/>
            <p:cNvSpPr/>
            <p:nvPr/>
          </p:nvSpPr>
          <p:spPr>
            <a:xfrm>
              <a:off x="3614636" y="3675498"/>
              <a:ext cx="215361" cy="115293"/>
            </a:xfrm>
            <a:custGeom>
              <a:avLst/>
              <a:gdLst/>
              <a:ahLst/>
              <a:cxnLst/>
              <a:rect l="l" t="t" r="r" b="b"/>
              <a:pathLst>
                <a:path w="1797" h="962" extrusionOk="0">
                  <a:moveTo>
                    <a:pt x="327" y="1"/>
                  </a:moveTo>
                  <a:cubicBezTo>
                    <a:pt x="0" y="397"/>
                    <a:pt x="129" y="481"/>
                    <a:pt x="129" y="481"/>
                  </a:cubicBezTo>
                  <a:cubicBezTo>
                    <a:pt x="554" y="948"/>
                    <a:pt x="1222" y="961"/>
                    <a:pt x="1295" y="961"/>
                  </a:cubicBezTo>
                  <a:cubicBezTo>
                    <a:pt x="1299" y="961"/>
                    <a:pt x="1302" y="961"/>
                    <a:pt x="1302" y="961"/>
                  </a:cubicBezTo>
                  <a:cubicBezTo>
                    <a:pt x="1709" y="950"/>
                    <a:pt x="1797" y="301"/>
                    <a:pt x="1797" y="301"/>
                  </a:cubicBezTo>
                  <a:lnTo>
                    <a:pt x="1797" y="301"/>
                  </a:lnTo>
                  <a:cubicBezTo>
                    <a:pt x="1679" y="333"/>
                    <a:pt x="1561" y="347"/>
                    <a:pt x="1445" y="347"/>
                  </a:cubicBezTo>
                  <a:cubicBezTo>
                    <a:pt x="854" y="347"/>
                    <a:pt x="327" y="1"/>
                    <a:pt x="327" y="1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8"/>
            <p:cNvSpPr/>
            <p:nvPr/>
          </p:nvSpPr>
          <p:spPr>
            <a:xfrm>
              <a:off x="3650588" y="3746206"/>
              <a:ext cx="54170" cy="76223"/>
            </a:xfrm>
            <a:custGeom>
              <a:avLst/>
              <a:gdLst/>
              <a:ahLst/>
              <a:cxnLst/>
              <a:rect l="l" t="t" r="r" b="b"/>
              <a:pathLst>
                <a:path w="452" h="636" extrusionOk="0">
                  <a:moveTo>
                    <a:pt x="188" y="1"/>
                  </a:moveTo>
                  <a:cubicBezTo>
                    <a:pt x="89" y="247"/>
                    <a:pt x="1" y="507"/>
                    <a:pt x="34" y="569"/>
                  </a:cubicBezTo>
                  <a:cubicBezTo>
                    <a:pt x="52" y="602"/>
                    <a:pt x="137" y="624"/>
                    <a:pt x="195" y="635"/>
                  </a:cubicBezTo>
                  <a:cubicBezTo>
                    <a:pt x="198" y="635"/>
                    <a:pt x="201" y="635"/>
                    <a:pt x="203" y="635"/>
                  </a:cubicBezTo>
                  <a:cubicBezTo>
                    <a:pt x="237" y="635"/>
                    <a:pt x="269" y="614"/>
                    <a:pt x="272" y="580"/>
                  </a:cubicBezTo>
                  <a:cubicBezTo>
                    <a:pt x="302" y="411"/>
                    <a:pt x="452" y="104"/>
                    <a:pt x="452" y="104"/>
                  </a:cubicBezTo>
                  <a:lnTo>
                    <a:pt x="188" y="1"/>
                  </a:lnTo>
                  <a:close/>
                </a:path>
              </a:pathLst>
            </a:custGeom>
            <a:solidFill>
              <a:srgbClr val="966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8"/>
            <p:cNvSpPr/>
            <p:nvPr/>
          </p:nvSpPr>
          <p:spPr>
            <a:xfrm>
              <a:off x="3659816" y="3798937"/>
              <a:ext cx="15939" cy="15940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4" y="133"/>
                    <a:pt x="133" y="103"/>
                    <a:pt x="133" y="67"/>
                  </a:cubicBezTo>
                  <a:cubicBezTo>
                    <a:pt x="133" y="30"/>
                    <a:pt x="104" y="1"/>
                    <a:pt x="67" y="1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8"/>
            <p:cNvSpPr/>
            <p:nvPr/>
          </p:nvSpPr>
          <p:spPr>
            <a:xfrm>
              <a:off x="3334325" y="3726312"/>
              <a:ext cx="194269" cy="177015"/>
            </a:xfrm>
            <a:custGeom>
              <a:avLst/>
              <a:gdLst/>
              <a:ahLst/>
              <a:cxnLst/>
              <a:rect l="l" t="t" r="r" b="b"/>
              <a:pathLst>
                <a:path w="1621" h="1477" extrusionOk="0">
                  <a:moveTo>
                    <a:pt x="781" y="0"/>
                  </a:moveTo>
                  <a:cubicBezTo>
                    <a:pt x="778" y="0"/>
                    <a:pt x="776" y="1"/>
                    <a:pt x="774" y="2"/>
                  </a:cubicBezTo>
                  <a:cubicBezTo>
                    <a:pt x="653" y="101"/>
                    <a:pt x="573" y="233"/>
                    <a:pt x="433" y="240"/>
                  </a:cubicBezTo>
                  <a:cubicBezTo>
                    <a:pt x="301" y="248"/>
                    <a:pt x="158" y="237"/>
                    <a:pt x="48" y="310"/>
                  </a:cubicBezTo>
                  <a:cubicBezTo>
                    <a:pt x="30" y="321"/>
                    <a:pt x="12" y="336"/>
                    <a:pt x="8" y="358"/>
                  </a:cubicBezTo>
                  <a:cubicBezTo>
                    <a:pt x="1" y="376"/>
                    <a:pt x="4" y="398"/>
                    <a:pt x="15" y="416"/>
                  </a:cubicBezTo>
                  <a:cubicBezTo>
                    <a:pt x="41" y="467"/>
                    <a:pt x="100" y="493"/>
                    <a:pt x="155" y="493"/>
                  </a:cubicBezTo>
                  <a:cubicBezTo>
                    <a:pt x="160" y="493"/>
                    <a:pt x="164" y="494"/>
                    <a:pt x="169" y="494"/>
                  </a:cubicBezTo>
                  <a:cubicBezTo>
                    <a:pt x="219" y="494"/>
                    <a:pt x="269" y="477"/>
                    <a:pt x="320" y="464"/>
                  </a:cubicBezTo>
                  <a:cubicBezTo>
                    <a:pt x="360" y="449"/>
                    <a:pt x="404" y="434"/>
                    <a:pt x="444" y="424"/>
                  </a:cubicBezTo>
                  <a:lnTo>
                    <a:pt x="444" y="424"/>
                  </a:lnTo>
                  <a:cubicBezTo>
                    <a:pt x="320" y="497"/>
                    <a:pt x="202" y="592"/>
                    <a:pt x="100" y="698"/>
                  </a:cubicBezTo>
                  <a:cubicBezTo>
                    <a:pt x="67" y="728"/>
                    <a:pt x="37" y="761"/>
                    <a:pt x="26" y="805"/>
                  </a:cubicBezTo>
                  <a:cubicBezTo>
                    <a:pt x="12" y="845"/>
                    <a:pt x="19" y="896"/>
                    <a:pt x="56" y="922"/>
                  </a:cubicBezTo>
                  <a:cubicBezTo>
                    <a:pt x="73" y="936"/>
                    <a:pt x="96" y="942"/>
                    <a:pt x="122" y="942"/>
                  </a:cubicBezTo>
                  <a:cubicBezTo>
                    <a:pt x="129" y="942"/>
                    <a:pt x="136" y="941"/>
                    <a:pt x="144" y="940"/>
                  </a:cubicBezTo>
                  <a:cubicBezTo>
                    <a:pt x="250" y="935"/>
                    <a:pt x="349" y="882"/>
                    <a:pt x="433" y="809"/>
                  </a:cubicBezTo>
                  <a:lnTo>
                    <a:pt x="433" y="809"/>
                  </a:lnTo>
                  <a:cubicBezTo>
                    <a:pt x="373" y="871"/>
                    <a:pt x="316" y="936"/>
                    <a:pt x="265" y="1003"/>
                  </a:cubicBezTo>
                  <a:cubicBezTo>
                    <a:pt x="246" y="1028"/>
                    <a:pt x="228" y="1054"/>
                    <a:pt x="221" y="1087"/>
                  </a:cubicBezTo>
                  <a:cubicBezTo>
                    <a:pt x="217" y="1113"/>
                    <a:pt x="250" y="1227"/>
                    <a:pt x="332" y="1227"/>
                  </a:cubicBezTo>
                  <a:cubicBezTo>
                    <a:pt x="344" y="1227"/>
                    <a:pt x="357" y="1225"/>
                    <a:pt x="371" y="1219"/>
                  </a:cubicBezTo>
                  <a:cubicBezTo>
                    <a:pt x="518" y="1160"/>
                    <a:pt x="613" y="1006"/>
                    <a:pt x="734" y="904"/>
                  </a:cubicBezTo>
                  <a:lnTo>
                    <a:pt x="734" y="904"/>
                  </a:lnTo>
                  <a:cubicBezTo>
                    <a:pt x="686" y="984"/>
                    <a:pt x="639" y="1069"/>
                    <a:pt x="591" y="1153"/>
                  </a:cubicBezTo>
                  <a:cubicBezTo>
                    <a:pt x="569" y="1193"/>
                    <a:pt x="547" y="1237"/>
                    <a:pt x="543" y="1281"/>
                  </a:cubicBezTo>
                  <a:cubicBezTo>
                    <a:pt x="540" y="1329"/>
                    <a:pt x="558" y="1380"/>
                    <a:pt x="602" y="1399"/>
                  </a:cubicBezTo>
                  <a:cubicBezTo>
                    <a:pt x="613" y="1403"/>
                    <a:pt x="624" y="1405"/>
                    <a:pt x="635" y="1405"/>
                  </a:cubicBezTo>
                  <a:cubicBezTo>
                    <a:pt x="684" y="1405"/>
                    <a:pt x="735" y="1364"/>
                    <a:pt x="771" y="1325"/>
                  </a:cubicBezTo>
                  <a:cubicBezTo>
                    <a:pt x="858" y="1234"/>
                    <a:pt x="946" y="1142"/>
                    <a:pt x="1034" y="1050"/>
                  </a:cubicBezTo>
                  <a:cubicBezTo>
                    <a:pt x="1042" y="1043"/>
                    <a:pt x="1045" y="1036"/>
                    <a:pt x="1056" y="1036"/>
                  </a:cubicBezTo>
                  <a:cubicBezTo>
                    <a:pt x="1067" y="1036"/>
                    <a:pt x="1078" y="1047"/>
                    <a:pt x="1082" y="1054"/>
                  </a:cubicBezTo>
                  <a:cubicBezTo>
                    <a:pt x="1130" y="1219"/>
                    <a:pt x="1181" y="1263"/>
                    <a:pt x="1247" y="1362"/>
                  </a:cubicBezTo>
                  <a:cubicBezTo>
                    <a:pt x="1285" y="1419"/>
                    <a:pt x="1364" y="1476"/>
                    <a:pt x="1435" y="1476"/>
                  </a:cubicBezTo>
                  <a:cubicBezTo>
                    <a:pt x="1446" y="1476"/>
                    <a:pt x="1457" y="1475"/>
                    <a:pt x="1467" y="1472"/>
                  </a:cubicBezTo>
                  <a:cubicBezTo>
                    <a:pt x="1533" y="1454"/>
                    <a:pt x="1559" y="1366"/>
                    <a:pt x="1540" y="1296"/>
                  </a:cubicBezTo>
                  <a:cubicBezTo>
                    <a:pt x="1522" y="1226"/>
                    <a:pt x="1471" y="1171"/>
                    <a:pt x="1438" y="1109"/>
                  </a:cubicBezTo>
                  <a:cubicBezTo>
                    <a:pt x="1379" y="1010"/>
                    <a:pt x="1412" y="933"/>
                    <a:pt x="1434" y="819"/>
                  </a:cubicBezTo>
                  <a:cubicBezTo>
                    <a:pt x="1449" y="735"/>
                    <a:pt x="1548" y="599"/>
                    <a:pt x="1595" y="530"/>
                  </a:cubicBezTo>
                  <a:cubicBezTo>
                    <a:pt x="1621" y="493"/>
                    <a:pt x="1144" y="185"/>
                    <a:pt x="998" y="119"/>
                  </a:cubicBezTo>
                  <a:cubicBezTo>
                    <a:pt x="974" y="112"/>
                    <a:pt x="822" y="0"/>
                    <a:pt x="781" y="0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8"/>
            <p:cNvSpPr/>
            <p:nvPr/>
          </p:nvSpPr>
          <p:spPr>
            <a:xfrm>
              <a:off x="4245006" y="3721039"/>
              <a:ext cx="194269" cy="182288"/>
            </a:xfrm>
            <a:custGeom>
              <a:avLst/>
              <a:gdLst/>
              <a:ahLst/>
              <a:cxnLst/>
              <a:rect l="l" t="t" r="r" b="b"/>
              <a:pathLst>
                <a:path w="1621" h="1521" extrusionOk="0">
                  <a:moveTo>
                    <a:pt x="835" y="1"/>
                  </a:moveTo>
                  <a:cubicBezTo>
                    <a:pt x="798" y="1"/>
                    <a:pt x="645" y="156"/>
                    <a:pt x="624" y="163"/>
                  </a:cubicBezTo>
                  <a:cubicBezTo>
                    <a:pt x="473" y="229"/>
                    <a:pt x="1" y="537"/>
                    <a:pt x="23" y="574"/>
                  </a:cubicBezTo>
                  <a:cubicBezTo>
                    <a:pt x="70" y="643"/>
                    <a:pt x="173" y="779"/>
                    <a:pt x="188" y="863"/>
                  </a:cubicBezTo>
                  <a:cubicBezTo>
                    <a:pt x="206" y="977"/>
                    <a:pt x="239" y="1054"/>
                    <a:pt x="184" y="1153"/>
                  </a:cubicBezTo>
                  <a:cubicBezTo>
                    <a:pt x="147" y="1215"/>
                    <a:pt x="100" y="1270"/>
                    <a:pt x="81" y="1340"/>
                  </a:cubicBezTo>
                  <a:cubicBezTo>
                    <a:pt x="59" y="1410"/>
                    <a:pt x="85" y="1498"/>
                    <a:pt x="155" y="1516"/>
                  </a:cubicBezTo>
                  <a:cubicBezTo>
                    <a:pt x="165" y="1519"/>
                    <a:pt x="176" y="1520"/>
                    <a:pt x="186" y="1520"/>
                  </a:cubicBezTo>
                  <a:cubicBezTo>
                    <a:pt x="257" y="1520"/>
                    <a:pt x="336" y="1463"/>
                    <a:pt x="374" y="1406"/>
                  </a:cubicBezTo>
                  <a:cubicBezTo>
                    <a:pt x="440" y="1307"/>
                    <a:pt x="488" y="1263"/>
                    <a:pt x="539" y="1098"/>
                  </a:cubicBezTo>
                  <a:cubicBezTo>
                    <a:pt x="543" y="1091"/>
                    <a:pt x="554" y="1080"/>
                    <a:pt x="565" y="1080"/>
                  </a:cubicBezTo>
                  <a:cubicBezTo>
                    <a:pt x="572" y="1080"/>
                    <a:pt x="580" y="1087"/>
                    <a:pt x="583" y="1094"/>
                  </a:cubicBezTo>
                  <a:cubicBezTo>
                    <a:pt x="671" y="1186"/>
                    <a:pt x="759" y="1278"/>
                    <a:pt x="847" y="1369"/>
                  </a:cubicBezTo>
                  <a:cubicBezTo>
                    <a:pt x="886" y="1408"/>
                    <a:pt x="935" y="1449"/>
                    <a:pt x="985" y="1449"/>
                  </a:cubicBezTo>
                  <a:cubicBezTo>
                    <a:pt x="997" y="1449"/>
                    <a:pt x="1008" y="1447"/>
                    <a:pt x="1020" y="1443"/>
                  </a:cubicBezTo>
                  <a:cubicBezTo>
                    <a:pt x="1060" y="1424"/>
                    <a:pt x="1082" y="1373"/>
                    <a:pt x="1078" y="1325"/>
                  </a:cubicBezTo>
                  <a:cubicBezTo>
                    <a:pt x="1075" y="1281"/>
                    <a:pt x="1049" y="1237"/>
                    <a:pt x="1027" y="1197"/>
                  </a:cubicBezTo>
                  <a:cubicBezTo>
                    <a:pt x="979" y="1113"/>
                    <a:pt x="932" y="1028"/>
                    <a:pt x="884" y="948"/>
                  </a:cubicBezTo>
                  <a:lnTo>
                    <a:pt x="884" y="948"/>
                  </a:lnTo>
                  <a:cubicBezTo>
                    <a:pt x="1005" y="1050"/>
                    <a:pt x="1100" y="1204"/>
                    <a:pt x="1247" y="1263"/>
                  </a:cubicBezTo>
                  <a:cubicBezTo>
                    <a:pt x="1262" y="1269"/>
                    <a:pt x="1275" y="1271"/>
                    <a:pt x="1287" y="1271"/>
                  </a:cubicBezTo>
                  <a:cubicBezTo>
                    <a:pt x="1371" y="1271"/>
                    <a:pt x="1404" y="1157"/>
                    <a:pt x="1397" y="1131"/>
                  </a:cubicBezTo>
                  <a:cubicBezTo>
                    <a:pt x="1394" y="1098"/>
                    <a:pt x="1372" y="1072"/>
                    <a:pt x="1353" y="1047"/>
                  </a:cubicBezTo>
                  <a:cubicBezTo>
                    <a:pt x="1301" y="980"/>
                    <a:pt x="1245" y="914"/>
                    <a:pt x="1187" y="852"/>
                  </a:cubicBezTo>
                  <a:lnTo>
                    <a:pt x="1187" y="852"/>
                  </a:lnTo>
                  <a:cubicBezTo>
                    <a:pt x="1270" y="925"/>
                    <a:pt x="1368" y="979"/>
                    <a:pt x="1478" y="984"/>
                  </a:cubicBezTo>
                  <a:cubicBezTo>
                    <a:pt x="1484" y="985"/>
                    <a:pt x="1491" y="986"/>
                    <a:pt x="1498" y="986"/>
                  </a:cubicBezTo>
                  <a:cubicBezTo>
                    <a:pt x="1522" y="986"/>
                    <a:pt x="1546" y="980"/>
                    <a:pt x="1566" y="966"/>
                  </a:cubicBezTo>
                  <a:cubicBezTo>
                    <a:pt x="1599" y="940"/>
                    <a:pt x="1606" y="889"/>
                    <a:pt x="1595" y="849"/>
                  </a:cubicBezTo>
                  <a:cubicBezTo>
                    <a:pt x="1580" y="805"/>
                    <a:pt x="1551" y="772"/>
                    <a:pt x="1522" y="742"/>
                  </a:cubicBezTo>
                  <a:cubicBezTo>
                    <a:pt x="1419" y="636"/>
                    <a:pt x="1302" y="541"/>
                    <a:pt x="1174" y="468"/>
                  </a:cubicBezTo>
                  <a:lnTo>
                    <a:pt x="1174" y="468"/>
                  </a:lnTo>
                  <a:cubicBezTo>
                    <a:pt x="1218" y="478"/>
                    <a:pt x="1258" y="493"/>
                    <a:pt x="1302" y="508"/>
                  </a:cubicBezTo>
                  <a:cubicBezTo>
                    <a:pt x="1349" y="521"/>
                    <a:pt x="1399" y="538"/>
                    <a:pt x="1451" y="538"/>
                  </a:cubicBezTo>
                  <a:cubicBezTo>
                    <a:pt x="1457" y="538"/>
                    <a:pt x="1462" y="537"/>
                    <a:pt x="1467" y="537"/>
                  </a:cubicBezTo>
                  <a:cubicBezTo>
                    <a:pt x="1522" y="537"/>
                    <a:pt x="1580" y="511"/>
                    <a:pt x="1606" y="460"/>
                  </a:cubicBezTo>
                  <a:cubicBezTo>
                    <a:pt x="1613" y="442"/>
                    <a:pt x="1621" y="420"/>
                    <a:pt x="1613" y="402"/>
                  </a:cubicBezTo>
                  <a:cubicBezTo>
                    <a:pt x="1606" y="380"/>
                    <a:pt x="1588" y="365"/>
                    <a:pt x="1573" y="354"/>
                  </a:cubicBezTo>
                  <a:cubicBezTo>
                    <a:pt x="1463" y="281"/>
                    <a:pt x="1320" y="292"/>
                    <a:pt x="1188" y="284"/>
                  </a:cubicBezTo>
                  <a:cubicBezTo>
                    <a:pt x="1049" y="277"/>
                    <a:pt x="965" y="101"/>
                    <a:pt x="840" y="2"/>
                  </a:cubicBezTo>
                  <a:cubicBezTo>
                    <a:pt x="839" y="1"/>
                    <a:pt x="837" y="1"/>
                    <a:pt x="835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6" name="Google Shape;2466;p38"/>
          <p:cNvGrpSpPr/>
          <p:nvPr/>
        </p:nvGrpSpPr>
        <p:grpSpPr>
          <a:xfrm>
            <a:off x="8353781" y="2240942"/>
            <a:ext cx="747876" cy="2411570"/>
            <a:chOff x="7841885" y="1789650"/>
            <a:chExt cx="747876" cy="2411570"/>
          </a:xfrm>
        </p:grpSpPr>
        <p:sp>
          <p:nvSpPr>
            <p:cNvPr id="2467" name="Google Shape;2467;p38"/>
            <p:cNvSpPr/>
            <p:nvPr/>
          </p:nvSpPr>
          <p:spPr>
            <a:xfrm>
              <a:off x="7893131" y="4120545"/>
              <a:ext cx="648250" cy="80674"/>
            </a:xfrm>
            <a:custGeom>
              <a:avLst/>
              <a:gdLst/>
              <a:ahLst/>
              <a:cxnLst/>
              <a:rect l="l" t="t" r="r" b="b"/>
              <a:pathLst>
                <a:path w="5199" h="647" extrusionOk="0">
                  <a:moveTo>
                    <a:pt x="2599" y="1"/>
                  </a:moveTo>
                  <a:cubicBezTo>
                    <a:pt x="1162" y="1"/>
                    <a:pt x="0" y="144"/>
                    <a:pt x="0" y="324"/>
                  </a:cubicBezTo>
                  <a:cubicBezTo>
                    <a:pt x="0" y="503"/>
                    <a:pt x="1162" y="646"/>
                    <a:pt x="2599" y="646"/>
                  </a:cubicBezTo>
                  <a:cubicBezTo>
                    <a:pt x="4036" y="646"/>
                    <a:pt x="5198" y="503"/>
                    <a:pt x="5198" y="324"/>
                  </a:cubicBezTo>
                  <a:cubicBezTo>
                    <a:pt x="5198" y="144"/>
                    <a:pt x="4036" y="1"/>
                    <a:pt x="25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68" name="Google Shape;2468;p38"/>
            <p:cNvGrpSpPr/>
            <p:nvPr/>
          </p:nvGrpSpPr>
          <p:grpSpPr>
            <a:xfrm>
              <a:off x="7841885" y="1789650"/>
              <a:ext cx="747876" cy="2379070"/>
              <a:chOff x="7841885" y="1789650"/>
              <a:chExt cx="747876" cy="2379070"/>
            </a:xfrm>
          </p:grpSpPr>
          <p:sp>
            <p:nvSpPr>
              <p:cNvPr id="2469" name="Google Shape;2469;p38"/>
              <p:cNvSpPr/>
              <p:nvPr/>
            </p:nvSpPr>
            <p:spPr>
              <a:xfrm>
                <a:off x="8178288" y="2402112"/>
                <a:ext cx="74688" cy="1766608"/>
              </a:xfrm>
              <a:custGeom>
                <a:avLst/>
                <a:gdLst/>
                <a:ahLst/>
                <a:cxnLst/>
                <a:rect l="l" t="t" r="r" b="b"/>
                <a:pathLst>
                  <a:path w="599" h="14168" extrusionOk="0">
                    <a:moveTo>
                      <a:pt x="1" y="0"/>
                    </a:moveTo>
                    <a:lnTo>
                      <a:pt x="1" y="13919"/>
                    </a:lnTo>
                    <a:cubicBezTo>
                      <a:pt x="1" y="14054"/>
                      <a:pt x="114" y="14168"/>
                      <a:pt x="250" y="14168"/>
                    </a:cubicBezTo>
                    <a:lnTo>
                      <a:pt x="349" y="14168"/>
                    </a:lnTo>
                    <a:cubicBezTo>
                      <a:pt x="488" y="14168"/>
                      <a:pt x="598" y="14054"/>
                      <a:pt x="598" y="13919"/>
                    </a:cubicBezTo>
                    <a:lnTo>
                      <a:pt x="598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0" name="Google Shape;2470;p38"/>
              <p:cNvSpPr/>
              <p:nvPr/>
            </p:nvSpPr>
            <p:spPr>
              <a:xfrm>
                <a:off x="7841885" y="1789650"/>
                <a:ext cx="747876" cy="747891"/>
              </a:xfrm>
              <a:custGeom>
                <a:avLst/>
                <a:gdLst/>
                <a:ahLst/>
                <a:cxnLst/>
                <a:rect l="l" t="t" r="r" b="b"/>
                <a:pathLst>
                  <a:path w="5998" h="5998" extrusionOk="0">
                    <a:moveTo>
                      <a:pt x="488" y="0"/>
                    </a:moveTo>
                    <a:cubicBezTo>
                      <a:pt x="217" y="0"/>
                      <a:pt x="1" y="220"/>
                      <a:pt x="1" y="488"/>
                    </a:cubicBezTo>
                    <a:lnTo>
                      <a:pt x="1" y="5510"/>
                    </a:lnTo>
                    <a:cubicBezTo>
                      <a:pt x="1" y="5777"/>
                      <a:pt x="217" y="5997"/>
                      <a:pt x="488" y="5997"/>
                    </a:cubicBezTo>
                    <a:lnTo>
                      <a:pt x="5507" y="5997"/>
                    </a:lnTo>
                    <a:cubicBezTo>
                      <a:pt x="5778" y="5997"/>
                      <a:pt x="5998" y="5777"/>
                      <a:pt x="5998" y="5510"/>
                    </a:cubicBezTo>
                    <a:lnTo>
                      <a:pt x="5998" y="488"/>
                    </a:lnTo>
                    <a:cubicBezTo>
                      <a:pt x="5998" y="220"/>
                      <a:pt x="5778" y="0"/>
                      <a:pt x="5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1" name="Google Shape;2471;p38"/>
              <p:cNvSpPr/>
              <p:nvPr/>
            </p:nvSpPr>
            <p:spPr>
              <a:xfrm>
                <a:off x="7915076" y="1862716"/>
                <a:ext cx="601118" cy="601629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4825" fill="none" extrusionOk="0">
                    <a:moveTo>
                      <a:pt x="4480" y="4825"/>
                    </a:moveTo>
                    <a:lnTo>
                      <a:pt x="341" y="4825"/>
                    </a:lnTo>
                    <a:cubicBezTo>
                      <a:pt x="154" y="4825"/>
                      <a:pt x="0" y="4671"/>
                      <a:pt x="0" y="4484"/>
                    </a:cubicBezTo>
                    <a:lnTo>
                      <a:pt x="0" y="342"/>
                    </a:lnTo>
                    <a:cubicBezTo>
                      <a:pt x="0" y="155"/>
                      <a:pt x="154" y="1"/>
                      <a:pt x="341" y="1"/>
                    </a:cubicBezTo>
                    <a:lnTo>
                      <a:pt x="4480" y="1"/>
                    </a:lnTo>
                    <a:cubicBezTo>
                      <a:pt x="4670" y="1"/>
                      <a:pt x="4821" y="155"/>
                      <a:pt x="4821" y="342"/>
                    </a:cubicBezTo>
                    <a:lnTo>
                      <a:pt x="4821" y="4484"/>
                    </a:lnTo>
                    <a:cubicBezTo>
                      <a:pt x="4821" y="4671"/>
                      <a:pt x="4670" y="4825"/>
                      <a:pt x="4480" y="4825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66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472" name="Google Shape;2472;p38"/>
              <p:cNvGrpSpPr/>
              <p:nvPr/>
            </p:nvGrpSpPr>
            <p:grpSpPr>
              <a:xfrm>
                <a:off x="7962082" y="1919449"/>
                <a:ext cx="507098" cy="488276"/>
                <a:chOff x="7962082" y="1919449"/>
                <a:chExt cx="507098" cy="488276"/>
              </a:xfrm>
            </p:grpSpPr>
            <p:sp>
              <p:nvSpPr>
                <p:cNvPr id="2473" name="Google Shape;2473;p38"/>
                <p:cNvSpPr/>
                <p:nvPr/>
              </p:nvSpPr>
              <p:spPr>
                <a:xfrm>
                  <a:off x="8016944" y="1919449"/>
                  <a:ext cx="400496" cy="4106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2" h="3293" extrusionOk="0">
                      <a:moveTo>
                        <a:pt x="789" y="0"/>
                      </a:moveTo>
                      <a:cubicBezTo>
                        <a:pt x="371" y="0"/>
                        <a:pt x="30" y="330"/>
                        <a:pt x="4" y="741"/>
                      </a:cubicBezTo>
                      <a:cubicBezTo>
                        <a:pt x="4" y="748"/>
                        <a:pt x="1" y="756"/>
                        <a:pt x="1" y="763"/>
                      </a:cubicBezTo>
                      <a:lnTo>
                        <a:pt x="1" y="789"/>
                      </a:lnTo>
                      <a:lnTo>
                        <a:pt x="1" y="1672"/>
                      </a:lnTo>
                      <a:lnTo>
                        <a:pt x="1" y="3222"/>
                      </a:lnTo>
                      <a:cubicBezTo>
                        <a:pt x="1" y="3259"/>
                        <a:pt x="34" y="3292"/>
                        <a:pt x="70" y="3292"/>
                      </a:cubicBezTo>
                      <a:lnTo>
                        <a:pt x="3146" y="3292"/>
                      </a:lnTo>
                      <a:cubicBezTo>
                        <a:pt x="3183" y="3292"/>
                        <a:pt x="3212" y="3259"/>
                        <a:pt x="3212" y="3222"/>
                      </a:cubicBezTo>
                      <a:lnTo>
                        <a:pt x="3212" y="1672"/>
                      </a:lnTo>
                      <a:lnTo>
                        <a:pt x="3212" y="789"/>
                      </a:lnTo>
                      <a:lnTo>
                        <a:pt x="3212" y="763"/>
                      </a:lnTo>
                      <a:cubicBezTo>
                        <a:pt x="3212" y="752"/>
                        <a:pt x="3212" y="741"/>
                        <a:pt x="3212" y="730"/>
                      </a:cubicBezTo>
                      <a:cubicBezTo>
                        <a:pt x="3183" y="323"/>
                        <a:pt x="2842" y="0"/>
                        <a:pt x="242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4" name="Google Shape;2474;p38"/>
                <p:cNvSpPr/>
                <p:nvPr/>
              </p:nvSpPr>
              <p:spPr>
                <a:xfrm>
                  <a:off x="8044001" y="2310716"/>
                  <a:ext cx="52618" cy="970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" h="778" extrusionOk="0">
                      <a:moveTo>
                        <a:pt x="73" y="0"/>
                      </a:moveTo>
                      <a:cubicBezTo>
                        <a:pt x="33" y="0"/>
                        <a:pt x="0" y="33"/>
                        <a:pt x="0" y="74"/>
                      </a:cubicBezTo>
                      <a:lnTo>
                        <a:pt x="0" y="686"/>
                      </a:lnTo>
                      <a:cubicBezTo>
                        <a:pt x="0" y="737"/>
                        <a:pt x="40" y="777"/>
                        <a:pt x="92" y="777"/>
                      </a:cubicBezTo>
                      <a:lnTo>
                        <a:pt x="334" y="777"/>
                      </a:lnTo>
                      <a:cubicBezTo>
                        <a:pt x="381" y="777"/>
                        <a:pt x="422" y="737"/>
                        <a:pt x="422" y="686"/>
                      </a:cubicBezTo>
                      <a:lnTo>
                        <a:pt x="422" y="74"/>
                      </a:lnTo>
                      <a:cubicBezTo>
                        <a:pt x="422" y="33"/>
                        <a:pt x="389" y="0"/>
                        <a:pt x="35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5" name="Google Shape;2475;p38"/>
                <p:cNvSpPr/>
                <p:nvPr/>
              </p:nvSpPr>
              <p:spPr>
                <a:xfrm>
                  <a:off x="8342873" y="2310716"/>
                  <a:ext cx="52618" cy="970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" h="778" extrusionOk="0">
                      <a:moveTo>
                        <a:pt x="70" y="0"/>
                      </a:moveTo>
                      <a:cubicBezTo>
                        <a:pt x="33" y="0"/>
                        <a:pt x="0" y="33"/>
                        <a:pt x="0" y="74"/>
                      </a:cubicBezTo>
                      <a:lnTo>
                        <a:pt x="0" y="686"/>
                      </a:lnTo>
                      <a:cubicBezTo>
                        <a:pt x="0" y="737"/>
                        <a:pt x="41" y="777"/>
                        <a:pt x="88" y="777"/>
                      </a:cubicBezTo>
                      <a:lnTo>
                        <a:pt x="330" y="777"/>
                      </a:lnTo>
                      <a:cubicBezTo>
                        <a:pt x="382" y="777"/>
                        <a:pt x="422" y="737"/>
                        <a:pt x="422" y="686"/>
                      </a:cubicBezTo>
                      <a:lnTo>
                        <a:pt x="422" y="74"/>
                      </a:lnTo>
                      <a:cubicBezTo>
                        <a:pt x="422" y="33"/>
                        <a:pt x="389" y="0"/>
                        <a:pt x="34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6" name="Google Shape;2476;p38"/>
                <p:cNvSpPr/>
                <p:nvPr/>
              </p:nvSpPr>
              <p:spPr>
                <a:xfrm>
                  <a:off x="7962082" y="2022316"/>
                  <a:ext cx="35411" cy="106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" h="858" extrusionOk="0">
                      <a:moveTo>
                        <a:pt x="60" y="0"/>
                      </a:moveTo>
                      <a:cubicBezTo>
                        <a:pt x="27" y="0"/>
                        <a:pt x="1" y="30"/>
                        <a:pt x="1" y="59"/>
                      </a:cubicBezTo>
                      <a:lnTo>
                        <a:pt x="1" y="799"/>
                      </a:lnTo>
                      <a:cubicBezTo>
                        <a:pt x="1" y="832"/>
                        <a:pt x="27" y="858"/>
                        <a:pt x="60" y="858"/>
                      </a:cubicBezTo>
                      <a:lnTo>
                        <a:pt x="225" y="858"/>
                      </a:lnTo>
                      <a:cubicBezTo>
                        <a:pt x="258" y="858"/>
                        <a:pt x="283" y="832"/>
                        <a:pt x="283" y="799"/>
                      </a:cubicBezTo>
                      <a:lnTo>
                        <a:pt x="283" y="59"/>
                      </a:lnTo>
                      <a:cubicBezTo>
                        <a:pt x="283" y="30"/>
                        <a:pt x="258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7" name="Google Shape;2477;p38"/>
                <p:cNvSpPr/>
                <p:nvPr/>
              </p:nvSpPr>
              <p:spPr>
                <a:xfrm>
                  <a:off x="7974052" y="1990271"/>
                  <a:ext cx="75935" cy="63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" h="507" extrusionOk="0">
                      <a:moveTo>
                        <a:pt x="0" y="1"/>
                      </a:moveTo>
                      <a:lnTo>
                        <a:pt x="0" y="506"/>
                      </a:lnTo>
                      <a:lnTo>
                        <a:pt x="92" y="506"/>
                      </a:lnTo>
                      <a:lnTo>
                        <a:pt x="92" y="92"/>
                      </a:lnTo>
                      <a:lnTo>
                        <a:pt x="609" y="92"/>
                      </a:lnTo>
                      <a:lnTo>
                        <a:pt x="60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8" name="Google Shape;2478;p38"/>
                <p:cNvSpPr/>
                <p:nvPr/>
              </p:nvSpPr>
              <p:spPr>
                <a:xfrm>
                  <a:off x="8433769" y="2022316"/>
                  <a:ext cx="35411" cy="106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" h="858" extrusionOk="0">
                      <a:moveTo>
                        <a:pt x="63" y="0"/>
                      </a:moveTo>
                      <a:cubicBezTo>
                        <a:pt x="30" y="0"/>
                        <a:pt x="1" y="30"/>
                        <a:pt x="1" y="59"/>
                      </a:cubicBezTo>
                      <a:lnTo>
                        <a:pt x="1" y="799"/>
                      </a:lnTo>
                      <a:cubicBezTo>
                        <a:pt x="1" y="832"/>
                        <a:pt x="30" y="858"/>
                        <a:pt x="63" y="858"/>
                      </a:cubicBezTo>
                      <a:lnTo>
                        <a:pt x="224" y="858"/>
                      </a:lnTo>
                      <a:cubicBezTo>
                        <a:pt x="257" y="858"/>
                        <a:pt x="283" y="832"/>
                        <a:pt x="283" y="799"/>
                      </a:cubicBezTo>
                      <a:lnTo>
                        <a:pt x="283" y="59"/>
                      </a:lnTo>
                      <a:cubicBezTo>
                        <a:pt x="283" y="30"/>
                        <a:pt x="257" y="0"/>
                        <a:pt x="22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9" name="Google Shape;2479;p38"/>
                <p:cNvSpPr/>
                <p:nvPr/>
              </p:nvSpPr>
              <p:spPr>
                <a:xfrm>
                  <a:off x="8381276" y="1990271"/>
                  <a:ext cx="76433" cy="63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507" extrusionOk="0">
                      <a:moveTo>
                        <a:pt x="0" y="1"/>
                      </a:moveTo>
                      <a:lnTo>
                        <a:pt x="0" y="92"/>
                      </a:lnTo>
                      <a:lnTo>
                        <a:pt x="517" y="92"/>
                      </a:lnTo>
                      <a:lnTo>
                        <a:pt x="517" y="506"/>
                      </a:lnTo>
                      <a:lnTo>
                        <a:pt x="612" y="506"/>
                      </a:lnTo>
                      <a:lnTo>
                        <a:pt x="612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80" name="Google Shape;2480;p38"/>
              <p:cNvGrpSpPr/>
              <p:nvPr/>
            </p:nvGrpSpPr>
            <p:grpSpPr>
              <a:xfrm>
                <a:off x="8043502" y="2000371"/>
                <a:ext cx="344757" cy="310471"/>
                <a:chOff x="8043502" y="2000371"/>
                <a:chExt cx="344757" cy="310471"/>
              </a:xfrm>
            </p:grpSpPr>
            <p:sp>
              <p:nvSpPr>
                <p:cNvPr id="2481" name="Google Shape;2481;p38"/>
                <p:cNvSpPr/>
                <p:nvPr/>
              </p:nvSpPr>
              <p:spPr>
                <a:xfrm>
                  <a:off x="8053602" y="2000371"/>
                  <a:ext cx="327803" cy="20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9" h="1614" extrusionOk="0">
                      <a:moveTo>
                        <a:pt x="491" y="0"/>
                      </a:moveTo>
                      <a:cubicBezTo>
                        <a:pt x="220" y="0"/>
                        <a:pt x="0" y="220"/>
                        <a:pt x="0" y="491"/>
                      </a:cubicBezTo>
                      <a:lnTo>
                        <a:pt x="0" y="1426"/>
                      </a:lnTo>
                      <a:cubicBezTo>
                        <a:pt x="0" y="1529"/>
                        <a:pt x="81" y="1613"/>
                        <a:pt x="187" y="1613"/>
                      </a:cubicBezTo>
                      <a:lnTo>
                        <a:pt x="2441" y="1613"/>
                      </a:lnTo>
                      <a:cubicBezTo>
                        <a:pt x="2544" y="1613"/>
                        <a:pt x="2628" y="1529"/>
                        <a:pt x="2628" y="1426"/>
                      </a:cubicBezTo>
                      <a:lnTo>
                        <a:pt x="2628" y="491"/>
                      </a:lnTo>
                      <a:cubicBezTo>
                        <a:pt x="2628" y="220"/>
                        <a:pt x="2408" y="0"/>
                        <a:pt x="213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82" name="Google Shape;2482;p38"/>
                <p:cNvSpPr/>
                <p:nvPr/>
              </p:nvSpPr>
              <p:spPr>
                <a:xfrm>
                  <a:off x="8043502" y="2234782"/>
                  <a:ext cx="48129" cy="48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" h="386" extrusionOk="0">
                      <a:moveTo>
                        <a:pt x="191" y="1"/>
                      </a:moveTo>
                      <a:cubicBezTo>
                        <a:pt x="85" y="1"/>
                        <a:pt x="0" y="85"/>
                        <a:pt x="0" y="191"/>
                      </a:cubicBezTo>
                      <a:cubicBezTo>
                        <a:pt x="0" y="298"/>
                        <a:pt x="85" y="386"/>
                        <a:pt x="191" y="386"/>
                      </a:cubicBezTo>
                      <a:cubicBezTo>
                        <a:pt x="297" y="386"/>
                        <a:pt x="385" y="298"/>
                        <a:pt x="385" y="191"/>
                      </a:cubicBezTo>
                      <a:cubicBezTo>
                        <a:pt x="385" y="85"/>
                        <a:pt x="297" y="1"/>
                        <a:pt x="19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83" name="Google Shape;2483;p38"/>
                <p:cNvSpPr/>
                <p:nvPr/>
              </p:nvSpPr>
              <p:spPr>
                <a:xfrm>
                  <a:off x="8340130" y="2234782"/>
                  <a:ext cx="48129" cy="48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" h="386" extrusionOk="0">
                      <a:moveTo>
                        <a:pt x="195" y="1"/>
                      </a:moveTo>
                      <a:cubicBezTo>
                        <a:pt x="88" y="1"/>
                        <a:pt x="0" y="85"/>
                        <a:pt x="0" y="191"/>
                      </a:cubicBezTo>
                      <a:cubicBezTo>
                        <a:pt x="0" y="298"/>
                        <a:pt x="88" y="386"/>
                        <a:pt x="195" y="386"/>
                      </a:cubicBezTo>
                      <a:cubicBezTo>
                        <a:pt x="301" y="386"/>
                        <a:pt x="385" y="298"/>
                        <a:pt x="385" y="191"/>
                      </a:cubicBezTo>
                      <a:cubicBezTo>
                        <a:pt x="385" y="85"/>
                        <a:pt x="301" y="1"/>
                        <a:pt x="19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84" name="Google Shape;2484;p38"/>
                <p:cNvSpPr/>
                <p:nvPr/>
              </p:nvSpPr>
              <p:spPr>
                <a:xfrm>
                  <a:off x="8143625" y="2290143"/>
                  <a:ext cx="146383" cy="20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4" h="166" extrusionOk="0">
                      <a:moveTo>
                        <a:pt x="37" y="0"/>
                      </a:moveTo>
                      <a:cubicBezTo>
                        <a:pt x="15" y="0"/>
                        <a:pt x="0" y="19"/>
                        <a:pt x="0" y="37"/>
                      </a:cubicBezTo>
                      <a:lnTo>
                        <a:pt x="0" y="132"/>
                      </a:lnTo>
                      <a:cubicBezTo>
                        <a:pt x="0" y="151"/>
                        <a:pt x="15" y="165"/>
                        <a:pt x="37" y="165"/>
                      </a:cubicBezTo>
                      <a:lnTo>
                        <a:pt x="1140" y="165"/>
                      </a:lnTo>
                      <a:cubicBezTo>
                        <a:pt x="1159" y="165"/>
                        <a:pt x="1173" y="151"/>
                        <a:pt x="1173" y="132"/>
                      </a:cubicBezTo>
                      <a:lnTo>
                        <a:pt x="1173" y="37"/>
                      </a:lnTo>
                      <a:cubicBezTo>
                        <a:pt x="1173" y="19"/>
                        <a:pt x="1159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pic>
        <p:nvPicPr>
          <p:cNvPr id="144" name="Imagen 143">
            <a:extLst>
              <a:ext uri="{FF2B5EF4-FFF2-40B4-BE49-F238E27FC236}">
                <a16:creationId xmlns:a16="http://schemas.microsoft.com/office/drawing/2014/main" id="{06B989FC-FC92-40DB-87C1-ACC06E97B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052" y="498776"/>
            <a:ext cx="2004432" cy="2017939"/>
          </a:xfrm>
          <a:prstGeom prst="rect">
            <a:avLst/>
          </a:prstGeom>
        </p:spPr>
      </p:pic>
      <p:sp>
        <p:nvSpPr>
          <p:cNvPr id="145" name="CuadroTexto 144">
            <a:extLst>
              <a:ext uri="{FF2B5EF4-FFF2-40B4-BE49-F238E27FC236}">
                <a16:creationId xmlns:a16="http://schemas.microsoft.com/office/drawing/2014/main" id="{641E3AE6-E445-4A04-902E-619A2C7DB90E}"/>
              </a:ext>
            </a:extLst>
          </p:cNvPr>
          <p:cNvSpPr txBox="1"/>
          <p:nvPr/>
        </p:nvSpPr>
        <p:spPr>
          <a:xfrm>
            <a:off x="-2896165" y="-480177"/>
            <a:ext cx="13250473" cy="550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733" dirty="0"/>
              <a:t> </a:t>
            </a:r>
          </a:p>
          <a:p>
            <a:pPr algn="ctr"/>
            <a:r>
              <a:rPr lang="es-MX" sz="11733" dirty="0" err="1"/>
              <a:t>N_n</a:t>
            </a:r>
            <a:r>
              <a:rPr lang="es-MX" sz="11733" dirty="0"/>
              <a:t>_</a:t>
            </a:r>
          </a:p>
          <a:p>
            <a:pPr algn="ctr"/>
            <a:r>
              <a:rPr lang="es-MX" sz="11733" dirty="0"/>
              <a:t> _n_</a:t>
            </a:r>
          </a:p>
        </p:txBody>
      </p:sp>
      <p:sp>
        <p:nvSpPr>
          <p:cNvPr id="146" name="Flecha: a la derecha 145">
            <a:extLst>
              <a:ext uri="{FF2B5EF4-FFF2-40B4-BE49-F238E27FC236}">
                <a16:creationId xmlns:a16="http://schemas.microsoft.com/office/drawing/2014/main" id="{20247E09-4B6F-49DC-BB41-C26E5494FCF5}"/>
              </a:ext>
            </a:extLst>
          </p:cNvPr>
          <p:cNvSpPr/>
          <p:nvPr/>
        </p:nvSpPr>
        <p:spPr>
          <a:xfrm>
            <a:off x="41862" y="-174090"/>
            <a:ext cx="3379695" cy="1201307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Tiramos</a:t>
            </a:r>
          </a:p>
        </p:txBody>
      </p:sp>
      <p:pic>
        <p:nvPicPr>
          <p:cNvPr id="147" name="Picture 2" descr="Lapiz goma borrar en Gomas De Borrar - GIF Animado | REYGIF">
            <a:extLst>
              <a:ext uri="{FF2B5EF4-FFF2-40B4-BE49-F238E27FC236}">
                <a16:creationId xmlns:a16="http://schemas.microsoft.com/office/drawing/2014/main" id="{B58DA781-AC26-4E53-8CDF-2325334447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18" y="3837062"/>
            <a:ext cx="1056608" cy="84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2" descr="Lapiz goma borrar en Gomas De Borrar - GIF Animado | REYGIF">
            <a:extLst>
              <a:ext uri="{FF2B5EF4-FFF2-40B4-BE49-F238E27FC236}">
                <a16:creationId xmlns:a16="http://schemas.microsoft.com/office/drawing/2014/main" id="{F45707E5-A494-4FF3-966D-7D96C8C9DB6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333" y="2069622"/>
            <a:ext cx="1056608" cy="84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2" descr="Lapiz goma borrar en Gomas De Borrar - GIF Animado | REYGIF">
            <a:extLst>
              <a:ext uri="{FF2B5EF4-FFF2-40B4-BE49-F238E27FC236}">
                <a16:creationId xmlns:a16="http://schemas.microsoft.com/office/drawing/2014/main" id="{A96B4E25-5F36-43FB-9ECC-60C0260F862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704" y="1966262"/>
            <a:ext cx="1056608" cy="84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2" descr="Lapiz goma borrar en Gomas De Borrar - GIF Animado | REYGIF">
            <a:extLst>
              <a:ext uri="{FF2B5EF4-FFF2-40B4-BE49-F238E27FC236}">
                <a16:creationId xmlns:a16="http://schemas.microsoft.com/office/drawing/2014/main" id="{6FC1EE7C-439F-4D52-A712-659ECB0EB05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71" y="3830931"/>
            <a:ext cx="1056608" cy="84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057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946;p23">
            <a:extLst>
              <a:ext uri="{FF2B5EF4-FFF2-40B4-BE49-F238E27FC236}">
                <a16:creationId xmlns:a16="http://schemas.microsoft.com/office/drawing/2014/main" id="{9B0F03DB-4A67-41DA-AA47-018578D6D310}"/>
              </a:ext>
            </a:extLst>
          </p:cNvPr>
          <p:cNvGrpSpPr/>
          <p:nvPr/>
        </p:nvGrpSpPr>
        <p:grpSpPr>
          <a:xfrm>
            <a:off x="0" y="3272810"/>
            <a:ext cx="3867124" cy="1870690"/>
            <a:chOff x="457206" y="1275481"/>
            <a:chExt cx="3867124" cy="1870690"/>
          </a:xfrm>
        </p:grpSpPr>
        <p:sp>
          <p:nvSpPr>
            <p:cNvPr id="3" name="Google Shape;947;p23">
              <a:extLst>
                <a:ext uri="{FF2B5EF4-FFF2-40B4-BE49-F238E27FC236}">
                  <a16:creationId xmlns:a16="http://schemas.microsoft.com/office/drawing/2014/main" id="{66311A91-638F-425F-9290-3B976148E779}"/>
                </a:ext>
              </a:extLst>
            </p:cNvPr>
            <p:cNvSpPr/>
            <p:nvPr/>
          </p:nvSpPr>
          <p:spPr>
            <a:xfrm>
              <a:off x="465615" y="1275481"/>
              <a:ext cx="3858699" cy="1869202"/>
            </a:xfrm>
            <a:custGeom>
              <a:avLst/>
              <a:gdLst/>
              <a:ahLst/>
              <a:cxnLst/>
              <a:rect l="l" t="t" r="r" b="b"/>
              <a:pathLst>
                <a:path w="36657" h="12222" extrusionOk="0">
                  <a:moveTo>
                    <a:pt x="1" y="0"/>
                  </a:moveTo>
                  <a:lnTo>
                    <a:pt x="1" y="12222"/>
                  </a:lnTo>
                  <a:lnTo>
                    <a:pt x="36657" y="12222"/>
                  </a:lnTo>
                  <a:lnTo>
                    <a:pt x="36657" y="0"/>
                  </a:lnTo>
                  <a:close/>
                </a:path>
              </a:pathLst>
            </a:custGeom>
            <a:solidFill>
              <a:srgbClr val="91E7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948;p23">
              <a:extLst>
                <a:ext uri="{FF2B5EF4-FFF2-40B4-BE49-F238E27FC236}">
                  <a16:creationId xmlns:a16="http://schemas.microsoft.com/office/drawing/2014/main" id="{2905CB8F-950D-4646-9916-B7C85591CBAF}"/>
                </a:ext>
              </a:extLst>
            </p:cNvPr>
            <p:cNvSpPr/>
            <p:nvPr/>
          </p:nvSpPr>
          <p:spPr>
            <a:xfrm>
              <a:off x="3752890" y="1974117"/>
              <a:ext cx="136881" cy="641420"/>
            </a:xfrm>
            <a:custGeom>
              <a:avLst/>
              <a:gdLst/>
              <a:ahLst/>
              <a:cxnLst/>
              <a:rect l="l" t="t" r="r" b="b"/>
              <a:pathLst>
                <a:path w="895" h="4194" extrusionOk="0">
                  <a:moveTo>
                    <a:pt x="106" y="1"/>
                  </a:moveTo>
                  <a:lnTo>
                    <a:pt x="0" y="4194"/>
                  </a:lnTo>
                  <a:lnTo>
                    <a:pt x="895" y="4194"/>
                  </a:lnTo>
                  <a:lnTo>
                    <a:pt x="788" y="1"/>
                  </a:lnTo>
                  <a:close/>
                </a:path>
              </a:pathLst>
            </a:custGeom>
            <a:solidFill>
              <a:srgbClr val="A381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949;p23">
              <a:extLst>
                <a:ext uri="{FF2B5EF4-FFF2-40B4-BE49-F238E27FC236}">
                  <a16:creationId xmlns:a16="http://schemas.microsoft.com/office/drawing/2014/main" id="{ED3BAEFF-7452-4227-9D3C-5104C5C882F9}"/>
                </a:ext>
              </a:extLst>
            </p:cNvPr>
            <p:cNvSpPr/>
            <p:nvPr/>
          </p:nvSpPr>
          <p:spPr>
            <a:xfrm>
              <a:off x="769229" y="1579178"/>
              <a:ext cx="1117991" cy="790075"/>
            </a:xfrm>
            <a:custGeom>
              <a:avLst/>
              <a:gdLst/>
              <a:ahLst/>
              <a:cxnLst/>
              <a:rect l="l" t="t" r="r" b="b"/>
              <a:pathLst>
                <a:path w="7310" h="5166" extrusionOk="0">
                  <a:moveTo>
                    <a:pt x="0" y="0"/>
                  </a:moveTo>
                  <a:lnTo>
                    <a:pt x="0" y="5165"/>
                  </a:lnTo>
                  <a:lnTo>
                    <a:pt x="7310" y="5165"/>
                  </a:lnTo>
                  <a:lnTo>
                    <a:pt x="73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50;p23">
              <a:extLst>
                <a:ext uri="{FF2B5EF4-FFF2-40B4-BE49-F238E27FC236}">
                  <a16:creationId xmlns:a16="http://schemas.microsoft.com/office/drawing/2014/main" id="{E374B1FC-5412-4F13-A5A0-FB15C6BD4590}"/>
                </a:ext>
              </a:extLst>
            </p:cNvPr>
            <p:cNvSpPr/>
            <p:nvPr/>
          </p:nvSpPr>
          <p:spPr>
            <a:xfrm>
              <a:off x="769229" y="1388010"/>
              <a:ext cx="1117991" cy="181843"/>
            </a:xfrm>
            <a:custGeom>
              <a:avLst/>
              <a:gdLst/>
              <a:ahLst/>
              <a:cxnLst/>
              <a:rect l="l" t="t" r="r" b="b"/>
              <a:pathLst>
                <a:path w="7310" h="1189" extrusionOk="0">
                  <a:moveTo>
                    <a:pt x="752" y="1"/>
                  </a:moveTo>
                  <a:cubicBezTo>
                    <a:pt x="338" y="1"/>
                    <a:pt x="0" y="341"/>
                    <a:pt x="0" y="756"/>
                  </a:cubicBezTo>
                  <a:lnTo>
                    <a:pt x="0" y="1188"/>
                  </a:lnTo>
                  <a:lnTo>
                    <a:pt x="7310" y="1188"/>
                  </a:lnTo>
                  <a:lnTo>
                    <a:pt x="7310" y="756"/>
                  </a:lnTo>
                  <a:cubicBezTo>
                    <a:pt x="7310" y="341"/>
                    <a:pt x="6972" y="1"/>
                    <a:pt x="65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51;p23">
              <a:extLst>
                <a:ext uri="{FF2B5EF4-FFF2-40B4-BE49-F238E27FC236}">
                  <a16:creationId xmlns:a16="http://schemas.microsoft.com/office/drawing/2014/main" id="{89C6D0E2-0DF2-4158-AC0C-33E2EE9E503D}"/>
                </a:ext>
              </a:extLst>
            </p:cNvPr>
            <p:cNvSpPr/>
            <p:nvPr/>
          </p:nvSpPr>
          <p:spPr>
            <a:xfrm>
              <a:off x="729924" y="1544921"/>
              <a:ext cx="1196603" cy="44505"/>
            </a:xfrm>
            <a:custGeom>
              <a:avLst/>
              <a:gdLst/>
              <a:ahLst/>
              <a:cxnLst/>
              <a:rect l="l" t="t" r="r" b="b"/>
              <a:pathLst>
                <a:path w="7824" h="291" extrusionOk="0">
                  <a:moveTo>
                    <a:pt x="92" y="1"/>
                  </a:moveTo>
                  <a:cubicBezTo>
                    <a:pt x="41" y="1"/>
                    <a:pt x="1" y="41"/>
                    <a:pt x="1" y="93"/>
                  </a:cubicBezTo>
                  <a:lnTo>
                    <a:pt x="1" y="199"/>
                  </a:lnTo>
                  <a:cubicBezTo>
                    <a:pt x="1" y="250"/>
                    <a:pt x="41" y="290"/>
                    <a:pt x="92" y="290"/>
                  </a:cubicBezTo>
                  <a:lnTo>
                    <a:pt x="7732" y="290"/>
                  </a:lnTo>
                  <a:cubicBezTo>
                    <a:pt x="7783" y="290"/>
                    <a:pt x="7823" y="250"/>
                    <a:pt x="7823" y="199"/>
                  </a:cubicBezTo>
                  <a:lnTo>
                    <a:pt x="7823" y="93"/>
                  </a:lnTo>
                  <a:cubicBezTo>
                    <a:pt x="7823" y="41"/>
                    <a:pt x="7783" y="1"/>
                    <a:pt x="7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52;p23">
              <a:extLst>
                <a:ext uri="{FF2B5EF4-FFF2-40B4-BE49-F238E27FC236}">
                  <a16:creationId xmlns:a16="http://schemas.microsoft.com/office/drawing/2014/main" id="{8B105776-DD0F-4FC6-93B7-1A6E8219EFD9}"/>
                </a:ext>
              </a:extLst>
            </p:cNvPr>
            <p:cNvSpPr/>
            <p:nvPr/>
          </p:nvSpPr>
          <p:spPr>
            <a:xfrm>
              <a:off x="749653" y="2839972"/>
              <a:ext cx="171599" cy="215489"/>
            </a:xfrm>
            <a:custGeom>
              <a:avLst/>
              <a:gdLst/>
              <a:ahLst/>
              <a:cxnLst/>
              <a:rect l="l" t="t" r="r" b="b"/>
              <a:pathLst>
                <a:path w="1122" h="1409" extrusionOk="0">
                  <a:moveTo>
                    <a:pt x="0" y="0"/>
                  </a:moveTo>
                  <a:lnTo>
                    <a:pt x="0" y="1408"/>
                  </a:lnTo>
                  <a:lnTo>
                    <a:pt x="1122" y="1408"/>
                  </a:lnTo>
                  <a:lnTo>
                    <a:pt x="1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53;p23">
              <a:extLst>
                <a:ext uri="{FF2B5EF4-FFF2-40B4-BE49-F238E27FC236}">
                  <a16:creationId xmlns:a16="http://schemas.microsoft.com/office/drawing/2014/main" id="{F580E481-6E09-4AEC-810A-633642241C45}"/>
                </a:ext>
              </a:extLst>
            </p:cNvPr>
            <p:cNvSpPr/>
            <p:nvPr/>
          </p:nvSpPr>
          <p:spPr>
            <a:xfrm>
              <a:off x="1740224" y="2839972"/>
              <a:ext cx="171599" cy="215489"/>
            </a:xfrm>
            <a:custGeom>
              <a:avLst/>
              <a:gdLst/>
              <a:ahLst/>
              <a:cxnLst/>
              <a:rect l="l" t="t" r="r" b="b"/>
              <a:pathLst>
                <a:path w="1122" h="1409" extrusionOk="0">
                  <a:moveTo>
                    <a:pt x="0" y="0"/>
                  </a:moveTo>
                  <a:lnTo>
                    <a:pt x="0" y="1408"/>
                  </a:lnTo>
                  <a:lnTo>
                    <a:pt x="1122" y="1408"/>
                  </a:lnTo>
                  <a:lnTo>
                    <a:pt x="1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54;p23">
              <a:extLst>
                <a:ext uri="{FF2B5EF4-FFF2-40B4-BE49-F238E27FC236}">
                  <a16:creationId xmlns:a16="http://schemas.microsoft.com/office/drawing/2014/main" id="{0DCE2918-DEDE-4DEE-9EE3-26E7353B758B}"/>
                </a:ext>
              </a:extLst>
            </p:cNvPr>
            <p:cNvSpPr/>
            <p:nvPr/>
          </p:nvSpPr>
          <p:spPr>
            <a:xfrm>
              <a:off x="682820" y="2815349"/>
              <a:ext cx="1290202" cy="117762"/>
            </a:xfrm>
            <a:custGeom>
              <a:avLst/>
              <a:gdLst/>
              <a:ahLst/>
              <a:cxnLst/>
              <a:rect l="l" t="t" r="r" b="b"/>
              <a:pathLst>
                <a:path w="8436" h="770" extrusionOk="0">
                  <a:moveTo>
                    <a:pt x="1" y="0"/>
                  </a:moveTo>
                  <a:lnTo>
                    <a:pt x="1" y="352"/>
                  </a:lnTo>
                  <a:cubicBezTo>
                    <a:pt x="1" y="583"/>
                    <a:pt x="188" y="770"/>
                    <a:pt x="419" y="770"/>
                  </a:cubicBezTo>
                  <a:lnTo>
                    <a:pt x="8018" y="770"/>
                  </a:lnTo>
                  <a:cubicBezTo>
                    <a:pt x="8249" y="770"/>
                    <a:pt x="8435" y="583"/>
                    <a:pt x="8435" y="352"/>
                  </a:cubicBezTo>
                  <a:lnTo>
                    <a:pt x="8435" y="0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55;p23">
              <a:extLst>
                <a:ext uri="{FF2B5EF4-FFF2-40B4-BE49-F238E27FC236}">
                  <a16:creationId xmlns:a16="http://schemas.microsoft.com/office/drawing/2014/main" id="{1DCB6B80-42D8-4E67-B79A-A998C69CCCD6}"/>
                </a:ext>
              </a:extLst>
            </p:cNvPr>
            <p:cNvSpPr/>
            <p:nvPr/>
          </p:nvSpPr>
          <p:spPr>
            <a:xfrm>
              <a:off x="680679" y="2089368"/>
              <a:ext cx="1294637" cy="760252"/>
            </a:xfrm>
            <a:custGeom>
              <a:avLst/>
              <a:gdLst/>
              <a:ahLst/>
              <a:cxnLst/>
              <a:rect l="l" t="t" r="r" b="b"/>
              <a:pathLst>
                <a:path w="8465" h="4971" extrusionOk="0">
                  <a:moveTo>
                    <a:pt x="2581" y="0"/>
                  </a:moveTo>
                  <a:cubicBezTo>
                    <a:pt x="1987" y="0"/>
                    <a:pt x="1507" y="480"/>
                    <a:pt x="1507" y="1074"/>
                  </a:cubicBezTo>
                  <a:lnTo>
                    <a:pt x="1507" y="1250"/>
                  </a:lnTo>
                  <a:lnTo>
                    <a:pt x="1140" y="1250"/>
                  </a:lnTo>
                  <a:cubicBezTo>
                    <a:pt x="510" y="1250"/>
                    <a:pt x="0" y="1760"/>
                    <a:pt x="0" y="2390"/>
                  </a:cubicBezTo>
                  <a:lnTo>
                    <a:pt x="0" y="4971"/>
                  </a:lnTo>
                  <a:lnTo>
                    <a:pt x="8464" y="4971"/>
                  </a:lnTo>
                  <a:lnTo>
                    <a:pt x="8464" y="2390"/>
                  </a:lnTo>
                  <a:cubicBezTo>
                    <a:pt x="8464" y="1760"/>
                    <a:pt x="7955" y="1250"/>
                    <a:pt x="7328" y="1250"/>
                  </a:cubicBezTo>
                  <a:lnTo>
                    <a:pt x="6958" y="1250"/>
                  </a:lnTo>
                  <a:lnTo>
                    <a:pt x="6958" y="1074"/>
                  </a:lnTo>
                  <a:cubicBezTo>
                    <a:pt x="6958" y="480"/>
                    <a:pt x="6477" y="0"/>
                    <a:pt x="58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56;p23">
              <a:extLst>
                <a:ext uri="{FF2B5EF4-FFF2-40B4-BE49-F238E27FC236}">
                  <a16:creationId xmlns:a16="http://schemas.microsoft.com/office/drawing/2014/main" id="{D1AA61F6-B17A-4E67-9E00-A22BFF2551B9}"/>
                </a:ext>
              </a:extLst>
            </p:cNvPr>
            <p:cNvSpPr/>
            <p:nvPr/>
          </p:nvSpPr>
          <p:spPr>
            <a:xfrm>
              <a:off x="658809" y="2815349"/>
              <a:ext cx="1338837" cy="78610"/>
            </a:xfrm>
            <a:custGeom>
              <a:avLst/>
              <a:gdLst/>
              <a:ahLst/>
              <a:cxnLst/>
              <a:rect l="l" t="t" r="r" b="b"/>
              <a:pathLst>
                <a:path w="8754" h="514" extrusionOk="0">
                  <a:moveTo>
                    <a:pt x="162" y="0"/>
                  </a:moveTo>
                  <a:cubicBezTo>
                    <a:pt x="74" y="0"/>
                    <a:pt x="0" y="73"/>
                    <a:pt x="0" y="161"/>
                  </a:cubicBezTo>
                  <a:lnTo>
                    <a:pt x="0" y="348"/>
                  </a:lnTo>
                  <a:cubicBezTo>
                    <a:pt x="0" y="440"/>
                    <a:pt x="74" y="513"/>
                    <a:pt x="162" y="513"/>
                  </a:cubicBezTo>
                  <a:lnTo>
                    <a:pt x="8589" y="513"/>
                  </a:lnTo>
                  <a:cubicBezTo>
                    <a:pt x="8680" y="513"/>
                    <a:pt x="8754" y="440"/>
                    <a:pt x="8754" y="348"/>
                  </a:cubicBezTo>
                  <a:lnTo>
                    <a:pt x="8754" y="161"/>
                  </a:lnTo>
                  <a:cubicBezTo>
                    <a:pt x="8754" y="73"/>
                    <a:pt x="8680" y="0"/>
                    <a:pt x="8589" y="0"/>
                  </a:cubicBezTo>
                  <a:close/>
                </a:path>
              </a:pathLst>
            </a:custGeom>
            <a:solidFill>
              <a:srgbClr val="6342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57;p23">
              <a:extLst>
                <a:ext uri="{FF2B5EF4-FFF2-40B4-BE49-F238E27FC236}">
                  <a16:creationId xmlns:a16="http://schemas.microsoft.com/office/drawing/2014/main" id="{AA446C8C-5E2D-4BF7-8476-3F421EF73AFB}"/>
                </a:ext>
              </a:extLst>
            </p:cNvPr>
            <p:cNvSpPr/>
            <p:nvPr/>
          </p:nvSpPr>
          <p:spPr>
            <a:xfrm>
              <a:off x="1141477" y="1432361"/>
              <a:ext cx="372868" cy="93139"/>
            </a:xfrm>
            <a:custGeom>
              <a:avLst/>
              <a:gdLst/>
              <a:ahLst/>
              <a:cxnLst/>
              <a:rect l="l" t="t" r="r" b="b"/>
              <a:pathLst>
                <a:path w="2438" h="609" extrusionOk="0">
                  <a:moveTo>
                    <a:pt x="103" y="0"/>
                  </a:moveTo>
                  <a:cubicBezTo>
                    <a:pt x="48" y="0"/>
                    <a:pt x="0" y="44"/>
                    <a:pt x="0" y="103"/>
                  </a:cubicBezTo>
                  <a:lnTo>
                    <a:pt x="0" y="506"/>
                  </a:lnTo>
                  <a:cubicBezTo>
                    <a:pt x="0" y="565"/>
                    <a:pt x="48" y="609"/>
                    <a:pt x="103" y="609"/>
                  </a:cubicBezTo>
                  <a:lnTo>
                    <a:pt x="2335" y="609"/>
                  </a:lnTo>
                  <a:cubicBezTo>
                    <a:pt x="2394" y="609"/>
                    <a:pt x="2438" y="565"/>
                    <a:pt x="2438" y="506"/>
                  </a:cubicBezTo>
                  <a:lnTo>
                    <a:pt x="2438" y="103"/>
                  </a:lnTo>
                  <a:cubicBezTo>
                    <a:pt x="2438" y="44"/>
                    <a:pt x="2394" y="0"/>
                    <a:pt x="23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58;p23">
              <a:extLst>
                <a:ext uri="{FF2B5EF4-FFF2-40B4-BE49-F238E27FC236}">
                  <a16:creationId xmlns:a16="http://schemas.microsoft.com/office/drawing/2014/main" id="{B22DDA02-E22F-46C4-BB27-818C6286DB40}"/>
                </a:ext>
              </a:extLst>
            </p:cNvPr>
            <p:cNvSpPr/>
            <p:nvPr/>
          </p:nvSpPr>
          <p:spPr>
            <a:xfrm>
              <a:off x="876896" y="1422267"/>
              <a:ext cx="98187" cy="98186"/>
            </a:xfrm>
            <a:custGeom>
              <a:avLst/>
              <a:gdLst/>
              <a:ahLst/>
              <a:cxnLst/>
              <a:rect l="l" t="t" r="r" b="b"/>
              <a:pathLst>
                <a:path w="642" h="642" extrusionOk="0">
                  <a:moveTo>
                    <a:pt x="319" y="0"/>
                  </a:moveTo>
                  <a:cubicBezTo>
                    <a:pt x="143" y="0"/>
                    <a:pt x="0" y="147"/>
                    <a:pt x="0" y="323"/>
                  </a:cubicBezTo>
                  <a:cubicBezTo>
                    <a:pt x="0" y="499"/>
                    <a:pt x="143" y="642"/>
                    <a:pt x="319" y="642"/>
                  </a:cubicBezTo>
                  <a:cubicBezTo>
                    <a:pt x="499" y="642"/>
                    <a:pt x="642" y="499"/>
                    <a:pt x="642" y="323"/>
                  </a:cubicBezTo>
                  <a:cubicBezTo>
                    <a:pt x="642" y="147"/>
                    <a:pt x="499" y="0"/>
                    <a:pt x="319" y="0"/>
                  </a:cubicBezTo>
                  <a:close/>
                </a:path>
              </a:pathLst>
            </a:custGeom>
            <a:solidFill>
              <a:srgbClr val="D5C7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59;p23">
              <a:extLst>
                <a:ext uri="{FF2B5EF4-FFF2-40B4-BE49-F238E27FC236}">
                  <a16:creationId xmlns:a16="http://schemas.microsoft.com/office/drawing/2014/main" id="{AD7FB50F-AB3B-4C18-9A7A-EFDC66111528}"/>
                </a:ext>
              </a:extLst>
            </p:cNvPr>
            <p:cNvSpPr/>
            <p:nvPr/>
          </p:nvSpPr>
          <p:spPr>
            <a:xfrm>
              <a:off x="888673" y="1434502"/>
              <a:ext cx="74635" cy="74175"/>
            </a:xfrm>
            <a:custGeom>
              <a:avLst/>
              <a:gdLst/>
              <a:ahLst/>
              <a:cxnLst/>
              <a:rect l="l" t="t" r="r" b="b"/>
              <a:pathLst>
                <a:path w="488" h="485" extrusionOk="0">
                  <a:moveTo>
                    <a:pt x="242" y="1"/>
                  </a:moveTo>
                  <a:cubicBezTo>
                    <a:pt x="110" y="1"/>
                    <a:pt x="0" y="107"/>
                    <a:pt x="0" y="243"/>
                  </a:cubicBezTo>
                  <a:cubicBezTo>
                    <a:pt x="0" y="375"/>
                    <a:pt x="110" y="485"/>
                    <a:pt x="242" y="485"/>
                  </a:cubicBezTo>
                  <a:cubicBezTo>
                    <a:pt x="378" y="485"/>
                    <a:pt x="488" y="375"/>
                    <a:pt x="488" y="243"/>
                  </a:cubicBezTo>
                  <a:cubicBezTo>
                    <a:pt x="488" y="107"/>
                    <a:pt x="378" y="1"/>
                    <a:pt x="2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60;p23">
              <a:extLst>
                <a:ext uri="{FF2B5EF4-FFF2-40B4-BE49-F238E27FC236}">
                  <a16:creationId xmlns:a16="http://schemas.microsoft.com/office/drawing/2014/main" id="{125B2176-C751-4FB5-9460-1D8F15A9579F}"/>
                </a:ext>
              </a:extLst>
            </p:cNvPr>
            <p:cNvSpPr/>
            <p:nvPr/>
          </p:nvSpPr>
          <p:spPr>
            <a:xfrm>
              <a:off x="1689755" y="1422267"/>
              <a:ext cx="98187" cy="98186"/>
            </a:xfrm>
            <a:custGeom>
              <a:avLst/>
              <a:gdLst/>
              <a:ahLst/>
              <a:cxnLst/>
              <a:rect l="l" t="t" r="r" b="b"/>
              <a:pathLst>
                <a:path w="642" h="642" extrusionOk="0">
                  <a:moveTo>
                    <a:pt x="319" y="0"/>
                  </a:moveTo>
                  <a:cubicBezTo>
                    <a:pt x="143" y="0"/>
                    <a:pt x="0" y="147"/>
                    <a:pt x="0" y="323"/>
                  </a:cubicBezTo>
                  <a:cubicBezTo>
                    <a:pt x="0" y="499"/>
                    <a:pt x="143" y="642"/>
                    <a:pt x="319" y="642"/>
                  </a:cubicBezTo>
                  <a:cubicBezTo>
                    <a:pt x="499" y="642"/>
                    <a:pt x="642" y="499"/>
                    <a:pt x="642" y="323"/>
                  </a:cubicBezTo>
                  <a:cubicBezTo>
                    <a:pt x="642" y="147"/>
                    <a:pt x="499" y="0"/>
                    <a:pt x="319" y="0"/>
                  </a:cubicBezTo>
                  <a:close/>
                </a:path>
              </a:pathLst>
            </a:custGeom>
            <a:solidFill>
              <a:srgbClr val="D5C7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61;p23">
              <a:extLst>
                <a:ext uri="{FF2B5EF4-FFF2-40B4-BE49-F238E27FC236}">
                  <a16:creationId xmlns:a16="http://schemas.microsoft.com/office/drawing/2014/main" id="{C54818F6-2379-4B9F-95C6-6FFAECDEB374}"/>
                </a:ext>
              </a:extLst>
            </p:cNvPr>
            <p:cNvSpPr/>
            <p:nvPr/>
          </p:nvSpPr>
          <p:spPr>
            <a:xfrm>
              <a:off x="1701531" y="1434502"/>
              <a:ext cx="74635" cy="74175"/>
            </a:xfrm>
            <a:custGeom>
              <a:avLst/>
              <a:gdLst/>
              <a:ahLst/>
              <a:cxnLst/>
              <a:rect l="l" t="t" r="r" b="b"/>
              <a:pathLst>
                <a:path w="488" h="485" extrusionOk="0">
                  <a:moveTo>
                    <a:pt x="242" y="1"/>
                  </a:moveTo>
                  <a:cubicBezTo>
                    <a:pt x="110" y="1"/>
                    <a:pt x="0" y="107"/>
                    <a:pt x="0" y="243"/>
                  </a:cubicBezTo>
                  <a:cubicBezTo>
                    <a:pt x="0" y="375"/>
                    <a:pt x="110" y="485"/>
                    <a:pt x="242" y="485"/>
                  </a:cubicBezTo>
                  <a:cubicBezTo>
                    <a:pt x="378" y="485"/>
                    <a:pt x="488" y="375"/>
                    <a:pt x="488" y="243"/>
                  </a:cubicBezTo>
                  <a:cubicBezTo>
                    <a:pt x="488" y="107"/>
                    <a:pt x="378" y="1"/>
                    <a:pt x="2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62;p23">
              <a:extLst>
                <a:ext uri="{FF2B5EF4-FFF2-40B4-BE49-F238E27FC236}">
                  <a16:creationId xmlns:a16="http://schemas.microsoft.com/office/drawing/2014/main" id="{CB1D5232-1B43-4CDD-9FF7-6AF7D906E832}"/>
                </a:ext>
              </a:extLst>
            </p:cNvPr>
            <p:cNvSpPr/>
            <p:nvPr/>
          </p:nvSpPr>
          <p:spPr>
            <a:xfrm>
              <a:off x="749653" y="2334829"/>
              <a:ext cx="166552" cy="166702"/>
            </a:xfrm>
            <a:custGeom>
              <a:avLst/>
              <a:gdLst/>
              <a:ahLst/>
              <a:cxnLst/>
              <a:rect l="l" t="t" r="r" b="b"/>
              <a:pathLst>
                <a:path w="1089" h="1090" extrusionOk="0">
                  <a:moveTo>
                    <a:pt x="543" y="1"/>
                  </a:moveTo>
                  <a:cubicBezTo>
                    <a:pt x="242" y="1"/>
                    <a:pt x="0" y="243"/>
                    <a:pt x="0" y="543"/>
                  </a:cubicBezTo>
                  <a:cubicBezTo>
                    <a:pt x="0" y="844"/>
                    <a:pt x="242" y="1089"/>
                    <a:pt x="543" y="1089"/>
                  </a:cubicBezTo>
                  <a:cubicBezTo>
                    <a:pt x="843" y="1089"/>
                    <a:pt x="1089" y="844"/>
                    <a:pt x="1089" y="543"/>
                  </a:cubicBezTo>
                  <a:cubicBezTo>
                    <a:pt x="1089" y="243"/>
                    <a:pt x="843" y="1"/>
                    <a:pt x="54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63;p23">
              <a:extLst>
                <a:ext uri="{FF2B5EF4-FFF2-40B4-BE49-F238E27FC236}">
                  <a16:creationId xmlns:a16="http://schemas.microsoft.com/office/drawing/2014/main" id="{69D6ADE7-1B9B-405F-BE20-F17A2FBCAF47}"/>
                </a:ext>
              </a:extLst>
            </p:cNvPr>
            <p:cNvSpPr/>
            <p:nvPr/>
          </p:nvSpPr>
          <p:spPr>
            <a:xfrm>
              <a:off x="764182" y="2349510"/>
              <a:ext cx="137493" cy="137491"/>
            </a:xfrm>
            <a:custGeom>
              <a:avLst/>
              <a:gdLst/>
              <a:ahLst/>
              <a:cxnLst/>
              <a:rect l="l" t="t" r="r" b="b"/>
              <a:pathLst>
                <a:path w="899" h="899" extrusionOk="0">
                  <a:moveTo>
                    <a:pt x="448" y="0"/>
                  </a:moveTo>
                  <a:cubicBezTo>
                    <a:pt x="202" y="0"/>
                    <a:pt x="0" y="202"/>
                    <a:pt x="0" y="447"/>
                  </a:cubicBezTo>
                  <a:cubicBezTo>
                    <a:pt x="0" y="697"/>
                    <a:pt x="202" y="898"/>
                    <a:pt x="448" y="898"/>
                  </a:cubicBezTo>
                  <a:cubicBezTo>
                    <a:pt x="697" y="898"/>
                    <a:pt x="898" y="697"/>
                    <a:pt x="898" y="447"/>
                  </a:cubicBezTo>
                  <a:cubicBezTo>
                    <a:pt x="898" y="202"/>
                    <a:pt x="697" y="0"/>
                    <a:pt x="448" y="0"/>
                  </a:cubicBezTo>
                  <a:close/>
                </a:path>
              </a:pathLst>
            </a:custGeom>
            <a:solidFill>
              <a:srgbClr val="D4E5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64;p23">
              <a:extLst>
                <a:ext uri="{FF2B5EF4-FFF2-40B4-BE49-F238E27FC236}">
                  <a16:creationId xmlns:a16="http://schemas.microsoft.com/office/drawing/2014/main" id="{20241D6D-68F3-41E5-94AB-3944A4FF2926}"/>
                </a:ext>
              </a:extLst>
            </p:cNvPr>
            <p:cNvSpPr/>
            <p:nvPr/>
          </p:nvSpPr>
          <p:spPr>
            <a:xfrm>
              <a:off x="1735178" y="2334829"/>
              <a:ext cx="166552" cy="166702"/>
            </a:xfrm>
            <a:custGeom>
              <a:avLst/>
              <a:gdLst/>
              <a:ahLst/>
              <a:cxnLst/>
              <a:rect l="l" t="t" r="r" b="b"/>
              <a:pathLst>
                <a:path w="1089" h="1090" extrusionOk="0">
                  <a:moveTo>
                    <a:pt x="546" y="1"/>
                  </a:moveTo>
                  <a:cubicBezTo>
                    <a:pt x="242" y="1"/>
                    <a:pt x="0" y="243"/>
                    <a:pt x="0" y="543"/>
                  </a:cubicBezTo>
                  <a:cubicBezTo>
                    <a:pt x="0" y="844"/>
                    <a:pt x="242" y="1089"/>
                    <a:pt x="546" y="1089"/>
                  </a:cubicBezTo>
                  <a:cubicBezTo>
                    <a:pt x="847" y="1089"/>
                    <a:pt x="1089" y="844"/>
                    <a:pt x="1089" y="543"/>
                  </a:cubicBezTo>
                  <a:cubicBezTo>
                    <a:pt x="1089" y="243"/>
                    <a:pt x="847" y="1"/>
                    <a:pt x="546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65;p23">
              <a:extLst>
                <a:ext uri="{FF2B5EF4-FFF2-40B4-BE49-F238E27FC236}">
                  <a16:creationId xmlns:a16="http://schemas.microsoft.com/office/drawing/2014/main" id="{ECACB611-2AA2-4F4E-BD51-AAEB6FF4DCBC}"/>
                </a:ext>
              </a:extLst>
            </p:cNvPr>
            <p:cNvSpPr/>
            <p:nvPr/>
          </p:nvSpPr>
          <p:spPr>
            <a:xfrm>
              <a:off x="1749706" y="2349510"/>
              <a:ext cx="137493" cy="137491"/>
            </a:xfrm>
            <a:custGeom>
              <a:avLst/>
              <a:gdLst/>
              <a:ahLst/>
              <a:cxnLst/>
              <a:rect l="l" t="t" r="r" b="b"/>
              <a:pathLst>
                <a:path w="899" h="899" extrusionOk="0">
                  <a:moveTo>
                    <a:pt x="451" y="0"/>
                  </a:moveTo>
                  <a:cubicBezTo>
                    <a:pt x="202" y="0"/>
                    <a:pt x="1" y="202"/>
                    <a:pt x="1" y="447"/>
                  </a:cubicBezTo>
                  <a:cubicBezTo>
                    <a:pt x="1" y="697"/>
                    <a:pt x="202" y="898"/>
                    <a:pt x="451" y="898"/>
                  </a:cubicBezTo>
                  <a:cubicBezTo>
                    <a:pt x="697" y="898"/>
                    <a:pt x="899" y="697"/>
                    <a:pt x="899" y="447"/>
                  </a:cubicBezTo>
                  <a:cubicBezTo>
                    <a:pt x="899" y="202"/>
                    <a:pt x="697" y="0"/>
                    <a:pt x="451" y="0"/>
                  </a:cubicBezTo>
                  <a:close/>
                </a:path>
              </a:pathLst>
            </a:custGeom>
            <a:solidFill>
              <a:srgbClr val="D4E5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66;p23">
              <a:extLst>
                <a:ext uri="{FF2B5EF4-FFF2-40B4-BE49-F238E27FC236}">
                  <a16:creationId xmlns:a16="http://schemas.microsoft.com/office/drawing/2014/main" id="{76ABD189-EC3F-42BD-BDBD-F2D2703D4BFF}"/>
                </a:ext>
              </a:extLst>
            </p:cNvPr>
            <p:cNvSpPr/>
            <p:nvPr/>
          </p:nvSpPr>
          <p:spPr>
            <a:xfrm>
              <a:off x="1014234" y="2182353"/>
              <a:ext cx="627972" cy="466001"/>
            </a:xfrm>
            <a:custGeom>
              <a:avLst/>
              <a:gdLst/>
              <a:ahLst/>
              <a:cxnLst/>
              <a:rect l="l" t="t" r="r" b="b"/>
              <a:pathLst>
                <a:path w="4106" h="3047" extrusionOk="0">
                  <a:moveTo>
                    <a:pt x="294" y="1"/>
                  </a:moveTo>
                  <a:cubicBezTo>
                    <a:pt x="132" y="1"/>
                    <a:pt x="0" y="133"/>
                    <a:pt x="0" y="298"/>
                  </a:cubicBezTo>
                  <a:lnTo>
                    <a:pt x="0" y="3047"/>
                  </a:lnTo>
                  <a:lnTo>
                    <a:pt x="4106" y="3047"/>
                  </a:lnTo>
                  <a:lnTo>
                    <a:pt x="4106" y="298"/>
                  </a:lnTo>
                  <a:cubicBezTo>
                    <a:pt x="4106" y="133"/>
                    <a:pt x="3974" y="1"/>
                    <a:pt x="38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67;p23">
              <a:extLst>
                <a:ext uri="{FF2B5EF4-FFF2-40B4-BE49-F238E27FC236}">
                  <a16:creationId xmlns:a16="http://schemas.microsoft.com/office/drawing/2014/main" id="{CCC6D6B6-B9A4-40F1-97DE-508C5838BCB4}"/>
                </a:ext>
              </a:extLst>
            </p:cNvPr>
            <p:cNvSpPr/>
            <p:nvPr/>
          </p:nvSpPr>
          <p:spPr>
            <a:xfrm>
              <a:off x="1013010" y="2597265"/>
              <a:ext cx="629195" cy="14070"/>
            </a:xfrm>
            <a:custGeom>
              <a:avLst/>
              <a:gdLst/>
              <a:ahLst/>
              <a:cxnLst/>
              <a:rect l="l" t="t" r="r" b="b"/>
              <a:pathLst>
                <a:path w="4114" h="92" extrusionOk="0">
                  <a:moveTo>
                    <a:pt x="1" y="0"/>
                  </a:moveTo>
                  <a:lnTo>
                    <a:pt x="1" y="92"/>
                  </a:lnTo>
                  <a:lnTo>
                    <a:pt x="4114" y="92"/>
                  </a:lnTo>
                  <a:lnTo>
                    <a:pt x="4114" y="0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68;p23">
              <a:extLst>
                <a:ext uri="{FF2B5EF4-FFF2-40B4-BE49-F238E27FC236}">
                  <a16:creationId xmlns:a16="http://schemas.microsoft.com/office/drawing/2014/main" id="{E4402D7F-70F1-417A-986F-9917615C7E53}"/>
                </a:ext>
              </a:extLst>
            </p:cNvPr>
            <p:cNvSpPr/>
            <p:nvPr/>
          </p:nvSpPr>
          <p:spPr>
            <a:xfrm>
              <a:off x="1013010" y="2552913"/>
              <a:ext cx="629195" cy="14682"/>
            </a:xfrm>
            <a:custGeom>
              <a:avLst/>
              <a:gdLst/>
              <a:ahLst/>
              <a:cxnLst/>
              <a:rect l="l" t="t" r="r" b="b"/>
              <a:pathLst>
                <a:path w="4114" h="96" extrusionOk="0">
                  <a:moveTo>
                    <a:pt x="1" y="1"/>
                  </a:moveTo>
                  <a:lnTo>
                    <a:pt x="1" y="96"/>
                  </a:lnTo>
                  <a:lnTo>
                    <a:pt x="4114" y="96"/>
                  </a:lnTo>
                  <a:lnTo>
                    <a:pt x="4114" y="1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969;p23">
              <a:extLst>
                <a:ext uri="{FF2B5EF4-FFF2-40B4-BE49-F238E27FC236}">
                  <a16:creationId xmlns:a16="http://schemas.microsoft.com/office/drawing/2014/main" id="{F5B65FF5-457E-40B2-AC60-1D8C8E1CE30D}"/>
                </a:ext>
              </a:extLst>
            </p:cNvPr>
            <p:cNvSpPr/>
            <p:nvPr/>
          </p:nvSpPr>
          <p:spPr>
            <a:xfrm>
              <a:off x="1013010" y="2508715"/>
              <a:ext cx="629195" cy="14682"/>
            </a:xfrm>
            <a:custGeom>
              <a:avLst/>
              <a:gdLst/>
              <a:ahLst/>
              <a:cxnLst/>
              <a:rect l="l" t="t" r="r" b="b"/>
              <a:pathLst>
                <a:path w="4114" h="96" extrusionOk="0">
                  <a:moveTo>
                    <a:pt x="1" y="0"/>
                  </a:moveTo>
                  <a:lnTo>
                    <a:pt x="1" y="95"/>
                  </a:lnTo>
                  <a:lnTo>
                    <a:pt x="4114" y="95"/>
                  </a:lnTo>
                  <a:lnTo>
                    <a:pt x="4114" y="0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70;p23">
              <a:extLst>
                <a:ext uri="{FF2B5EF4-FFF2-40B4-BE49-F238E27FC236}">
                  <a16:creationId xmlns:a16="http://schemas.microsoft.com/office/drawing/2014/main" id="{D72972A3-0473-4065-96E2-0CFAC486A7D0}"/>
                </a:ext>
              </a:extLst>
            </p:cNvPr>
            <p:cNvSpPr/>
            <p:nvPr/>
          </p:nvSpPr>
          <p:spPr>
            <a:xfrm>
              <a:off x="1013010" y="2464976"/>
              <a:ext cx="629195" cy="14070"/>
            </a:xfrm>
            <a:custGeom>
              <a:avLst/>
              <a:gdLst/>
              <a:ahLst/>
              <a:cxnLst/>
              <a:rect l="l" t="t" r="r" b="b"/>
              <a:pathLst>
                <a:path w="4114" h="92" extrusionOk="0">
                  <a:moveTo>
                    <a:pt x="1" y="0"/>
                  </a:moveTo>
                  <a:lnTo>
                    <a:pt x="1" y="92"/>
                  </a:lnTo>
                  <a:lnTo>
                    <a:pt x="4114" y="92"/>
                  </a:lnTo>
                  <a:lnTo>
                    <a:pt x="4114" y="0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71;p23">
              <a:extLst>
                <a:ext uri="{FF2B5EF4-FFF2-40B4-BE49-F238E27FC236}">
                  <a16:creationId xmlns:a16="http://schemas.microsoft.com/office/drawing/2014/main" id="{C4741CEC-C1AA-4041-A9DE-EF03ED19A169}"/>
                </a:ext>
              </a:extLst>
            </p:cNvPr>
            <p:cNvSpPr/>
            <p:nvPr/>
          </p:nvSpPr>
          <p:spPr>
            <a:xfrm>
              <a:off x="1013010" y="2420625"/>
              <a:ext cx="629195" cy="14223"/>
            </a:xfrm>
            <a:custGeom>
              <a:avLst/>
              <a:gdLst/>
              <a:ahLst/>
              <a:cxnLst/>
              <a:rect l="l" t="t" r="r" b="b"/>
              <a:pathLst>
                <a:path w="4114" h="93" extrusionOk="0">
                  <a:moveTo>
                    <a:pt x="1" y="1"/>
                  </a:moveTo>
                  <a:lnTo>
                    <a:pt x="1" y="92"/>
                  </a:lnTo>
                  <a:lnTo>
                    <a:pt x="4114" y="92"/>
                  </a:lnTo>
                  <a:lnTo>
                    <a:pt x="4114" y="1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72;p23">
              <a:extLst>
                <a:ext uri="{FF2B5EF4-FFF2-40B4-BE49-F238E27FC236}">
                  <a16:creationId xmlns:a16="http://schemas.microsoft.com/office/drawing/2014/main" id="{6A89CEDE-C0A6-4A33-A3C6-BF7AF006F74A}"/>
                </a:ext>
              </a:extLst>
            </p:cNvPr>
            <p:cNvSpPr/>
            <p:nvPr/>
          </p:nvSpPr>
          <p:spPr>
            <a:xfrm>
              <a:off x="1013010" y="2376274"/>
              <a:ext cx="629195" cy="14835"/>
            </a:xfrm>
            <a:custGeom>
              <a:avLst/>
              <a:gdLst/>
              <a:ahLst/>
              <a:cxnLst/>
              <a:rect l="l" t="t" r="r" b="b"/>
              <a:pathLst>
                <a:path w="4114" h="97" extrusionOk="0">
                  <a:moveTo>
                    <a:pt x="1" y="1"/>
                  </a:moveTo>
                  <a:lnTo>
                    <a:pt x="1" y="96"/>
                  </a:lnTo>
                  <a:lnTo>
                    <a:pt x="4114" y="96"/>
                  </a:lnTo>
                  <a:lnTo>
                    <a:pt x="4114" y="1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973;p23">
              <a:extLst>
                <a:ext uri="{FF2B5EF4-FFF2-40B4-BE49-F238E27FC236}">
                  <a16:creationId xmlns:a16="http://schemas.microsoft.com/office/drawing/2014/main" id="{F39A51CA-B486-43C2-A7AC-44A296CAF2F0}"/>
                </a:ext>
              </a:extLst>
            </p:cNvPr>
            <p:cNvSpPr/>
            <p:nvPr/>
          </p:nvSpPr>
          <p:spPr>
            <a:xfrm>
              <a:off x="1013010" y="2332076"/>
              <a:ext cx="629195" cy="14682"/>
            </a:xfrm>
            <a:custGeom>
              <a:avLst/>
              <a:gdLst/>
              <a:ahLst/>
              <a:cxnLst/>
              <a:rect l="l" t="t" r="r" b="b"/>
              <a:pathLst>
                <a:path w="4114" h="96" extrusionOk="0">
                  <a:moveTo>
                    <a:pt x="1" y="0"/>
                  </a:moveTo>
                  <a:lnTo>
                    <a:pt x="1" y="96"/>
                  </a:lnTo>
                  <a:lnTo>
                    <a:pt x="4114" y="96"/>
                  </a:lnTo>
                  <a:lnTo>
                    <a:pt x="4114" y="0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74;p23">
              <a:extLst>
                <a:ext uri="{FF2B5EF4-FFF2-40B4-BE49-F238E27FC236}">
                  <a16:creationId xmlns:a16="http://schemas.microsoft.com/office/drawing/2014/main" id="{2C507F33-8532-401F-95F6-6CC286876B72}"/>
                </a:ext>
              </a:extLst>
            </p:cNvPr>
            <p:cNvSpPr/>
            <p:nvPr/>
          </p:nvSpPr>
          <p:spPr>
            <a:xfrm>
              <a:off x="1013010" y="2288336"/>
              <a:ext cx="629195" cy="14223"/>
            </a:xfrm>
            <a:custGeom>
              <a:avLst/>
              <a:gdLst/>
              <a:ahLst/>
              <a:cxnLst/>
              <a:rect l="l" t="t" r="r" b="b"/>
              <a:pathLst>
                <a:path w="4114" h="93" extrusionOk="0">
                  <a:moveTo>
                    <a:pt x="1" y="0"/>
                  </a:moveTo>
                  <a:lnTo>
                    <a:pt x="1" y="92"/>
                  </a:lnTo>
                  <a:lnTo>
                    <a:pt x="4114" y="92"/>
                  </a:lnTo>
                  <a:lnTo>
                    <a:pt x="4114" y="0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75;p23">
              <a:extLst>
                <a:ext uri="{FF2B5EF4-FFF2-40B4-BE49-F238E27FC236}">
                  <a16:creationId xmlns:a16="http://schemas.microsoft.com/office/drawing/2014/main" id="{AA9F69EB-9DF1-4A26-813A-B09949C77B28}"/>
                </a:ext>
              </a:extLst>
            </p:cNvPr>
            <p:cNvSpPr/>
            <p:nvPr/>
          </p:nvSpPr>
          <p:spPr>
            <a:xfrm>
              <a:off x="1013010" y="2243985"/>
              <a:ext cx="629195" cy="14835"/>
            </a:xfrm>
            <a:custGeom>
              <a:avLst/>
              <a:gdLst/>
              <a:ahLst/>
              <a:cxnLst/>
              <a:rect l="l" t="t" r="r" b="b"/>
              <a:pathLst>
                <a:path w="4114" h="97" extrusionOk="0">
                  <a:moveTo>
                    <a:pt x="1" y="1"/>
                  </a:moveTo>
                  <a:lnTo>
                    <a:pt x="1" y="96"/>
                  </a:lnTo>
                  <a:lnTo>
                    <a:pt x="4114" y="96"/>
                  </a:lnTo>
                  <a:lnTo>
                    <a:pt x="4114" y="1"/>
                  </a:lnTo>
                  <a:close/>
                </a:path>
              </a:pathLst>
            </a:custGeom>
            <a:solidFill>
              <a:srgbClr val="DDAA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76;p23">
              <a:extLst>
                <a:ext uri="{FF2B5EF4-FFF2-40B4-BE49-F238E27FC236}">
                  <a16:creationId xmlns:a16="http://schemas.microsoft.com/office/drawing/2014/main" id="{45FE048E-1365-4DFA-8CDA-A20B42FBC56A}"/>
                </a:ext>
              </a:extLst>
            </p:cNvPr>
            <p:cNvSpPr/>
            <p:nvPr/>
          </p:nvSpPr>
          <p:spPr>
            <a:xfrm>
              <a:off x="1905549" y="1808427"/>
              <a:ext cx="92682" cy="421190"/>
            </a:xfrm>
            <a:custGeom>
              <a:avLst/>
              <a:gdLst/>
              <a:ahLst/>
              <a:cxnLst/>
              <a:rect l="l" t="t" r="r" b="b"/>
              <a:pathLst>
                <a:path w="606" h="2754" extrusionOk="0">
                  <a:moveTo>
                    <a:pt x="89" y="1"/>
                  </a:moveTo>
                  <a:cubicBezTo>
                    <a:pt x="41" y="1"/>
                    <a:pt x="1" y="41"/>
                    <a:pt x="1" y="89"/>
                  </a:cubicBezTo>
                  <a:lnTo>
                    <a:pt x="1" y="2666"/>
                  </a:lnTo>
                  <a:cubicBezTo>
                    <a:pt x="1" y="2713"/>
                    <a:pt x="41" y="2754"/>
                    <a:pt x="89" y="2754"/>
                  </a:cubicBezTo>
                  <a:lnTo>
                    <a:pt x="517" y="2754"/>
                  </a:lnTo>
                  <a:cubicBezTo>
                    <a:pt x="565" y="2754"/>
                    <a:pt x="605" y="2713"/>
                    <a:pt x="605" y="2666"/>
                  </a:cubicBezTo>
                  <a:lnTo>
                    <a:pt x="605" y="89"/>
                  </a:lnTo>
                  <a:cubicBezTo>
                    <a:pt x="605" y="41"/>
                    <a:pt x="565" y="1"/>
                    <a:pt x="5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77;p23">
              <a:extLst>
                <a:ext uri="{FF2B5EF4-FFF2-40B4-BE49-F238E27FC236}">
                  <a16:creationId xmlns:a16="http://schemas.microsoft.com/office/drawing/2014/main" id="{DF9DA8BA-697F-4784-8F4E-7735C631C888}"/>
                </a:ext>
              </a:extLst>
            </p:cNvPr>
            <p:cNvSpPr/>
            <p:nvPr/>
          </p:nvSpPr>
          <p:spPr>
            <a:xfrm>
              <a:off x="1885973" y="1654269"/>
              <a:ext cx="135199" cy="366744"/>
            </a:xfrm>
            <a:custGeom>
              <a:avLst/>
              <a:gdLst/>
              <a:ahLst/>
              <a:cxnLst/>
              <a:rect l="l" t="t" r="r" b="b"/>
              <a:pathLst>
                <a:path w="884" h="2398" fill="none" extrusionOk="0">
                  <a:moveTo>
                    <a:pt x="0" y="1"/>
                  </a:moveTo>
                  <a:lnTo>
                    <a:pt x="557" y="1"/>
                  </a:lnTo>
                  <a:cubicBezTo>
                    <a:pt x="737" y="1"/>
                    <a:pt x="884" y="147"/>
                    <a:pt x="884" y="327"/>
                  </a:cubicBezTo>
                  <a:lnTo>
                    <a:pt x="884" y="2145"/>
                  </a:lnTo>
                  <a:cubicBezTo>
                    <a:pt x="884" y="2284"/>
                    <a:pt x="774" y="2398"/>
                    <a:pt x="634" y="2398"/>
                  </a:cubicBezTo>
                  <a:lnTo>
                    <a:pt x="429" y="239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978;p23">
              <a:extLst>
                <a:ext uri="{FF2B5EF4-FFF2-40B4-BE49-F238E27FC236}">
                  <a16:creationId xmlns:a16="http://schemas.microsoft.com/office/drawing/2014/main" id="{38F40CBB-B918-40B2-AEC9-D6BC015C0BB7}"/>
                </a:ext>
              </a:extLst>
            </p:cNvPr>
            <p:cNvSpPr/>
            <p:nvPr/>
          </p:nvSpPr>
          <p:spPr>
            <a:xfrm>
              <a:off x="662173" y="1808427"/>
              <a:ext cx="93140" cy="421190"/>
            </a:xfrm>
            <a:custGeom>
              <a:avLst/>
              <a:gdLst/>
              <a:ahLst/>
              <a:cxnLst/>
              <a:rect l="l" t="t" r="r" b="b"/>
              <a:pathLst>
                <a:path w="609" h="2754" extrusionOk="0">
                  <a:moveTo>
                    <a:pt x="88" y="1"/>
                  </a:moveTo>
                  <a:cubicBezTo>
                    <a:pt x="41" y="1"/>
                    <a:pt x="0" y="41"/>
                    <a:pt x="0" y="89"/>
                  </a:cubicBezTo>
                  <a:lnTo>
                    <a:pt x="0" y="2666"/>
                  </a:lnTo>
                  <a:cubicBezTo>
                    <a:pt x="0" y="2713"/>
                    <a:pt x="41" y="2754"/>
                    <a:pt x="88" y="2754"/>
                  </a:cubicBezTo>
                  <a:lnTo>
                    <a:pt x="517" y="2754"/>
                  </a:lnTo>
                  <a:cubicBezTo>
                    <a:pt x="568" y="2754"/>
                    <a:pt x="609" y="2713"/>
                    <a:pt x="609" y="2666"/>
                  </a:cubicBezTo>
                  <a:lnTo>
                    <a:pt x="609" y="89"/>
                  </a:lnTo>
                  <a:cubicBezTo>
                    <a:pt x="609" y="41"/>
                    <a:pt x="568" y="1"/>
                    <a:pt x="5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979;p23">
              <a:extLst>
                <a:ext uri="{FF2B5EF4-FFF2-40B4-BE49-F238E27FC236}">
                  <a16:creationId xmlns:a16="http://schemas.microsoft.com/office/drawing/2014/main" id="{2117F068-CC19-476B-B8F4-AC4AE4D81616}"/>
                </a:ext>
              </a:extLst>
            </p:cNvPr>
            <p:cNvSpPr/>
            <p:nvPr/>
          </p:nvSpPr>
          <p:spPr>
            <a:xfrm>
              <a:off x="639080" y="1654269"/>
              <a:ext cx="135352" cy="366744"/>
            </a:xfrm>
            <a:custGeom>
              <a:avLst/>
              <a:gdLst/>
              <a:ahLst/>
              <a:cxnLst/>
              <a:rect l="l" t="t" r="r" b="b"/>
              <a:pathLst>
                <a:path w="885" h="2398" fill="none" extrusionOk="0">
                  <a:moveTo>
                    <a:pt x="884" y="1"/>
                  </a:moveTo>
                  <a:lnTo>
                    <a:pt x="327" y="1"/>
                  </a:lnTo>
                  <a:cubicBezTo>
                    <a:pt x="148" y="1"/>
                    <a:pt x="1" y="147"/>
                    <a:pt x="1" y="327"/>
                  </a:cubicBezTo>
                  <a:lnTo>
                    <a:pt x="1" y="2145"/>
                  </a:lnTo>
                  <a:cubicBezTo>
                    <a:pt x="1" y="2284"/>
                    <a:pt x="115" y="2398"/>
                    <a:pt x="254" y="2398"/>
                  </a:cubicBezTo>
                  <a:lnTo>
                    <a:pt x="455" y="239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980;p23">
              <a:extLst>
                <a:ext uri="{FF2B5EF4-FFF2-40B4-BE49-F238E27FC236}">
                  <a16:creationId xmlns:a16="http://schemas.microsoft.com/office/drawing/2014/main" id="{D8FA1346-1DF7-4254-AAB9-20723176ADD6}"/>
                </a:ext>
              </a:extLst>
            </p:cNvPr>
            <p:cNvSpPr/>
            <p:nvPr/>
          </p:nvSpPr>
          <p:spPr>
            <a:xfrm>
              <a:off x="832545" y="1667727"/>
              <a:ext cx="473961" cy="403143"/>
            </a:xfrm>
            <a:custGeom>
              <a:avLst/>
              <a:gdLst/>
              <a:ahLst/>
              <a:cxnLst/>
              <a:rect l="l" t="t" r="r" b="b"/>
              <a:pathLst>
                <a:path w="3099" h="2636" extrusionOk="0">
                  <a:moveTo>
                    <a:pt x="323" y="1"/>
                  </a:moveTo>
                  <a:cubicBezTo>
                    <a:pt x="144" y="1"/>
                    <a:pt x="1" y="144"/>
                    <a:pt x="1" y="320"/>
                  </a:cubicBezTo>
                  <a:lnTo>
                    <a:pt x="1" y="2501"/>
                  </a:lnTo>
                  <a:cubicBezTo>
                    <a:pt x="1" y="2615"/>
                    <a:pt x="58" y="2636"/>
                    <a:pt x="147" y="2636"/>
                  </a:cubicBezTo>
                  <a:cubicBezTo>
                    <a:pt x="197" y="2636"/>
                    <a:pt x="258" y="2629"/>
                    <a:pt x="323" y="2629"/>
                  </a:cubicBezTo>
                  <a:lnTo>
                    <a:pt x="3098" y="2629"/>
                  </a:lnTo>
                  <a:lnTo>
                    <a:pt x="30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81;p23">
              <a:extLst>
                <a:ext uri="{FF2B5EF4-FFF2-40B4-BE49-F238E27FC236}">
                  <a16:creationId xmlns:a16="http://schemas.microsoft.com/office/drawing/2014/main" id="{0AFA477B-8B6F-4456-A2CE-ECD99B8F0088}"/>
                </a:ext>
              </a:extLst>
            </p:cNvPr>
            <p:cNvSpPr/>
            <p:nvPr/>
          </p:nvSpPr>
          <p:spPr>
            <a:xfrm>
              <a:off x="1349471" y="1667727"/>
              <a:ext cx="473808" cy="403143"/>
            </a:xfrm>
            <a:custGeom>
              <a:avLst/>
              <a:gdLst/>
              <a:ahLst/>
              <a:cxnLst/>
              <a:rect l="l" t="t" r="r" b="b"/>
              <a:pathLst>
                <a:path w="3098" h="2636" extrusionOk="0">
                  <a:moveTo>
                    <a:pt x="0" y="1"/>
                  </a:moveTo>
                  <a:lnTo>
                    <a:pt x="0" y="2629"/>
                  </a:lnTo>
                  <a:lnTo>
                    <a:pt x="2779" y="2629"/>
                  </a:lnTo>
                  <a:cubicBezTo>
                    <a:pt x="2843" y="2629"/>
                    <a:pt x="2902" y="2636"/>
                    <a:pt x="2952" y="2636"/>
                  </a:cubicBezTo>
                  <a:cubicBezTo>
                    <a:pt x="3040" y="2636"/>
                    <a:pt x="3098" y="2615"/>
                    <a:pt x="3098" y="2501"/>
                  </a:cubicBezTo>
                  <a:lnTo>
                    <a:pt x="3098" y="320"/>
                  </a:lnTo>
                  <a:cubicBezTo>
                    <a:pt x="3098" y="144"/>
                    <a:pt x="2955" y="1"/>
                    <a:pt x="27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82;p23">
              <a:extLst>
                <a:ext uri="{FF2B5EF4-FFF2-40B4-BE49-F238E27FC236}">
                  <a16:creationId xmlns:a16="http://schemas.microsoft.com/office/drawing/2014/main" id="{BFF225B8-3A4A-48E0-9FAB-1C3E8960EA00}"/>
                </a:ext>
              </a:extLst>
            </p:cNvPr>
            <p:cNvSpPr/>
            <p:nvPr/>
          </p:nvSpPr>
          <p:spPr>
            <a:xfrm>
              <a:off x="1743589" y="2539455"/>
              <a:ext cx="231704" cy="40528"/>
            </a:xfrm>
            <a:custGeom>
              <a:avLst/>
              <a:gdLst/>
              <a:ahLst/>
              <a:cxnLst/>
              <a:rect l="l" t="t" r="r" b="b"/>
              <a:pathLst>
                <a:path w="1515" h="265" extrusionOk="0">
                  <a:moveTo>
                    <a:pt x="0" y="1"/>
                  </a:moveTo>
                  <a:lnTo>
                    <a:pt x="0" y="265"/>
                  </a:lnTo>
                  <a:lnTo>
                    <a:pt x="1514" y="265"/>
                  </a:lnTo>
                  <a:lnTo>
                    <a:pt x="15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83;p23">
              <a:extLst>
                <a:ext uri="{FF2B5EF4-FFF2-40B4-BE49-F238E27FC236}">
                  <a16:creationId xmlns:a16="http://schemas.microsoft.com/office/drawing/2014/main" id="{2AD566B5-D9CC-4A30-B31F-B93147640629}"/>
                </a:ext>
              </a:extLst>
            </p:cNvPr>
            <p:cNvSpPr/>
            <p:nvPr/>
          </p:nvSpPr>
          <p:spPr>
            <a:xfrm>
              <a:off x="1743589" y="2590994"/>
              <a:ext cx="231704" cy="12541"/>
            </a:xfrm>
            <a:custGeom>
              <a:avLst/>
              <a:gdLst/>
              <a:ahLst/>
              <a:cxnLst/>
              <a:rect l="l" t="t" r="r" b="b"/>
              <a:pathLst>
                <a:path w="1515" h="82" extrusionOk="0">
                  <a:moveTo>
                    <a:pt x="0" y="1"/>
                  </a:moveTo>
                  <a:lnTo>
                    <a:pt x="0" y="82"/>
                  </a:lnTo>
                  <a:lnTo>
                    <a:pt x="1514" y="82"/>
                  </a:lnTo>
                  <a:lnTo>
                    <a:pt x="15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84;p23">
              <a:extLst>
                <a:ext uri="{FF2B5EF4-FFF2-40B4-BE49-F238E27FC236}">
                  <a16:creationId xmlns:a16="http://schemas.microsoft.com/office/drawing/2014/main" id="{21CFB310-A03C-4F0C-B59D-9E7B376F4884}"/>
                </a:ext>
              </a:extLst>
            </p:cNvPr>
            <p:cNvSpPr/>
            <p:nvPr/>
          </p:nvSpPr>
          <p:spPr>
            <a:xfrm>
              <a:off x="680679" y="2539455"/>
              <a:ext cx="231704" cy="40528"/>
            </a:xfrm>
            <a:custGeom>
              <a:avLst/>
              <a:gdLst/>
              <a:ahLst/>
              <a:cxnLst/>
              <a:rect l="l" t="t" r="r" b="b"/>
              <a:pathLst>
                <a:path w="1515" h="265" extrusionOk="0">
                  <a:moveTo>
                    <a:pt x="0" y="1"/>
                  </a:moveTo>
                  <a:lnTo>
                    <a:pt x="0" y="265"/>
                  </a:lnTo>
                  <a:lnTo>
                    <a:pt x="1514" y="265"/>
                  </a:lnTo>
                  <a:lnTo>
                    <a:pt x="15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85;p23">
              <a:extLst>
                <a:ext uri="{FF2B5EF4-FFF2-40B4-BE49-F238E27FC236}">
                  <a16:creationId xmlns:a16="http://schemas.microsoft.com/office/drawing/2014/main" id="{95051AEA-F72B-412E-9A61-DE892C1DEE8A}"/>
                </a:ext>
              </a:extLst>
            </p:cNvPr>
            <p:cNvSpPr/>
            <p:nvPr/>
          </p:nvSpPr>
          <p:spPr>
            <a:xfrm>
              <a:off x="680679" y="2590994"/>
              <a:ext cx="231704" cy="12541"/>
            </a:xfrm>
            <a:custGeom>
              <a:avLst/>
              <a:gdLst/>
              <a:ahLst/>
              <a:cxnLst/>
              <a:rect l="l" t="t" r="r" b="b"/>
              <a:pathLst>
                <a:path w="1515" h="82" extrusionOk="0">
                  <a:moveTo>
                    <a:pt x="0" y="1"/>
                  </a:moveTo>
                  <a:lnTo>
                    <a:pt x="0" y="82"/>
                  </a:lnTo>
                  <a:lnTo>
                    <a:pt x="1514" y="82"/>
                  </a:lnTo>
                  <a:lnTo>
                    <a:pt x="15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86;p23">
              <a:extLst>
                <a:ext uri="{FF2B5EF4-FFF2-40B4-BE49-F238E27FC236}">
                  <a16:creationId xmlns:a16="http://schemas.microsoft.com/office/drawing/2014/main" id="{AD646E89-2E89-4314-B60C-D46549D9FE0F}"/>
                </a:ext>
              </a:extLst>
            </p:cNvPr>
            <p:cNvSpPr/>
            <p:nvPr/>
          </p:nvSpPr>
          <p:spPr>
            <a:xfrm>
              <a:off x="767547" y="2689178"/>
              <a:ext cx="115623" cy="63469"/>
            </a:xfrm>
            <a:custGeom>
              <a:avLst/>
              <a:gdLst/>
              <a:ahLst/>
              <a:cxnLst/>
              <a:rect l="l" t="t" r="r" b="b"/>
              <a:pathLst>
                <a:path w="756" h="415" extrusionOk="0">
                  <a:moveTo>
                    <a:pt x="114" y="0"/>
                  </a:moveTo>
                  <a:cubicBezTo>
                    <a:pt x="52" y="0"/>
                    <a:pt x="0" y="52"/>
                    <a:pt x="0" y="114"/>
                  </a:cubicBezTo>
                  <a:lnTo>
                    <a:pt x="0" y="305"/>
                  </a:lnTo>
                  <a:cubicBezTo>
                    <a:pt x="0" y="367"/>
                    <a:pt x="52" y="415"/>
                    <a:pt x="114" y="415"/>
                  </a:cubicBezTo>
                  <a:lnTo>
                    <a:pt x="642" y="415"/>
                  </a:lnTo>
                  <a:cubicBezTo>
                    <a:pt x="704" y="415"/>
                    <a:pt x="756" y="367"/>
                    <a:pt x="756" y="305"/>
                  </a:cubicBezTo>
                  <a:lnTo>
                    <a:pt x="756" y="114"/>
                  </a:lnTo>
                  <a:cubicBezTo>
                    <a:pt x="756" y="52"/>
                    <a:pt x="704" y="0"/>
                    <a:pt x="642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987;p23">
              <a:extLst>
                <a:ext uri="{FF2B5EF4-FFF2-40B4-BE49-F238E27FC236}">
                  <a16:creationId xmlns:a16="http://schemas.microsoft.com/office/drawing/2014/main" id="{84127223-84FB-4B04-B518-1EE151524F8A}"/>
                </a:ext>
              </a:extLst>
            </p:cNvPr>
            <p:cNvSpPr/>
            <p:nvPr/>
          </p:nvSpPr>
          <p:spPr>
            <a:xfrm>
              <a:off x="773664" y="2695296"/>
              <a:ext cx="103387" cy="51693"/>
            </a:xfrm>
            <a:custGeom>
              <a:avLst/>
              <a:gdLst/>
              <a:ahLst/>
              <a:cxnLst/>
              <a:rect l="l" t="t" r="r" b="b"/>
              <a:pathLst>
                <a:path w="676" h="338" extrusionOk="0">
                  <a:moveTo>
                    <a:pt x="100" y="1"/>
                  </a:moveTo>
                  <a:cubicBezTo>
                    <a:pt x="45" y="1"/>
                    <a:pt x="1" y="41"/>
                    <a:pt x="1" y="92"/>
                  </a:cubicBezTo>
                  <a:lnTo>
                    <a:pt x="1" y="246"/>
                  </a:lnTo>
                  <a:cubicBezTo>
                    <a:pt x="1" y="298"/>
                    <a:pt x="45" y="338"/>
                    <a:pt x="100" y="338"/>
                  </a:cubicBezTo>
                  <a:lnTo>
                    <a:pt x="576" y="338"/>
                  </a:lnTo>
                  <a:cubicBezTo>
                    <a:pt x="631" y="338"/>
                    <a:pt x="675" y="298"/>
                    <a:pt x="675" y="246"/>
                  </a:cubicBezTo>
                  <a:lnTo>
                    <a:pt x="675" y="92"/>
                  </a:lnTo>
                  <a:cubicBezTo>
                    <a:pt x="675" y="41"/>
                    <a:pt x="631" y="1"/>
                    <a:pt x="576" y="1"/>
                  </a:cubicBezTo>
                  <a:close/>
                </a:path>
              </a:pathLst>
            </a:custGeom>
            <a:solidFill>
              <a:srgbClr val="D4E5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988;p23">
              <a:extLst>
                <a:ext uri="{FF2B5EF4-FFF2-40B4-BE49-F238E27FC236}">
                  <a16:creationId xmlns:a16="http://schemas.microsoft.com/office/drawing/2014/main" id="{08B0513B-287E-40E4-B57B-DA282E205223}"/>
                </a:ext>
              </a:extLst>
            </p:cNvPr>
            <p:cNvSpPr/>
            <p:nvPr/>
          </p:nvSpPr>
          <p:spPr>
            <a:xfrm>
              <a:off x="1757047" y="2689178"/>
              <a:ext cx="115623" cy="63469"/>
            </a:xfrm>
            <a:custGeom>
              <a:avLst/>
              <a:gdLst/>
              <a:ahLst/>
              <a:cxnLst/>
              <a:rect l="l" t="t" r="r" b="b"/>
              <a:pathLst>
                <a:path w="756" h="415" extrusionOk="0">
                  <a:moveTo>
                    <a:pt x="114" y="0"/>
                  </a:moveTo>
                  <a:cubicBezTo>
                    <a:pt x="52" y="0"/>
                    <a:pt x="0" y="52"/>
                    <a:pt x="0" y="114"/>
                  </a:cubicBezTo>
                  <a:lnTo>
                    <a:pt x="0" y="305"/>
                  </a:lnTo>
                  <a:cubicBezTo>
                    <a:pt x="0" y="367"/>
                    <a:pt x="52" y="415"/>
                    <a:pt x="114" y="415"/>
                  </a:cubicBezTo>
                  <a:lnTo>
                    <a:pt x="642" y="415"/>
                  </a:lnTo>
                  <a:cubicBezTo>
                    <a:pt x="704" y="415"/>
                    <a:pt x="755" y="367"/>
                    <a:pt x="755" y="305"/>
                  </a:cubicBezTo>
                  <a:lnTo>
                    <a:pt x="755" y="114"/>
                  </a:lnTo>
                  <a:cubicBezTo>
                    <a:pt x="755" y="52"/>
                    <a:pt x="704" y="0"/>
                    <a:pt x="642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989;p23">
              <a:extLst>
                <a:ext uri="{FF2B5EF4-FFF2-40B4-BE49-F238E27FC236}">
                  <a16:creationId xmlns:a16="http://schemas.microsoft.com/office/drawing/2014/main" id="{930DB748-5EE6-43CC-8E87-F403EB086AEE}"/>
                </a:ext>
              </a:extLst>
            </p:cNvPr>
            <p:cNvSpPr/>
            <p:nvPr/>
          </p:nvSpPr>
          <p:spPr>
            <a:xfrm>
              <a:off x="1762553" y="2695296"/>
              <a:ext cx="103846" cy="51693"/>
            </a:xfrm>
            <a:custGeom>
              <a:avLst/>
              <a:gdLst/>
              <a:ahLst/>
              <a:cxnLst/>
              <a:rect l="l" t="t" r="r" b="b"/>
              <a:pathLst>
                <a:path w="679" h="338" extrusionOk="0">
                  <a:moveTo>
                    <a:pt x="104" y="1"/>
                  </a:moveTo>
                  <a:cubicBezTo>
                    <a:pt x="49" y="1"/>
                    <a:pt x="1" y="41"/>
                    <a:pt x="1" y="92"/>
                  </a:cubicBezTo>
                  <a:lnTo>
                    <a:pt x="1" y="246"/>
                  </a:lnTo>
                  <a:cubicBezTo>
                    <a:pt x="1" y="298"/>
                    <a:pt x="49" y="338"/>
                    <a:pt x="104" y="338"/>
                  </a:cubicBezTo>
                  <a:lnTo>
                    <a:pt x="580" y="338"/>
                  </a:lnTo>
                  <a:cubicBezTo>
                    <a:pt x="635" y="338"/>
                    <a:pt x="679" y="298"/>
                    <a:pt x="679" y="246"/>
                  </a:cubicBezTo>
                  <a:lnTo>
                    <a:pt x="679" y="92"/>
                  </a:lnTo>
                  <a:cubicBezTo>
                    <a:pt x="679" y="41"/>
                    <a:pt x="635" y="1"/>
                    <a:pt x="580" y="1"/>
                  </a:cubicBezTo>
                  <a:close/>
                </a:path>
              </a:pathLst>
            </a:custGeom>
            <a:solidFill>
              <a:srgbClr val="D4E5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990;p23">
              <a:extLst>
                <a:ext uri="{FF2B5EF4-FFF2-40B4-BE49-F238E27FC236}">
                  <a16:creationId xmlns:a16="http://schemas.microsoft.com/office/drawing/2014/main" id="{492DD909-3660-4FA0-90ED-4C206D0A42B9}"/>
                </a:ext>
              </a:extLst>
            </p:cNvPr>
            <p:cNvSpPr/>
            <p:nvPr/>
          </p:nvSpPr>
          <p:spPr>
            <a:xfrm>
              <a:off x="457206" y="3040163"/>
              <a:ext cx="1931479" cy="105986"/>
            </a:xfrm>
            <a:custGeom>
              <a:avLst/>
              <a:gdLst/>
              <a:ahLst/>
              <a:cxnLst/>
              <a:rect l="l" t="t" r="r" b="b"/>
              <a:pathLst>
                <a:path w="12629" h="693" extrusionOk="0">
                  <a:moveTo>
                    <a:pt x="1" y="0"/>
                  </a:moveTo>
                  <a:lnTo>
                    <a:pt x="1" y="693"/>
                  </a:lnTo>
                  <a:lnTo>
                    <a:pt x="12629" y="693"/>
                  </a:lnTo>
                  <a:lnTo>
                    <a:pt x="12629" y="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991;p23">
              <a:extLst>
                <a:ext uri="{FF2B5EF4-FFF2-40B4-BE49-F238E27FC236}">
                  <a16:creationId xmlns:a16="http://schemas.microsoft.com/office/drawing/2014/main" id="{8189E5B4-8FC1-437E-9A3F-A2CEFBB9CD10}"/>
                </a:ext>
              </a:extLst>
            </p:cNvPr>
            <p:cNvSpPr/>
            <p:nvPr/>
          </p:nvSpPr>
          <p:spPr>
            <a:xfrm>
              <a:off x="2172210" y="2984022"/>
              <a:ext cx="2096347" cy="162114"/>
            </a:xfrm>
            <a:custGeom>
              <a:avLst/>
              <a:gdLst/>
              <a:ahLst/>
              <a:cxnLst/>
              <a:rect l="l" t="t" r="r" b="b"/>
              <a:pathLst>
                <a:path w="14176" h="1060" extrusionOk="0">
                  <a:moveTo>
                    <a:pt x="1" y="1"/>
                  </a:moveTo>
                  <a:lnTo>
                    <a:pt x="1" y="1060"/>
                  </a:lnTo>
                  <a:lnTo>
                    <a:pt x="14176" y="1060"/>
                  </a:lnTo>
                  <a:lnTo>
                    <a:pt x="14176" y="1"/>
                  </a:lnTo>
                  <a:close/>
                </a:path>
              </a:pathLst>
            </a:custGeom>
            <a:solidFill>
              <a:srgbClr val="D1C0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</a:t>
              </a:r>
              <a:endParaRPr/>
            </a:p>
          </p:txBody>
        </p:sp>
        <p:sp>
          <p:nvSpPr>
            <p:cNvPr id="48" name="Google Shape;992;p23">
              <a:extLst>
                <a:ext uri="{FF2B5EF4-FFF2-40B4-BE49-F238E27FC236}">
                  <a16:creationId xmlns:a16="http://schemas.microsoft.com/office/drawing/2014/main" id="{F4358E91-A35F-4FED-9B01-EAC04604B720}"/>
                </a:ext>
              </a:extLst>
            </p:cNvPr>
            <p:cNvSpPr/>
            <p:nvPr/>
          </p:nvSpPr>
          <p:spPr>
            <a:xfrm>
              <a:off x="3206356" y="2491904"/>
              <a:ext cx="1117974" cy="654267"/>
            </a:xfrm>
            <a:custGeom>
              <a:avLst/>
              <a:gdLst/>
              <a:ahLst/>
              <a:cxnLst/>
              <a:rect l="l" t="t" r="r" b="b"/>
              <a:pathLst>
                <a:path w="10477" h="4278" extrusionOk="0">
                  <a:moveTo>
                    <a:pt x="10477" y="0"/>
                  </a:moveTo>
                  <a:cubicBezTo>
                    <a:pt x="10477" y="0"/>
                    <a:pt x="7753" y="132"/>
                    <a:pt x="4736" y="796"/>
                  </a:cubicBezTo>
                  <a:cubicBezTo>
                    <a:pt x="2511" y="1283"/>
                    <a:pt x="0" y="2324"/>
                    <a:pt x="0" y="2324"/>
                  </a:cubicBezTo>
                  <a:lnTo>
                    <a:pt x="0" y="4271"/>
                  </a:lnTo>
                  <a:lnTo>
                    <a:pt x="10477" y="4278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993;p23">
              <a:extLst>
                <a:ext uri="{FF2B5EF4-FFF2-40B4-BE49-F238E27FC236}">
                  <a16:creationId xmlns:a16="http://schemas.microsoft.com/office/drawing/2014/main" id="{CAF39D0E-2525-4477-B17D-BCBC17CC9688}"/>
                </a:ext>
              </a:extLst>
            </p:cNvPr>
            <p:cNvSpPr/>
            <p:nvPr/>
          </p:nvSpPr>
          <p:spPr>
            <a:xfrm>
              <a:off x="2409878" y="2124085"/>
              <a:ext cx="45117" cy="860121"/>
            </a:xfrm>
            <a:custGeom>
              <a:avLst/>
              <a:gdLst/>
              <a:ahLst/>
              <a:cxnLst/>
              <a:rect l="l" t="t" r="r" b="b"/>
              <a:pathLst>
                <a:path w="295" h="5624" extrusionOk="0">
                  <a:moveTo>
                    <a:pt x="1" y="0"/>
                  </a:moveTo>
                  <a:lnTo>
                    <a:pt x="1" y="5624"/>
                  </a:lnTo>
                  <a:lnTo>
                    <a:pt x="294" y="5624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994;p23">
              <a:extLst>
                <a:ext uri="{FF2B5EF4-FFF2-40B4-BE49-F238E27FC236}">
                  <a16:creationId xmlns:a16="http://schemas.microsoft.com/office/drawing/2014/main" id="{976FEBAE-702D-472C-8431-7AAD77CCA24B}"/>
                </a:ext>
              </a:extLst>
            </p:cNvPr>
            <p:cNvSpPr/>
            <p:nvPr/>
          </p:nvSpPr>
          <p:spPr>
            <a:xfrm>
              <a:off x="2213660" y="1750924"/>
              <a:ext cx="434197" cy="429449"/>
            </a:xfrm>
            <a:custGeom>
              <a:avLst/>
              <a:gdLst/>
              <a:ahLst/>
              <a:cxnLst/>
              <a:rect l="l" t="t" r="r" b="b"/>
              <a:pathLst>
                <a:path w="2839" h="2808" extrusionOk="0">
                  <a:moveTo>
                    <a:pt x="1419" y="0"/>
                  </a:moveTo>
                  <a:cubicBezTo>
                    <a:pt x="1380" y="0"/>
                    <a:pt x="1341" y="16"/>
                    <a:pt x="1309" y="47"/>
                  </a:cubicBezTo>
                  <a:lnTo>
                    <a:pt x="63" y="1297"/>
                  </a:lnTo>
                  <a:cubicBezTo>
                    <a:pt x="1" y="1355"/>
                    <a:pt x="1" y="1451"/>
                    <a:pt x="63" y="1513"/>
                  </a:cubicBezTo>
                  <a:lnTo>
                    <a:pt x="1309" y="2763"/>
                  </a:lnTo>
                  <a:cubicBezTo>
                    <a:pt x="1341" y="2792"/>
                    <a:pt x="1380" y="2807"/>
                    <a:pt x="1419" y="2807"/>
                  </a:cubicBezTo>
                  <a:cubicBezTo>
                    <a:pt x="1459" y="2807"/>
                    <a:pt x="1498" y="2792"/>
                    <a:pt x="1529" y="2763"/>
                  </a:cubicBezTo>
                  <a:lnTo>
                    <a:pt x="2776" y="1513"/>
                  </a:lnTo>
                  <a:cubicBezTo>
                    <a:pt x="2838" y="1451"/>
                    <a:pt x="2838" y="1355"/>
                    <a:pt x="2776" y="1297"/>
                  </a:cubicBezTo>
                  <a:lnTo>
                    <a:pt x="1529" y="47"/>
                  </a:lnTo>
                  <a:cubicBezTo>
                    <a:pt x="1498" y="16"/>
                    <a:pt x="1459" y="0"/>
                    <a:pt x="1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995;p23">
              <a:extLst>
                <a:ext uri="{FF2B5EF4-FFF2-40B4-BE49-F238E27FC236}">
                  <a16:creationId xmlns:a16="http://schemas.microsoft.com/office/drawing/2014/main" id="{076FD7E7-FDF6-4C49-94B9-7686CAE5FBE3}"/>
                </a:ext>
              </a:extLst>
            </p:cNvPr>
            <p:cNvSpPr/>
            <p:nvPr/>
          </p:nvSpPr>
          <p:spPr>
            <a:xfrm>
              <a:off x="2241800" y="1776464"/>
              <a:ext cx="377915" cy="378061"/>
            </a:xfrm>
            <a:custGeom>
              <a:avLst/>
              <a:gdLst/>
              <a:ahLst/>
              <a:cxnLst/>
              <a:rect l="l" t="t" r="r" b="b"/>
              <a:pathLst>
                <a:path w="2471" h="2472" fill="none" extrusionOk="0">
                  <a:moveTo>
                    <a:pt x="1125" y="2413"/>
                  </a:moveTo>
                  <a:lnTo>
                    <a:pt x="62" y="1346"/>
                  </a:lnTo>
                  <a:cubicBezTo>
                    <a:pt x="0" y="1284"/>
                    <a:pt x="0" y="1188"/>
                    <a:pt x="62" y="1130"/>
                  </a:cubicBezTo>
                  <a:lnTo>
                    <a:pt x="1125" y="63"/>
                  </a:lnTo>
                  <a:cubicBezTo>
                    <a:pt x="1188" y="1"/>
                    <a:pt x="1283" y="1"/>
                    <a:pt x="1345" y="63"/>
                  </a:cubicBezTo>
                  <a:lnTo>
                    <a:pt x="2408" y="1130"/>
                  </a:lnTo>
                  <a:cubicBezTo>
                    <a:pt x="2471" y="1188"/>
                    <a:pt x="2471" y="1284"/>
                    <a:pt x="2408" y="1346"/>
                  </a:cubicBezTo>
                  <a:lnTo>
                    <a:pt x="1345" y="2413"/>
                  </a:lnTo>
                  <a:cubicBezTo>
                    <a:pt x="1283" y="2471"/>
                    <a:pt x="1188" y="2471"/>
                    <a:pt x="1125" y="2413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996;p23">
              <a:extLst>
                <a:ext uri="{FF2B5EF4-FFF2-40B4-BE49-F238E27FC236}">
                  <a16:creationId xmlns:a16="http://schemas.microsoft.com/office/drawing/2014/main" id="{3545A5FA-F047-4E51-99B7-829542E1BCAF}"/>
                </a:ext>
              </a:extLst>
            </p:cNvPr>
            <p:cNvSpPr/>
            <p:nvPr/>
          </p:nvSpPr>
          <p:spPr>
            <a:xfrm>
              <a:off x="3349670" y="2611333"/>
              <a:ext cx="456217" cy="403155"/>
            </a:xfrm>
            <a:custGeom>
              <a:avLst/>
              <a:gdLst/>
              <a:ahLst/>
              <a:cxnLst/>
              <a:rect l="l" t="t" r="r" b="b"/>
              <a:pathLst>
                <a:path w="4195" h="3707" extrusionOk="0">
                  <a:moveTo>
                    <a:pt x="2083" y="2489"/>
                  </a:moveTo>
                  <a:cubicBezTo>
                    <a:pt x="2090" y="2493"/>
                    <a:pt x="2098" y="2497"/>
                    <a:pt x="2101" y="2500"/>
                  </a:cubicBezTo>
                  <a:cubicBezTo>
                    <a:pt x="2090" y="2504"/>
                    <a:pt x="2079" y="2507"/>
                    <a:pt x="2068" y="2511"/>
                  </a:cubicBezTo>
                  <a:cubicBezTo>
                    <a:pt x="2072" y="2504"/>
                    <a:pt x="2079" y="2497"/>
                    <a:pt x="2083" y="2489"/>
                  </a:cubicBezTo>
                  <a:close/>
                  <a:moveTo>
                    <a:pt x="1709" y="0"/>
                  </a:moveTo>
                  <a:cubicBezTo>
                    <a:pt x="1357" y="0"/>
                    <a:pt x="1049" y="187"/>
                    <a:pt x="877" y="469"/>
                  </a:cubicBezTo>
                  <a:cubicBezTo>
                    <a:pt x="833" y="455"/>
                    <a:pt x="782" y="447"/>
                    <a:pt x="734" y="447"/>
                  </a:cubicBezTo>
                  <a:cubicBezTo>
                    <a:pt x="441" y="447"/>
                    <a:pt x="202" y="686"/>
                    <a:pt x="202" y="979"/>
                  </a:cubicBezTo>
                  <a:cubicBezTo>
                    <a:pt x="202" y="1052"/>
                    <a:pt x="221" y="1126"/>
                    <a:pt x="250" y="1192"/>
                  </a:cubicBezTo>
                  <a:cubicBezTo>
                    <a:pt x="96" y="1346"/>
                    <a:pt x="1" y="1558"/>
                    <a:pt x="1" y="1793"/>
                  </a:cubicBezTo>
                  <a:cubicBezTo>
                    <a:pt x="1" y="2068"/>
                    <a:pt x="129" y="2310"/>
                    <a:pt x="327" y="2464"/>
                  </a:cubicBezTo>
                  <a:cubicBezTo>
                    <a:pt x="276" y="2555"/>
                    <a:pt x="243" y="2658"/>
                    <a:pt x="243" y="2771"/>
                  </a:cubicBezTo>
                  <a:cubicBezTo>
                    <a:pt x="243" y="3109"/>
                    <a:pt x="518" y="3380"/>
                    <a:pt x="855" y="3380"/>
                  </a:cubicBezTo>
                  <a:cubicBezTo>
                    <a:pt x="910" y="3380"/>
                    <a:pt x="965" y="3373"/>
                    <a:pt x="1016" y="3358"/>
                  </a:cubicBezTo>
                  <a:cubicBezTo>
                    <a:pt x="1133" y="3497"/>
                    <a:pt x="1309" y="3585"/>
                    <a:pt x="1507" y="3585"/>
                  </a:cubicBezTo>
                  <a:cubicBezTo>
                    <a:pt x="1610" y="3585"/>
                    <a:pt x="1709" y="3560"/>
                    <a:pt x="1797" y="3516"/>
                  </a:cubicBezTo>
                  <a:cubicBezTo>
                    <a:pt x="1907" y="3633"/>
                    <a:pt x="2065" y="3706"/>
                    <a:pt x="2240" y="3706"/>
                  </a:cubicBezTo>
                  <a:cubicBezTo>
                    <a:pt x="2471" y="3706"/>
                    <a:pt x="2669" y="3582"/>
                    <a:pt x="2776" y="3391"/>
                  </a:cubicBezTo>
                  <a:cubicBezTo>
                    <a:pt x="2908" y="3464"/>
                    <a:pt x="3058" y="3505"/>
                    <a:pt x="3219" y="3505"/>
                  </a:cubicBezTo>
                  <a:cubicBezTo>
                    <a:pt x="3736" y="3505"/>
                    <a:pt x="4154" y="3083"/>
                    <a:pt x="4154" y="2566"/>
                  </a:cubicBezTo>
                  <a:cubicBezTo>
                    <a:pt x="4154" y="2416"/>
                    <a:pt x="4117" y="2273"/>
                    <a:pt x="4055" y="2148"/>
                  </a:cubicBezTo>
                  <a:cubicBezTo>
                    <a:pt x="4066" y="2086"/>
                    <a:pt x="4073" y="2020"/>
                    <a:pt x="4073" y="1958"/>
                  </a:cubicBezTo>
                  <a:cubicBezTo>
                    <a:pt x="4073" y="1840"/>
                    <a:pt x="4051" y="1730"/>
                    <a:pt x="4015" y="1624"/>
                  </a:cubicBezTo>
                  <a:cubicBezTo>
                    <a:pt x="4128" y="1466"/>
                    <a:pt x="4194" y="1272"/>
                    <a:pt x="4194" y="1060"/>
                  </a:cubicBezTo>
                  <a:cubicBezTo>
                    <a:pt x="4194" y="521"/>
                    <a:pt x="3758" y="81"/>
                    <a:pt x="3219" y="81"/>
                  </a:cubicBezTo>
                  <a:cubicBezTo>
                    <a:pt x="2933" y="81"/>
                    <a:pt x="2677" y="205"/>
                    <a:pt x="2497" y="400"/>
                  </a:cubicBezTo>
                  <a:cubicBezTo>
                    <a:pt x="2321" y="158"/>
                    <a:pt x="2035" y="0"/>
                    <a:pt x="17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997;p23">
              <a:extLst>
                <a:ext uri="{FF2B5EF4-FFF2-40B4-BE49-F238E27FC236}">
                  <a16:creationId xmlns:a16="http://schemas.microsoft.com/office/drawing/2014/main" id="{01E9F331-4E94-4EFD-A983-EF64D48C3C67}"/>
                </a:ext>
              </a:extLst>
            </p:cNvPr>
            <p:cNvSpPr/>
            <p:nvPr/>
          </p:nvSpPr>
          <p:spPr>
            <a:xfrm>
              <a:off x="3416429" y="1422482"/>
              <a:ext cx="879864" cy="676290"/>
            </a:xfrm>
            <a:custGeom>
              <a:avLst/>
              <a:gdLst/>
              <a:ahLst/>
              <a:cxnLst/>
              <a:rect l="l" t="t" r="r" b="b"/>
              <a:pathLst>
                <a:path w="5753" h="4422" extrusionOk="0">
                  <a:moveTo>
                    <a:pt x="1302" y="1"/>
                  </a:moveTo>
                  <a:cubicBezTo>
                    <a:pt x="672" y="1"/>
                    <a:pt x="158" y="514"/>
                    <a:pt x="158" y="1148"/>
                  </a:cubicBezTo>
                  <a:cubicBezTo>
                    <a:pt x="158" y="1247"/>
                    <a:pt x="169" y="1342"/>
                    <a:pt x="195" y="1437"/>
                  </a:cubicBezTo>
                  <a:cubicBezTo>
                    <a:pt x="70" y="1639"/>
                    <a:pt x="1" y="1877"/>
                    <a:pt x="1" y="2134"/>
                  </a:cubicBezTo>
                  <a:cubicBezTo>
                    <a:pt x="1" y="2838"/>
                    <a:pt x="547" y="3417"/>
                    <a:pt x="1243" y="3465"/>
                  </a:cubicBezTo>
                  <a:cubicBezTo>
                    <a:pt x="1353" y="3868"/>
                    <a:pt x="1720" y="4168"/>
                    <a:pt x="2160" y="4168"/>
                  </a:cubicBezTo>
                  <a:cubicBezTo>
                    <a:pt x="2339" y="4168"/>
                    <a:pt x="2504" y="4117"/>
                    <a:pt x="2647" y="4033"/>
                  </a:cubicBezTo>
                  <a:cubicBezTo>
                    <a:pt x="2842" y="4271"/>
                    <a:pt x="3135" y="4421"/>
                    <a:pt x="3465" y="4421"/>
                  </a:cubicBezTo>
                  <a:cubicBezTo>
                    <a:pt x="4022" y="4421"/>
                    <a:pt x="4480" y="3985"/>
                    <a:pt x="4513" y="3435"/>
                  </a:cubicBezTo>
                  <a:lnTo>
                    <a:pt x="4579" y="3435"/>
                  </a:lnTo>
                  <a:cubicBezTo>
                    <a:pt x="5228" y="3435"/>
                    <a:pt x="5752" y="2907"/>
                    <a:pt x="5752" y="2259"/>
                  </a:cubicBezTo>
                  <a:cubicBezTo>
                    <a:pt x="5752" y="1687"/>
                    <a:pt x="5342" y="1207"/>
                    <a:pt x="4799" y="1104"/>
                  </a:cubicBezTo>
                  <a:cubicBezTo>
                    <a:pt x="4795" y="528"/>
                    <a:pt x="4326" y="67"/>
                    <a:pt x="3751" y="67"/>
                  </a:cubicBezTo>
                  <a:cubicBezTo>
                    <a:pt x="3402" y="67"/>
                    <a:pt x="3095" y="235"/>
                    <a:pt x="2904" y="495"/>
                  </a:cubicBezTo>
                  <a:cubicBezTo>
                    <a:pt x="2699" y="286"/>
                    <a:pt x="2413" y="162"/>
                    <a:pt x="2097" y="162"/>
                  </a:cubicBezTo>
                  <a:cubicBezTo>
                    <a:pt x="2035" y="162"/>
                    <a:pt x="1969" y="166"/>
                    <a:pt x="1911" y="177"/>
                  </a:cubicBezTo>
                  <a:cubicBezTo>
                    <a:pt x="1735" y="67"/>
                    <a:pt x="1526" y="1"/>
                    <a:pt x="13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998;p23">
              <a:extLst>
                <a:ext uri="{FF2B5EF4-FFF2-40B4-BE49-F238E27FC236}">
                  <a16:creationId xmlns:a16="http://schemas.microsoft.com/office/drawing/2014/main" id="{A00ECEA6-A4FD-4A8A-A8D9-1E99EC93C14E}"/>
                </a:ext>
              </a:extLst>
            </p:cNvPr>
            <p:cNvSpPr/>
            <p:nvPr/>
          </p:nvSpPr>
          <p:spPr>
            <a:xfrm>
              <a:off x="3076789" y="2603994"/>
              <a:ext cx="155999" cy="542163"/>
            </a:xfrm>
            <a:custGeom>
              <a:avLst/>
              <a:gdLst/>
              <a:ahLst/>
              <a:cxnLst/>
              <a:rect l="l" t="t" r="r" b="b"/>
              <a:pathLst>
                <a:path w="1020" h="3545" extrusionOk="0">
                  <a:moveTo>
                    <a:pt x="1" y="0"/>
                  </a:moveTo>
                  <a:lnTo>
                    <a:pt x="1" y="3545"/>
                  </a:lnTo>
                  <a:lnTo>
                    <a:pt x="1020" y="3545"/>
                  </a:lnTo>
                  <a:lnTo>
                    <a:pt x="1020" y="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999;p23">
              <a:extLst>
                <a:ext uri="{FF2B5EF4-FFF2-40B4-BE49-F238E27FC236}">
                  <a16:creationId xmlns:a16="http://schemas.microsoft.com/office/drawing/2014/main" id="{7204E039-A46C-4D39-9AFC-3A9561CCAF10}"/>
                </a:ext>
              </a:extLst>
            </p:cNvPr>
            <p:cNvSpPr/>
            <p:nvPr/>
          </p:nvSpPr>
          <p:spPr>
            <a:xfrm>
              <a:off x="3059966" y="2564078"/>
              <a:ext cx="189646" cy="40070"/>
            </a:xfrm>
            <a:custGeom>
              <a:avLst/>
              <a:gdLst/>
              <a:ahLst/>
              <a:cxnLst/>
              <a:rect l="l" t="t" r="r" b="b"/>
              <a:pathLst>
                <a:path w="1240" h="262" extrusionOk="0">
                  <a:moveTo>
                    <a:pt x="1" y="1"/>
                  </a:moveTo>
                  <a:lnTo>
                    <a:pt x="1" y="261"/>
                  </a:lnTo>
                  <a:lnTo>
                    <a:pt x="1240" y="261"/>
                  </a:lnTo>
                  <a:lnTo>
                    <a:pt x="1240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3D8F0898-780A-42A7-9C84-49C8EDA3B187}"/>
              </a:ext>
            </a:extLst>
          </p:cNvPr>
          <p:cNvSpPr txBox="1"/>
          <p:nvPr/>
        </p:nvSpPr>
        <p:spPr>
          <a:xfrm>
            <a:off x="-10965" y="74395"/>
            <a:ext cx="7385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Black" panose="020B0A04020102020204" pitchFamily="34" charset="0"/>
              </a:rPr>
              <a:t>Aprende palabras con n 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D8F2CF8D-079B-4358-9044-E463A1056649}"/>
              </a:ext>
            </a:extLst>
          </p:cNvPr>
          <p:cNvSpPr/>
          <p:nvPr/>
        </p:nvSpPr>
        <p:spPr>
          <a:xfrm>
            <a:off x="2805356" y="4718241"/>
            <a:ext cx="64379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dirty="0"/>
              <a:t>https://www.youtube.com/watch?v=dtj9Itd67fk</a:t>
            </a:r>
          </a:p>
        </p:txBody>
      </p:sp>
      <p:pic>
        <p:nvPicPr>
          <p:cNvPr id="58" name="Elementos multimedia en línea 57" title="Letra N (Ene)  | Gira y Aprende Palabras con Plim Plim | Infantil 4K Ultra HD">
            <a:hlinkClick r:id="" action="ppaction://media"/>
            <a:extLst>
              <a:ext uri="{FF2B5EF4-FFF2-40B4-BE49-F238E27FC236}">
                <a16:creationId xmlns:a16="http://schemas.microsoft.com/office/drawing/2014/main" id="{6469BD85-1974-4A5F-AE6C-C331BA6C719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09460" y="645404"/>
            <a:ext cx="7073467" cy="399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05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p36"/>
          <p:cNvSpPr txBox="1">
            <a:spLocks noGrp="1"/>
          </p:cNvSpPr>
          <p:nvPr>
            <p:ph type="title"/>
          </p:nvPr>
        </p:nvSpPr>
        <p:spPr>
          <a:xfrm>
            <a:off x="-2523497" y="-18232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Juego digital con la ayuda de </a:t>
            </a:r>
            <a:br>
              <a:rPr lang="es-MX" dirty="0"/>
            </a:br>
            <a:r>
              <a:rPr lang="es-MX" dirty="0"/>
              <a:t>la educadora</a:t>
            </a:r>
            <a:endParaRPr dirty="0"/>
          </a:p>
        </p:txBody>
      </p:sp>
      <p:sp>
        <p:nvSpPr>
          <p:cNvPr id="2058" name="Google Shape;2058;p36"/>
          <p:cNvSpPr/>
          <p:nvPr/>
        </p:nvSpPr>
        <p:spPr>
          <a:xfrm>
            <a:off x="457198" y="4296233"/>
            <a:ext cx="8221669" cy="432852"/>
          </a:xfrm>
          <a:custGeom>
            <a:avLst/>
            <a:gdLst/>
            <a:ahLst/>
            <a:cxnLst/>
            <a:rect l="l" t="t" r="r" b="b"/>
            <a:pathLst>
              <a:path w="30089" h="2318" extrusionOk="0">
                <a:moveTo>
                  <a:pt x="1" y="1"/>
                </a:moveTo>
                <a:lnTo>
                  <a:pt x="1" y="2317"/>
                </a:lnTo>
                <a:lnTo>
                  <a:pt x="30088" y="2317"/>
                </a:lnTo>
                <a:lnTo>
                  <a:pt x="3008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9" name="Google Shape;2059;p36"/>
          <p:cNvGrpSpPr/>
          <p:nvPr/>
        </p:nvGrpSpPr>
        <p:grpSpPr>
          <a:xfrm>
            <a:off x="271476" y="3213416"/>
            <a:ext cx="2858864" cy="1520808"/>
            <a:chOff x="1992788" y="3126168"/>
            <a:chExt cx="2459661" cy="1308447"/>
          </a:xfrm>
        </p:grpSpPr>
        <p:sp>
          <p:nvSpPr>
            <p:cNvPr id="2060" name="Google Shape;2060;p36"/>
            <p:cNvSpPr/>
            <p:nvPr/>
          </p:nvSpPr>
          <p:spPr>
            <a:xfrm>
              <a:off x="2357666" y="4024546"/>
              <a:ext cx="307553" cy="206155"/>
            </a:xfrm>
            <a:custGeom>
              <a:avLst/>
              <a:gdLst/>
              <a:ahLst/>
              <a:cxnLst/>
              <a:rect l="l" t="t" r="r" b="b"/>
              <a:pathLst>
                <a:path w="1647" h="1104" extrusionOk="0">
                  <a:moveTo>
                    <a:pt x="1408" y="0"/>
                  </a:moveTo>
                  <a:lnTo>
                    <a:pt x="1324" y="191"/>
                  </a:lnTo>
                  <a:lnTo>
                    <a:pt x="1071" y="770"/>
                  </a:lnTo>
                  <a:cubicBezTo>
                    <a:pt x="1052" y="814"/>
                    <a:pt x="1008" y="843"/>
                    <a:pt x="961" y="843"/>
                  </a:cubicBezTo>
                  <a:lnTo>
                    <a:pt x="0" y="843"/>
                  </a:lnTo>
                  <a:lnTo>
                    <a:pt x="0" y="1104"/>
                  </a:lnTo>
                  <a:lnTo>
                    <a:pt x="1093" y="1104"/>
                  </a:lnTo>
                  <a:cubicBezTo>
                    <a:pt x="1162" y="1104"/>
                    <a:pt x="1221" y="1063"/>
                    <a:pt x="1250" y="1001"/>
                  </a:cubicBezTo>
                  <a:lnTo>
                    <a:pt x="1558" y="305"/>
                  </a:lnTo>
                  <a:lnTo>
                    <a:pt x="1646" y="107"/>
                  </a:lnTo>
                  <a:lnTo>
                    <a:pt x="140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36"/>
            <p:cNvSpPr/>
            <p:nvPr/>
          </p:nvSpPr>
          <p:spPr>
            <a:xfrm>
              <a:off x="2343848" y="4181962"/>
              <a:ext cx="27637" cy="48738"/>
            </a:xfrm>
            <a:custGeom>
              <a:avLst/>
              <a:gdLst/>
              <a:ahLst/>
              <a:cxnLst/>
              <a:rect l="l" t="t" r="r" b="b"/>
              <a:pathLst>
                <a:path w="148" h="261" extrusionOk="0">
                  <a:moveTo>
                    <a:pt x="74" y="0"/>
                  </a:moveTo>
                  <a:cubicBezTo>
                    <a:pt x="34" y="0"/>
                    <a:pt x="1" y="59"/>
                    <a:pt x="1" y="132"/>
                  </a:cubicBezTo>
                  <a:cubicBezTo>
                    <a:pt x="1" y="202"/>
                    <a:pt x="34" y="261"/>
                    <a:pt x="74" y="261"/>
                  </a:cubicBezTo>
                  <a:cubicBezTo>
                    <a:pt x="78" y="261"/>
                    <a:pt x="85" y="261"/>
                    <a:pt x="93" y="257"/>
                  </a:cubicBezTo>
                  <a:cubicBezTo>
                    <a:pt x="122" y="242"/>
                    <a:pt x="148" y="191"/>
                    <a:pt x="148" y="132"/>
                  </a:cubicBezTo>
                  <a:cubicBezTo>
                    <a:pt x="148" y="70"/>
                    <a:pt x="122" y="19"/>
                    <a:pt x="93" y="4"/>
                  </a:cubicBezTo>
                  <a:cubicBezTo>
                    <a:pt x="85" y="0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948B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36"/>
            <p:cNvSpPr/>
            <p:nvPr/>
          </p:nvSpPr>
          <p:spPr>
            <a:xfrm>
              <a:off x="2350010" y="4182709"/>
              <a:ext cx="21475" cy="47244"/>
            </a:xfrm>
            <a:custGeom>
              <a:avLst/>
              <a:gdLst/>
              <a:ahLst/>
              <a:cxnLst/>
              <a:rect l="l" t="t" r="r" b="b"/>
              <a:pathLst>
                <a:path w="115" h="253" extrusionOk="0">
                  <a:moveTo>
                    <a:pt x="60" y="0"/>
                  </a:moveTo>
                  <a:cubicBezTo>
                    <a:pt x="27" y="15"/>
                    <a:pt x="1" y="66"/>
                    <a:pt x="1" y="128"/>
                  </a:cubicBezTo>
                  <a:cubicBezTo>
                    <a:pt x="1" y="187"/>
                    <a:pt x="27" y="238"/>
                    <a:pt x="60" y="253"/>
                  </a:cubicBezTo>
                  <a:cubicBezTo>
                    <a:pt x="89" y="238"/>
                    <a:pt x="115" y="187"/>
                    <a:pt x="115" y="128"/>
                  </a:cubicBezTo>
                  <a:cubicBezTo>
                    <a:pt x="115" y="66"/>
                    <a:pt x="89" y="15"/>
                    <a:pt x="60" y="0"/>
                  </a:cubicBezTo>
                  <a:close/>
                </a:path>
              </a:pathLst>
            </a:custGeom>
            <a:solidFill>
              <a:srgbClr val="756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36"/>
            <p:cNvSpPr/>
            <p:nvPr/>
          </p:nvSpPr>
          <p:spPr>
            <a:xfrm>
              <a:off x="2423957" y="3182562"/>
              <a:ext cx="1972295" cy="995484"/>
            </a:xfrm>
            <a:custGeom>
              <a:avLst/>
              <a:gdLst/>
              <a:ahLst/>
              <a:cxnLst/>
              <a:rect l="l" t="t" r="r" b="b"/>
              <a:pathLst>
                <a:path w="10562" h="5331" extrusionOk="0">
                  <a:moveTo>
                    <a:pt x="1221" y="1"/>
                  </a:moveTo>
                  <a:cubicBezTo>
                    <a:pt x="547" y="1"/>
                    <a:pt x="1" y="550"/>
                    <a:pt x="1" y="1225"/>
                  </a:cubicBezTo>
                  <a:lnTo>
                    <a:pt x="1" y="5330"/>
                  </a:lnTo>
                  <a:lnTo>
                    <a:pt x="10539" y="5330"/>
                  </a:lnTo>
                  <a:lnTo>
                    <a:pt x="10550" y="4707"/>
                  </a:lnTo>
                  <a:lnTo>
                    <a:pt x="10550" y="4594"/>
                  </a:lnTo>
                  <a:lnTo>
                    <a:pt x="10550" y="4542"/>
                  </a:lnTo>
                  <a:cubicBezTo>
                    <a:pt x="10550" y="4542"/>
                    <a:pt x="10550" y="4473"/>
                    <a:pt x="10550" y="4473"/>
                  </a:cubicBezTo>
                  <a:lnTo>
                    <a:pt x="10554" y="4355"/>
                  </a:lnTo>
                  <a:lnTo>
                    <a:pt x="10554" y="4308"/>
                  </a:lnTo>
                  <a:lnTo>
                    <a:pt x="10554" y="4234"/>
                  </a:lnTo>
                  <a:lnTo>
                    <a:pt x="10558" y="4117"/>
                  </a:lnTo>
                  <a:lnTo>
                    <a:pt x="10558" y="4069"/>
                  </a:lnTo>
                  <a:lnTo>
                    <a:pt x="10558" y="3996"/>
                  </a:lnTo>
                  <a:cubicBezTo>
                    <a:pt x="10558" y="3959"/>
                    <a:pt x="10561" y="3919"/>
                    <a:pt x="10558" y="3882"/>
                  </a:cubicBezTo>
                  <a:cubicBezTo>
                    <a:pt x="10558" y="3860"/>
                    <a:pt x="10554" y="3838"/>
                    <a:pt x="10550" y="3817"/>
                  </a:cubicBezTo>
                  <a:cubicBezTo>
                    <a:pt x="10539" y="3758"/>
                    <a:pt x="10525" y="3699"/>
                    <a:pt x="10507" y="3644"/>
                  </a:cubicBezTo>
                  <a:cubicBezTo>
                    <a:pt x="10503" y="3626"/>
                    <a:pt x="10496" y="3611"/>
                    <a:pt x="10492" y="3593"/>
                  </a:cubicBezTo>
                  <a:cubicBezTo>
                    <a:pt x="10444" y="3461"/>
                    <a:pt x="10375" y="3336"/>
                    <a:pt x="10290" y="3226"/>
                  </a:cubicBezTo>
                  <a:cubicBezTo>
                    <a:pt x="10243" y="3160"/>
                    <a:pt x="10188" y="3098"/>
                    <a:pt x="10129" y="3043"/>
                  </a:cubicBezTo>
                  <a:cubicBezTo>
                    <a:pt x="10056" y="2977"/>
                    <a:pt x="9982" y="2918"/>
                    <a:pt x="9898" y="2871"/>
                  </a:cubicBezTo>
                  <a:cubicBezTo>
                    <a:pt x="9828" y="2827"/>
                    <a:pt x="9751" y="2790"/>
                    <a:pt x="9674" y="2757"/>
                  </a:cubicBezTo>
                  <a:cubicBezTo>
                    <a:pt x="9608" y="2735"/>
                    <a:pt x="9542" y="2713"/>
                    <a:pt x="9476" y="2698"/>
                  </a:cubicBezTo>
                  <a:cubicBezTo>
                    <a:pt x="9469" y="2698"/>
                    <a:pt x="9462" y="2698"/>
                    <a:pt x="9454" y="2695"/>
                  </a:cubicBezTo>
                  <a:cubicBezTo>
                    <a:pt x="9377" y="2677"/>
                    <a:pt x="9315" y="2633"/>
                    <a:pt x="9264" y="2578"/>
                  </a:cubicBezTo>
                  <a:cubicBezTo>
                    <a:pt x="9264" y="2578"/>
                    <a:pt x="9260" y="2574"/>
                    <a:pt x="9260" y="2574"/>
                  </a:cubicBezTo>
                  <a:cubicBezTo>
                    <a:pt x="9205" y="2508"/>
                    <a:pt x="9172" y="2424"/>
                    <a:pt x="9172" y="2328"/>
                  </a:cubicBezTo>
                  <a:lnTo>
                    <a:pt x="9172" y="1225"/>
                  </a:lnTo>
                  <a:cubicBezTo>
                    <a:pt x="9172" y="554"/>
                    <a:pt x="8633" y="12"/>
                    <a:pt x="7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36"/>
            <p:cNvSpPr/>
            <p:nvPr/>
          </p:nvSpPr>
          <p:spPr>
            <a:xfrm>
              <a:off x="4279719" y="3784966"/>
              <a:ext cx="116523" cy="393077"/>
            </a:xfrm>
            <a:custGeom>
              <a:avLst/>
              <a:gdLst/>
              <a:ahLst/>
              <a:cxnLst/>
              <a:rect l="l" t="t" r="r" b="b"/>
              <a:pathLst>
                <a:path w="624" h="2105" extrusionOk="0">
                  <a:moveTo>
                    <a:pt x="352" y="0"/>
                  </a:moveTo>
                  <a:cubicBezTo>
                    <a:pt x="158" y="0"/>
                    <a:pt x="0" y="158"/>
                    <a:pt x="4" y="352"/>
                  </a:cubicBezTo>
                  <a:cubicBezTo>
                    <a:pt x="4" y="814"/>
                    <a:pt x="8" y="1573"/>
                    <a:pt x="0" y="1591"/>
                  </a:cubicBezTo>
                  <a:lnTo>
                    <a:pt x="601" y="2104"/>
                  </a:lnTo>
                  <a:lnTo>
                    <a:pt x="612" y="1481"/>
                  </a:lnTo>
                  <a:lnTo>
                    <a:pt x="612" y="1368"/>
                  </a:lnTo>
                  <a:lnTo>
                    <a:pt x="612" y="1316"/>
                  </a:lnTo>
                  <a:cubicBezTo>
                    <a:pt x="612" y="1316"/>
                    <a:pt x="612" y="1247"/>
                    <a:pt x="612" y="1247"/>
                  </a:cubicBezTo>
                  <a:lnTo>
                    <a:pt x="616" y="1129"/>
                  </a:lnTo>
                  <a:lnTo>
                    <a:pt x="616" y="1082"/>
                  </a:lnTo>
                  <a:lnTo>
                    <a:pt x="616" y="1008"/>
                  </a:lnTo>
                  <a:lnTo>
                    <a:pt x="620" y="891"/>
                  </a:lnTo>
                  <a:lnTo>
                    <a:pt x="620" y="843"/>
                  </a:lnTo>
                  <a:lnTo>
                    <a:pt x="620" y="770"/>
                  </a:lnTo>
                  <a:cubicBezTo>
                    <a:pt x="620" y="733"/>
                    <a:pt x="623" y="693"/>
                    <a:pt x="620" y="656"/>
                  </a:cubicBezTo>
                  <a:cubicBezTo>
                    <a:pt x="620" y="634"/>
                    <a:pt x="616" y="612"/>
                    <a:pt x="612" y="591"/>
                  </a:cubicBezTo>
                  <a:cubicBezTo>
                    <a:pt x="601" y="532"/>
                    <a:pt x="587" y="473"/>
                    <a:pt x="569" y="418"/>
                  </a:cubicBezTo>
                  <a:cubicBezTo>
                    <a:pt x="565" y="400"/>
                    <a:pt x="558" y="385"/>
                    <a:pt x="554" y="367"/>
                  </a:cubicBezTo>
                  <a:cubicBezTo>
                    <a:pt x="506" y="235"/>
                    <a:pt x="437" y="110"/>
                    <a:pt x="3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36"/>
            <p:cNvSpPr/>
            <p:nvPr/>
          </p:nvSpPr>
          <p:spPr>
            <a:xfrm>
              <a:off x="2372605" y="4077204"/>
              <a:ext cx="203541" cy="100837"/>
            </a:xfrm>
            <a:custGeom>
              <a:avLst/>
              <a:gdLst/>
              <a:ahLst/>
              <a:cxnLst/>
              <a:rect l="l" t="t" r="r" b="b"/>
              <a:pathLst>
                <a:path w="1090" h="540" extrusionOk="0">
                  <a:moveTo>
                    <a:pt x="268" y="1"/>
                  </a:moveTo>
                  <a:cubicBezTo>
                    <a:pt x="122" y="1"/>
                    <a:pt x="1" y="122"/>
                    <a:pt x="1" y="272"/>
                  </a:cubicBezTo>
                  <a:cubicBezTo>
                    <a:pt x="1" y="418"/>
                    <a:pt x="122" y="539"/>
                    <a:pt x="268" y="539"/>
                  </a:cubicBezTo>
                  <a:lnTo>
                    <a:pt x="1090" y="539"/>
                  </a:lnTo>
                  <a:lnTo>
                    <a:pt x="1090" y="510"/>
                  </a:lnTo>
                  <a:cubicBezTo>
                    <a:pt x="1090" y="228"/>
                    <a:pt x="862" y="1"/>
                    <a:pt x="584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36"/>
            <p:cNvSpPr/>
            <p:nvPr/>
          </p:nvSpPr>
          <p:spPr>
            <a:xfrm>
              <a:off x="2372605" y="4119593"/>
              <a:ext cx="203541" cy="58448"/>
            </a:xfrm>
            <a:custGeom>
              <a:avLst/>
              <a:gdLst/>
              <a:ahLst/>
              <a:cxnLst/>
              <a:rect l="l" t="t" r="r" b="b"/>
              <a:pathLst>
                <a:path w="1090" h="313" extrusionOk="0">
                  <a:moveTo>
                    <a:pt x="1" y="1"/>
                  </a:moveTo>
                  <a:lnTo>
                    <a:pt x="1" y="89"/>
                  </a:lnTo>
                  <a:cubicBezTo>
                    <a:pt x="1" y="213"/>
                    <a:pt x="104" y="312"/>
                    <a:pt x="228" y="312"/>
                  </a:cubicBezTo>
                  <a:lnTo>
                    <a:pt x="1090" y="312"/>
                  </a:lnTo>
                  <a:lnTo>
                    <a:pt x="1090" y="221"/>
                  </a:lnTo>
                  <a:lnTo>
                    <a:pt x="228" y="221"/>
                  </a:lnTo>
                  <a:cubicBezTo>
                    <a:pt x="104" y="221"/>
                    <a:pt x="5" y="122"/>
                    <a:pt x="1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36"/>
            <p:cNvSpPr/>
            <p:nvPr/>
          </p:nvSpPr>
          <p:spPr>
            <a:xfrm>
              <a:off x="4227060" y="4077204"/>
              <a:ext cx="225389" cy="100837"/>
            </a:xfrm>
            <a:custGeom>
              <a:avLst/>
              <a:gdLst/>
              <a:ahLst/>
              <a:cxnLst/>
              <a:rect l="l" t="t" r="r" b="b"/>
              <a:pathLst>
                <a:path w="1207" h="540" extrusionOk="0">
                  <a:moveTo>
                    <a:pt x="510" y="1"/>
                  </a:moveTo>
                  <a:cubicBezTo>
                    <a:pt x="227" y="1"/>
                    <a:pt x="0" y="228"/>
                    <a:pt x="0" y="510"/>
                  </a:cubicBezTo>
                  <a:lnTo>
                    <a:pt x="0" y="539"/>
                  </a:lnTo>
                  <a:lnTo>
                    <a:pt x="935" y="539"/>
                  </a:lnTo>
                  <a:cubicBezTo>
                    <a:pt x="1085" y="539"/>
                    <a:pt x="1206" y="418"/>
                    <a:pt x="1206" y="272"/>
                  </a:cubicBezTo>
                  <a:cubicBezTo>
                    <a:pt x="1206" y="122"/>
                    <a:pt x="1085" y="1"/>
                    <a:pt x="935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36"/>
            <p:cNvSpPr/>
            <p:nvPr/>
          </p:nvSpPr>
          <p:spPr>
            <a:xfrm>
              <a:off x="2607517" y="3947798"/>
              <a:ext cx="569728" cy="284958"/>
            </a:xfrm>
            <a:custGeom>
              <a:avLst/>
              <a:gdLst/>
              <a:ahLst/>
              <a:cxnLst/>
              <a:rect l="l" t="t" r="r" b="b"/>
              <a:pathLst>
                <a:path w="3051" h="1526" extrusionOk="0">
                  <a:moveTo>
                    <a:pt x="1525" y="1"/>
                  </a:moveTo>
                  <a:cubicBezTo>
                    <a:pt x="788" y="1"/>
                    <a:pt x="172" y="525"/>
                    <a:pt x="33" y="1221"/>
                  </a:cubicBezTo>
                  <a:cubicBezTo>
                    <a:pt x="0" y="1379"/>
                    <a:pt x="125" y="1526"/>
                    <a:pt x="282" y="1526"/>
                  </a:cubicBezTo>
                  <a:lnTo>
                    <a:pt x="2768" y="1526"/>
                  </a:lnTo>
                  <a:cubicBezTo>
                    <a:pt x="2929" y="1526"/>
                    <a:pt x="3050" y="1379"/>
                    <a:pt x="3021" y="1221"/>
                  </a:cubicBezTo>
                  <a:cubicBezTo>
                    <a:pt x="2878" y="525"/>
                    <a:pt x="2262" y="1"/>
                    <a:pt x="1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36"/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36"/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36"/>
            <p:cNvSpPr/>
            <p:nvPr/>
          </p:nvSpPr>
          <p:spPr>
            <a:xfrm>
              <a:off x="2690240" y="4030708"/>
              <a:ext cx="404095" cy="403908"/>
            </a:xfrm>
            <a:custGeom>
              <a:avLst/>
              <a:gdLst/>
              <a:ahLst/>
              <a:cxnLst/>
              <a:rect l="l" t="t" r="r" b="b"/>
              <a:pathLst>
                <a:path w="2164" h="2163" extrusionOk="0">
                  <a:moveTo>
                    <a:pt x="1082" y="0"/>
                  </a:moveTo>
                  <a:cubicBezTo>
                    <a:pt x="485" y="0"/>
                    <a:pt x="1" y="484"/>
                    <a:pt x="1" y="1082"/>
                  </a:cubicBezTo>
                  <a:cubicBezTo>
                    <a:pt x="1" y="1679"/>
                    <a:pt x="485" y="2163"/>
                    <a:pt x="1082" y="2163"/>
                  </a:cubicBezTo>
                  <a:cubicBezTo>
                    <a:pt x="1680" y="2163"/>
                    <a:pt x="2163" y="1679"/>
                    <a:pt x="2163" y="1082"/>
                  </a:cubicBezTo>
                  <a:cubicBezTo>
                    <a:pt x="2163" y="484"/>
                    <a:pt x="1680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36"/>
            <p:cNvSpPr/>
            <p:nvPr/>
          </p:nvSpPr>
          <p:spPr>
            <a:xfrm>
              <a:off x="2797052" y="4120340"/>
              <a:ext cx="207649" cy="207649"/>
            </a:xfrm>
            <a:custGeom>
              <a:avLst/>
              <a:gdLst/>
              <a:ahLst/>
              <a:cxnLst/>
              <a:rect l="l" t="t" r="r" b="b"/>
              <a:pathLst>
                <a:path w="1112" h="1112" extrusionOk="0">
                  <a:moveTo>
                    <a:pt x="558" y="0"/>
                  </a:moveTo>
                  <a:cubicBezTo>
                    <a:pt x="250" y="0"/>
                    <a:pt x="1" y="250"/>
                    <a:pt x="1" y="554"/>
                  </a:cubicBezTo>
                  <a:cubicBezTo>
                    <a:pt x="1" y="862"/>
                    <a:pt x="250" y="1111"/>
                    <a:pt x="558" y="1111"/>
                  </a:cubicBezTo>
                  <a:cubicBezTo>
                    <a:pt x="866" y="1111"/>
                    <a:pt x="1111" y="862"/>
                    <a:pt x="1111" y="554"/>
                  </a:cubicBezTo>
                  <a:cubicBezTo>
                    <a:pt x="1111" y="250"/>
                    <a:pt x="866" y="0"/>
                    <a:pt x="558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36"/>
            <p:cNvSpPr/>
            <p:nvPr/>
          </p:nvSpPr>
          <p:spPr>
            <a:xfrm>
              <a:off x="3660136" y="3947798"/>
              <a:ext cx="570475" cy="284958"/>
            </a:xfrm>
            <a:custGeom>
              <a:avLst/>
              <a:gdLst/>
              <a:ahLst/>
              <a:cxnLst/>
              <a:rect l="l" t="t" r="r" b="b"/>
              <a:pathLst>
                <a:path w="3055" h="1526" extrusionOk="0">
                  <a:moveTo>
                    <a:pt x="1530" y="1"/>
                  </a:moveTo>
                  <a:cubicBezTo>
                    <a:pt x="789" y="1"/>
                    <a:pt x="177" y="525"/>
                    <a:pt x="34" y="1221"/>
                  </a:cubicBezTo>
                  <a:cubicBezTo>
                    <a:pt x="1" y="1379"/>
                    <a:pt x="126" y="1526"/>
                    <a:pt x="287" y="1526"/>
                  </a:cubicBezTo>
                  <a:lnTo>
                    <a:pt x="2768" y="1526"/>
                  </a:lnTo>
                  <a:cubicBezTo>
                    <a:pt x="2930" y="1526"/>
                    <a:pt x="3054" y="1379"/>
                    <a:pt x="3021" y="1221"/>
                  </a:cubicBezTo>
                  <a:cubicBezTo>
                    <a:pt x="2882" y="525"/>
                    <a:pt x="2266" y="1"/>
                    <a:pt x="15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36"/>
            <p:cNvSpPr/>
            <p:nvPr/>
          </p:nvSpPr>
          <p:spPr>
            <a:xfrm>
              <a:off x="3725306" y="4012221"/>
              <a:ext cx="440881" cy="220534"/>
            </a:xfrm>
            <a:custGeom>
              <a:avLst/>
              <a:gdLst/>
              <a:ahLst/>
              <a:cxnLst/>
              <a:rect l="l" t="t" r="r" b="b"/>
              <a:pathLst>
                <a:path w="2361" h="1181" extrusionOk="0">
                  <a:moveTo>
                    <a:pt x="1181" y="0"/>
                  </a:moveTo>
                  <a:cubicBezTo>
                    <a:pt x="528" y="0"/>
                    <a:pt x="0" y="528"/>
                    <a:pt x="0" y="1181"/>
                  </a:cubicBezTo>
                  <a:lnTo>
                    <a:pt x="2361" y="1181"/>
                  </a:lnTo>
                  <a:cubicBezTo>
                    <a:pt x="2361" y="528"/>
                    <a:pt x="1829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36"/>
            <p:cNvSpPr/>
            <p:nvPr/>
          </p:nvSpPr>
          <p:spPr>
            <a:xfrm>
              <a:off x="3743046" y="4025853"/>
              <a:ext cx="404655" cy="404841"/>
            </a:xfrm>
            <a:custGeom>
              <a:avLst/>
              <a:gdLst/>
              <a:ahLst/>
              <a:cxnLst/>
              <a:rect l="l" t="t" r="r" b="b"/>
              <a:pathLst>
                <a:path w="2167" h="2168" extrusionOk="0">
                  <a:moveTo>
                    <a:pt x="1086" y="1"/>
                  </a:moveTo>
                  <a:cubicBezTo>
                    <a:pt x="488" y="1"/>
                    <a:pt x="0" y="488"/>
                    <a:pt x="0" y="1086"/>
                  </a:cubicBezTo>
                  <a:cubicBezTo>
                    <a:pt x="0" y="1683"/>
                    <a:pt x="488" y="2167"/>
                    <a:pt x="1086" y="2167"/>
                  </a:cubicBezTo>
                  <a:cubicBezTo>
                    <a:pt x="1683" y="2167"/>
                    <a:pt x="2167" y="1683"/>
                    <a:pt x="2167" y="1086"/>
                  </a:cubicBezTo>
                  <a:cubicBezTo>
                    <a:pt x="2167" y="488"/>
                    <a:pt x="1683" y="1"/>
                    <a:pt x="10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36"/>
            <p:cNvSpPr/>
            <p:nvPr/>
          </p:nvSpPr>
          <p:spPr>
            <a:xfrm>
              <a:off x="3844256" y="4114925"/>
              <a:ext cx="207649" cy="207463"/>
            </a:xfrm>
            <a:custGeom>
              <a:avLst/>
              <a:gdLst/>
              <a:ahLst/>
              <a:cxnLst/>
              <a:rect l="l" t="t" r="r" b="b"/>
              <a:pathLst>
                <a:path w="1112" h="1111" extrusionOk="0">
                  <a:moveTo>
                    <a:pt x="555" y="0"/>
                  </a:moveTo>
                  <a:cubicBezTo>
                    <a:pt x="250" y="0"/>
                    <a:pt x="1" y="249"/>
                    <a:pt x="1" y="557"/>
                  </a:cubicBezTo>
                  <a:cubicBezTo>
                    <a:pt x="1" y="865"/>
                    <a:pt x="250" y="1111"/>
                    <a:pt x="555" y="1111"/>
                  </a:cubicBezTo>
                  <a:cubicBezTo>
                    <a:pt x="862" y="1111"/>
                    <a:pt x="1112" y="865"/>
                    <a:pt x="1112" y="557"/>
                  </a:cubicBezTo>
                  <a:cubicBezTo>
                    <a:pt x="1112" y="249"/>
                    <a:pt x="862" y="0"/>
                    <a:pt x="555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36"/>
            <p:cNvSpPr/>
            <p:nvPr/>
          </p:nvSpPr>
          <p:spPr>
            <a:xfrm>
              <a:off x="4279719" y="3721289"/>
              <a:ext cx="82350" cy="118577"/>
            </a:xfrm>
            <a:custGeom>
              <a:avLst/>
              <a:gdLst/>
              <a:ahLst/>
              <a:cxnLst/>
              <a:rect l="l" t="t" r="r" b="b"/>
              <a:pathLst>
                <a:path w="441" h="635" extrusionOk="0">
                  <a:moveTo>
                    <a:pt x="220" y="0"/>
                  </a:moveTo>
                  <a:cubicBezTo>
                    <a:pt x="99" y="0"/>
                    <a:pt x="0" y="143"/>
                    <a:pt x="0" y="319"/>
                  </a:cubicBezTo>
                  <a:cubicBezTo>
                    <a:pt x="0" y="492"/>
                    <a:pt x="99" y="635"/>
                    <a:pt x="220" y="635"/>
                  </a:cubicBezTo>
                  <a:cubicBezTo>
                    <a:pt x="341" y="635"/>
                    <a:pt x="440" y="492"/>
                    <a:pt x="440" y="319"/>
                  </a:cubicBezTo>
                  <a:cubicBezTo>
                    <a:pt x="440" y="143"/>
                    <a:pt x="341" y="0"/>
                    <a:pt x="2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36"/>
            <p:cNvSpPr/>
            <p:nvPr/>
          </p:nvSpPr>
          <p:spPr>
            <a:xfrm>
              <a:off x="4230422" y="3697388"/>
              <a:ext cx="95982" cy="120631"/>
            </a:xfrm>
            <a:custGeom>
              <a:avLst/>
              <a:gdLst/>
              <a:ahLst/>
              <a:cxnLst/>
              <a:rect l="l" t="t" r="r" b="b"/>
              <a:pathLst>
                <a:path w="514" h="646" extrusionOk="0">
                  <a:moveTo>
                    <a:pt x="0" y="0"/>
                  </a:moveTo>
                  <a:lnTo>
                    <a:pt x="26" y="55"/>
                  </a:lnTo>
                  <a:lnTo>
                    <a:pt x="312" y="645"/>
                  </a:lnTo>
                  <a:lnTo>
                    <a:pt x="455" y="286"/>
                  </a:lnTo>
                  <a:lnTo>
                    <a:pt x="514" y="132"/>
                  </a:lnTo>
                  <a:lnTo>
                    <a:pt x="426" y="1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36"/>
            <p:cNvSpPr/>
            <p:nvPr/>
          </p:nvSpPr>
          <p:spPr>
            <a:xfrm>
              <a:off x="4292044" y="3728199"/>
              <a:ext cx="65917" cy="100650"/>
            </a:xfrm>
            <a:custGeom>
              <a:avLst/>
              <a:gdLst/>
              <a:ahLst/>
              <a:cxnLst/>
              <a:rect l="l" t="t" r="r" b="b"/>
              <a:pathLst>
                <a:path w="353" h="539" extrusionOk="0">
                  <a:moveTo>
                    <a:pt x="176" y="0"/>
                  </a:moveTo>
                  <a:cubicBezTo>
                    <a:pt x="77" y="0"/>
                    <a:pt x="0" y="121"/>
                    <a:pt x="0" y="271"/>
                  </a:cubicBezTo>
                  <a:cubicBezTo>
                    <a:pt x="0" y="418"/>
                    <a:pt x="77" y="539"/>
                    <a:pt x="176" y="539"/>
                  </a:cubicBezTo>
                  <a:cubicBezTo>
                    <a:pt x="272" y="539"/>
                    <a:pt x="352" y="418"/>
                    <a:pt x="352" y="271"/>
                  </a:cubicBezTo>
                  <a:cubicBezTo>
                    <a:pt x="352" y="121"/>
                    <a:pt x="272" y="0"/>
                    <a:pt x="176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36"/>
            <p:cNvSpPr/>
            <p:nvPr/>
          </p:nvSpPr>
          <p:spPr>
            <a:xfrm>
              <a:off x="4296712" y="3748739"/>
              <a:ext cx="46870" cy="71893"/>
            </a:xfrm>
            <a:custGeom>
              <a:avLst/>
              <a:gdLst/>
              <a:ahLst/>
              <a:cxnLst/>
              <a:rect l="l" t="t" r="r" b="b"/>
              <a:pathLst>
                <a:path w="251" h="385" extrusionOk="0">
                  <a:moveTo>
                    <a:pt x="126" y="0"/>
                  </a:moveTo>
                  <a:cubicBezTo>
                    <a:pt x="56" y="0"/>
                    <a:pt x="1" y="88"/>
                    <a:pt x="1" y="194"/>
                  </a:cubicBezTo>
                  <a:cubicBezTo>
                    <a:pt x="1" y="301"/>
                    <a:pt x="56" y="385"/>
                    <a:pt x="126" y="385"/>
                  </a:cubicBezTo>
                  <a:cubicBezTo>
                    <a:pt x="192" y="385"/>
                    <a:pt x="250" y="301"/>
                    <a:pt x="250" y="194"/>
                  </a:cubicBezTo>
                  <a:cubicBezTo>
                    <a:pt x="250" y="88"/>
                    <a:pt x="192" y="0"/>
                    <a:pt x="126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36"/>
            <p:cNvSpPr/>
            <p:nvPr/>
          </p:nvSpPr>
          <p:spPr>
            <a:xfrm>
              <a:off x="4302874" y="3743884"/>
              <a:ext cx="44816" cy="69279"/>
            </a:xfrm>
            <a:custGeom>
              <a:avLst/>
              <a:gdLst/>
              <a:ahLst/>
              <a:cxnLst/>
              <a:rect l="l" t="t" r="r" b="b"/>
              <a:pathLst>
                <a:path w="240" h="371" extrusionOk="0">
                  <a:moveTo>
                    <a:pt x="122" y="0"/>
                  </a:moveTo>
                  <a:cubicBezTo>
                    <a:pt x="52" y="0"/>
                    <a:pt x="1" y="85"/>
                    <a:pt x="1" y="187"/>
                  </a:cubicBezTo>
                  <a:cubicBezTo>
                    <a:pt x="1" y="286"/>
                    <a:pt x="52" y="371"/>
                    <a:pt x="122" y="371"/>
                  </a:cubicBezTo>
                  <a:cubicBezTo>
                    <a:pt x="188" y="371"/>
                    <a:pt x="239" y="286"/>
                    <a:pt x="239" y="187"/>
                  </a:cubicBezTo>
                  <a:cubicBezTo>
                    <a:pt x="239" y="85"/>
                    <a:pt x="188" y="0"/>
                    <a:pt x="122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36"/>
            <p:cNvSpPr/>
            <p:nvPr/>
          </p:nvSpPr>
          <p:spPr>
            <a:xfrm>
              <a:off x="4310531" y="3743884"/>
              <a:ext cx="37160" cy="65917"/>
            </a:xfrm>
            <a:custGeom>
              <a:avLst/>
              <a:gdLst/>
              <a:ahLst/>
              <a:cxnLst/>
              <a:rect l="l" t="t" r="r" b="b"/>
              <a:pathLst>
                <a:path w="199" h="353" extrusionOk="0">
                  <a:moveTo>
                    <a:pt x="81" y="0"/>
                  </a:moveTo>
                  <a:cubicBezTo>
                    <a:pt x="48" y="0"/>
                    <a:pt x="22" y="19"/>
                    <a:pt x="0" y="44"/>
                  </a:cubicBezTo>
                  <a:cubicBezTo>
                    <a:pt x="19" y="33"/>
                    <a:pt x="37" y="26"/>
                    <a:pt x="55" y="26"/>
                  </a:cubicBezTo>
                  <a:cubicBezTo>
                    <a:pt x="70" y="26"/>
                    <a:pt x="85" y="30"/>
                    <a:pt x="99" y="41"/>
                  </a:cubicBezTo>
                  <a:cubicBezTo>
                    <a:pt x="74" y="55"/>
                    <a:pt x="55" y="99"/>
                    <a:pt x="55" y="151"/>
                  </a:cubicBezTo>
                  <a:cubicBezTo>
                    <a:pt x="55" y="213"/>
                    <a:pt x="85" y="264"/>
                    <a:pt x="121" y="264"/>
                  </a:cubicBezTo>
                  <a:cubicBezTo>
                    <a:pt x="143" y="264"/>
                    <a:pt x="162" y="250"/>
                    <a:pt x="173" y="228"/>
                  </a:cubicBezTo>
                  <a:lnTo>
                    <a:pt x="173" y="228"/>
                  </a:lnTo>
                  <a:cubicBezTo>
                    <a:pt x="173" y="275"/>
                    <a:pt x="154" y="319"/>
                    <a:pt x="132" y="352"/>
                  </a:cubicBezTo>
                  <a:cubicBezTo>
                    <a:pt x="173" y="319"/>
                    <a:pt x="198" y="257"/>
                    <a:pt x="198" y="187"/>
                  </a:cubicBezTo>
                  <a:cubicBezTo>
                    <a:pt x="198" y="147"/>
                    <a:pt x="191" y="114"/>
                    <a:pt x="180" y="85"/>
                  </a:cubicBezTo>
                  <a:cubicBezTo>
                    <a:pt x="176" y="81"/>
                    <a:pt x="176" y="77"/>
                    <a:pt x="176" y="77"/>
                  </a:cubicBezTo>
                  <a:cubicBezTo>
                    <a:pt x="173" y="74"/>
                    <a:pt x="173" y="70"/>
                    <a:pt x="169" y="66"/>
                  </a:cubicBezTo>
                  <a:cubicBezTo>
                    <a:pt x="147" y="26"/>
                    <a:pt x="114" y="0"/>
                    <a:pt x="81" y="0"/>
                  </a:cubicBezTo>
                  <a:close/>
                </a:path>
              </a:pathLst>
            </a:custGeom>
            <a:solidFill>
              <a:srgbClr val="EEE3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36"/>
            <p:cNvSpPr/>
            <p:nvPr/>
          </p:nvSpPr>
          <p:spPr>
            <a:xfrm>
              <a:off x="4296712" y="3853310"/>
              <a:ext cx="85898" cy="30998"/>
            </a:xfrm>
            <a:custGeom>
              <a:avLst/>
              <a:gdLst/>
              <a:ahLst/>
              <a:cxnLst/>
              <a:rect l="l" t="t" r="r" b="b"/>
              <a:pathLst>
                <a:path w="460" h="166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45" y="159"/>
                    <a:pt x="63" y="166"/>
                    <a:pt x="82" y="166"/>
                  </a:cubicBezTo>
                  <a:lnTo>
                    <a:pt x="459" y="166"/>
                  </a:lnTo>
                  <a:cubicBezTo>
                    <a:pt x="452" y="129"/>
                    <a:pt x="441" y="89"/>
                    <a:pt x="430" y="52"/>
                  </a:cubicBez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36"/>
            <p:cNvSpPr/>
            <p:nvPr/>
          </p:nvSpPr>
          <p:spPr>
            <a:xfrm>
              <a:off x="4296712" y="3853310"/>
              <a:ext cx="80296" cy="30438"/>
            </a:xfrm>
            <a:custGeom>
              <a:avLst/>
              <a:gdLst/>
              <a:ahLst/>
              <a:cxnLst/>
              <a:rect l="l" t="t" r="r" b="b"/>
              <a:pathLst>
                <a:path w="430" h="163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38" y="155"/>
                    <a:pt x="49" y="159"/>
                    <a:pt x="56" y="162"/>
                  </a:cubicBezTo>
                  <a:cubicBezTo>
                    <a:pt x="52" y="155"/>
                    <a:pt x="52" y="144"/>
                    <a:pt x="52" y="133"/>
                  </a:cubicBezTo>
                  <a:cubicBezTo>
                    <a:pt x="52" y="89"/>
                    <a:pt x="89" y="52"/>
                    <a:pt x="133" y="52"/>
                  </a:cubicBezTo>
                  <a:lnTo>
                    <a:pt x="430" y="52"/>
                  </a:ln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36"/>
            <p:cNvSpPr/>
            <p:nvPr/>
          </p:nvSpPr>
          <p:spPr>
            <a:xfrm>
              <a:off x="4296712" y="3897940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63" y="165"/>
                    <a:pt x="74" y="165"/>
                    <a:pt x="82" y="165"/>
                  </a:cubicBezTo>
                  <a:lnTo>
                    <a:pt x="481" y="165"/>
                  </a:lnTo>
                  <a:lnTo>
                    <a:pt x="481" y="51"/>
                  </a:lnTo>
                  <a:cubicBezTo>
                    <a:pt x="481" y="51"/>
                    <a:pt x="481" y="51"/>
                    <a:pt x="481" y="48"/>
                  </a:cubicBez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36"/>
            <p:cNvSpPr/>
            <p:nvPr/>
          </p:nvSpPr>
          <p:spPr>
            <a:xfrm>
              <a:off x="4296712" y="3897940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52" y="150"/>
                    <a:pt x="52" y="143"/>
                    <a:pt x="52" y="132"/>
                  </a:cubicBezTo>
                  <a:cubicBezTo>
                    <a:pt x="52" y="88"/>
                    <a:pt x="89" y="48"/>
                    <a:pt x="133" y="48"/>
                  </a:cubicBezTo>
                  <a:lnTo>
                    <a:pt x="481" y="48"/>
                  </a:ln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36"/>
            <p:cNvSpPr/>
            <p:nvPr/>
          </p:nvSpPr>
          <p:spPr>
            <a:xfrm>
              <a:off x="4296712" y="3942383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63" y="162"/>
                    <a:pt x="74" y="165"/>
                    <a:pt x="82" y="165"/>
                  </a:cubicBezTo>
                  <a:lnTo>
                    <a:pt x="478" y="165"/>
                  </a:ln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36"/>
            <p:cNvSpPr/>
            <p:nvPr/>
          </p:nvSpPr>
          <p:spPr>
            <a:xfrm>
              <a:off x="4296712" y="3942383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52" y="151"/>
                    <a:pt x="52" y="143"/>
                    <a:pt x="52" y="132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36"/>
            <p:cNvSpPr/>
            <p:nvPr/>
          </p:nvSpPr>
          <p:spPr>
            <a:xfrm>
              <a:off x="4296712" y="3986825"/>
              <a:ext cx="89259" cy="30998"/>
            </a:xfrm>
            <a:custGeom>
              <a:avLst/>
              <a:gdLst/>
              <a:ahLst/>
              <a:cxnLst/>
              <a:rect l="l" t="t" r="r" b="b"/>
              <a:pathLst>
                <a:path w="478" h="166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63" y="162"/>
                    <a:pt x="74" y="166"/>
                    <a:pt x="82" y="166"/>
                  </a:cubicBezTo>
                  <a:lnTo>
                    <a:pt x="474" y="166"/>
                  </a:ln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36"/>
            <p:cNvSpPr/>
            <p:nvPr/>
          </p:nvSpPr>
          <p:spPr>
            <a:xfrm>
              <a:off x="4296712" y="3986825"/>
              <a:ext cx="89259" cy="29691"/>
            </a:xfrm>
            <a:custGeom>
              <a:avLst/>
              <a:gdLst/>
              <a:ahLst/>
              <a:cxnLst/>
              <a:rect l="l" t="t" r="r" b="b"/>
              <a:pathLst>
                <a:path w="478" h="159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52" y="151"/>
                    <a:pt x="52" y="140"/>
                    <a:pt x="52" y="133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36"/>
            <p:cNvSpPr/>
            <p:nvPr/>
          </p:nvSpPr>
          <p:spPr>
            <a:xfrm>
              <a:off x="4296712" y="4030708"/>
              <a:ext cx="88512" cy="30998"/>
            </a:xfrm>
            <a:custGeom>
              <a:avLst/>
              <a:gdLst/>
              <a:ahLst/>
              <a:cxnLst/>
              <a:rect l="l" t="t" r="r" b="b"/>
              <a:pathLst>
                <a:path w="474" h="166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45" y="162"/>
                    <a:pt x="63" y="165"/>
                    <a:pt x="82" y="165"/>
                  </a:cubicBezTo>
                  <a:lnTo>
                    <a:pt x="470" y="165"/>
                  </a:ln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36"/>
            <p:cNvSpPr/>
            <p:nvPr/>
          </p:nvSpPr>
          <p:spPr>
            <a:xfrm>
              <a:off x="4296712" y="4030708"/>
              <a:ext cx="88512" cy="30251"/>
            </a:xfrm>
            <a:custGeom>
              <a:avLst/>
              <a:gdLst/>
              <a:ahLst/>
              <a:cxnLst/>
              <a:rect l="l" t="t" r="r" b="b"/>
              <a:pathLst>
                <a:path w="474" h="162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38" y="154"/>
                    <a:pt x="49" y="158"/>
                    <a:pt x="56" y="162"/>
                  </a:cubicBezTo>
                  <a:cubicBezTo>
                    <a:pt x="52" y="154"/>
                    <a:pt x="52" y="143"/>
                    <a:pt x="52" y="132"/>
                  </a:cubicBezTo>
                  <a:cubicBezTo>
                    <a:pt x="52" y="88"/>
                    <a:pt x="89" y="52"/>
                    <a:pt x="133" y="52"/>
                  </a:cubicBez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36"/>
            <p:cNvSpPr/>
            <p:nvPr/>
          </p:nvSpPr>
          <p:spPr>
            <a:xfrm>
              <a:off x="2436281" y="3223643"/>
              <a:ext cx="1687524" cy="449284"/>
            </a:xfrm>
            <a:custGeom>
              <a:avLst/>
              <a:gdLst/>
              <a:ahLst/>
              <a:cxnLst/>
              <a:rect l="l" t="t" r="r" b="b"/>
              <a:pathLst>
                <a:path w="9037" h="2406" extrusionOk="0">
                  <a:moveTo>
                    <a:pt x="1155" y="1"/>
                  </a:moveTo>
                  <a:cubicBezTo>
                    <a:pt x="778" y="1"/>
                    <a:pt x="441" y="184"/>
                    <a:pt x="228" y="466"/>
                  </a:cubicBezTo>
                  <a:cubicBezTo>
                    <a:pt x="85" y="660"/>
                    <a:pt x="1" y="899"/>
                    <a:pt x="1" y="1155"/>
                  </a:cubicBezTo>
                  <a:lnTo>
                    <a:pt x="1" y="2405"/>
                  </a:lnTo>
                  <a:lnTo>
                    <a:pt x="9037" y="2405"/>
                  </a:lnTo>
                  <a:lnTo>
                    <a:pt x="9037" y="1155"/>
                  </a:lnTo>
                  <a:cubicBezTo>
                    <a:pt x="9037" y="957"/>
                    <a:pt x="8989" y="774"/>
                    <a:pt x="8901" y="613"/>
                  </a:cubicBezTo>
                  <a:cubicBezTo>
                    <a:pt x="8875" y="565"/>
                    <a:pt x="8846" y="521"/>
                    <a:pt x="8813" y="477"/>
                  </a:cubicBezTo>
                  <a:cubicBezTo>
                    <a:pt x="8809" y="466"/>
                    <a:pt x="8802" y="459"/>
                    <a:pt x="8795" y="451"/>
                  </a:cubicBezTo>
                  <a:cubicBezTo>
                    <a:pt x="8784" y="440"/>
                    <a:pt x="8776" y="426"/>
                    <a:pt x="8765" y="415"/>
                  </a:cubicBezTo>
                  <a:cubicBezTo>
                    <a:pt x="8751" y="396"/>
                    <a:pt x="8732" y="378"/>
                    <a:pt x="8718" y="360"/>
                  </a:cubicBezTo>
                  <a:cubicBezTo>
                    <a:pt x="8666" y="308"/>
                    <a:pt x="8615" y="261"/>
                    <a:pt x="8556" y="220"/>
                  </a:cubicBezTo>
                  <a:cubicBezTo>
                    <a:pt x="8549" y="217"/>
                    <a:pt x="8545" y="209"/>
                    <a:pt x="8538" y="206"/>
                  </a:cubicBezTo>
                  <a:cubicBezTo>
                    <a:pt x="8538" y="206"/>
                    <a:pt x="8534" y="206"/>
                    <a:pt x="8534" y="202"/>
                  </a:cubicBezTo>
                  <a:cubicBezTo>
                    <a:pt x="8512" y="187"/>
                    <a:pt x="8490" y="176"/>
                    <a:pt x="8468" y="162"/>
                  </a:cubicBezTo>
                  <a:cubicBezTo>
                    <a:pt x="8417" y="133"/>
                    <a:pt x="8362" y="103"/>
                    <a:pt x="8303" y="81"/>
                  </a:cubicBezTo>
                  <a:cubicBezTo>
                    <a:pt x="8285" y="74"/>
                    <a:pt x="8267" y="67"/>
                    <a:pt x="8248" y="63"/>
                  </a:cubicBezTo>
                  <a:cubicBezTo>
                    <a:pt x="8248" y="63"/>
                    <a:pt x="8248" y="59"/>
                    <a:pt x="8245" y="59"/>
                  </a:cubicBezTo>
                  <a:cubicBezTo>
                    <a:pt x="8234" y="56"/>
                    <a:pt x="8223" y="52"/>
                    <a:pt x="8212" y="48"/>
                  </a:cubicBezTo>
                  <a:lnTo>
                    <a:pt x="8204" y="48"/>
                  </a:lnTo>
                  <a:cubicBezTo>
                    <a:pt x="8190" y="45"/>
                    <a:pt x="8175" y="37"/>
                    <a:pt x="8160" y="37"/>
                  </a:cubicBezTo>
                  <a:cubicBezTo>
                    <a:pt x="8157" y="34"/>
                    <a:pt x="8153" y="34"/>
                    <a:pt x="8149" y="34"/>
                  </a:cubicBezTo>
                  <a:cubicBezTo>
                    <a:pt x="8138" y="30"/>
                    <a:pt x="8124" y="26"/>
                    <a:pt x="8113" y="23"/>
                  </a:cubicBezTo>
                  <a:cubicBezTo>
                    <a:pt x="8106" y="23"/>
                    <a:pt x="8098" y="23"/>
                    <a:pt x="8091" y="19"/>
                  </a:cubicBezTo>
                  <a:cubicBezTo>
                    <a:pt x="8076" y="19"/>
                    <a:pt x="8062" y="15"/>
                    <a:pt x="8047" y="12"/>
                  </a:cubicBezTo>
                  <a:lnTo>
                    <a:pt x="8040" y="12"/>
                  </a:lnTo>
                  <a:cubicBezTo>
                    <a:pt x="8032" y="12"/>
                    <a:pt x="8021" y="8"/>
                    <a:pt x="8014" y="8"/>
                  </a:cubicBezTo>
                  <a:lnTo>
                    <a:pt x="8010" y="8"/>
                  </a:lnTo>
                  <a:cubicBezTo>
                    <a:pt x="7996" y="8"/>
                    <a:pt x="7981" y="4"/>
                    <a:pt x="7963" y="4"/>
                  </a:cubicBezTo>
                  <a:lnTo>
                    <a:pt x="7952" y="4"/>
                  </a:lnTo>
                  <a:cubicBezTo>
                    <a:pt x="7941" y="4"/>
                    <a:pt x="7933" y="1"/>
                    <a:pt x="79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36"/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863"/>
                  </a:lnTo>
                  <a:lnTo>
                    <a:pt x="1661" y="1863"/>
                  </a:lnTo>
                  <a:lnTo>
                    <a:pt x="1552" y="1057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36"/>
            <p:cNvSpPr/>
            <p:nvPr/>
          </p:nvSpPr>
          <p:spPr>
            <a:xfrm>
              <a:off x="2973702" y="3257816"/>
              <a:ext cx="360959" cy="347887"/>
            </a:xfrm>
            <a:custGeom>
              <a:avLst/>
              <a:gdLst/>
              <a:ahLst/>
              <a:cxnLst/>
              <a:rect l="l" t="t" r="r" b="b"/>
              <a:pathLst>
                <a:path w="1933" h="1863" extrusionOk="0">
                  <a:moveTo>
                    <a:pt x="0" y="1"/>
                  </a:moveTo>
                  <a:lnTo>
                    <a:pt x="0" y="1863"/>
                  </a:lnTo>
                  <a:lnTo>
                    <a:pt x="1932" y="1863"/>
                  </a:lnTo>
                  <a:lnTo>
                    <a:pt x="193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36"/>
            <p:cNvSpPr/>
            <p:nvPr/>
          </p:nvSpPr>
          <p:spPr>
            <a:xfrm>
              <a:off x="2470641" y="3257816"/>
              <a:ext cx="403908" cy="347887"/>
            </a:xfrm>
            <a:custGeom>
              <a:avLst/>
              <a:gdLst/>
              <a:ahLst/>
              <a:cxnLst/>
              <a:rect l="l" t="t" r="r" b="b"/>
              <a:pathLst>
                <a:path w="2163" h="1863" extrusionOk="0">
                  <a:moveTo>
                    <a:pt x="971" y="1"/>
                  </a:moveTo>
                  <a:cubicBezTo>
                    <a:pt x="667" y="1"/>
                    <a:pt x="374" y="147"/>
                    <a:pt x="191" y="393"/>
                  </a:cubicBezTo>
                  <a:cubicBezTo>
                    <a:pt x="66" y="562"/>
                    <a:pt x="0" y="760"/>
                    <a:pt x="0" y="972"/>
                  </a:cubicBezTo>
                  <a:lnTo>
                    <a:pt x="0" y="1863"/>
                  </a:lnTo>
                  <a:lnTo>
                    <a:pt x="2163" y="1863"/>
                  </a:lnTo>
                  <a:lnTo>
                    <a:pt x="216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36"/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21" y="917"/>
                  </a:lnTo>
                  <a:lnTo>
                    <a:pt x="249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7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90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lnTo>
                    <a:pt x="675" y="12"/>
                  </a:lnTo>
                  <a:lnTo>
                    <a:pt x="671" y="8"/>
                  </a:ln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36"/>
            <p:cNvSpPr/>
            <p:nvPr/>
          </p:nvSpPr>
          <p:spPr>
            <a:xfrm>
              <a:off x="3436989" y="3257816"/>
              <a:ext cx="289813" cy="263110"/>
            </a:xfrm>
            <a:custGeom>
              <a:avLst/>
              <a:gdLst/>
              <a:ahLst/>
              <a:cxnLst/>
              <a:rect l="l" t="t" r="r" b="b"/>
              <a:pathLst>
                <a:path w="1552" h="1409" extrusionOk="0">
                  <a:moveTo>
                    <a:pt x="1" y="1"/>
                  </a:moveTo>
                  <a:lnTo>
                    <a:pt x="1" y="1368"/>
                  </a:lnTo>
                  <a:cubicBezTo>
                    <a:pt x="74" y="1386"/>
                    <a:pt x="148" y="1397"/>
                    <a:pt x="225" y="1405"/>
                  </a:cubicBezTo>
                  <a:cubicBezTo>
                    <a:pt x="255" y="1407"/>
                    <a:pt x="285" y="1408"/>
                    <a:pt x="316" y="1408"/>
                  </a:cubicBezTo>
                  <a:cubicBezTo>
                    <a:pt x="738" y="1408"/>
                    <a:pt x="1145" y="1204"/>
                    <a:pt x="1552" y="1057"/>
                  </a:cubicBezTo>
                  <a:lnTo>
                    <a:pt x="14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36"/>
            <p:cNvSpPr/>
            <p:nvPr/>
          </p:nvSpPr>
          <p:spPr>
            <a:xfrm>
              <a:off x="2519938" y="3257816"/>
              <a:ext cx="354610" cy="347887"/>
            </a:xfrm>
            <a:custGeom>
              <a:avLst/>
              <a:gdLst/>
              <a:ahLst/>
              <a:cxnLst/>
              <a:rect l="l" t="t" r="r" b="b"/>
              <a:pathLst>
                <a:path w="1899" h="1863" extrusionOk="0">
                  <a:moveTo>
                    <a:pt x="707" y="1"/>
                  </a:moveTo>
                  <a:cubicBezTo>
                    <a:pt x="440" y="1"/>
                    <a:pt x="183" y="114"/>
                    <a:pt x="0" y="309"/>
                  </a:cubicBezTo>
                  <a:cubicBezTo>
                    <a:pt x="158" y="199"/>
                    <a:pt x="352" y="136"/>
                    <a:pt x="546" y="136"/>
                  </a:cubicBezTo>
                  <a:lnTo>
                    <a:pt x="1254" y="136"/>
                  </a:lnTo>
                  <a:cubicBezTo>
                    <a:pt x="1521" y="136"/>
                    <a:pt x="1741" y="353"/>
                    <a:pt x="1741" y="620"/>
                  </a:cubicBezTo>
                  <a:lnTo>
                    <a:pt x="1741" y="1863"/>
                  </a:lnTo>
                  <a:lnTo>
                    <a:pt x="1899" y="1863"/>
                  </a:lnTo>
                  <a:lnTo>
                    <a:pt x="189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36"/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826" y="136"/>
                  </a:lnTo>
                  <a:cubicBezTo>
                    <a:pt x="1068" y="136"/>
                    <a:pt x="1273" y="316"/>
                    <a:pt x="1306" y="554"/>
                  </a:cubicBezTo>
                  <a:lnTo>
                    <a:pt x="1482" y="1863"/>
                  </a:lnTo>
                  <a:lnTo>
                    <a:pt x="1661" y="1863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36"/>
            <p:cNvSpPr/>
            <p:nvPr/>
          </p:nvSpPr>
          <p:spPr>
            <a:xfrm>
              <a:off x="2977063" y="3257816"/>
              <a:ext cx="361706" cy="347887"/>
            </a:xfrm>
            <a:custGeom>
              <a:avLst/>
              <a:gdLst/>
              <a:ahLst/>
              <a:cxnLst/>
              <a:rect l="l" t="t" r="r" b="b"/>
              <a:pathLst>
                <a:path w="1937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1291" y="136"/>
                  </a:lnTo>
                  <a:cubicBezTo>
                    <a:pt x="1559" y="136"/>
                    <a:pt x="1775" y="353"/>
                    <a:pt x="1775" y="620"/>
                  </a:cubicBezTo>
                  <a:lnTo>
                    <a:pt x="1775" y="1863"/>
                  </a:lnTo>
                  <a:lnTo>
                    <a:pt x="1936" y="1863"/>
                  </a:lnTo>
                  <a:lnTo>
                    <a:pt x="1936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36"/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8" y="136"/>
                  </a:lnTo>
                  <a:lnTo>
                    <a:pt x="422" y="136"/>
                  </a:lnTo>
                  <a:cubicBezTo>
                    <a:pt x="429" y="136"/>
                    <a:pt x="440" y="140"/>
                    <a:pt x="447" y="140"/>
                  </a:cubicBezTo>
                  <a:lnTo>
                    <a:pt x="466" y="140"/>
                  </a:lnTo>
                  <a:cubicBezTo>
                    <a:pt x="477" y="140"/>
                    <a:pt x="484" y="144"/>
                    <a:pt x="491" y="144"/>
                  </a:cubicBezTo>
                  <a:cubicBezTo>
                    <a:pt x="499" y="144"/>
                    <a:pt x="506" y="144"/>
                    <a:pt x="513" y="147"/>
                  </a:cubicBezTo>
                  <a:lnTo>
                    <a:pt x="532" y="147"/>
                  </a:lnTo>
                  <a:cubicBezTo>
                    <a:pt x="539" y="151"/>
                    <a:pt x="546" y="151"/>
                    <a:pt x="557" y="151"/>
                  </a:cubicBezTo>
                  <a:lnTo>
                    <a:pt x="576" y="155"/>
                  </a:lnTo>
                  <a:cubicBezTo>
                    <a:pt x="583" y="158"/>
                    <a:pt x="590" y="158"/>
                    <a:pt x="601" y="162"/>
                  </a:cubicBezTo>
                  <a:lnTo>
                    <a:pt x="616" y="166"/>
                  </a:lnTo>
                  <a:cubicBezTo>
                    <a:pt x="623" y="169"/>
                    <a:pt x="634" y="169"/>
                    <a:pt x="642" y="173"/>
                  </a:cubicBezTo>
                  <a:lnTo>
                    <a:pt x="656" y="177"/>
                  </a:lnTo>
                  <a:cubicBezTo>
                    <a:pt x="667" y="180"/>
                    <a:pt x="675" y="184"/>
                    <a:pt x="686" y="188"/>
                  </a:cubicBezTo>
                  <a:lnTo>
                    <a:pt x="697" y="191"/>
                  </a:lnTo>
                  <a:cubicBezTo>
                    <a:pt x="711" y="195"/>
                    <a:pt x="722" y="199"/>
                    <a:pt x="737" y="206"/>
                  </a:cubicBezTo>
                  <a:cubicBezTo>
                    <a:pt x="781" y="224"/>
                    <a:pt x="828" y="246"/>
                    <a:pt x="872" y="272"/>
                  </a:cubicBezTo>
                  <a:cubicBezTo>
                    <a:pt x="891" y="283"/>
                    <a:pt x="909" y="294"/>
                    <a:pt x="927" y="305"/>
                  </a:cubicBezTo>
                  <a:lnTo>
                    <a:pt x="931" y="309"/>
                  </a:lnTo>
                  <a:cubicBezTo>
                    <a:pt x="949" y="320"/>
                    <a:pt x="964" y="334"/>
                    <a:pt x="979" y="345"/>
                  </a:cubicBezTo>
                  <a:lnTo>
                    <a:pt x="986" y="349"/>
                  </a:lnTo>
                  <a:cubicBezTo>
                    <a:pt x="1001" y="364"/>
                    <a:pt x="1015" y="375"/>
                    <a:pt x="1030" y="389"/>
                  </a:cubicBezTo>
                  <a:lnTo>
                    <a:pt x="1034" y="393"/>
                  </a:lnTo>
                  <a:cubicBezTo>
                    <a:pt x="1052" y="408"/>
                    <a:pt x="1063" y="419"/>
                    <a:pt x="1078" y="433"/>
                  </a:cubicBezTo>
                  <a:lnTo>
                    <a:pt x="1085" y="441"/>
                  </a:lnTo>
                  <a:cubicBezTo>
                    <a:pt x="1096" y="455"/>
                    <a:pt x="1111" y="470"/>
                    <a:pt x="1122" y="485"/>
                  </a:cubicBezTo>
                  <a:lnTo>
                    <a:pt x="1129" y="488"/>
                  </a:lnTo>
                  <a:cubicBezTo>
                    <a:pt x="1140" y="503"/>
                    <a:pt x="1155" y="521"/>
                    <a:pt x="1166" y="536"/>
                  </a:cubicBezTo>
                  <a:lnTo>
                    <a:pt x="1169" y="540"/>
                  </a:lnTo>
                  <a:cubicBezTo>
                    <a:pt x="1191" y="573"/>
                    <a:pt x="1217" y="609"/>
                    <a:pt x="1235" y="650"/>
                  </a:cubicBezTo>
                  <a:lnTo>
                    <a:pt x="1239" y="653"/>
                  </a:lnTo>
                  <a:cubicBezTo>
                    <a:pt x="1312" y="793"/>
                    <a:pt x="1353" y="950"/>
                    <a:pt x="1353" y="1108"/>
                  </a:cubicBezTo>
                  <a:lnTo>
                    <a:pt x="1353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3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86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cubicBezTo>
                    <a:pt x="686" y="12"/>
                    <a:pt x="682" y="12"/>
                    <a:pt x="675" y="8"/>
                  </a:cubicBez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36"/>
            <p:cNvSpPr/>
            <p:nvPr/>
          </p:nvSpPr>
          <p:spPr>
            <a:xfrm>
              <a:off x="3956670" y="3476855"/>
              <a:ext cx="103451" cy="211011"/>
            </a:xfrm>
            <a:custGeom>
              <a:avLst/>
              <a:gdLst/>
              <a:ahLst/>
              <a:cxnLst/>
              <a:rect l="l" t="t" r="r" b="b"/>
              <a:pathLst>
                <a:path w="554" h="1130" extrusionOk="0">
                  <a:moveTo>
                    <a:pt x="279" y="1"/>
                  </a:moveTo>
                  <a:cubicBezTo>
                    <a:pt x="125" y="1"/>
                    <a:pt x="0" y="125"/>
                    <a:pt x="0" y="279"/>
                  </a:cubicBezTo>
                  <a:lnTo>
                    <a:pt x="0" y="855"/>
                  </a:lnTo>
                  <a:cubicBezTo>
                    <a:pt x="0" y="1005"/>
                    <a:pt x="125" y="1130"/>
                    <a:pt x="279" y="1130"/>
                  </a:cubicBezTo>
                  <a:cubicBezTo>
                    <a:pt x="433" y="1130"/>
                    <a:pt x="554" y="1005"/>
                    <a:pt x="554" y="855"/>
                  </a:cubicBezTo>
                  <a:lnTo>
                    <a:pt x="554" y="279"/>
                  </a:lnTo>
                  <a:cubicBezTo>
                    <a:pt x="554" y="125"/>
                    <a:pt x="433" y="1"/>
                    <a:pt x="279" y="1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36"/>
            <p:cNvSpPr/>
            <p:nvPr/>
          </p:nvSpPr>
          <p:spPr>
            <a:xfrm>
              <a:off x="4059934" y="3537917"/>
              <a:ext cx="29691" cy="24089"/>
            </a:xfrm>
            <a:custGeom>
              <a:avLst/>
              <a:gdLst/>
              <a:ahLst/>
              <a:cxnLst/>
              <a:rect l="l" t="t" r="r" b="b"/>
              <a:pathLst>
                <a:path w="159" h="129" extrusionOk="0">
                  <a:moveTo>
                    <a:pt x="1" y="0"/>
                  </a:moveTo>
                  <a:lnTo>
                    <a:pt x="1" y="128"/>
                  </a:lnTo>
                  <a:lnTo>
                    <a:pt x="158" y="1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36"/>
            <p:cNvSpPr/>
            <p:nvPr/>
          </p:nvSpPr>
          <p:spPr>
            <a:xfrm>
              <a:off x="4059934" y="3603460"/>
              <a:ext cx="29691" cy="24276"/>
            </a:xfrm>
            <a:custGeom>
              <a:avLst/>
              <a:gdLst/>
              <a:ahLst/>
              <a:cxnLst/>
              <a:rect l="l" t="t" r="r" b="b"/>
              <a:pathLst>
                <a:path w="159" h="130" extrusionOk="0">
                  <a:moveTo>
                    <a:pt x="1" y="1"/>
                  </a:moveTo>
                  <a:lnTo>
                    <a:pt x="1" y="129"/>
                  </a:lnTo>
                  <a:lnTo>
                    <a:pt x="158" y="129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36"/>
            <p:cNvSpPr/>
            <p:nvPr/>
          </p:nvSpPr>
          <p:spPr>
            <a:xfrm>
              <a:off x="3699910" y="3257629"/>
              <a:ext cx="45377" cy="345460"/>
            </a:xfrm>
            <a:custGeom>
              <a:avLst/>
              <a:gdLst/>
              <a:ahLst/>
              <a:cxnLst/>
              <a:rect l="l" t="t" r="r" b="b"/>
              <a:pathLst>
                <a:path w="243" h="1850" extrusionOk="0">
                  <a:moveTo>
                    <a:pt x="25" y="0"/>
                  </a:moveTo>
                  <a:cubicBezTo>
                    <a:pt x="17" y="0"/>
                    <a:pt x="9" y="1"/>
                    <a:pt x="1" y="2"/>
                  </a:cubicBezTo>
                  <a:lnTo>
                    <a:pt x="242" y="1849"/>
                  </a:lnTo>
                  <a:lnTo>
                    <a:pt x="213" y="185"/>
                  </a:lnTo>
                  <a:cubicBezTo>
                    <a:pt x="213" y="83"/>
                    <a:pt x="125" y="0"/>
                    <a:pt x="25" y="0"/>
                  </a:cubicBezTo>
                  <a:close/>
                </a:path>
              </a:pathLst>
            </a:custGeom>
            <a:solidFill>
              <a:srgbClr val="C277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36"/>
            <p:cNvSpPr/>
            <p:nvPr/>
          </p:nvSpPr>
          <p:spPr>
            <a:xfrm>
              <a:off x="4150313" y="3665829"/>
              <a:ext cx="156857" cy="60502"/>
            </a:xfrm>
            <a:custGeom>
              <a:avLst/>
              <a:gdLst/>
              <a:ahLst/>
              <a:cxnLst/>
              <a:rect l="l" t="t" r="r" b="b"/>
              <a:pathLst>
                <a:path w="840" h="324" extrusionOk="0">
                  <a:moveTo>
                    <a:pt x="1" y="1"/>
                  </a:moveTo>
                  <a:lnTo>
                    <a:pt x="26" y="67"/>
                  </a:lnTo>
                  <a:cubicBezTo>
                    <a:pt x="41" y="107"/>
                    <a:pt x="70" y="136"/>
                    <a:pt x="111" y="147"/>
                  </a:cubicBezTo>
                  <a:lnTo>
                    <a:pt x="440" y="239"/>
                  </a:lnTo>
                  <a:lnTo>
                    <a:pt x="642" y="294"/>
                  </a:lnTo>
                  <a:lnTo>
                    <a:pt x="723" y="319"/>
                  </a:lnTo>
                  <a:cubicBezTo>
                    <a:pt x="733" y="322"/>
                    <a:pt x="744" y="324"/>
                    <a:pt x="755" y="324"/>
                  </a:cubicBezTo>
                  <a:cubicBezTo>
                    <a:pt x="785" y="324"/>
                    <a:pt x="816" y="313"/>
                    <a:pt x="840" y="294"/>
                  </a:cubicBezTo>
                  <a:lnTo>
                    <a:pt x="415" y="184"/>
                  </a:lnTo>
                  <a:cubicBezTo>
                    <a:pt x="352" y="158"/>
                    <a:pt x="286" y="140"/>
                    <a:pt x="220" y="125"/>
                  </a:cubicBezTo>
                  <a:cubicBezTo>
                    <a:pt x="209" y="125"/>
                    <a:pt x="202" y="121"/>
                    <a:pt x="195" y="121"/>
                  </a:cubicBezTo>
                  <a:cubicBezTo>
                    <a:pt x="121" y="99"/>
                    <a:pt x="56" y="59"/>
                    <a:pt x="8" y="4"/>
                  </a:cubicBezTo>
                  <a:cubicBezTo>
                    <a:pt x="4" y="1"/>
                    <a:pt x="4" y="1"/>
                    <a:pt x="1" y="1"/>
                  </a:cubicBezTo>
                  <a:close/>
                </a:path>
              </a:pathLst>
            </a:custGeom>
            <a:solidFill>
              <a:srgbClr val="FDC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36"/>
            <p:cNvSpPr/>
            <p:nvPr/>
          </p:nvSpPr>
          <p:spPr>
            <a:xfrm>
              <a:off x="1992788" y="4112871"/>
              <a:ext cx="340978" cy="108306"/>
            </a:xfrm>
            <a:custGeom>
              <a:avLst/>
              <a:gdLst/>
              <a:ahLst/>
              <a:cxnLst/>
              <a:rect l="l" t="t" r="r" b="b"/>
              <a:pathLst>
                <a:path w="1826" h="580" extrusionOk="0">
                  <a:moveTo>
                    <a:pt x="741" y="0"/>
                  </a:moveTo>
                  <a:cubicBezTo>
                    <a:pt x="686" y="0"/>
                    <a:pt x="638" y="26"/>
                    <a:pt x="602" y="59"/>
                  </a:cubicBezTo>
                  <a:cubicBezTo>
                    <a:pt x="594" y="59"/>
                    <a:pt x="583" y="55"/>
                    <a:pt x="576" y="55"/>
                  </a:cubicBezTo>
                  <a:cubicBezTo>
                    <a:pt x="550" y="23"/>
                    <a:pt x="517" y="2"/>
                    <a:pt x="474" y="2"/>
                  </a:cubicBezTo>
                  <a:cubicBezTo>
                    <a:pt x="468" y="2"/>
                    <a:pt x="462" y="3"/>
                    <a:pt x="455" y="4"/>
                  </a:cubicBezTo>
                  <a:cubicBezTo>
                    <a:pt x="415" y="4"/>
                    <a:pt x="382" y="29"/>
                    <a:pt x="360" y="62"/>
                  </a:cubicBezTo>
                  <a:cubicBezTo>
                    <a:pt x="330" y="106"/>
                    <a:pt x="330" y="147"/>
                    <a:pt x="345" y="180"/>
                  </a:cubicBezTo>
                  <a:cubicBezTo>
                    <a:pt x="290" y="187"/>
                    <a:pt x="246" y="227"/>
                    <a:pt x="231" y="282"/>
                  </a:cubicBezTo>
                  <a:cubicBezTo>
                    <a:pt x="211" y="274"/>
                    <a:pt x="189" y="269"/>
                    <a:pt x="166" y="269"/>
                  </a:cubicBezTo>
                  <a:cubicBezTo>
                    <a:pt x="148" y="269"/>
                    <a:pt x="130" y="272"/>
                    <a:pt x="110" y="279"/>
                  </a:cubicBezTo>
                  <a:cubicBezTo>
                    <a:pt x="55" y="297"/>
                    <a:pt x="15" y="345"/>
                    <a:pt x="8" y="400"/>
                  </a:cubicBezTo>
                  <a:cubicBezTo>
                    <a:pt x="8" y="407"/>
                    <a:pt x="4" y="411"/>
                    <a:pt x="4" y="418"/>
                  </a:cubicBezTo>
                  <a:cubicBezTo>
                    <a:pt x="0" y="506"/>
                    <a:pt x="74" y="579"/>
                    <a:pt x="162" y="579"/>
                  </a:cubicBezTo>
                  <a:lnTo>
                    <a:pt x="1826" y="579"/>
                  </a:lnTo>
                  <a:cubicBezTo>
                    <a:pt x="1826" y="579"/>
                    <a:pt x="1408" y="539"/>
                    <a:pt x="1353" y="447"/>
                  </a:cubicBezTo>
                  <a:cubicBezTo>
                    <a:pt x="1353" y="444"/>
                    <a:pt x="1353" y="440"/>
                    <a:pt x="1353" y="440"/>
                  </a:cubicBezTo>
                  <a:cubicBezTo>
                    <a:pt x="1346" y="385"/>
                    <a:pt x="1313" y="337"/>
                    <a:pt x="1265" y="312"/>
                  </a:cubicBezTo>
                  <a:cubicBezTo>
                    <a:pt x="1240" y="301"/>
                    <a:pt x="1216" y="296"/>
                    <a:pt x="1193" y="296"/>
                  </a:cubicBezTo>
                  <a:cubicBezTo>
                    <a:pt x="1178" y="296"/>
                    <a:pt x="1164" y="298"/>
                    <a:pt x="1151" y="301"/>
                  </a:cubicBezTo>
                  <a:cubicBezTo>
                    <a:pt x="1126" y="227"/>
                    <a:pt x="1056" y="176"/>
                    <a:pt x="976" y="176"/>
                  </a:cubicBezTo>
                  <a:cubicBezTo>
                    <a:pt x="961" y="176"/>
                    <a:pt x="946" y="176"/>
                    <a:pt x="935" y="180"/>
                  </a:cubicBezTo>
                  <a:cubicBezTo>
                    <a:pt x="928" y="81"/>
                    <a:pt x="844" y="0"/>
                    <a:pt x="7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36"/>
            <p:cNvSpPr/>
            <p:nvPr/>
          </p:nvSpPr>
          <p:spPr>
            <a:xfrm>
              <a:off x="2558219" y="3523538"/>
              <a:ext cx="43883" cy="82163"/>
            </a:xfrm>
            <a:custGeom>
              <a:avLst/>
              <a:gdLst/>
              <a:ahLst/>
              <a:cxnLst/>
              <a:rect l="l" t="t" r="r" b="b"/>
              <a:pathLst>
                <a:path w="235" h="440" extrusionOk="0">
                  <a:moveTo>
                    <a:pt x="26" y="0"/>
                  </a:moveTo>
                  <a:lnTo>
                    <a:pt x="0" y="440"/>
                  </a:lnTo>
                  <a:lnTo>
                    <a:pt x="235" y="440"/>
                  </a:lnTo>
                  <a:lnTo>
                    <a:pt x="217" y="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36"/>
            <p:cNvSpPr/>
            <p:nvPr/>
          </p:nvSpPr>
          <p:spPr>
            <a:xfrm>
              <a:off x="2361775" y="3350249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5" y="1"/>
                  </a:moveTo>
                  <a:cubicBezTo>
                    <a:pt x="100" y="1"/>
                    <a:pt x="4" y="124"/>
                    <a:pt x="0" y="272"/>
                  </a:cubicBezTo>
                  <a:cubicBezTo>
                    <a:pt x="0" y="426"/>
                    <a:pt x="92" y="554"/>
                    <a:pt x="209" y="554"/>
                  </a:cubicBezTo>
                  <a:cubicBezTo>
                    <a:pt x="211" y="554"/>
                    <a:pt x="213" y="554"/>
                    <a:pt x="214" y="554"/>
                  </a:cubicBezTo>
                  <a:cubicBezTo>
                    <a:pt x="329" y="554"/>
                    <a:pt x="426" y="431"/>
                    <a:pt x="429" y="283"/>
                  </a:cubicBezTo>
                  <a:cubicBezTo>
                    <a:pt x="433" y="129"/>
                    <a:pt x="337" y="1"/>
                    <a:pt x="220" y="1"/>
                  </a:cubicBezTo>
                  <a:cubicBezTo>
                    <a:pt x="219" y="1"/>
                    <a:pt x="217" y="1"/>
                    <a:pt x="215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36"/>
            <p:cNvSpPr/>
            <p:nvPr/>
          </p:nvSpPr>
          <p:spPr>
            <a:xfrm>
              <a:off x="2723852" y="3357718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9" y="1"/>
                  </a:moveTo>
                  <a:cubicBezTo>
                    <a:pt x="104" y="1"/>
                    <a:pt x="8" y="121"/>
                    <a:pt x="4" y="272"/>
                  </a:cubicBezTo>
                  <a:cubicBezTo>
                    <a:pt x="0" y="426"/>
                    <a:pt x="96" y="551"/>
                    <a:pt x="213" y="555"/>
                  </a:cubicBezTo>
                  <a:cubicBezTo>
                    <a:pt x="215" y="555"/>
                    <a:pt x="216" y="555"/>
                    <a:pt x="218" y="555"/>
                  </a:cubicBezTo>
                  <a:cubicBezTo>
                    <a:pt x="333" y="555"/>
                    <a:pt x="429" y="431"/>
                    <a:pt x="433" y="280"/>
                  </a:cubicBezTo>
                  <a:cubicBezTo>
                    <a:pt x="433" y="129"/>
                    <a:pt x="341" y="1"/>
                    <a:pt x="224" y="1"/>
                  </a:cubicBezTo>
                  <a:cubicBezTo>
                    <a:pt x="222" y="1"/>
                    <a:pt x="221" y="1"/>
                    <a:pt x="219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36"/>
            <p:cNvSpPr/>
            <p:nvPr/>
          </p:nvSpPr>
          <p:spPr>
            <a:xfrm>
              <a:off x="2400055" y="3177707"/>
              <a:ext cx="365627" cy="386355"/>
            </a:xfrm>
            <a:custGeom>
              <a:avLst/>
              <a:gdLst/>
              <a:ahLst/>
              <a:cxnLst/>
              <a:rect l="l" t="t" r="r" b="b"/>
              <a:pathLst>
                <a:path w="1958" h="2069" extrusionOk="0">
                  <a:moveTo>
                    <a:pt x="1005" y="1"/>
                  </a:moveTo>
                  <a:cubicBezTo>
                    <a:pt x="906" y="1"/>
                    <a:pt x="807" y="16"/>
                    <a:pt x="715" y="41"/>
                  </a:cubicBezTo>
                  <a:cubicBezTo>
                    <a:pt x="704" y="45"/>
                    <a:pt x="697" y="45"/>
                    <a:pt x="686" y="49"/>
                  </a:cubicBezTo>
                  <a:cubicBezTo>
                    <a:pt x="679" y="52"/>
                    <a:pt x="675" y="52"/>
                    <a:pt x="668" y="56"/>
                  </a:cubicBezTo>
                  <a:cubicBezTo>
                    <a:pt x="668" y="56"/>
                    <a:pt x="664" y="56"/>
                    <a:pt x="660" y="60"/>
                  </a:cubicBezTo>
                  <a:cubicBezTo>
                    <a:pt x="657" y="60"/>
                    <a:pt x="653" y="60"/>
                    <a:pt x="649" y="63"/>
                  </a:cubicBezTo>
                  <a:cubicBezTo>
                    <a:pt x="642" y="63"/>
                    <a:pt x="635" y="67"/>
                    <a:pt x="631" y="71"/>
                  </a:cubicBezTo>
                  <a:cubicBezTo>
                    <a:pt x="616" y="74"/>
                    <a:pt x="605" y="82"/>
                    <a:pt x="591" y="85"/>
                  </a:cubicBezTo>
                  <a:cubicBezTo>
                    <a:pt x="580" y="89"/>
                    <a:pt x="572" y="96"/>
                    <a:pt x="561" y="100"/>
                  </a:cubicBezTo>
                  <a:cubicBezTo>
                    <a:pt x="554" y="104"/>
                    <a:pt x="550" y="107"/>
                    <a:pt x="543" y="111"/>
                  </a:cubicBezTo>
                  <a:cubicBezTo>
                    <a:pt x="536" y="111"/>
                    <a:pt x="532" y="115"/>
                    <a:pt x="528" y="118"/>
                  </a:cubicBezTo>
                  <a:cubicBezTo>
                    <a:pt x="473" y="148"/>
                    <a:pt x="426" y="177"/>
                    <a:pt x="378" y="217"/>
                  </a:cubicBezTo>
                  <a:cubicBezTo>
                    <a:pt x="371" y="221"/>
                    <a:pt x="367" y="228"/>
                    <a:pt x="360" y="232"/>
                  </a:cubicBezTo>
                  <a:cubicBezTo>
                    <a:pt x="349" y="239"/>
                    <a:pt x="338" y="250"/>
                    <a:pt x="330" y="258"/>
                  </a:cubicBezTo>
                  <a:cubicBezTo>
                    <a:pt x="327" y="261"/>
                    <a:pt x="319" y="265"/>
                    <a:pt x="316" y="272"/>
                  </a:cubicBezTo>
                  <a:cubicBezTo>
                    <a:pt x="312" y="276"/>
                    <a:pt x="305" y="280"/>
                    <a:pt x="301" y="283"/>
                  </a:cubicBezTo>
                  <a:cubicBezTo>
                    <a:pt x="264" y="320"/>
                    <a:pt x="231" y="360"/>
                    <a:pt x="198" y="404"/>
                  </a:cubicBezTo>
                  <a:lnTo>
                    <a:pt x="184" y="426"/>
                  </a:lnTo>
                  <a:cubicBezTo>
                    <a:pt x="180" y="433"/>
                    <a:pt x="176" y="441"/>
                    <a:pt x="169" y="448"/>
                  </a:cubicBezTo>
                  <a:cubicBezTo>
                    <a:pt x="165" y="455"/>
                    <a:pt x="162" y="463"/>
                    <a:pt x="158" y="470"/>
                  </a:cubicBezTo>
                  <a:cubicBezTo>
                    <a:pt x="151" y="481"/>
                    <a:pt x="143" y="492"/>
                    <a:pt x="136" y="503"/>
                  </a:cubicBezTo>
                  <a:cubicBezTo>
                    <a:pt x="129" y="514"/>
                    <a:pt x="125" y="525"/>
                    <a:pt x="118" y="536"/>
                  </a:cubicBezTo>
                  <a:cubicBezTo>
                    <a:pt x="114" y="547"/>
                    <a:pt x="110" y="554"/>
                    <a:pt x="103" y="565"/>
                  </a:cubicBezTo>
                  <a:cubicBezTo>
                    <a:pt x="103" y="573"/>
                    <a:pt x="100" y="576"/>
                    <a:pt x="96" y="584"/>
                  </a:cubicBezTo>
                  <a:cubicBezTo>
                    <a:pt x="92" y="591"/>
                    <a:pt x="92" y="598"/>
                    <a:pt x="89" y="606"/>
                  </a:cubicBezTo>
                  <a:cubicBezTo>
                    <a:pt x="85" y="609"/>
                    <a:pt x="85" y="613"/>
                    <a:pt x="85" y="617"/>
                  </a:cubicBezTo>
                  <a:cubicBezTo>
                    <a:pt x="81" y="620"/>
                    <a:pt x="81" y="624"/>
                    <a:pt x="78" y="628"/>
                  </a:cubicBezTo>
                  <a:cubicBezTo>
                    <a:pt x="78" y="631"/>
                    <a:pt x="74" y="635"/>
                    <a:pt x="74" y="639"/>
                  </a:cubicBezTo>
                  <a:cubicBezTo>
                    <a:pt x="70" y="646"/>
                    <a:pt x="70" y="653"/>
                    <a:pt x="67" y="661"/>
                  </a:cubicBezTo>
                  <a:cubicBezTo>
                    <a:pt x="63" y="668"/>
                    <a:pt x="63" y="675"/>
                    <a:pt x="59" y="683"/>
                  </a:cubicBezTo>
                  <a:cubicBezTo>
                    <a:pt x="59" y="686"/>
                    <a:pt x="56" y="694"/>
                    <a:pt x="56" y="697"/>
                  </a:cubicBezTo>
                  <a:cubicBezTo>
                    <a:pt x="52" y="701"/>
                    <a:pt x="52" y="708"/>
                    <a:pt x="52" y="712"/>
                  </a:cubicBezTo>
                  <a:cubicBezTo>
                    <a:pt x="48" y="716"/>
                    <a:pt x="48" y="719"/>
                    <a:pt x="48" y="719"/>
                  </a:cubicBezTo>
                  <a:cubicBezTo>
                    <a:pt x="48" y="727"/>
                    <a:pt x="45" y="730"/>
                    <a:pt x="45" y="738"/>
                  </a:cubicBezTo>
                  <a:cubicBezTo>
                    <a:pt x="41" y="745"/>
                    <a:pt x="41" y="752"/>
                    <a:pt x="37" y="763"/>
                  </a:cubicBezTo>
                  <a:cubicBezTo>
                    <a:pt x="37" y="771"/>
                    <a:pt x="34" y="778"/>
                    <a:pt x="34" y="785"/>
                  </a:cubicBezTo>
                  <a:cubicBezTo>
                    <a:pt x="34" y="789"/>
                    <a:pt x="30" y="793"/>
                    <a:pt x="30" y="796"/>
                  </a:cubicBezTo>
                  <a:cubicBezTo>
                    <a:pt x="30" y="804"/>
                    <a:pt x="30" y="807"/>
                    <a:pt x="26" y="815"/>
                  </a:cubicBezTo>
                  <a:cubicBezTo>
                    <a:pt x="26" y="815"/>
                    <a:pt x="26" y="818"/>
                    <a:pt x="26" y="818"/>
                  </a:cubicBezTo>
                  <a:cubicBezTo>
                    <a:pt x="26" y="826"/>
                    <a:pt x="26" y="833"/>
                    <a:pt x="23" y="840"/>
                  </a:cubicBezTo>
                  <a:cubicBezTo>
                    <a:pt x="23" y="840"/>
                    <a:pt x="23" y="844"/>
                    <a:pt x="23" y="848"/>
                  </a:cubicBezTo>
                  <a:cubicBezTo>
                    <a:pt x="23" y="851"/>
                    <a:pt x="23" y="855"/>
                    <a:pt x="23" y="862"/>
                  </a:cubicBezTo>
                  <a:cubicBezTo>
                    <a:pt x="23" y="866"/>
                    <a:pt x="19" y="873"/>
                    <a:pt x="19" y="877"/>
                  </a:cubicBezTo>
                  <a:cubicBezTo>
                    <a:pt x="19" y="881"/>
                    <a:pt x="19" y="881"/>
                    <a:pt x="19" y="884"/>
                  </a:cubicBezTo>
                  <a:cubicBezTo>
                    <a:pt x="19" y="892"/>
                    <a:pt x="19" y="895"/>
                    <a:pt x="19" y="903"/>
                  </a:cubicBezTo>
                  <a:cubicBezTo>
                    <a:pt x="15" y="910"/>
                    <a:pt x="15" y="917"/>
                    <a:pt x="15" y="925"/>
                  </a:cubicBezTo>
                  <a:cubicBezTo>
                    <a:pt x="15" y="936"/>
                    <a:pt x="15" y="943"/>
                    <a:pt x="15" y="954"/>
                  </a:cubicBezTo>
                  <a:lnTo>
                    <a:pt x="12" y="1170"/>
                  </a:lnTo>
                  <a:cubicBezTo>
                    <a:pt x="1" y="1654"/>
                    <a:pt x="385" y="2054"/>
                    <a:pt x="869" y="2065"/>
                  </a:cubicBezTo>
                  <a:lnTo>
                    <a:pt x="1060" y="2068"/>
                  </a:lnTo>
                  <a:cubicBezTo>
                    <a:pt x="1067" y="2069"/>
                    <a:pt x="1073" y="2069"/>
                    <a:pt x="1080" y="2069"/>
                  </a:cubicBezTo>
                  <a:cubicBezTo>
                    <a:pt x="1555" y="2069"/>
                    <a:pt x="1943" y="1688"/>
                    <a:pt x="1951" y="1211"/>
                  </a:cubicBezTo>
                  <a:lnTo>
                    <a:pt x="1958" y="994"/>
                  </a:lnTo>
                  <a:cubicBezTo>
                    <a:pt x="1958" y="892"/>
                    <a:pt x="1947" y="796"/>
                    <a:pt x="1918" y="705"/>
                  </a:cubicBezTo>
                  <a:cubicBezTo>
                    <a:pt x="1918" y="697"/>
                    <a:pt x="1914" y="690"/>
                    <a:pt x="1910" y="679"/>
                  </a:cubicBezTo>
                  <a:cubicBezTo>
                    <a:pt x="1866" y="536"/>
                    <a:pt x="1789" y="408"/>
                    <a:pt x="1687" y="302"/>
                  </a:cubicBezTo>
                  <a:cubicBezTo>
                    <a:pt x="1679" y="294"/>
                    <a:pt x="1672" y="287"/>
                    <a:pt x="1668" y="283"/>
                  </a:cubicBezTo>
                  <a:cubicBezTo>
                    <a:pt x="1661" y="276"/>
                    <a:pt x="1654" y="269"/>
                    <a:pt x="1646" y="261"/>
                  </a:cubicBezTo>
                  <a:cubicBezTo>
                    <a:pt x="1646" y="261"/>
                    <a:pt x="1643" y="261"/>
                    <a:pt x="1643" y="258"/>
                  </a:cubicBezTo>
                  <a:cubicBezTo>
                    <a:pt x="1474" y="104"/>
                    <a:pt x="1251" y="8"/>
                    <a:pt x="1005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36"/>
            <p:cNvSpPr/>
            <p:nvPr/>
          </p:nvSpPr>
          <p:spPr>
            <a:xfrm>
              <a:off x="2402109" y="3177707"/>
              <a:ext cx="363573" cy="217173"/>
            </a:xfrm>
            <a:custGeom>
              <a:avLst/>
              <a:gdLst/>
              <a:ahLst/>
              <a:cxnLst/>
              <a:rect l="l" t="t" r="r" b="b"/>
              <a:pathLst>
                <a:path w="1947" h="1163" extrusionOk="0">
                  <a:moveTo>
                    <a:pt x="994" y="1"/>
                  </a:moveTo>
                  <a:cubicBezTo>
                    <a:pt x="895" y="1"/>
                    <a:pt x="796" y="16"/>
                    <a:pt x="704" y="41"/>
                  </a:cubicBezTo>
                  <a:cubicBezTo>
                    <a:pt x="693" y="45"/>
                    <a:pt x="686" y="49"/>
                    <a:pt x="675" y="49"/>
                  </a:cubicBezTo>
                  <a:cubicBezTo>
                    <a:pt x="668" y="52"/>
                    <a:pt x="664" y="52"/>
                    <a:pt x="657" y="56"/>
                  </a:cubicBezTo>
                  <a:cubicBezTo>
                    <a:pt x="657" y="56"/>
                    <a:pt x="653" y="56"/>
                    <a:pt x="649" y="60"/>
                  </a:cubicBezTo>
                  <a:cubicBezTo>
                    <a:pt x="646" y="60"/>
                    <a:pt x="642" y="60"/>
                    <a:pt x="638" y="63"/>
                  </a:cubicBezTo>
                  <a:cubicBezTo>
                    <a:pt x="631" y="67"/>
                    <a:pt x="624" y="67"/>
                    <a:pt x="620" y="71"/>
                  </a:cubicBezTo>
                  <a:cubicBezTo>
                    <a:pt x="605" y="74"/>
                    <a:pt x="594" y="82"/>
                    <a:pt x="580" y="85"/>
                  </a:cubicBezTo>
                  <a:cubicBezTo>
                    <a:pt x="569" y="89"/>
                    <a:pt x="561" y="96"/>
                    <a:pt x="550" y="100"/>
                  </a:cubicBezTo>
                  <a:cubicBezTo>
                    <a:pt x="543" y="104"/>
                    <a:pt x="539" y="107"/>
                    <a:pt x="532" y="111"/>
                  </a:cubicBezTo>
                  <a:cubicBezTo>
                    <a:pt x="525" y="111"/>
                    <a:pt x="521" y="115"/>
                    <a:pt x="517" y="118"/>
                  </a:cubicBezTo>
                  <a:cubicBezTo>
                    <a:pt x="462" y="148"/>
                    <a:pt x="415" y="177"/>
                    <a:pt x="367" y="217"/>
                  </a:cubicBezTo>
                  <a:cubicBezTo>
                    <a:pt x="360" y="221"/>
                    <a:pt x="356" y="228"/>
                    <a:pt x="349" y="232"/>
                  </a:cubicBezTo>
                  <a:cubicBezTo>
                    <a:pt x="341" y="239"/>
                    <a:pt x="330" y="247"/>
                    <a:pt x="323" y="254"/>
                  </a:cubicBezTo>
                  <a:cubicBezTo>
                    <a:pt x="323" y="254"/>
                    <a:pt x="319" y="258"/>
                    <a:pt x="319" y="258"/>
                  </a:cubicBezTo>
                  <a:cubicBezTo>
                    <a:pt x="316" y="261"/>
                    <a:pt x="308" y="269"/>
                    <a:pt x="305" y="272"/>
                  </a:cubicBezTo>
                  <a:cubicBezTo>
                    <a:pt x="301" y="276"/>
                    <a:pt x="294" y="280"/>
                    <a:pt x="290" y="283"/>
                  </a:cubicBezTo>
                  <a:cubicBezTo>
                    <a:pt x="253" y="320"/>
                    <a:pt x="220" y="360"/>
                    <a:pt x="187" y="404"/>
                  </a:cubicBezTo>
                  <a:lnTo>
                    <a:pt x="173" y="426"/>
                  </a:lnTo>
                  <a:cubicBezTo>
                    <a:pt x="169" y="433"/>
                    <a:pt x="165" y="441"/>
                    <a:pt x="158" y="448"/>
                  </a:cubicBezTo>
                  <a:cubicBezTo>
                    <a:pt x="154" y="455"/>
                    <a:pt x="151" y="463"/>
                    <a:pt x="147" y="470"/>
                  </a:cubicBezTo>
                  <a:cubicBezTo>
                    <a:pt x="140" y="481"/>
                    <a:pt x="132" y="492"/>
                    <a:pt x="125" y="503"/>
                  </a:cubicBezTo>
                  <a:cubicBezTo>
                    <a:pt x="118" y="514"/>
                    <a:pt x="114" y="525"/>
                    <a:pt x="107" y="536"/>
                  </a:cubicBezTo>
                  <a:cubicBezTo>
                    <a:pt x="103" y="547"/>
                    <a:pt x="99" y="554"/>
                    <a:pt x="92" y="565"/>
                  </a:cubicBezTo>
                  <a:cubicBezTo>
                    <a:pt x="92" y="573"/>
                    <a:pt x="89" y="576"/>
                    <a:pt x="85" y="584"/>
                  </a:cubicBezTo>
                  <a:cubicBezTo>
                    <a:pt x="81" y="591"/>
                    <a:pt x="81" y="598"/>
                    <a:pt x="78" y="606"/>
                  </a:cubicBezTo>
                  <a:cubicBezTo>
                    <a:pt x="74" y="609"/>
                    <a:pt x="74" y="613"/>
                    <a:pt x="74" y="617"/>
                  </a:cubicBezTo>
                  <a:cubicBezTo>
                    <a:pt x="70" y="620"/>
                    <a:pt x="70" y="624"/>
                    <a:pt x="67" y="628"/>
                  </a:cubicBezTo>
                  <a:cubicBezTo>
                    <a:pt x="67" y="631"/>
                    <a:pt x="63" y="635"/>
                    <a:pt x="63" y="639"/>
                  </a:cubicBezTo>
                  <a:cubicBezTo>
                    <a:pt x="59" y="646"/>
                    <a:pt x="59" y="653"/>
                    <a:pt x="56" y="661"/>
                  </a:cubicBezTo>
                  <a:cubicBezTo>
                    <a:pt x="52" y="668"/>
                    <a:pt x="52" y="675"/>
                    <a:pt x="48" y="683"/>
                  </a:cubicBezTo>
                  <a:cubicBezTo>
                    <a:pt x="48" y="686"/>
                    <a:pt x="45" y="694"/>
                    <a:pt x="45" y="697"/>
                  </a:cubicBezTo>
                  <a:cubicBezTo>
                    <a:pt x="41" y="701"/>
                    <a:pt x="41" y="708"/>
                    <a:pt x="41" y="712"/>
                  </a:cubicBezTo>
                  <a:cubicBezTo>
                    <a:pt x="37" y="716"/>
                    <a:pt x="37" y="719"/>
                    <a:pt x="37" y="719"/>
                  </a:cubicBezTo>
                  <a:cubicBezTo>
                    <a:pt x="37" y="727"/>
                    <a:pt x="34" y="730"/>
                    <a:pt x="34" y="738"/>
                  </a:cubicBezTo>
                  <a:cubicBezTo>
                    <a:pt x="30" y="745"/>
                    <a:pt x="30" y="752"/>
                    <a:pt x="26" y="763"/>
                  </a:cubicBezTo>
                  <a:cubicBezTo>
                    <a:pt x="26" y="771"/>
                    <a:pt x="23" y="778"/>
                    <a:pt x="23" y="785"/>
                  </a:cubicBezTo>
                  <a:cubicBezTo>
                    <a:pt x="23" y="789"/>
                    <a:pt x="19" y="793"/>
                    <a:pt x="19" y="796"/>
                  </a:cubicBezTo>
                  <a:cubicBezTo>
                    <a:pt x="19" y="804"/>
                    <a:pt x="19" y="807"/>
                    <a:pt x="15" y="815"/>
                  </a:cubicBezTo>
                  <a:cubicBezTo>
                    <a:pt x="15" y="815"/>
                    <a:pt x="15" y="818"/>
                    <a:pt x="15" y="818"/>
                  </a:cubicBezTo>
                  <a:cubicBezTo>
                    <a:pt x="15" y="826"/>
                    <a:pt x="15" y="833"/>
                    <a:pt x="12" y="840"/>
                  </a:cubicBezTo>
                  <a:cubicBezTo>
                    <a:pt x="12" y="840"/>
                    <a:pt x="12" y="844"/>
                    <a:pt x="12" y="848"/>
                  </a:cubicBezTo>
                  <a:cubicBezTo>
                    <a:pt x="12" y="851"/>
                    <a:pt x="12" y="855"/>
                    <a:pt x="12" y="862"/>
                  </a:cubicBezTo>
                  <a:cubicBezTo>
                    <a:pt x="12" y="866"/>
                    <a:pt x="8" y="873"/>
                    <a:pt x="8" y="877"/>
                  </a:cubicBezTo>
                  <a:cubicBezTo>
                    <a:pt x="8" y="881"/>
                    <a:pt x="8" y="881"/>
                    <a:pt x="8" y="884"/>
                  </a:cubicBezTo>
                  <a:cubicBezTo>
                    <a:pt x="8" y="892"/>
                    <a:pt x="8" y="895"/>
                    <a:pt x="8" y="903"/>
                  </a:cubicBezTo>
                  <a:cubicBezTo>
                    <a:pt x="4" y="910"/>
                    <a:pt x="4" y="917"/>
                    <a:pt x="4" y="925"/>
                  </a:cubicBezTo>
                  <a:cubicBezTo>
                    <a:pt x="4" y="936"/>
                    <a:pt x="4" y="943"/>
                    <a:pt x="4" y="954"/>
                  </a:cubicBezTo>
                  <a:lnTo>
                    <a:pt x="1" y="1123"/>
                  </a:lnTo>
                  <a:cubicBezTo>
                    <a:pt x="48" y="1123"/>
                    <a:pt x="92" y="1086"/>
                    <a:pt x="92" y="1035"/>
                  </a:cubicBezTo>
                  <a:lnTo>
                    <a:pt x="92" y="1013"/>
                  </a:lnTo>
                  <a:cubicBezTo>
                    <a:pt x="96" y="778"/>
                    <a:pt x="198" y="569"/>
                    <a:pt x="363" y="419"/>
                  </a:cubicBezTo>
                  <a:cubicBezTo>
                    <a:pt x="378" y="408"/>
                    <a:pt x="393" y="393"/>
                    <a:pt x="407" y="382"/>
                  </a:cubicBezTo>
                  <a:cubicBezTo>
                    <a:pt x="433" y="360"/>
                    <a:pt x="464" y="349"/>
                    <a:pt x="496" y="349"/>
                  </a:cubicBezTo>
                  <a:cubicBezTo>
                    <a:pt x="527" y="349"/>
                    <a:pt x="560" y="360"/>
                    <a:pt x="587" y="382"/>
                  </a:cubicBezTo>
                  <a:cubicBezTo>
                    <a:pt x="671" y="444"/>
                    <a:pt x="818" y="488"/>
                    <a:pt x="983" y="492"/>
                  </a:cubicBezTo>
                  <a:cubicBezTo>
                    <a:pt x="991" y="492"/>
                    <a:pt x="998" y="492"/>
                    <a:pt x="1006" y="492"/>
                  </a:cubicBezTo>
                  <a:cubicBezTo>
                    <a:pt x="1165" y="492"/>
                    <a:pt x="1302" y="456"/>
                    <a:pt x="1386" y="397"/>
                  </a:cubicBezTo>
                  <a:cubicBezTo>
                    <a:pt x="1411" y="379"/>
                    <a:pt x="1440" y="370"/>
                    <a:pt x="1469" y="370"/>
                  </a:cubicBezTo>
                  <a:cubicBezTo>
                    <a:pt x="1505" y="370"/>
                    <a:pt x="1541" y="383"/>
                    <a:pt x="1569" y="408"/>
                  </a:cubicBezTo>
                  <a:cubicBezTo>
                    <a:pt x="1749" y="565"/>
                    <a:pt x="1863" y="796"/>
                    <a:pt x="1855" y="1046"/>
                  </a:cubicBezTo>
                  <a:lnTo>
                    <a:pt x="1855" y="1071"/>
                  </a:lnTo>
                  <a:cubicBezTo>
                    <a:pt x="1855" y="1119"/>
                    <a:pt x="1892" y="1163"/>
                    <a:pt x="1943" y="1163"/>
                  </a:cubicBezTo>
                  <a:lnTo>
                    <a:pt x="1947" y="994"/>
                  </a:lnTo>
                  <a:cubicBezTo>
                    <a:pt x="1947" y="892"/>
                    <a:pt x="1936" y="796"/>
                    <a:pt x="1907" y="705"/>
                  </a:cubicBezTo>
                  <a:cubicBezTo>
                    <a:pt x="1907" y="697"/>
                    <a:pt x="1903" y="690"/>
                    <a:pt x="1899" y="679"/>
                  </a:cubicBezTo>
                  <a:cubicBezTo>
                    <a:pt x="1855" y="536"/>
                    <a:pt x="1778" y="408"/>
                    <a:pt x="1676" y="302"/>
                  </a:cubicBezTo>
                  <a:cubicBezTo>
                    <a:pt x="1668" y="294"/>
                    <a:pt x="1661" y="287"/>
                    <a:pt x="1657" y="283"/>
                  </a:cubicBezTo>
                  <a:cubicBezTo>
                    <a:pt x="1650" y="276"/>
                    <a:pt x="1643" y="269"/>
                    <a:pt x="1635" y="261"/>
                  </a:cubicBezTo>
                  <a:cubicBezTo>
                    <a:pt x="1635" y="261"/>
                    <a:pt x="1632" y="261"/>
                    <a:pt x="1632" y="258"/>
                  </a:cubicBezTo>
                  <a:cubicBezTo>
                    <a:pt x="1606" y="236"/>
                    <a:pt x="1580" y="214"/>
                    <a:pt x="1555" y="195"/>
                  </a:cubicBezTo>
                  <a:cubicBezTo>
                    <a:pt x="1397" y="78"/>
                    <a:pt x="1203" y="8"/>
                    <a:pt x="994" y="1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36"/>
            <p:cNvSpPr/>
            <p:nvPr/>
          </p:nvSpPr>
          <p:spPr>
            <a:xfrm>
              <a:off x="2388478" y="3142788"/>
              <a:ext cx="425196" cy="186735"/>
            </a:xfrm>
            <a:custGeom>
              <a:avLst/>
              <a:gdLst/>
              <a:ahLst/>
              <a:cxnLst/>
              <a:rect l="l" t="t" r="r" b="b"/>
              <a:pathLst>
                <a:path w="2277" h="1000" extrusionOk="0">
                  <a:moveTo>
                    <a:pt x="1496" y="0"/>
                  </a:moveTo>
                  <a:cubicBezTo>
                    <a:pt x="1457" y="0"/>
                    <a:pt x="1418" y="2"/>
                    <a:pt x="1378" y="5"/>
                  </a:cubicBezTo>
                  <a:cubicBezTo>
                    <a:pt x="1071" y="30"/>
                    <a:pt x="799" y="118"/>
                    <a:pt x="656" y="250"/>
                  </a:cubicBezTo>
                  <a:cubicBezTo>
                    <a:pt x="649" y="243"/>
                    <a:pt x="642" y="239"/>
                    <a:pt x="634" y="232"/>
                  </a:cubicBezTo>
                  <a:cubicBezTo>
                    <a:pt x="603" y="211"/>
                    <a:pt x="566" y="201"/>
                    <a:pt x="526" y="201"/>
                  </a:cubicBezTo>
                  <a:cubicBezTo>
                    <a:pt x="406" y="201"/>
                    <a:pt x="259" y="291"/>
                    <a:pt x="154" y="445"/>
                  </a:cubicBezTo>
                  <a:cubicBezTo>
                    <a:pt x="15" y="646"/>
                    <a:pt x="0" y="881"/>
                    <a:pt x="125" y="969"/>
                  </a:cubicBezTo>
                  <a:cubicBezTo>
                    <a:pt x="157" y="990"/>
                    <a:pt x="194" y="1000"/>
                    <a:pt x="235" y="1000"/>
                  </a:cubicBezTo>
                  <a:cubicBezTo>
                    <a:pt x="355" y="1000"/>
                    <a:pt x="502" y="910"/>
                    <a:pt x="609" y="756"/>
                  </a:cubicBezTo>
                  <a:cubicBezTo>
                    <a:pt x="631" y="723"/>
                    <a:pt x="653" y="686"/>
                    <a:pt x="667" y="650"/>
                  </a:cubicBezTo>
                  <a:cubicBezTo>
                    <a:pt x="796" y="736"/>
                    <a:pt x="1017" y="788"/>
                    <a:pt x="1278" y="788"/>
                  </a:cubicBezTo>
                  <a:cubicBezTo>
                    <a:pt x="1330" y="788"/>
                    <a:pt x="1383" y="786"/>
                    <a:pt x="1437" y="782"/>
                  </a:cubicBezTo>
                  <a:cubicBezTo>
                    <a:pt x="1906" y="745"/>
                    <a:pt x="2277" y="555"/>
                    <a:pt x="2258" y="357"/>
                  </a:cubicBezTo>
                  <a:cubicBezTo>
                    <a:pt x="2245" y="175"/>
                    <a:pt x="1915" y="0"/>
                    <a:pt x="1496" y="0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36"/>
            <p:cNvSpPr/>
            <p:nvPr/>
          </p:nvSpPr>
          <p:spPr>
            <a:xfrm>
              <a:off x="2457569" y="3390023"/>
              <a:ext cx="5042" cy="4295"/>
            </a:xfrm>
            <a:custGeom>
              <a:avLst/>
              <a:gdLst/>
              <a:ahLst/>
              <a:cxnLst/>
              <a:rect l="l" t="t" r="r" b="b"/>
              <a:pathLst>
                <a:path w="27" h="23" extrusionOk="0">
                  <a:moveTo>
                    <a:pt x="11" y="0"/>
                  </a:moveTo>
                  <a:cubicBezTo>
                    <a:pt x="8" y="0"/>
                    <a:pt x="0" y="8"/>
                    <a:pt x="0" y="11"/>
                  </a:cubicBezTo>
                  <a:cubicBezTo>
                    <a:pt x="0" y="19"/>
                    <a:pt x="8" y="22"/>
                    <a:pt x="11" y="22"/>
                  </a:cubicBezTo>
                  <a:cubicBezTo>
                    <a:pt x="19" y="22"/>
                    <a:pt x="26" y="19"/>
                    <a:pt x="26" y="11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36"/>
            <p:cNvSpPr/>
            <p:nvPr/>
          </p:nvSpPr>
          <p:spPr>
            <a:xfrm>
              <a:off x="2479417" y="3396186"/>
              <a:ext cx="5789" cy="5602"/>
            </a:xfrm>
            <a:custGeom>
              <a:avLst/>
              <a:gdLst/>
              <a:ahLst/>
              <a:cxnLst/>
              <a:rect l="l" t="t" r="r" b="b"/>
              <a:pathLst>
                <a:path w="31" h="30" extrusionOk="0">
                  <a:moveTo>
                    <a:pt x="15" y="0"/>
                  </a:moveTo>
                  <a:cubicBezTo>
                    <a:pt x="8" y="0"/>
                    <a:pt x="1" y="8"/>
                    <a:pt x="1" y="15"/>
                  </a:cubicBezTo>
                  <a:cubicBezTo>
                    <a:pt x="1" y="22"/>
                    <a:pt x="8" y="30"/>
                    <a:pt x="15" y="30"/>
                  </a:cubicBezTo>
                  <a:cubicBezTo>
                    <a:pt x="23" y="30"/>
                    <a:pt x="30" y="22"/>
                    <a:pt x="30" y="15"/>
                  </a:cubicBezTo>
                  <a:cubicBezTo>
                    <a:pt x="30" y="8"/>
                    <a:pt x="23" y="0"/>
                    <a:pt x="15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36"/>
            <p:cNvSpPr/>
            <p:nvPr/>
          </p:nvSpPr>
          <p:spPr>
            <a:xfrm>
              <a:off x="2462984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9" y="1"/>
                  </a:moveTo>
                  <a:cubicBezTo>
                    <a:pt x="8" y="1"/>
                    <a:pt x="1" y="8"/>
                    <a:pt x="1" y="15"/>
                  </a:cubicBezTo>
                  <a:cubicBezTo>
                    <a:pt x="1" y="23"/>
                    <a:pt x="8" y="30"/>
                    <a:pt x="19" y="30"/>
                  </a:cubicBezTo>
                  <a:cubicBezTo>
                    <a:pt x="26" y="30"/>
                    <a:pt x="34" y="23"/>
                    <a:pt x="34" y="15"/>
                  </a:cubicBezTo>
                  <a:cubicBezTo>
                    <a:pt x="34" y="8"/>
                    <a:pt x="26" y="1"/>
                    <a:pt x="19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36"/>
            <p:cNvSpPr/>
            <p:nvPr/>
          </p:nvSpPr>
          <p:spPr>
            <a:xfrm>
              <a:off x="2703311" y="3390023"/>
              <a:ext cx="4295" cy="429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0"/>
                  </a:moveTo>
                  <a:cubicBezTo>
                    <a:pt x="4" y="0"/>
                    <a:pt x="0" y="8"/>
                    <a:pt x="0" y="11"/>
                  </a:cubicBezTo>
                  <a:cubicBezTo>
                    <a:pt x="0" y="19"/>
                    <a:pt x="4" y="22"/>
                    <a:pt x="11" y="22"/>
                  </a:cubicBezTo>
                  <a:cubicBezTo>
                    <a:pt x="15" y="22"/>
                    <a:pt x="22" y="19"/>
                    <a:pt x="22" y="11"/>
                  </a:cubicBezTo>
                  <a:cubicBezTo>
                    <a:pt x="22" y="8"/>
                    <a:pt x="15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36"/>
            <p:cNvSpPr/>
            <p:nvPr/>
          </p:nvSpPr>
          <p:spPr>
            <a:xfrm>
              <a:off x="2680716" y="3396186"/>
              <a:ext cx="5042" cy="5602"/>
            </a:xfrm>
            <a:custGeom>
              <a:avLst/>
              <a:gdLst/>
              <a:ahLst/>
              <a:cxnLst/>
              <a:rect l="l" t="t" r="r" b="b"/>
              <a:pathLst>
                <a:path w="27" h="30" extrusionOk="0">
                  <a:moveTo>
                    <a:pt x="11" y="0"/>
                  </a:moveTo>
                  <a:cubicBezTo>
                    <a:pt x="4" y="0"/>
                    <a:pt x="0" y="8"/>
                    <a:pt x="0" y="15"/>
                  </a:cubicBezTo>
                  <a:cubicBezTo>
                    <a:pt x="0" y="22"/>
                    <a:pt x="4" y="30"/>
                    <a:pt x="11" y="30"/>
                  </a:cubicBezTo>
                  <a:cubicBezTo>
                    <a:pt x="19" y="30"/>
                    <a:pt x="26" y="22"/>
                    <a:pt x="26" y="15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36"/>
            <p:cNvSpPr/>
            <p:nvPr/>
          </p:nvSpPr>
          <p:spPr>
            <a:xfrm>
              <a:off x="2695842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8" y="1"/>
                  </a:moveTo>
                  <a:cubicBezTo>
                    <a:pt x="7" y="1"/>
                    <a:pt x="0" y="8"/>
                    <a:pt x="0" y="15"/>
                  </a:cubicBezTo>
                  <a:cubicBezTo>
                    <a:pt x="0" y="23"/>
                    <a:pt x="7" y="30"/>
                    <a:pt x="18" y="30"/>
                  </a:cubicBezTo>
                  <a:cubicBezTo>
                    <a:pt x="26" y="30"/>
                    <a:pt x="33" y="23"/>
                    <a:pt x="33" y="15"/>
                  </a:cubicBezTo>
                  <a:cubicBezTo>
                    <a:pt x="33" y="8"/>
                    <a:pt x="26" y="1"/>
                    <a:pt x="18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36"/>
            <p:cNvSpPr/>
            <p:nvPr/>
          </p:nvSpPr>
          <p:spPr>
            <a:xfrm>
              <a:off x="3368644" y="3297590"/>
              <a:ext cx="424635" cy="306432"/>
            </a:xfrm>
            <a:custGeom>
              <a:avLst/>
              <a:gdLst/>
              <a:ahLst/>
              <a:cxnLst/>
              <a:rect l="l" t="t" r="r" b="b"/>
              <a:pathLst>
                <a:path w="2274" h="1641" extrusionOk="0">
                  <a:moveTo>
                    <a:pt x="484" y="0"/>
                  </a:moveTo>
                  <a:lnTo>
                    <a:pt x="165" y="580"/>
                  </a:lnTo>
                  <a:cubicBezTo>
                    <a:pt x="147" y="602"/>
                    <a:pt x="132" y="627"/>
                    <a:pt x="118" y="653"/>
                  </a:cubicBezTo>
                  <a:cubicBezTo>
                    <a:pt x="0" y="877"/>
                    <a:pt x="74" y="1151"/>
                    <a:pt x="279" y="1269"/>
                  </a:cubicBezTo>
                  <a:cubicBezTo>
                    <a:pt x="340" y="1303"/>
                    <a:pt x="406" y="1319"/>
                    <a:pt x="471" y="1319"/>
                  </a:cubicBezTo>
                  <a:cubicBezTo>
                    <a:pt x="547" y="1319"/>
                    <a:pt x="623" y="1297"/>
                    <a:pt x="690" y="1258"/>
                  </a:cubicBezTo>
                  <a:cubicBezTo>
                    <a:pt x="719" y="1368"/>
                    <a:pt x="788" y="1463"/>
                    <a:pt x="891" y="1522"/>
                  </a:cubicBezTo>
                  <a:cubicBezTo>
                    <a:pt x="952" y="1556"/>
                    <a:pt x="1018" y="1573"/>
                    <a:pt x="1084" y="1573"/>
                  </a:cubicBezTo>
                  <a:cubicBezTo>
                    <a:pt x="1220" y="1573"/>
                    <a:pt x="1353" y="1503"/>
                    <a:pt x="1437" y="1382"/>
                  </a:cubicBezTo>
                  <a:cubicBezTo>
                    <a:pt x="1474" y="1467"/>
                    <a:pt x="1536" y="1540"/>
                    <a:pt x="1621" y="1588"/>
                  </a:cubicBezTo>
                  <a:cubicBezTo>
                    <a:pt x="1682" y="1623"/>
                    <a:pt x="1749" y="1640"/>
                    <a:pt x="1816" y="1640"/>
                  </a:cubicBezTo>
                  <a:cubicBezTo>
                    <a:pt x="1968" y="1640"/>
                    <a:pt x="2118" y="1552"/>
                    <a:pt x="2200" y="1397"/>
                  </a:cubicBezTo>
                  <a:cubicBezTo>
                    <a:pt x="2233" y="1338"/>
                    <a:pt x="2251" y="1272"/>
                    <a:pt x="2255" y="1210"/>
                  </a:cubicBezTo>
                  <a:cubicBezTo>
                    <a:pt x="2258" y="1173"/>
                    <a:pt x="2255" y="1140"/>
                    <a:pt x="2251" y="1107"/>
                  </a:cubicBezTo>
                  <a:lnTo>
                    <a:pt x="2273" y="462"/>
                  </a:lnTo>
                  <a:lnTo>
                    <a:pt x="484" y="0"/>
                  </a:ln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36"/>
            <p:cNvSpPr/>
            <p:nvPr/>
          </p:nvSpPr>
          <p:spPr>
            <a:xfrm>
              <a:off x="3398708" y="3374151"/>
              <a:ext cx="61809" cy="60689"/>
            </a:xfrm>
            <a:custGeom>
              <a:avLst/>
              <a:gdLst/>
              <a:ahLst/>
              <a:cxnLst/>
              <a:rect l="l" t="t" r="r" b="b"/>
              <a:pathLst>
                <a:path w="331" h="325" extrusionOk="0">
                  <a:moveTo>
                    <a:pt x="70" y="1"/>
                  </a:moveTo>
                  <a:cubicBezTo>
                    <a:pt x="37" y="45"/>
                    <a:pt x="1" y="93"/>
                    <a:pt x="15" y="148"/>
                  </a:cubicBezTo>
                  <a:cubicBezTo>
                    <a:pt x="23" y="188"/>
                    <a:pt x="59" y="217"/>
                    <a:pt x="96" y="239"/>
                  </a:cubicBezTo>
                  <a:cubicBezTo>
                    <a:pt x="114" y="254"/>
                    <a:pt x="136" y="269"/>
                    <a:pt x="155" y="283"/>
                  </a:cubicBezTo>
                  <a:cubicBezTo>
                    <a:pt x="184" y="304"/>
                    <a:pt x="218" y="324"/>
                    <a:pt x="251" y="324"/>
                  </a:cubicBezTo>
                  <a:cubicBezTo>
                    <a:pt x="259" y="324"/>
                    <a:pt x="267" y="323"/>
                    <a:pt x="276" y="320"/>
                  </a:cubicBezTo>
                  <a:cubicBezTo>
                    <a:pt x="298" y="309"/>
                    <a:pt x="312" y="291"/>
                    <a:pt x="320" y="265"/>
                  </a:cubicBezTo>
                  <a:cubicBezTo>
                    <a:pt x="331" y="243"/>
                    <a:pt x="331" y="221"/>
                    <a:pt x="327" y="195"/>
                  </a:cubicBezTo>
                  <a:cubicBezTo>
                    <a:pt x="327" y="184"/>
                    <a:pt x="327" y="170"/>
                    <a:pt x="323" y="159"/>
                  </a:cubicBezTo>
                  <a:cubicBezTo>
                    <a:pt x="320" y="144"/>
                    <a:pt x="316" y="133"/>
                    <a:pt x="309" y="118"/>
                  </a:cubicBezTo>
                  <a:cubicBezTo>
                    <a:pt x="272" y="45"/>
                    <a:pt x="147" y="34"/>
                    <a:pt x="70" y="1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36"/>
            <p:cNvSpPr/>
            <p:nvPr/>
          </p:nvSpPr>
          <p:spPr>
            <a:xfrm>
              <a:off x="3727360" y="3469759"/>
              <a:ext cx="68532" cy="44630"/>
            </a:xfrm>
            <a:custGeom>
              <a:avLst/>
              <a:gdLst/>
              <a:ahLst/>
              <a:cxnLst/>
              <a:rect l="l" t="t" r="r" b="b"/>
              <a:pathLst>
                <a:path w="367" h="239" extrusionOk="0">
                  <a:moveTo>
                    <a:pt x="159" y="0"/>
                  </a:moveTo>
                  <a:cubicBezTo>
                    <a:pt x="135" y="0"/>
                    <a:pt x="112" y="5"/>
                    <a:pt x="92" y="17"/>
                  </a:cubicBezTo>
                  <a:cubicBezTo>
                    <a:pt x="81" y="24"/>
                    <a:pt x="70" y="35"/>
                    <a:pt x="62" y="42"/>
                  </a:cubicBezTo>
                  <a:cubicBezTo>
                    <a:pt x="51" y="53"/>
                    <a:pt x="44" y="64"/>
                    <a:pt x="37" y="72"/>
                  </a:cubicBezTo>
                  <a:cubicBezTo>
                    <a:pt x="22" y="94"/>
                    <a:pt x="11" y="112"/>
                    <a:pt x="4" y="138"/>
                  </a:cubicBezTo>
                  <a:cubicBezTo>
                    <a:pt x="0" y="160"/>
                    <a:pt x="4" y="185"/>
                    <a:pt x="15" y="204"/>
                  </a:cubicBezTo>
                  <a:cubicBezTo>
                    <a:pt x="37" y="232"/>
                    <a:pt x="72" y="238"/>
                    <a:pt x="107" y="238"/>
                  </a:cubicBezTo>
                  <a:cubicBezTo>
                    <a:pt x="118" y="238"/>
                    <a:pt x="129" y="238"/>
                    <a:pt x="139" y="237"/>
                  </a:cubicBezTo>
                  <a:cubicBezTo>
                    <a:pt x="161" y="237"/>
                    <a:pt x="187" y="237"/>
                    <a:pt x="213" y="233"/>
                  </a:cubicBezTo>
                  <a:cubicBezTo>
                    <a:pt x="253" y="229"/>
                    <a:pt x="301" y="226"/>
                    <a:pt x="330" y="196"/>
                  </a:cubicBezTo>
                  <a:cubicBezTo>
                    <a:pt x="367" y="160"/>
                    <a:pt x="363" y="97"/>
                    <a:pt x="356" y="42"/>
                  </a:cubicBezTo>
                  <a:cubicBezTo>
                    <a:pt x="297" y="32"/>
                    <a:pt x="224" y="0"/>
                    <a:pt x="159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36"/>
            <p:cNvSpPr/>
            <p:nvPr/>
          </p:nvSpPr>
          <p:spPr>
            <a:xfrm>
              <a:off x="3391986" y="3286386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0"/>
                  </a:moveTo>
                  <a:cubicBezTo>
                    <a:pt x="176" y="0"/>
                    <a:pt x="76" y="89"/>
                    <a:pt x="40" y="218"/>
                  </a:cubicBezTo>
                  <a:cubicBezTo>
                    <a:pt x="0" y="365"/>
                    <a:pt x="59" y="511"/>
                    <a:pt x="172" y="541"/>
                  </a:cubicBezTo>
                  <a:cubicBezTo>
                    <a:pt x="187" y="545"/>
                    <a:pt x="203" y="547"/>
                    <a:pt x="218" y="547"/>
                  </a:cubicBezTo>
                  <a:cubicBezTo>
                    <a:pt x="318" y="547"/>
                    <a:pt x="416" y="458"/>
                    <a:pt x="451" y="328"/>
                  </a:cubicBezTo>
                  <a:cubicBezTo>
                    <a:pt x="491" y="181"/>
                    <a:pt x="433" y="35"/>
                    <a:pt x="319" y="5"/>
                  </a:cubicBezTo>
                  <a:cubicBezTo>
                    <a:pt x="305" y="2"/>
                    <a:pt x="291" y="0"/>
                    <a:pt x="277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36"/>
            <p:cNvSpPr/>
            <p:nvPr/>
          </p:nvSpPr>
          <p:spPr>
            <a:xfrm>
              <a:off x="3743046" y="3377325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1"/>
                  </a:moveTo>
                  <a:cubicBezTo>
                    <a:pt x="177" y="1"/>
                    <a:pt x="76" y="90"/>
                    <a:pt x="41" y="219"/>
                  </a:cubicBezTo>
                  <a:cubicBezTo>
                    <a:pt x="0" y="365"/>
                    <a:pt x="59" y="512"/>
                    <a:pt x="173" y="541"/>
                  </a:cubicBezTo>
                  <a:cubicBezTo>
                    <a:pt x="188" y="546"/>
                    <a:pt x="203" y="548"/>
                    <a:pt x="219" y="548"/>
                  </a:cubicBezTo>
                  <a:cubicBezTo>
                    <a:pt x="318" y="548"/>
                    <a:pt x="416" y="459"/>
                    <a:pt x="451" y="329"/>
                  </a:cubicBezTo>
                  <a:cubicBezTo>
                    <a:pt x="492" y="182"/>
                    <a:pt x="433" y="39"/>
                    <a:pt x="319" y="6"/>
                  </a:cubicBezTo>
                  <a:cubicBezTo>
                    <a:pt x="306" y="2"/>
                    <a:pt x="291" y="1"/>
                    <a:pt x="277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36"/>
            <p:cNvSpPr/>
            <p:nvPr/>
          </p:nvSpPr>
          <p:spPr>
            <a:xfrm>
              <a:off x="3523260" y="3516629"/>
              <a:ext cx="70026" cy="89073"/>
            </a:xfrm>
            <a:custGeom>
              <a:avLst/>
              <a:gdLst/>
              <a:ahLst/>
              <a:cxnLst/>
              <a:rect l="l" t="t" r="r" b="b"/>
              <a:pathLst>
                <a:path w="375" h="477" extrusionOk="0">
                  <a:moveTo>
                    <a:pt x="191" y="0"/>
                  </a:moveTo>
                  <a:lnTo>
                    <a:pt x="1" y="477"/>
                  </a:lnTo>
                  <a:lnTo>
                    <a:pt x="287" y="477"/>
                  </a:lnTo>
                  <a:lnTo>
                    <a:pt x="375" y="52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36"/>
            <p:cNvSpPr/>
            <p:nvPr/>
          </p:nvSpPr>
          <p:spPr>
            <a:xfrm>
              <a:off x="3415141" y="3160527"/>
              <a:ext cx="391023" cy="389529"/>
            </a:xfrm>
            <a:custGeom>
              <a:avLst/>
              <a:gdLst/>
              <a:ahLst/>
              <a:cxnLst/>
              <a:rect l="l" t="t" r="r" b="b"/>
              <a:pathLst>
                <a:path w="2094" h="2086" extrusionOk="0">
                  <a:moveTo>
                    <a:pt x="1122" y="1"/>
                  </a:moveTo>
                  <a:cubicBezTo>
                    <a:pt x="1110" y="1"/>
                    <a:pt x="1098" y="1"/>
                    <a:pt x="1086" y="1"/>
                  </a:cubicBezTo>
                  <a:cubicBezTo>
                    <a:pt x="1075" y="1"/>
                    <a:pt x="1064" y="5"/>
                    <a:pt x="1053" y="5"/>
                  </a:cubicBezTo>
                  <a:lnTo>
                    <a:pt x="1027" y="5"/>
                  </a:lnTo>
                  <a:cubicBezTo>
                    <a:pt x="1023" y="5"/>
                    <a:pt x="1020" y="9"/>
                    <a:pt x="1012" y="9"/>
                  </a:cubicBezTo>
                  <a:lnTo>
                    <a:pt x="994" y="9"/>
                  </a:lnTo>
                  <a:cubicBezTo>
                    <a:pt x="983" y="12"/>
                    <a:pt x="976" y="12"/>
                    <a:pt x="965" y="16"/>
                  </a:cubicBezTo>
                  <a:lnTo>
                    <a:pt x="954" y="16"/>
                  </a:lnTo>
                  <a:cubicBezTo>
                    <a:pt x="943" y="20"/>
                    <a:pt x="932" y="20"/>
                    <a:pt x="921" y="23"/>
                  </a:cubicBezTo>
                  <a:cubicBezTo>
                    <a:pt x="913" y="23"/>
                    <a:pt x="906" y="27"/>
                    <a:pt x="899" y="27"/>
                  </a:cubicBezTo>
                  <a:cubicBezTo>
                    <a:pt x="895" y="31"/>
                    <a:pt x="888" y="31"/>
                    <a:pt x="884" y="31"/>
                  </a:cubicBezTo>
                  <a:cubicBezTo>
                    <a:pt x="851" y="42"/>
                    <a:pt x="818" y="49"/>
                    <a:pt x="785" y="60"/>
                  </a:cubicBezTo>
                  <a:cubicBezTo>
                    <a:pt x="763" y="71"/>
                    <a:pt x="737" y="82"/>
                    <a:pt x="715" y="89"/>
                  </a:cubicBezTo>
                  <a:cubicBezTo>
                    <a:pt x="708" y="93"/>
                    <a:pt x="701" y="97"/>
                    <a:pt x="693" y="100"/>
                  </a:cubicBezTo>
                  <a:cubicBezTo>
                    <a:pt x="682" y="108"/>
                    <a:pt x="668" y="115"/>
                    <a:pt x="657" y="119"/>
                  </a:cubicBezTo>
                  <a:cubicBezTo>
                    <a:pt x="653" y="122"/>
                    <a:pt x="646" y="126"/>
                    <a:pt x="642" y="130"/>
                  </a:cubicBezTo>
                  <a:cubicBezTo>
                    <a:pt x="635" y="133"/>
                    <a:pt x="631" y="137"/>
                    <a:pt x="624" y="141"/>
                  </a:cubicBezTo>
                  <a:cubicBezTo>
                    <a:pt x="580" y="166"/>
                    <a:pt x="536" y="196"/>
                    <a:pt x="496" y="229"/>
                  </a:cubicBezTo>
                  <a:lnTo>
                    <a:pt x="477" y="247"/>
                  </a:lnTo>
                  <a:cubicBezTo>
                    <a:pt x="470" y="254"/>
                    <a:pt x="463" y="258"/>
                    <a:pt x="459" y="265"/>
                  </a:cubicBezTo>
                  <a:cubicBezTo>
                    <a:pt x="452" y="269"/>
                    <a:pt x="444" y="276"/>
                    <a:pt x="437" y="284"/>
                  </a:cubicBezTo>
                  <a:cubicBezTo>
                    <a:pt x="430" y="291"/>
                    <a:pt x="419" y="302"/>
                    <a:pt x="411" y="309"/>
                  </a:cubicBezTo>
                  <a:cubicBezTo>
                    <a:pt x="400" y="320"/>
                    <a:pt x="393" y="331"/>
                    <a:pt x="386" y="339"/>
                  </a:cubicBezTo>
                  <a:cubicBezTo>
                    <a:pt x="378" y="350"/>
                    <a:pt x="371" y="357"/>
                    <a:pt x="364" y="364"/>
                  </a:cubicBezTo>
                  <a:cubicBezTo>
                    <a:pt x="360" y="368"/>
                    <a:pt x="356" y="375"/>
                    <a:pt x="353" y="379"/>
                  </a:cubicBezTo>
                  <a:cubicBezTo>
                    <a:pt x="349" y="386"/>
                    <a:pt x="342" y="390"/>
                    <a:pt x="338" y="397"/>
                  </a:cubicBezTo>
                  <a:cubicBezTo>
                    <a:pt x="338" y="401"/>
                    <a:pt x="334" y="405"/>
                    <a:pt x="331" y="408"/>
                  </a:cubicBezTo>
                  <a:cubicBezTo>
                    <a:pt x="331" y="412"/>
                    <a:pt x="327" y="416"/>
                    <a:pt x="323" y="419"/>
                  </a:cubicBezTo>
                  <a:cubicBezTo>
                    <a:pt x="323" y="423"/>
                    <a:pt x="320" y="427"/>
                    <a:pt x="316" y="430"/>
                  </a:cubicBezTo>
                  <a:cubicBezTo>
                    <a:pt x="312" y="434"/>
                    <a:pt x="309" y="441"/>
                    <a:pt x="305" y="445"/>
                  </a:cubicBezTo>
                  <a:cubicBezTo>
                    <a:pt x="301" y="452"/>
                    <a:pt x="298" y="460"/>
                    <a:pt x="294" y="467"/>
                  </a:cubicBezTo>
                  <a:cubicBezTo>
                    <a:pt x="290" y="471"/>
                    <a:pt x="287" y="474"/>
                    <a:pt x="283" y="482"/>
                  </a:cubicBezTo>
                  <a:cubicBezTo>
                    <a:pt x="283" y="485"/>
                    <a:pt x="279" y="489"/>
                    <a:pt x="276" y="493"/>
                  </a:cubicBezTo>
                  <a:cubicBezTo>
                    <a:pt x="276" y="496"/>
                    <a:pt x="276" y="500"/>
                    <a:pt x="272" y="500"/>
                  </a:cubicBezTo>
                  <a:cubicBezTo>
                    <a:pt x="268" y="507"/>
                    <a:pt x="268" y="511"/>
                    <a:pt x="265" y="514"/>
                  </a:cubicBezTo>
                  <a:cubicBezTo>
                    <a:pt x="261" y="522"/>
                    <a:pt x="257" y="533"/>
                    <a:pt x="254" y="540"/>
                  </a:cubicBezTo>
                  <a:cubicBezTo>
                    <a:pt x="250" y="547"/>
                    <a:pt x="246" y="551"/>
                    <a:pt x="243" y="558"/>
                  </a:cubicBezTo>
                  <a:cubicBezTo>
                    <a:pt x="239" y="562"/>
                    <a:pt x="239" y="566"/>
                    <a:pt x="235" y="573"/>
                  </a:cubicBezTo>
                  <a:cubicBezTo>
                    <a:pt x="235" y="577"/>
                    <a:pt x="232" y="580"/>
                    <a:pt x="232" y="588"/>
                  </a:cubicBezTo>
                  <a:cubicBezTo>
                    <a:pt x="228" y="588"/>
                    <a:pt x="228" y="591"/>
                    <a:pt x="228" y="591"/>
                  </a:cubicBezTo>
                  <a:cubicBezTo>
                    <a:pt x="224" y="599"/>
                    <a:pt x="224" y="606"/>
                    <a:pt x="221" y="610"/>
                  </a:cubicBezTo>
                  <a:cubicBezTo>
                    <a:pt x="221" y="613"/>
                    <a:pt x="217" y="613"/>
                    <a:pt x="217" y="617"/>
                  </a:cubicBezTo>
                  <a:cubicBezTo>
                    <a:pt x="217" y="621"/>
                    <a:pt x="213" y="628"/>
                    <a:pt x="213" y="632"/>
                  </a:cubicBezTo>
                  <a:cubicBezTo>
                    <a:pt x="210" y="635"/>
                    <a:pt x="210" y="643"/>
                    <a:pt x="206" y="646"/>
                  </a:cubicBezTo>
                  <a:cubicBezTo>
                    <a:pt x="206" y="650"/>
                    <a:pt x="206" y="650"/>
                    <a:pt x="206" y="654"/>
                  </a:cubicBezTo>
                  <a:cubicBezTo>
                    <a:pt x="202" y="657"/>
                    <a:pt x="199" y="665"/>
                    <a:pt x="199" y="672"/>
                  </a:cubicBezTo>
                  <a:cubicBezTo>
                    <a:pt x="195" y="679"/>
                    <a:pt x="195" y="687"/>
                    <a:pt x="191" y="694"/>
                  </a:cubicBezTo>
                  <a:cubicBezTo>
                    <a:pt x="188" y="701"/>
                    <a:pt x="188" y="712"/>
                    <a:pt x="184" y="720"/>
                  </a:cubicBezTo>
                  <a:lnTo>
                    <a:pt x="125" y="929"/>
                  </a:lnTo>
                  <a:cubicBezTo>
                    <a:pt x="1" y="1398"/>
                    <a:pt x="276" y="1878"/>
                    <a:pt x="745" y="2003"/>
                  </a:cubicBezTo>
                  <a:lnTo>
                    <a:pt x="928" y="2054"/>
                  </a:lnTo>
                  <a:cubicBezTo>
                    <a:pt x="1005" y="2075"/>
                    <a:pt x="1082" y="2085"/>
                    <a:pt x="1158" y="2085"/>
                  </a:cubicBezTo>
                  <a:cubicBezTo>
                    <a:pt x="1543" y="2085"/>
                    <a:pt x="1898" y="1827"/>
                    <a:pt x="2002" y="1438"/>
                  </a:cubicBezTo>
                  <a:lnTo>
                    <a:pt x="2061" y="1229"/>
                  </a:lnTo>
                  <a:cubicBezTo>
                    <a:pt x="2068" y="1193"/>
                    <a:pt x="2075" y="1156"/>
                    <a:pt x="2083" y="1119"/>
                  </a:cubicBezTo>
                  <a:cubicBezTo>
                    <a:pt x="2090" y="1057"/>
                    <a:pt x="2094" y="998"/>
                    <a:pt x="2094" y="936"/>
                  </a:cubicBezTo>
                  <a:cubicBezTo>
                    <a:pt x="2094" y="929"/>
                    <a:pt x="2090" y="921"/>
                    <a:pt x="2090" y="914"/>
                  </a:cubicBezTo>
                  <a:cubicBezTo>
                    <a:pt x="2083" y="764"/>
                    <a:pt x="2039" y="617"/>
                    <a:pt x="1965" y="489"/>
                  </a:cubicBezTo>
                  <a:cubicBezTo>
                    <a:pt x="1958" y="482"/>
                    <a:pt x="1954" y="474"/>
                    <a:pt x="1951" y="467"/>
                  </a:cubicBezTo>
                  <a:cubicBezTo>
                    <a:pt x="1947" y="460"/>
                    <a:pt x="1940" y="452"/>
                    <a:pt x="1936" y="445"/>
                  </a:cubicBezTo>
                  <a:cubicBezTo>
                    <a:pt x="1936" y="441"/>
                    <a:pt x="1932" y="441"/>
                    <a:pt x="1932" y="438"/>
                  </a:cubicBezTo>
                  <a:cubicBezTo>
                    <a:pt x="1804" y="247"/>
                    <a:pt x="1614" y="100"/>
                    <a:pt x="1375" y="34"/>
                  </a:cubicBezTo>
                  <a:cubicBezTo>
                    <a:pt x="1292" y="12"/>
                    <a:pt x="1206" y="1"/>
                    <a:pt x="1122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36"/>
            <p:cNvSpPr/>
            <p:nvPr/>
          </p:nvSpPr>
          <p:spPr>
            <a:xfrm>
              <a:off x="3675262" y="3308981"/>
              <a:ext cx="63116" cy="28010"/>
            </a:xfrm>
            <a:custGeom>
              <a:avLst/>
              <a:gdLst/>
              <a:ahLst/>
              <a:cxnLst/>
              <a:rect l="l" t="t" r="r" b="b"/>
              <a:pathLst>
                <a:path w="338" h="150" extrusionOk="0">
                  <a:moveTo>
                    <a:pt x="88" y="1"/>
                  </a:moveTo>
                  <a:cubicBezTo>
                    <a:pt x="46" y="1"/>
                    <a:pt x="16" y="12"/>
                    <a:pt x="12" y="31"/>
                  </a:cubicBezTo>
                  <a:cubicBezTo>
                    <a:pt x="1" y="64"/>
                    <a:pt x="67" y="112"/>
                    <a:pt x="155" y="134"/>
                  </a:cubicBezTo>
                  <a:cubicBezTo>
                    <a:pt x="190" y="144"/>
                    <a:pt x="224" y="149"/>
                    <a:pt x="253" y="149"/>
                  </a:cubicBezTo>
                  <a:cubicBezTo>
                    <a:pt x="294" y="149"/>
                    <a:pt x="324" y="139"/>
                    <a:pt x="330" y="119"/>
                  </a:cubicBezTo>
                  <a:cubicBezTo>
                    <a:pt x="338" y="86"/>
                    <a:pt x="276" y="38"/>
                    <a:pt x="188" y="16"/>
                  </a:cubicBezTo>
                  <a:cubicBezTo>
                    <a:pt x="152" y="6"/>
                    <a:pt x="117" y="1"/>
                    <a:pt x="88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36"/>
            <p:cNvSpPr/>
            <p:nvPr/>
          </p:nvSpPr>
          <p:spPr>
            <a:xfrm>
              <a:off x="3438483" y="3160527"/>
              <a:ext cx="377952" cy="259748"/>
            </a:xfrm>
            <a:custGeom>
              <a:avLst/>
              <a:gdLst/>
              <a:ahLst/>
              <a:cxnLst/>
              <a:rect l="l" t="t" r="r" b="b"/>
              <a:pathLst>
                <a:path w="2024" h="1391" extrusionOk="0">
                  <a:moveTo>
                    <a:pt x="997" y="1"/>
                  </a:moveTo>
                  <a:cubicBezTo>
                    <a:pt x="985" y="1"/>
                    <a:pt x="973" y="1"/>
                    <a:pt x="961" y="1"/>
                  </a:cubicBezTo>
                  <a:cubicBezTo>
                    <a:pt x="950" y="5"/>
                    <a:pt x="939" y="5"/>
                    <a:pt x="928" y="5"/>
                  </a:cubicBezTo>
                  <a:lnTo>
                    <a:pt x="902" y="5"/>
                  </a:lnTo>
                  <a:cubicBezTo>
                    <a:pt x="898" y="5"/>
                    <a:pt x="895" y="9"/>
                    <a:pt x="887" y="9"/>
                  </a:cubicBezTo>
                  <a:lnTo>
                    <a:pt x="869" y="9"/>
                  </a:lnTo>
                  <a:cubicBezTo>
                    <a:pt x="854" y="12"/>
                    <a:pt x="843" y="16"/>
                    <a:pt x="829" y="16"/>
                  </a:cubicBezTo>
                  <a:cubicBezTo>
                    <a:pt x="818" y="20"/>
                    <a:pt x="807" y="20"/>
                    <a:pt x="796" y="23"/>
                  </a:cubicBezTo>
                  <a:cubicBezTo>
                    <a:pt x="788" y="23"/>
                    <a:pt x="781" y="27"/>
                    <a:pt x="774" y="27"/>
                  </a:cubicBezTo>
                  <a:cubicBezTo>
                    <a:pt x="770" y="27"/>
                    <a:pt x="763" y="31"/>
                    <a:pt x="759" y="31"/>
                  </a:cubicBezTo>
                  <a:cubicBezTo>
                    <a:pt x="700" y="45"/>
                    <a:pt x="645" y="67"/>
                    <a:pt x="590" y="89"/>
                  </a:cubicBezTo>
                  <a:cubicBezTo>
                    <a:pt x="583" y="93"/>
                    <a:pt x="576" y="97"/>
                    <a:pt x="568" y="104"/>
                  </a:cubicBezTo>
                  <a:cubicBezTo>
                    <a:pt x="557" y="108"/>
                    <a:pt x="550" y="111"/>
                    <a:pt x="539" y="115"/>
                  </a:cubicBezTo>
                  <a:cubicBezTo>
                    <a:pt x="535" y="119"/>
                    <a:pt x="535" y="119"/>
                    <a:pt x="532" y="119"/>
                  </a:cubicBezTo>
                  <a:cubicBezTo>
                    <a:pt x="528" y="122"/>
                    <a:pt x="521" y="126"/>
                    <a:pt x="517" y="130"/>
                  </a:cubicBezTo>
                  <a:cubicBezTo>
                    <a:pt x="510" y="133"/>
                    <a:pt x="506" y="137"/>
                    <a:pt x="499" y="141"/>
                  </a:cubicBezTo>
                  <a:cubicBezTo>
                    <a:pt x="455" y="166"/>
                    <a:pt x="411" y="196"/>
                    <a:pt x="371" y="229"/>
                  </a:cubicBezTo>
                  <a:lnTo>
                    <a:pt x="352" y="247"/>
                  </a:lnTo>
                  <a:cubicBezTo>
                    <a:pt x="345" y="254"/>
                    <a:pt x="338" y="258"/>
                    <a:pt x="334" y="265"/>
                  </a:cubicBezTo>
                  <a:cubicBezTo>
                    <a:pt x="327" y="269"/>
                    <a:pt x="319" y="276"/>
                    <a:pt x="312" y="284"/>
                  </a:cubicBezTo>
                  <a:cubicBezTo>
                    <a:pt x="305" y="291"/>
                    <a:pt x="294" y="302"/>
                    <a:pt x="286" y="309"/>
                  </a:cubicBezTo>
                  <a:cubicBezTo>
                    <a:pt x="275" y="320"/>
                    <a:pt x="268" y="331"/>
                    <a:pt x="261" y="342"/>
                  </a:cubicBezTo>
                  <a:cubicBezTo>
                    <a:pt x="253" y="350"/>
                    <a:pt x="246" y="357"/>
                    <a:pt x="239" y="364"/>
                  </a:cubicBezTo>
                  <a:cubicBezTo>
                    <a:pt x="235" y="368"/>
                    <a:pt x="231" y="375"/>
                    <a:pt x="228" y="379"/>
                  </a:cubicBezTo>
                  <a:cubicBezTo>
                    <a:pt x="224" y="386"/>
                    <a:pt x="217" y="394"/>
                    <a:pt x="213" y="397"/>
                  </a:cubicBezTo>
                  <a:cubicBezTo>
                    <a:pt x="213" y="401"/>
                    <a:pt x="209" y="405"/>
                    <a:pt x="206" y="408"/>
                  </a:cubicBezTo>
                  <a:cubicBezTo>
                    <a:pt x="206" y="412"/>
                    <a:pt x="202" y="416"/>
                    <a:pt x="198" y="419"/>
                  </a:cubicBezTo>
                  <a:cubicBezTo>
                    <a:pt x="198" y="423"/>
                    <a:pt x="195" y="427"/>
                    <a:pt x="191" y="430"/>
                  </a:cubicBezTo>
                  <a:cubicBezTo>
                    <a:pt x="187" y="434"/>
                    <a:pt x="184" y="441"/>
                    <a:pt x="180" y="445"/>
                  </a:cubicBezTo>
                  <a:cubicBezTo>
                    <a:pt x="176" y="452"/>
                    <a:pt x="173" y="460"/>
                    <a:pt x="169" y="467"/>
                  </a:cubicBezTo>
                  <a:cubicBezTo>
                    <a:pt x="165" y="471"/>
                    <a:pt x="162" y="474"/>
                    <a:pt x="158" y="482"/>
                  </a:cubicBezTo>
                  <a:cubicBezTo>
                    <a:pt x="158" y="485"/>
                    <a:pt x="154" y="489"/>
                    <a:pt x="151" y="493"/>
                  </a:cubicBezTo>
                  <a:cubicBezTo>
                    <a:pt x="151" y="496"/>
                    <a:pt x="151" y="500"/>
                    <a:pt x="147" y="500"/>
                  </a:cubicBezTo>
                  <a:cubicBezTo>
                    <a:pt x="143" y="507"/>
                    <a:pt x="143" y="511"/>
                    <a:pt x="140" y="514"/>
                  </a:cubicBezTo>
                  <a:cubicBezTo>
                    <a:pt x="136" y="522"/>
                    <a:pt x="132" y="533"/>
                    <a:pt x="129" y="540"/>
                  </a:cubicBezTo>
                  <a:cubicBezTo>
                    <a:pt x="125" y="547"/>
                    <a:pt x="121" y="551"/>
                    <a:pt x="118" y="558"/>
                  </a:cubicBezTo>
                  <a:cubicBezTo>
                    <a:pt x="118" y="562"/>
                    <a:pt x="114" y="566"/>
                    <a:pt x="114" y="573"/>
                  </a:cubicBezTo>
                  <a:cubicBezTo>
                    <a:pt x="110" y="577"/>
                    <a:pt x="107" y="580"/>
                    <a:pt x="107" y="588"/>
                  </a:cubicBezTo>
                  <a:cubicBezTo>
                    <a:pt x="103" y="588"/>
                    <a:pt x="103" y="591"/>
                    <a:pt x="103" y="591"/>
                  </a:cubicBezTo>
                  <a:cubicBezTo>
                    <a:pt x="99" y="599"/>
                    <a:pt x="99" y="606"/>
                    <a:pt x="96" y="610"/>
                  </a:cubicBezTo>
                  <a:cubicBezTo>
                    <a:pt x="96" y="613"/>
                    <a:pt x="92" y="613"/>
                    <a:pt x="92" y="617"/>
                  </a:cubicBezTo>
                  <a:cubicBezTo>
                    <a:pt x="92" y="621"/>
                    <a:pt x="88" y="628"/>
                    <a:pt x="88" y="632"/>
                  </a:cubicBezTo>
                  <a:cubicBezTo>
                    <a:pt x="85" y="635"/>
                    <a:pt x="85" y="643"/>
                    <a:pt x="81" y="646"/>
                  </a:cubicBezTo>
                  <a:cubicBezTo>
                    <a:pt x="81" y="650"/>
                    <a:pt x="81" y="650"/>
                    <a:pt x="81" y="654"/>
                  </a:cubicBezTo>
                  <a:lnTo>
                    <a:pt x="52" y="646"/>
                  </a:lnTo>
                  <a:lnTo>
                    <a:pt x="0" y="676"/>
                  </a:lnTo>
                  <a:cubicBezTo>
                    <a:pt x="0" y="676"/>
                    <a:pt x="59" y="716"/>
                    <a:pt x="37" y="804"/>
                  </a:cubicBezTo>
                  <a:lnTo>
                    <a:pt x="37" y="800"/>
                  </a:lnTo>
                  <a:lnTo>
                    <a:pt x="15" y="881"/>
                  </a:lnTo>
                  <a:cubicBezTo>
                    <a:pt x="23" y="884"/>
                    <a:pt x="32" y="885"/>
                    <a:pt x="40" y="885"/>
                  </a:cubicBezTo>
                  <a:cubicBezTo>
                    <a:pt x="78" y="885"/>
                    <a:pt x="113" y="858"/>
                    <a:pt x="125" y="819"/>
                  </a:cubicBezTo>
                  <a:lnTo>
                    <a:pt x="129" y="797"/>
                  </a:lnTo>
                  <a:cubicBezTo>
                    <a:pt x="191" y="569"/>
                    <a:pt x="341" y="394"/>
                    <a:pt x="535" y="287"/>
                  </a:cubicBezTo>
                  <a:cubicBezTo>
                    <a:pt x="554" y="280"/>
                    <a:pt x="568" y="269"/>
                    <a:pt x="587" y="262"/>
                  </a:cubicBezTo>
                  <a:cubicBezTo>
                    <a:pt x="607" y="252"/>
                    <a:pt x="628" y="248"/>
                    <a:pt x="648" y="248"/>
                  </a:cubicBezTo>
                  <a:cubicBezTo>
                    <a:pt x="693" y="248"/>
                    <a:pt x="735" y="268"/>
                    <a:pt x="763" y="306"/>
                  </a:cubicBezTo>
                  <a:cubicBezTo>
                    <a:pt x="832" y="386"/>
                    <a:pt x="961" y="467"/>
                    <a:pt x="1122" y="511"/>
                  </a:cubicBezTo>
                  <a:cubicBezTo>
                    <a:pt x="1203" y="533"/>
                    <a:pt x="1281" y="543"/>
                    <a:pt x="1351" y="543"/>
                  </a:cubicBezTo>
                  <a:cubicBezTo>
                    <a:pt x="1422" y="543"/>
                    <a:pt x="1485" y="533"/>
                    <a:pt x="1536" y="514"/>
                  </a:cubicBezTo>
                  <a:cubicBezTo>
                    <a:pt x="1554" y="507"/>
                    <a:pt x="1572" y="504"/>
                    <a:pt x="1590" y="504"/>
                  </a:cubicBezTo>
                  <a:cubicBezTo>
                    <a:pt x="1637" y="504"/>
                    <a:pt x="1683" y="527"/>
                    <a:pt x="1712" y="569"/>
                  </a:cubicBezTo>
                  <a:cubicBezTo>
                    <a:pt x="1848" y="767"/>
                    <a:pt x="1899" y="1013"/>
                    <a:pt x="1833" y="1259"/>
                  </a:cubicBezTo>
                  <a:lnTo>
                    <a:pt x="1826" y="1281"/>
                  </a:lnTo>
                  <a:cubicBezTo>
                    <a:pt x="1815" y="1328"/>
                    <a:pt x="1844" y="1380"/>
                    <a:pt x="1892" y="1391"/>
                  </a:cubicBezTo>
                  <a:lnTo>
                    <a:pt x="1921" y="1270"/>
                  </a:lnTo>
                  <a:cubicBezTo>
                    <a:pt x="1950" y="1204"/>
                    <a:pt x="2009" y="1196"/>
                    <a:pt x="2009" y="1196"/>
                  </a:cubicBezTo>
                  <a:cubicBezTo>
                    <a:pt x="2009" y="1196"/>
                    <a:pt x="2016" y="1185"/>
                    <a:pt x="2024" y="1134"/>
                  </a:cubicBezTo>
                  <a:lnTo>
                    <a:pt x="1965" y="1101"/>
                  </a:lnTo>
                  <a:cubicBezTo>
                    <a:pt x="1965" y="1101"/>
                    <a:pt x="1961" y="1105"/>
                    <a:pt x="1958" y="1108"/>
                  </a:cubicBezTo>
                  <a:cubicBezTo>
                    <a:pt x="1965" y="1050"/>
                    <a:pt x="1969" y="995"/>
                    <a:pt x="1969" y="936"/>
                  </a:cubicBezTo>
                  <a:cubicBezTo>
                    <a:pt x="1969" y="929"/>
                    <a:pt x="1965" y="921"/>
                    <a:pt x="1965" y="914"/>
                  </a:cubicBezTo>
                  <a:cubicBezTo>
                    <a:pt x="1958" y="764"/>
                    <a:pt x="1914" y="617"/>
                    <a:pt x="1840" y="489"/>
                  </a:cubicBezTo>
                  <a:cubicBezTo>
                    <a:pt x="1833" y="482"/>
                    <a:pt x="1829" y="474"/>
                    <a:pt x="1826" y="467"/>
                  </a:cubicBezTo>
                  <a:cubicBezTo>
                    <a:pt x="1822" y="460"/>
                    <a:pt x="1815" y="452"/>
                    <a:pt x="1811" y="445"/>
                  </a:cubicBezTo>
                  <a:cubicBezTo>
                    <a:pt x="1811" y="441"/>
                    <a:pt x="1807" y="441"/>
                    <a:pt x="1807" y="438"/>
                  </a:cubicBezTo>
                  <a:cubicBezTo>
                    <a:pt x="1789" y="412"/>
                    <a:pt x="1767" y="383"/>
                    <a:pt x="1749" y="357"/>
                  </a:cubicBezTo>
                  <a:cubicBezTo>
                    <a:pt x="1624" y="207"/>
                    <a:pt x="1452" y="89"/>
                    <a:pt x="1250" y="34"/>
                  </a:cubicBezTo>
                  <a:cubicBezTo>
                    <a:pt x="1167" y="12"/>
                    <a:pt x="1081" y="1"/>
                    <a:pt x="997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36"/>
            <p:cNvSpPr/>
            <p:nvPr/>
          </p:nvSpPr>
          <p:spPr>
            <a:xfrm>
              <a:off x="3438483" y="3146896"/>
              <a:ext cx="380753" cy="228937"/>
            </a:xfrm>
            <a:custGeom>
              <a:avLst/>
              <a:gdLst/>
              <a:ahLst/>
              <a:cxnLst/>
              <a:rect l="l" t="t" r="r" b="b"/>
              <a:pathLst>
                <a:path w="2039" h="1226" extrusionOk="0">
                  <a:moveTo>
                    <a:pt x="961" y="1"/>
                  </a:moveTo>
                  <a:cubicBezTo>
                    <a:pt x="946" y="5"/>
                    <a:pt x="935" y="5"/>
                    <a:pt x="924" y="5"/>
                  </a:cubicBezTo>
                  <a:lnTo>
                    <a:pt x="906" y="5"/>
                  </a:lnTo>
                  <a:cubicBezTo>
                    <a:pt x="902" y="5"/>
                    <a:pt x="902" y="5"/>
                    <a:pt x="898" y="8"/>
                  </a:cubicBezTo>
                  <a:lnTo>
                    <a:pt x="884" y="8"/>
                  </a:lnTo>
                  <a:cubicBezTo>
                    <a:pt x="876" y="8"/>
                    <a:pt x="869" y="8"/>
                    <a:pt x="862" y="12"/>
                  </a:cubicBezTo>
                  <a:cubicBezTo>
                    <a:pt x="851" y="12"/>
                    <a:pt x="840" y="12"/>
                    <a:pt x="829" y="16"/>
                  </a:cubicBezTo>
                  <a:lnTo>
                    <a:pt x="825" y="16"/>
                  </a:lnTo>
                  <a:cubicBezTo>
                    <a:pt x="825" y="16"/>
                    <a:pt x="821" y="16"/>
                    <a:pt x="818" y="19"/>
                  </a:cubicBezTo>
                  <a:cubicBezTo>
                    <a:pt x="807" y="19"/>
                    <a:pt x="796" y="23"/>
                    <a:pt x="781" y="23"/>
                  </a:cubicBezTo>
                  <a:cubicBezTo>
                    <a:pt x="774" y="27"/>
                    <a:pt x="766" y="27"/>
                    <a:pt x="759" y="30"/>
                  </a:cubicBezTo>
                  <a:cubicBezTo>
                    <a:pt x="755" y="30"/>
                    <a:pt x="748" y="30"/>
                    <a:pt x="741" y="34"/>
                  </a:cubicBezTo>
                  <a:cubicBezTo>
                    <a:pt x="708" y="41"/>
                    <a:pt x="671" y="52"/>
                    <a:pt x="638" y="67"/>
                  </a:cubicBezTo>
                  <a:lnTo>
                    <a:pt x="634" y="67"/>
                  </a:lnTo>
                  <a:cubicBezTo>
                    <a:pt x="612" y="74"/>
                    <a:pt x="587" y="85"/>
                    <a:pt x="565" y="96"/>
                  </a:cubicBezTo>
                  <a:cubicBezTo>
                    <a:pt x="554" y="100"/>
                    <a:pt x="546" y="104"/>
                    <a:pt x="539" y="107"/>
                  </a:cubicBezTo>
                  <a:cubicBezTo>
                    <a:pt x="524" y="115"/>
                    <a:pt x="513" y="122"/>
                    <a:pt x="502" y="129"/>
                  </a:cubicBezTo>
                  <a:cubicBezTo>
                    <a:pt x="495" y="133"/>
                    <a:pt x="488" y="137"/>
                    <a:pt x="484" y="137"/>
                  </a:cubicBezTo>
                  <a:cubicBezTo>
                    <a:pt x="477" y="140"/>
                    <a:pt x="469" y="144"/>
                    <a:pt x="466" y="148"/>
                  </a:cubicBezTo>
                  <a:cubicBezTo>
                    <a:pt x="418" y="177"/>
                    <a:pt x="371" y="210"/>
                    <a:pt x="327" y="247"/>
                  </a:cubicBezTo>
                  <a:lnTo>
                    <a:pt x="308" y="265"/>
                  </a:lnTo>
                  <a:cubicBezTo>
                    <a:pt x="301" y="269"/>
                    <a:pt x="294" y="276"/>
                    <a:pt x="286" y="283"/>
                  </a:cubicBezTo>
                  <a:cubicBezTo>
                    <a:pt x="279" y="291"/>
                    <a:pt x="272" y="294"/>
                    <a:pt x="268" y="302"/>
                  </a:cubicBezTo>
                  <a:cubicBezTo>
                    <a:pt x="257" y="313"/>
                    <a:pt x="246" y="324"/>
                    <a:pt x="235" y="331"/>
                  </a:cubicBezTo>
                  <a:cubicBezTo>
                    <a:pt x="228" y="342"/>
                    <a:pt x="217" y="353"/>
                    <a:pt x="209" y="364"/>
                  </a:cubicBezTo>
                  <a:cubicBezTo>
                    <a:pt x="202" y="371"/>
                    <a:pt x="195" y="382"/>
                    <a:pt x="187" y="390"/>
                  </a:cubicBezTo>
                  <a:cubicBezTo>
                    <a:pt x="184" y="393"/>
                    <a:pt x="180" y="401"/>
                    <a:pt x="173" y="408"/>
                  </a:cubicBezTo>
                  <a:cubicBezTo>
                    <a:pt x="169" y="412"/>
                    <a:pt x="165" y="419"/>
                    <a:pt x="158" y="426"/>
                  </a:cubicBezTo>
                  <a:cubicBezTo>
                    <a:pt x="158" y="430"/>
                    <a:pt x="154" y="434"/>
                    <a:pt x="151" y="437"/>
                  </a:cubicBezTo>
                  <a:cubicBezTo>
                    <a:pt x="151" y="441"/>
                    <a:pt x="147" y="445"/>
                    <a:pt x="143" y="448"/>
                  </a:cubicBezTo>
                  <a:cubicBezTo>
                    <a:pt x="140" y="452"/>
                    <a:pt x="140" y="456"/>
                    <a:pt x="136" y="459"/>
                  </a:cubicBezTo>
                  <a:cubicBezTo>
                    <a:pt x="132" y="467"/>
                    <a:pt x="129" y="470"/>
                    <a:pt x="125" y="478"/>
                  </a:cubicBezTo>
                  <a:cubicBezTo>
                    <a:pt x="118" y="485"/>
                    <a:pt x="114" y="492"/>
                    <a:pt x="110" y="500"/>
                  </a:cubicBezTo>
                  <a:cubicBezTo>
                    <a:pt x="107" y="503"/>
                    <a:pt x="103" y="511"/>
                    <a:pt x="99" y="514"/>
                  </a:cubicBezTo>
                  <a:cubicBezTo>
                    <a:pt x="99" y="518"/>
                    <a:pt x="96" y="525"/>
                    <a:pt x="92" y="529"/>
                  </a:cubicBezTo>
                  <a:cubicBezTo>
                    <a:pt x="92" y="533"/>
                    <a:pt x="88" y="533"/>
                    <a:pt x="88" y="536"/>
                  </a:cubicBezTo>
                  <a:cubicBezTo>
                    <a:pt x="85" y="540"/>
                    <a:pt x="81" y="547"/>
                    <a:pt x="81" y="551"/>
                  </a:cubicBezTo>
                  <a:cubicBezTo>
                    <a:pt x="74" y="562"/>
                    <a:pt x="70" y="569"/>
                    <a:pt x="66" y="576"/>
                  </a:cubicBezTo>
                  <a:cubicBezTo>
                    <a:pt x="63" y="584"/>
                    <a:pt x="59" y="591"/>
                    <a:pt x="55" y="598"/>
                  </a:cubicBezTo>
                  <a:cubicBezTo>
                    <a:pt x="55" y="602"/>
                    <a:pt x="52" y="606"/>
                    <a:pt x="52" y="613"/>
                  </a:cubicBezTo>
                  <a:cubicBezTo>
                    <a:pt x="48" y="617"/>
                    <a:pt x="44" y="624"/>
                    <a:pt x="44" y="628"/>
                  </a:cubicBezTo>
                  <a:cubicBezTo>
                    <a:pt x="41" y="631"/>
                    <a:pt x="41" y="631"/>
                    <a:pt x="41" y="631"/>
                  </a:cubicBezTo>
                  <a:cubicBezTo>
                    <a:pt x="37" y="639"/>
                    <a:pt x="33" y="646"/>
                    <a:pt x="33" y="653"/>
                  </a:cubicBezTo>
                  <a:cubicBezTo>
                    <a:pt x="30" y="657"/>
                    <a:pt x="30" y="657"/>
                    <a:pt x="30" y="661"/>
                  </a:cubicBezTo>
                  <a:cubicBezTo>
                    <a:pt x="26" y="664"/>
                    <a:pt x="26" y="672"/>
                    <a:pt x="22" y="675"/>
                  </a:cubicBezTo>
                  <a:cubicBezTo>
                    <a:pt x="22" y="683"/>
                    <a:pt x="19" y="686"/>
                    <a:pt x="19" y="690"/>
                  </a:cubicBezTo>
                  <a:cubicBezTo>
                    <a:pt x="19" y="694"/>
                    <a:pt x="15" y="697"/>
                    <a:pt x="15" y="697"/>
                  </a:cubicBezTo>
                  <a:cubicBezTo>
                    <a:pt x="15" y="705"/>
                    <a:pt x="11" y="712"/>
                    <a:pt x="8" y="719"/>
                  </a:cubicBezTo>
                  <a:cubicBezTo>
                    <a:pt x="8" y="727"/>
                    <a:pt x="4" y="734"/>
                    <a:pt x="0" y="741"/>
                  </a:cubicBezTo>
                  <a:lnTo>
                    <a:pt x="0" y="745"/>
                  </a:lnTo>
                  <a:cubicBezTo>
                    <a:pt x="0" y="745"/>
                    <a:pt x="0" y="745"/>
                    <a:pt x="0" y="749"/>
                  </a:cubicBezTo>
                  <a:cubicBezTo>
                    <a:pt x="30" y="756"/>
                    <a:pt x="63" y="760"/>
                    <a:pt x="92" y="763"/>
                  </a:cubicBezTo>
                  <a:cubicBezTo>
                    <a:pt x="127" y="767"/>
                    <a:pt x="161" y="769"/>
                    <a:pt x="195" y="769"/>
                  </a:cubicBezTo>
                  <a:cubicBezTo>
                    <a:pt x="481" y="769"/>
                    <a:pt x="721" y="634"/>
                    <a:pt x="770" y="437"/>
                  </a:cubicBezTo>
                  <a:cubicBezTo>
                    <a:pt x="829" y="653"/>
                    <a:pt x="997" y="881"/>
                    <a:pt x="1247" y="1038"/>
                  </a:cubicBezTo>
                  <a:cubicBezTo>
                    <a:pt x="1447" y="1164"/>
                    <a:pt x="1662" y="1226"/>
                    <a:pt x="1852" y="1226"/>
                  </a:cubicBezTo>
                  <a:cubicBezTo>
                    <a:pt x="1912" y="1226"/>
                    <a:pt x="1970" y="1219"/>
                    <a:pt x="2024" y="1207"/>
                  </a:cubicBezTo>
                  <a:cubicBezTo>
                    <a:pt x="2024" y="1203"/>
                    <a:pt x="2027" y="1203"/>
                    <a:pt x="2027" y="1200"/>
                  </a:cubicBezTo>
                  <a:cubicBezTo>
                    <a:pt x="2035" y="1134"/>
                    <a:pt x="2038" y="1068"/>
                    <a:pt x="2038" y="1005"/>
                  </a:cubicBezTo>
                  <a:cubicBezTo>
                    <a:pt x="2038" y="994"/>
                    <a:pt x="2038" y="987"/>
                    <a:pt x="2035" y="980"/>
                  </a:cubicBezTo>
                  <a:cubicBezTo>
                    <a:pt x="2027" y="818"/>
                    <a:pt x="1980" y="661"/>
                    <a:pt x="1899" y="525"/>
                  </a:cubicBezTo>
                  <a:cubicBezTo>
                    <a:pt x="1895" y="518"/>
                    <a:pt x="1892" y="507"/>
                    <a:pt x="1884" y="500"/>
                  </a:cubicBezTo>
                  <a:cubicBezTo>
                    <a:pt x="1881" y="492"/>
                    <a:pt x="1873" y="481"/>
                    <a:pt x="1870" y="474"/>
                  </a:cubicBezTo>
                  <a:cubicBezTo>
                    <a:pt x="1870" y="474"/>
                    <a:pt x="1866" y="470"/>
                    <a:pt x="1866" y="470"/>
                  </a:cubicBezTo>
                  <a:cubicBezTo>
                    <a:pt x="1789" y="353"/>
                    <a:pt x="1686" y="250"/>
                    <a:pt x="1566" y="170"/>
                  </a:cubicBezTo>
                  <a:cubicBezTo>
                    <a:pt x="1555" y="162"/>
                    <a:pt x="1544" y="155"/>
                    <a:pt x="1533" y="151"/>
                  </a:cubicBezTo>
                  <a:cubicBezTo>
                    <a:pt x="1514" y="137"/>
                    <a:pt x="1492" y="126"/>
                    <a:pt x="1474" y="115"/>
                  </a:cubicBezTo>
                  <a:cubicBezTo>
                    <a:pt x="1456" y="107"/>
                    <a:pt x="1437" y="100"/>
                    <a:pt x="1419" y="93"/>
                  </a:cubicBezTo>
                  <a:cubicBezTo>
                    <a:pt x="1401" y="82"/>
                    <a:pt x="1382" y="74"/>
                    <a:pt x="1364" y="67"/>
                  </a:cubicBezTo>
                  <a:cubicBezTo>
                    <a:pt x="1335" y="56"/>
                    <a:pt x="1302" y="49"/>
                    <a:pt x="1269" y="38"/>
                  </a:cubicBezTo>
                  <a:cubicBezTo>
                    <a:pt x="1217" y="23"/>
                    <a:pt x="1162" y="12"/>
                    <a:pt x="1107" y="8"/>
                  </a:cubicBezTo>
                  <a:cubicBezTo>
                    <a:pt x="1100" y="8"/>
                    <a:pt x="1089" y="5"/>
                    <a:pt x="1082" y="5"/>
                  </a:cubicBezTo>
                  <a:cubicBezTo>
                    <a:pt x="1060" y="5"/>
                    <a:pt x="1041" y="1"/>
                    <a:pt x="1023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36"/>
            <p:cNvSpPr/>
            <p:nvPr/>
          </p:nvSpPr>
          <p:spPr>
            <a:xfrm>
              <a:off x="3652667" y="3187044"/>
              <a:ext cx="68718" cy="69652"/>
            </a:xfrm>
            <a:custGeom>
              <a:avLst/>
              <a:gdLst/>
              <a:ahLst/>
              <a:cxnLst/>
              <a:rect l="l" t="t" r="r" b="b"/>
              <a:pathLst>
                <a:path w="368" h="373" extrusionOk="0">
                  <a:moveTo>
                    <a:pt x="181" y="0"/>
                  </a:moveTo>
                  <a:cubicBezTo>
                    <a:pt x="157" y="0"/>
                    <a:pt x="134" y="8"/>
                    <a:pt x="122" y="28"/>
                  </a:cubicBezTo>
                  <a:cubicBezTo>
                    <a:pt x="96" y="65"/>
                    <a:pt x="118" y="127"/>
                    <a:pt x="85" y="156"/>
                  </a:cubicBezTo>
                  <a:cubicBezTo>
                    <a:pt x="70" y="171"/>
                    <a:pt x="45" y="167"/>
                    <a:pt x="30" y="182"/>
                  </a:cubicBezTo>
                  <a:cubicBezTo>
                    <a:pt x="12" y="197"/>
                    <a:pt x="1" y="219"/>
                    <a:pt x="4" y="244"/>
                  </a:cubicBezTo>
                  <a:cubicBezTo>
                    <a:pt x="8" y="274"/>
                    <a:pt x="26" y="303"/>
                    <a:pt x="52" y="318"/>
                  </a:cubicBezTo>
                  <a:cubicBezTo>
                    <a:pt x="74" y="332"/>
                    <a:pt x="96" y="343"/>
                    <a:pt x="118" y="347"/>
                  </a:cubicBezTo>
                  <a:cubicBezTo>
                    <a:pt x="144" y="351"/>
                    <a:pt x="169" y="351"/>
                    <a:pt x="191" y="351"/>
                  </a:cubicBezTo>
                  <a:cubicBezTo>
                    <a:pt x="210" y="354"/>
                    <a:pt x="224" y="358"/>
                    <a:pt x="235" y="365"/>
                  </a:cubicBezTo>
                  <a:cubicBezTo>
                    <a:pt x="239" y="365"/>
                    <a:pt x="239" y="369"/>
                    <a:pt x="243" y="369"/>
                  </a:cubicBezTo>
                  <a:cubicBezTo>
                    <a:pt x="246" y="372"/>
                    <a:pt x="250" y="372"/>
                    <a:pt x="257" y="372"/>
                  </a:cubicBezTo>
                  <a:cubicBezTo>
                    <a:pt x="261" y="372"/>
                    <a:pt x="265" y="369"/>
                    <a:pt x="268" y="365"/>
                  </a:cubicBezTo>
                  <a:cubicBezTo>
                    <a:pt x="290" y="347"/>
                    <a:pt x="309" y="329"/>
                    <a:pt x="327" y="310"/>
                  </a:cubicBezTo>
                  <a:cubicBezTo>
                    <a:pt x="338" y="299"/>
                    <a:pt x="345" y="288"/>
                    <a:pt x="356" y="281"/>
                  </a:cubicBezTo>
                  <a:cubicBezTo>
                    <a:pt x="360" y="274"/>
                    <a:pt x="367" y="266"/>
                    <a:pt x="367" y="255"/>
                  </a:cubicBezTo>
                  <a:cubicBezTo>
                    <a:pt x="367" y="248"/>
                    <a:pt x="364" y="241"/>
                    <a:pt x="356" y="233"/>
                  </a:cubicBezTo>
                  <a:cubicBezTo>
                    <a:pt x="345" y="208"/>
                    <a:pt x="338" y="178"/>
                    <a:pt x="327" y="153"/>
                  </a:cubicBezTo>
                  <a:cubicBezTo>
                    <a:pt x="316" y="127"/>
                    <a:pt x="301" y="101"/>
                    <a:pt x="287" y="76"/>
                  </a:cubicBezTo>
                  <a:cubicBezTo>
                    <a:pt x="268" y="50"/>
                    <a:pt x="246" y="21"/>
                    <a:pt x="213" y="6"/>
                  </a:cubicBezTo>
                  <a:cubicBezTo>
                    <a:pt x="203" y="2"/>
                    <a:pt x="192" y="0"/>
                    <a:pt x="181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36"/>
            <p:cNvSpPr/>
            <p:nvPr/>
          </p:nvSpPr>
          <p:spPr>
            <a:xfrm>
              <a:off x="3711488" y="3244931"/>
              <a:ext cx="72080" cy="67225"/>
            </a:xfrm>
            <a:custGeom>
              <a:avLst/>
              <a:gdLst/>
              <a:ahLst/>
              <a:cxnLst/>
              <a:rect l="l" t="t" r="r" b="b"/>
              <a:pathLst>
                <a:path w="386" h="360" extrusionOk="0">
                  <a:moveTo>
                    <a:pt x="107" y="0"/>
                  </a:moveTo>
                  <a:cubicBezTo>
                    <a:pt x="100" y="0"/>
                    <a:pt x="93" y="8"/>
                    <a:pt x="85" y="15"/>
                  </a:cubicBezTo>
                  <a:cubicBezTo>
                    <a:pt x="78" y="22"/>
                    <a:pt x="67" y="33"/>
                    <a:pt x="60" y="41"/>
                  </a:cubicBezTo>
                  <a:cubicBezTo>
                    <a:pt x="41" y="62"/>
                    <a:pt x="27" y="84"/>
                    <a:pt x="8" y="103"/>
                  </a:cubicBezTo>
                  <a:cubicBezTo>
                    <a:pt x="5" y="110"/>
                    <a:pt x="5" y="114"/>
                    <a:pt x="1" y="117"/>
                  </a:cubicBezTo>
                  <a:cubicBezTo>
                    <a:pt x="1" y="125"/>
                    <a:pt x="5" y="128"/>
                    <a:pt x="8" y="132"/>
                  </a:cubicBezTo>
                  <a:lnTo>
                    <a:pt x="12" y="136"/>
                  </a:lnTo>
                  <a:cubicBezTo>
                    <a:pt x="19" y="150"/>
                    <a:pt x="27" y="165"/>
                    <a:pt x="27" y="180"/>
                  </a:cubicBezTo>
                  <a:cubicBezTo>
                    <a:pt x="30" y="205"/>
                    <a:pt x="30" y="231"/>
                    <a:pt x="38" y="253"/>
                  </a:cubicBezTo>
                  <a:cubicBezTo>
                    <a:pt x="45" y="275"/>
                    <a:pt x="56" y="297"/>
                    <a:pt x="71" y="315"/>
                  </a:cubicBezTo>
                  <a:cubicBezTo>
                    <a:pt x="93" y="341"/>
                    <a:pt x="122" y="359"/>
                    <a:pt x="151" y="359"/>
                  </a:cubicBezTo>
                  <a:cubicBezTo>
                    <a:pt x="173" y="359"/>
                    <a:pt x="199" y="348"/>
                    <a:pt x="210" y="330"/>
                  </a:cubicBezTo>
                  <a:cubicBezTo>
                    <a:pt x="224" y="312"/>
                    <a:pt x="217" y="290"/>
                    <a:pt x="232" y="271"/>
                  </a:cubicBezTo>
                  <a:cubicBezTo>
                    <a:pt x="261" y="235"/>
                    <a:pt x="320" y="253"/>
                    <a:pt x="356" y="224"/>
                  </a:cubicBezTo>
                  <a:cubicBezTo>
                    <a:pt x="382" y="202"/>
                    <a:pt x="386" y="161"/>
                    <a:pt x="371" y="132"/>
                  </a:cubicBezTo>
                  <a:cubicBezTo>
                    <a:pt x="353" y="103"/>
                    <a:pt x="323" y="81"/>
                    <a:pt x="294" y="66"/>
                  </a:cubicBezTo>
                  <a:cubicBezTo>
                    <a:pt x="268" y="51"/>
                    <a:pt x="243" y="41"/>
                    <a:pt x="213" y="30"/>
                  </a:cubicBezTo>
                  <a:cubicBezTo>
                    <a:pt x="188" y="22"/>
                    <a:pt x="158" y="19"/>
                    <a:pt x="133" y="8"/>
                  </a:cubicBezTo>
                  <a:cubicBezTo>
                    <a:pt x="125" y="4"/>
                    <a:pt x="118" y="0"/>
                    <a:pt x="107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36"/>
            <p:cNvSpPr/>
            <p:nvPr/>
          </p:nvSpPr>
          <p:spPr>
            <a:xfrm>
              <a:off x="3693748" y="3227752"/>
              <a:ext cx="45377" cy="45377"/>
            </a:xfrm>
            <a:custGeom>
              <a:avLst/>
              <a:gdLst/>
              <a:ahLst/>
              <a:cxnLst/>
              <a:rect l="l" t="t" r="r" b="b"/>
              <a:pathLst>
                <a:path w="243" h="243" extrusionOk="0">
                  <a:moveTo>
                    <a:pt x="170" y="1"/>
                  </a:moveTo>
                  <a:cubicBezTo>
                    <a:pt x="158" y="1"/>
                    <a:pt x="148" y="6"/>
                    <a:pt x="140" y="15"/>
                  </a:cubicBezTo>
                  <a:lnTo>
                    <a:pt x="15" y="147"/>
                  </a:lnTo>
                  <a:cubicBezTo>
                    <a:pt x="1" y="165"/>
                    <a:pt x="4" y="191"/>
                    <a:pt x="19" y="206"/>
                  </a:cubicBezTo>
                  <a:lnTo>
                    <a:pt x="48" y="231"/>
                  </a:lnTo>
                  <a:cubicBezTo>
                    <a:pt x="57" y="239"/>
                    <a:pt x="67" y="242"/>
                    <a:pt x="78" y="242"/>
                  </a:cubicBezTo>
                  <a:cubicBezTo>
                    <a:pt x="88" y="242"/>
                    <a:pt x="98" y="239"/>
                    <a:pt x="107" y="231"/>
                  </a:cubicBezTo>
                  <a:lnTo>
                    <a:pt x="228" y="96"/>
                  </a:lnTo>
                  <a:cubicBezTo>
                    <a:pt x="242" y="81"/>
                    <a:pt x="242" y="56"/>
                    <a:pt x="228" y="41"/>
                  </a:cubicBezTo>
                  <a:lnTo>
                    <a:pt x="199" y="12"/>
                  </a:lnTo>
                  <a:cubicBezTo>
                    <a:pt x="190" y="5"/>
                    <a:pt x="180" y="1"/>
                    <a:pt x="170" y="1"/>
                  </a:cubicBezTo>
                  <a:close/>
                </a:path>
              </a:pathLst>
            </a:custGeom>
            <a:solidFill>
              <a:srgbClr val="FC1C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36"/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36"/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36"/>
            <p:cNvSpPr/>
            <p:nvPr/>
          </p:nvSpPr>
          <p:spPr>
            <a:xfrm>
              <a:off x="3599261" y="3147643"/>
              <a:ext cx="8403" cy="1494"/>
            </a:xfrm>
            <a:custGeom>
              <a:avLst/>
              <a:gdLst/>
              <a:ahLst/>
              <a:cxnLst/>
              <a:rect l="l" t="t" r="r" b="b"/>
              <a:pathLst>
                <a:path w="45" h="8" extrusionOk="0">
                  <a:moveTo>
                    <a:pt x="45" y="1"/>
                  </a:moveTo>
                  <a:lnTo>
                    <a:pt x="45" y="1"/>
                  </a:lnTo>
                  <a:cubicBezTo>
                    <a:pt x="41" y="1"/>
                    <a:pt x="37" y="1"/>
                    <a:pt x="34" y="4"/>
                  </a:cubicBezTo>
                  <a:lnTo>
                    <a:pt x="37" y="4"/>
                  </a:lnTo>
                  <a:cubicBezTo>
                    <a:pt x="41" y="1"/>
                    <a:pt x="41" y="1"/>
                    <a:pt x="45" y="1"/>
                  </a:cubicBezTo>
                  <a:close/>
                  <a:moveTo>
                    <a:pt x="19" y="4"/>
                  </a:moveTo>
                  <a:cubicBezTo>
                    <a:pt x="12" y="4"/>
                    <a:pt x="4" y="4"/>
                    <a:pt x="1" y="8"/>
                  </a:cubicBezTo>
                  <a:cubicBezTo>
                    <a:pt x="8" y="4"/>
                    <a:pt x="15" y="4"/>
                    <a:pt x="23" y="4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36"/>
            <p:cNvSpPr/>
            <p:nvPr/>
          </p:nvSpPr>
          <p:spPr>
            <a:xfrm>
              <a:off x="3611025" y="3146896"/>
              <a:ext cx="6909" cy="934"/>
            </a:xfrm>
            <a:custGeom>
              <a:avLst/>
              <a:gdLst/>
              <a:ahLst/>
              <a:cxnLst/>
              <a:rect l="l" t="t" r="r" b="b"/>
              <a:pathLst>
                <a:path w="37" h="5" extrusionOk="0">
                  <a:moveTo>
                    <a:pt x="33" y="1"/>
                  </a:moveTo>
                  <a:cubicBezTo>
                    <a:pt x="22" y="1"/>
                    <a:pt x="11" y="5"/>
                    <a:pt x="0" y="5"/>
                  </a:cubicBezTo>
                  <a:cubicBezTo>
                    <a:pt x="11" y="5"/>
                    <a:pt x="22" y="5"/>
                    <a:pt x="37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36"/>
            <p:cNvSpPr/>
            <p:nvPr/>
          </p:nvSpPr>
          <p:spPr>
            <a:xfrm>
              <a:off x="3703272" y="3164075"/>
              <a:ext cx="10457" cy="4295"/>
            </a:xfrm>
            <a:custGeom>
              <a:avLst/>
              <a:gdLst/>
              <a:ahLst/>
              <a:cxnLst/>
              <a:rect l="l" t="t" r="r" b="b"/>
              <a:pathLst>
                <a:path w="56" h="23" extrusionOk="0">
                  <a:moveTo>
                    <a:pt x="56" y="23"/>
                  </a:moveTo>
                  <a:cubicBezTo>
                    <a:pt x="38" y="15"/>
                    <a:pt x="19" y="8"/>
                    <a:pt x="1" y="1"/>
                  </a:cubicBezTo>
                  <a:cubicBezTo>
                    <a:pt x="19" y="8"/>
                    <a:pt x="38" y="15"/>
                    <a:pt x="56" y="23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36"/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36"/>
            <p:cNvSpPr/>
            <p:nvPr/>
          </p:nvSpPr>
          <p:spPr>
            <a:xfrm>
              <a:off x="3128318" y="3514575"/>
              <a:ext cx="68718" cy="91127"/>
            </a:xfrm>
            <a:custGeom>
              <a:avLst/>
              <a:gdLst/>
              <a:ahLst/>
              <a:cxnLst/>
              <a:rect l="l" t="t" r="r" b="b"/>
              <a:pathLst>
                <a:path w="368" h="488" extrusionOk="0">
                  <a:moveTo>
                    <a:pt x="188" y="0"/>
                  </a:moveTo>
                  <a:lnTo>
                    <a:pt x="1" y="52"/>
                  </a:lnTo>
                  <a:lnTo>
                    <a:pt x="70" y="488"/>
                  </a:lnTo>
                  <a:lnTo>
                    <a:pt x="367" y="488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36"/>
            <p:cNvSpPr/>
            <p:nvPr/>
          </p:nvSpPr>
          <p:spPr>
            <a:xfrm>
              <a:off x="2883323" y="3398426"/>
              <a:ext cx="95982" cy="106626"/>
            </a:xfrm>
            <a:custGeom>
              <a:avLst/>
              <a:gdLst/>
              <a:ahLst/>
              <a:cxnLst/>
              <a:rect l="l" t="t" r="r" b="b"/>
              <a:pathLst>
                <a:path w="514" h="571" extrusionOk="0">
                  <a:moveTo>
                    <a:pt x="223" y="0"/>
                  </a:moveTo>
                  <a:cubicBezTo>
                    <a:pt x="207" y="0"/>
                    <a:pt x="192" y="2"/>
                    <a:pt x="176" y="7"/>
                  </a:cubicBezTo>
                  <a:cubicBezTo>
                    <a:pt x="59" y="43"/>
                    <a:pt x="0" y="194"/>
                    <a:pt x="41" y="348"/>
                  </a:cubicBezTo>
                  <a:cubicBezTo>
                    <a:pt x="79" y="481"/>
                    <a:pt x="183" y="570"/>
                    <a:pt x="287" y="570"/>
                  </a:cubicBezTo>
                  <a:cubicBezTo>
                    <a:pt x="302" y="570"/>
                    <a:pt x="318" y="568"/>
                    <a:pt x="334" y="564"/>
                  </a:cubicBezTo>
                  <a:cubicBezTo>
                    <a:pt x="451" y="531"/>
                    <a:pt x="514" y="380"/>
                    <a:pt x="470" y="227"/>
                  </a:cubicBezTo>
                  <a:cubicBezTo>
                    <a:pt x="431" y="93"/>
                    <a:pt x="327" y="0"/>
                    <a:pt x="223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36"/>
            <p:cNvSpPr/>
            <p:nvPr/>
          </p:nvSpPr>
          <p:spPr>
            <a:xfrm>
              <a:off x="3246147" y="3296470"/>
              <a:ext cx="95982" cy="106439"/>
            </a:xfrm>
            <a:custGeom>
              <a:avLst/>
              <a:gdLst/>
              <a:ahLst/>
              <a:cxnLst/>
              <a:rect l="l" t="t" r="r" b="b"/>
              <a:pathLst>
                <a:path w="514" h="570" extrusionOk="0">
                  <a:moveTo>
                    <a:pt x="226" y="0"/>
                  </a:moveTo>
                  <a:cubicBezTo>
                    <a:pt x="211" y="0"/>
                    <a:pt x="195" y="2"/>
                    <a:pt x="180" y="6"/>
                  </a:cubicBezTo>
                  <a:cubicBezTo>
                    <a:pt x="59" y="39"/>
                    <a:pt x="0" y="193"/>
                    <a:pt x="44" y="347"/>
                  </a:cubicBezTo>
                  <a:cubicBezTo>
                    <a:pt x="79" y="478"/>
                    <a:pt x="184" y="570"/>
                    <a:pt x="287" y="570"/>
                  </a:cubicBezTo>
                  <a:cubicBezTo>
                    <a:pt x="303" y="570"/>
                    <a:pt x="319" y="568"/>
                    <a:pt x="334" y="564"/>
                  </a:cubicBezTo>
                  <a:cubicBezTo>
                    <a:pt x="451" y="531"/>
                    <a:pt x="513" y="380"/>
                    <a:pt x="469" y="226"/>
                  </a:cubicBezTo>
                  <a:cubicBezTo>
                    <a:pt x="431" y="92"/>
                    <a:pt x="329" y="0"/>
                    <a:pt x="226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36"/>
            <p:cNvSpPr/>
            <p:nvPr/>
          </p:nvSpPr>
          <p:spPr>
            <a:xfrm>
              <a:off x="2910773" y="3165943"/>
              <a:ext cx="407456" cy="404468"/>
            </a:xfrm>
            <a:custGeom>
              <a:avLst/>
              <a:gdLst/>
              <a:ahLst/>
              <a:cxnLst/>
              <a:rect l="l" t="t" r="r" b="b"/>
              <a:pathLst>
                <a:path w="2182" h="2166" extrusionOk="0">
                  <a:moveTo>
                    <a:pt x="1010" y="0"/>
                  </a:moveTo>
                  <a:cubicBezTo>
                    <a:pt x="919" y="0"/>
                    <a:pt x="828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cubicBezTo>
                    <a:pt x="172" y="445"/>
                    <a:pt x="169" y="453"/>
                    <a:pt x="161" y="460"/>
                  </a:cubicBezTo>
                  <a:cubicBezTo>
                    <a:pt x="154" y="471"/>
                    <a:pt x="150" y="485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2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11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1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99" y="1501"/>
                  </a:lnTo>
                  <a:cubicBezTo>
                    <a:pt x="212" y="1903"/>
                    <a:pt x="579" y="2165"/>
                    <a:pt x="978" y="2165"/>
                  </a:cubicBezTo>
                  <a:cubicBezTo>
                    <a:pt x="1060" y="2165"/>
                    <a:pt x="1142" y="2154"/>
                    <a:pt x="1224" y="2131"/>
                  </a:cubicBezTo>
                  <a:lnTo>
                    <a:pt x="1415" y="2076"/>
                  </a:lnTo>
                  <a:cubicBezTo>
                    <a:pt x="1899" y="1941"/>
                    <a:pt x="2181" y="1439"/>
                    <a:pt x="2046" y="955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314" y="36"/>
                    <a:pt x="1164" y="0"/>
                    <a:pt x="101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36"/>
            <p:cNvSpPr/>
            <p:nvPr/>
          </p:nvSpPr>
          <p:spPr>
            <a:xfrm>
              <a:off x="2910773" y="3165943"/>
              <a:ext cx="379259" cy="271513"/>
            </a:xfrm>
            <a:custGeom>
              <a:avLst/>
              <a:gdLst/>
              <a:ahLst/>
              <a:cxnLst/>
              <a:rect l="l" t="t" r="r" b="b"/>
              <a:pathLst>
                <a:path w="2031" h="1454" extrusionOk="0">
                  <a:moveTo>
                    <a:pt x="1013" y="0"/>
                  </a:moveTo>
                  <a:cubicBezTo>
                    <a:pt x="922" y="0"/>
                    <a:pt x="830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lnTo>
                    <a:pt x="176" y="438"/>
                  </a:lnTo>
                  <a:cubicBezTo>
                    <a:pt x="172" y="445"/>
                    <a:pt x="169" y="453"/>
                    <a:pt x="161" y="460"/>
                  </a:cubicBezTo>
                  <a:cubicBezTo>
                    <a:pt x="158" y="471"/>
                    <a:pt x="150" y="478"/>
                    <a:pt x="147" y="489"/>
                  </a:cubicBezTo>
                  <a:cubicBezTo>
                    <a:pt x="143" y="493"/>
                    <a:pt x="143" y="493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6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7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5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84" y="1453"/>
                  </a:lnTo>
                  <a:cubicBezTo>
                    <a:pt x="136" y="1439"/>
                    <a:pt x="165" y="1387"/>
                    <a:pt x="150" y="1340"/>
                  </a:cubicBezTo>
                  <a:lnTo>
                    <a:pt x="143" y="1314"/>
                  </a:lnTo>
                  <a:cubicBezTo>
                    <a:pt x="103" y="1167"/>
                    <a:pt x="103" y="1017"/>
                    <a:pt x="136" y="878"/>
                  </a:cubicBezTo>
                  <a:cubicBezTo>
                    <a:pt x="139" y="870"/>
                    <a:pt x="139" y="867"/>
                    <a:pt x="143" y="859"/>
                  </a:cubicBezTo>
                  <a:cubicBezTo>
                    <a:pt x="143" y="859"/>
                    <a:pt x="143" y="856"/>
                    <a:pt x="143" y="856"/>
                  </a:cubicBezTo>
                  <a:cubicBezTo>
                    <a:pt x="165" y="782"/>
                    <a:pt x="194" y="713"/>
                    <a:pt x="235" y="643"/>
                  </a:cubicBezTo>
                  <a:cubicBezTo>
                    <a:pt x="242" y="628"/>
                    <a:pt x="253" y="610"/>
                    <a:pt x="264" y="595"/>
                  </a:cubicBezTo>
                  <a:cubicBezTo>
                    <a:pt x="264" y="595"/>
                    <a:pt x="268" y="592"/>
                    <a:pt x="268" y="592"/>
                  </a:cubicBezTo>
                  <a:cubicBezTo>
                    <a:pt x="389" y="420"/>
                    <a:pt x="576" y="284"/>
                    <a:pt x="807" y="222"/>
                  </a:cubicBezTo>
                  <a:cubicBezTo>
                    <a:pt x="892" y="199"/>
                    <a:pt x="977" y="188"/>
                    <a:pt x="1061" y="188"/>
                  </a:cubicBezTo>
                  <a:cubicBezTo>
                    <a:pt x="1377" y="188"/>
                    <a:pt x="1666" y="343"/>
                    <a:pt x="1811" y="595"/>
                  </a:cubicBezTo>
                  <a:cubicBezTo>
                    <a:pt x="1811" y="599"/>
                    <a:pt x="1811" y="599"/>
                    <a:pt x="1815" y="599"/>
                  </a:cubicBezTo>
                  <a:cubicBezTo>
                    <a:pt x="1855" y="665"/>
                    <a:pt x="1888" y="738"/>
                    <a:pt x="1910" y="815"/>
                  </a:cubicBezTo>
                  <a:lnTo>
                    <a:pt x="1917" y="841"/>
                  </a:lnTo>
                  <a:cubicBezTo>
                    <a:pt x="1930" y="884"/>
                    <a:pt x="1966" y="910"/>
                    <a:pt x="2008" y="910"/>
                  </a:cubicBezTo>
                  <a:cubicBezTo>
                    <a:pt x="2015" y="910"/>
                    <a:pt x="2023" y="909"/>
                    <a:pt x="2031" y="907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415" y="86"/>
                    <a:pt x="1386" y="71"/>
                    <a:pt x="1353" y="60"/>
                  </a:cubicBezTo>
                  <a:cubicBezTo>
                    <a:pt x="1245" y="21"/>
                    <a:pt x="1131" y="0"/>
                    <a:pt x="1013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36"/>
            <p:cNvSpPr/>
            <p:nvPr/>
          </p:nvSpPr>
          <p:spPr>
            <a:xfrm>
              <a:off x="2937476" y="3286013"/>
              <a:ext cx="17180" cy="39775"/>
            </a:xfrm>
            <a:custGeom>
              <a:avLst/>
              <a:gdLst/>
              <a:ahLst/>
              <a:cxnLst/>
              <a:rect l="l" t="t" r="r" b="b"/>
              <a:pathLst>
                <a:path w="92" h="213" extrusionOk="0">
                  <a:moveTo>
                    <a:pt x="92" y="0"/>
                  </a:moveTo>
                  <a:cubicBezTo>
                    <a:pt x="51" y="70"/>
                    <a:pt x="18" y="139"/>
                    <a:pt x="0" y="213"/>
                  </a:cubicBezTo>
                  <a:cubicBezTo>
                    <a:pt x="22" y="139"/>
                    <a:pt x="51" y="70"/>
                    <a:pt x="92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36"/>
            <p:cNvSpPr/>
            <p:nvPr/>
          </p:nvSpPr>
          <p:spPr>
            <a:xfrm>
              <a:off x="2954468" y="3277049"/>
              <a:ext cx="5789" cy="9150"/>
            </a:xfrm>
            <a:custGeom>
              <a:avLst/>
              <a:gdLst/>
              <a:ahLst/>
              <a:cxnLst/>
              <a:rect l="l" t="t" r="r" b="b"/>
              <a:pathLst>
                <a:path w="31" h="49" extrusionOk="0">
                  <a:moveTo>
                    <a:pt x="30" y="0"/>
                  </a:moveTo>
                  <a:cubicBezTo>
                    <a:pt x="19" y="15"/>
                    <a:pt x="8" y="33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8" y="33"/>
                    <a:pt x="19" y="15"/>
                    <a:pt x="3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36"/>
            <p:cNvSpPr/>
            <p:nvPr/>
          </p:nvSpPr>
          <p:spPr>
            <a:xfrm>
              <a:off x="2874359" y="3148576"/>
              <a:ext cx="208396" cy="225576"/>
            </a:xfrm>
            <a:custGeom>
              <a:avLst/>
              <a:gdLst/>
              <a:ahLst/>
              <a:cxnLst/>
              <a:rect l="l" t="t" r="r" b="b"/>
              <a:pathLst>
                <a:path w="1116" h="1208" extrusionOk="0">
                  <a:moveTo>
                    <a:pt x="758" y="1"/>
                  </a:moveTo>
                  <a:cubicBezTo>
                    <a:pt x="576" y="1"/>
                    <a:pt x="355" y="141"/>
                    <a:pt x="206" y="373"/>
                  </a:cubicBezTo>
                  <a:cubicBezTo>
                    <a:pt x="4" y="685"/>
                    <a:pt x="1" y="1037"/>
                    <a:pt x="195" y="1161"/>
                  </a:cubicBezTo>
                  <a:cubicBezTo>
                    <a:pt x="242" y="1193"/>
                    <a:pt x="297" y="1207"/>
                    <a:pt x="356" y="1207"/>
                  </a:cubicBezTo>
                  <a:cubicBezTo>
                    <a:pt x="539" y="1207"/>
                    <a:pt x="760" y="1064"/>
                    <a:pt x="910" y="831"/>
                  </a:cubicBezTo>
                  <a:cubicBezTo>
                    <a:pt x="1111" y="524"/>
                    <a:pt x="1115" y="172"/>
                    <a:pt x="921" y="47"/>
                  </a:cubicBezTo>
                  <a:cubicBezTo>
                    <a:pt x="873" y="15"/>
                    <a:pt x="818" y="1"/>
                    <a:pt x="758" y="1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36"/>
            <p:cNvSpPr/>
            <p:nvPr/>
          </p:nvSpPr>
          <p:spPr>
            <a:xfrm>
              <a:off x="3017398" y="3126168"/>
              <a:ext cx="261056" cy="180386"/>
            </a:xfrm>
            <a:custGeom>
              <a:avLst/>
              <a:gdLst/>
              <a:ahLst/>
              <a:cxnLst/>
              <a:rect l="l" t="t" r="r" b="b"/>
              <a:pathLst>
                <a:path w="1398" h="966" extrusionOk="0">
                  <a:moveTo>
                    <a:pt x="477" y="0"/>
                  </a:moveTo>
                  <a:cubicBezTo>
                    <a:pt x="307" y="0"/>
                    <a:pt x="168" y="61"/>
                    <a:pt x="107" y="178"/>
                  </a:cubicBezTo>
                  <a:cubicBezTo>
                    <a:pt x="1" y="383"/>
                    <a:pt x="181" y="687"/>
                    <a:pt x="507" y="856"/>
                  </a:cubicBezTo>
                  <a:cubicBezTo>
                    <a:pt x="649" y="929"/>
                    <a:pt x="795" y="965"/>
                    <a:pt x="924" y="965"/>
                  </a:cubicBezTo>
                  <a:cubicBezTo>
                    <a:pt x="1093" y="965"/>
                    <a:pt x="1231" y="905"/>
                    <a:pt x="1291" y="786"/>
                  </a:cubicBezTo>
                  <a:cubicBezTo>
                    <a:pt x="1398" y="581"/>
                    <a:pt x="1218" y="277"/>
                    <a:pt x="892" y="108"/>
                  </a:cubicBezTo>
                  <a:cubicBezTo>
                    <a:pt x="751" y="36"/>
                    <a:pt x="605" y="0"/>
                    <a:pt x="477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0" name="Google Shape;2020;p36"/>
          <p:cNvSpPr/>
          <p:nvPr/>
        </p:nvSpPr>
        <p:spPr>
          <a:xfrm>
            <a:off x="2150025" y="3257550"/>
            <a:ext cx="632100" cy="632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9" name="Google Shape;2039;p36"/>
          <p:cNvSpPr/>
          <p:nvPr/>
        </p:nvSpPr>
        <p:spPr>
          <a:xfrm>
            <a:off x="6361863" y="3257550"/>
            <a:ext cx="632100" cy="632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4F99BDB-9123-41CA-8131-A0EA79E90AAA}"/>
              </a:ext>
            </a:extLst>
          </p:cNvPr>
          <p:cNvSpPr/>
          <p:nvPr/>
        </p:nvSpPr>
        <p:spPr>
          <a:xfrm>
            <a:off x="4111434" y="3792771"/>
            <a:ext cx="4288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800" dirty="0"/>
              <a:t>https://es.liveworksheets.com/tf912371rl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836F55-8DB6-4D09-82F7-F27C31D00F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919" t="16367" r="42319" b="25318"/>
          <a:stretch/>
        </p:blipFill>
        <p:spPr>
          <a:xfrm>
            <a:off x="4259456" y="0"/>
            <a:ext cx="4419411" cy="378763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25"/>
          <p:cNvSpPr/>
          <p:nvPr/>
        </p:nvSpPr>
        <p:spPr>
          <a:xfrm>
            <a:off x="1684381" y="4710869"/>
            <a:ext cx="7407000" cy="422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6" name="Google Shape;1176;p25"/>
          <p:cNvSpPr txBox="1">
            <a:spLocks noGrp="1"/>
          </p:cNvSpPr>
          <p:nvPr>
            <p:ph type="title"/>
          </p:nvPr>
        </p:nvSpPr>
        <p:spPr>
          <a:xfrm>
            <a:off x="-2841719" y="141761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Juego interactivo</a:t>
            </a:r>
            <a:endParaRPr dirty="0"/>
          </a:p>
        </p:txBody>
      </p:sp>
      <p:grpSp>
        <p:nvGrpSpPr>
          <p:cNvPr id="1177" name="Google Shape;1177;p25"/>
          <p:cNvGrpSpPr/>
          <p:nvPr/>
        </p:nvGrpSpPr>
        <p:grpSpPr>
          <a:xfrm>
            <a:off x="52619" y="2040957"/>
            <a:ext cx="1980321" cy="2880959"/>
            <a:chOff x="3581841" y="1849448"/>
            <a:chExt cx="1980321" cy="2880959"/>
          </a:xfrm>
        </p:grpSpPr>
        <p:sp>
          <p:nvSpPr>
            <p:cNvPr id="1178" name="Google Shape;1178;p25"/>
            <p:cNvSpPr/>
            <p:nvPr/>
          </p:nvSpPr>
          <p:spPr>
            <a:xfrm>
              <a:off x="5290507" y="3923780"/>
              <a:ext cx="144477" cy="143253"/>
            </a:xfrm>
            <a:custGeom>
              <a:avLst/>
              <a:gdLst/>
              <a:ahLst/>
              <a:cxnLst/>
              <a:rect l="l" t="t" r="r" b="b"/>
              <a:pathLst>
                <a:path w="1295" h="1284" extrusionOk="0">
                  <a:moveTo>
                    <a:pt x="1067" y="1"/>
                  </a:moveTo>
                  <a:lnTo>
                    <a:pt x="0" y="470"/>
                  </a:lnTo>
                  <a:cubicBezTo>
                    <a:pt x="158" y="646"/>
                    <a:pt x="315" y="815"/>
                    <a:pt x="480" y="979"/>
                  </a:cubicBezTo>
                  <a:cubicBezTo>
                    <a:pt x="631" y="1130"/>
                    <a:pt x="836" y="1284"/>
                    <a:pt x="1034" y="1207"/>
                  </a:cubicBezTo>
                  <a:cubicBezTo>
                    <a:pt x="1294" y="1108"/>
                    <a:pt x="1268" y="738"/>
                    <a:pt x="1195" y="470"/>
                  </a:cubicBezTo>
                  <a:cubicBezTo>
                    <a:pt x="1151" y="312"/>
                    <a:pt x="1111" y="158"/>
                    <a:pt x="1067" y="1"/>
                  </a:cubicBezTo>
                  <a:close/>
                </a:path>
              </a:pathLst>
            </a:custGeom>
            <a:solidFill>
              <a:srgbClr val="493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25"/>
            <p:cNvSpPr/>
            <p:nvPr/>
          </p:nvSpPr>
          <p:spPr>
            <a:xfrm>
              <a:off x="4733001" y="3404416"/>
              <a:ext cx="690476" cy="585729"/>
            </a:xfrm>
            <a:custGeom>
              <a:avLst/>
              <a:gdLst/>
              <a:ahLst/>
              <a:cxnLst/>
              <a:rect l="l" t="t" r="r" b="b"/>
              <a:pathLst>
                <a:path w="6189" h="5250" extrusionOk="0">
                  <a:moveTo>
                    <a:pt x="6177" y="4626"/>
                  </a:moveTo>
                  <a:cubicBezTo>
                    <a:pt x="5976" y="3893"/>
                    <a:pt x="5774" y="3157"/>
                    <a:pt x="5573" y="2423"/>
                  </a:cubicBezTo>
                  <a:cubicBezTo>
                    <a:pt x="5463" y="2042"/>
                    <a:pt x="5349" y="1628"/>
                    <a:pt x="5041" y="1353"/>
                  </a:cubicBezTo>
                  <a:cubicBezTo>
                    <a:pt x="4660" y="1016"/>
                    <a:pt x="4106" y="986"/>
                    <a:pt x="3637" y="855"/>
                  </a:cubicBezTo>
                  <a:cubicBezTo>
                    <a:pt x="2475" y="532"/>
                    <a:pt x="1346" y="176"/>
                    <a:pt x="147" y="8"/>
                  </a:cubicBezTo>
                  <a:cubicBezTo>
                    <a:pt x="74" y="0"/>
                    <a:pt x="1" y="37"/>
                    <a:pt x="1" y="121"/>
                  </a:cubicBezTo>
                  <a:cubicBezTo>
                    <a:pt x="12" y="913"/>
                    <a:pt x="23" y="1709"/>
                    <a:pt x="30" y="2500"/>
                  </a:cubicBezTo>
                  <a:cubicBezTo>
                    <a:pt x="34" y="2566"/>
                    <a:pt x="85" y="2614"/>
                    <a:pt x="147" y="2618"/>
                  </a:cubicBezTo>
                  <a:cubicBezTo>
                    <a:pt x="1152" y="2669"/>
                    <a:pt x="2156" y="2720"/>
                    <a:pt x="3161" y="2772"/>
                  </a:cubicBezTo>
                  <a:cubicBezTo>
                    <a:pt x="3238" y="2775"/>
                    <a:pt x="3381" y="2761"/>
                    <a:pt x="3479" y="2775"/>
                  </a:cubicBezTo>
                  <a:cubicBezTo>
                    <a:pt x="3468" y="2797"/>
                    <a:pt x="3589" y="2922"/>
                    <a:pt x="3615" y="2970"/>
                  </a:cubicBezTo>
                  <a:cubicBezTo>
                    <a:pt x="3696" y="3113"/>
                    <a:pt x="3809" y="3244"/>
                    <a:pt x="3897" y="3384"/>
                  </a:cubicBezTo>
                  <a:cubicBezTo>
                    <a:pt x="4282" y="3978"/>
                    <a:pt x="4462" y="4656"/>
                    <a:pt x="4916" y="5209"/>
                  </a:cubicBezTo>
                  <a:cubicBezTo>
                    <a:pt x="4953" y="5250"/>
                    <a:pt x="5012" y="5246"/>
                    <a:pt x="5056" y="5228"/>
                  </a:cubicBezTo>
                  <a:cubicBezTo>
                    <a:pt x="5411" y="5070"/>
                    <a:pt x="5767" y="4912"/>
                    <a:pt x="6122" y="4758"/>
                  </a:cubicBezTo>
                  <a:cubicBezTo>
                    <a:pt x="6170" y="4736"/>
                    <a:pt x="6188" y="4670"/>
                    <a:pt x="6177" y="462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25"/>
            <p:cNvSpPr/>
            <p:nvPr/>
          </p:nvSpPr>
          <p:spPr>
            <a:xfrm>
              <a:off x="3773626" y="2741013"/>
              <a:ext cx="379209" cy="1051635"/>
            </a:xfrm>
            <a:custGeom>
              <a:avLst/>
              <a:gdLst/>
              <a:ahLst/>
              <a:cxnLst/>
              <a:rect l="l" t="t" r="r" b="b"/>
              <a:pathLst>
                <a:path w="3399" h="9426" extrusionOk="0">
                  <a:moveTo>
                    <a:pt x="297" y="657"/>
                  </a:moveTo>
                  <a:cubicBezTo>
                    <a:pt x="1305" y="525"/>
                    <a:pt x="2716" y="444"/>
                    <a:pt x="2867" y="1793"/>
                  </a:cubicBezTo>
                  <a:cubicBezTo>
                    <a:pt x="2955" y="2556"/>
                    <a:pt x="2892" y="3362"/>
                    <a:pt x="2896" y="4132"/>
                  </a:cubicBezTo>
                  <a:cubicBezTo>
                    <a:pt x="2907" y="5796"/>
                    <a:pt x="2918" y="7460"/>
                    <a:pt x="2933" y="9125"/>
                  </a:cubicBezTo>
                  <a:cubicBezTo>
                    <a:pt x="2933" y="9425"/>
                    <a:pt x="3398" y="9425"/>
                    <a:pt x="3398" y="9125"/>
                  </a:cubicBezTo>
                  <a:cubicBezTo>
                    <a:pt x="3380" y="6918"/>
                    <a:pt x="3369" y="4707"/>
                    <a:pt x="3351" y="2497"/>
                  </a:cubicBezTo>
                  <a:cubicBezTo>
                    <a:pt x="3343" y="1757"/>
                    <a:pt x="3336" y="1020"/>
                    <a:pt x="2698" y="532"/>
                  </a:cubicBezTo>
                  <a:cubicBezTo>
                    <a:pt x="2009" y="1"/>
                    <a:pt x="1107" y="85"/>
                    <a:pt x="297" y="191"/>
                  </a:cubicBezTo>
                  <a:cubicBezTo>
                    <a:pt x="4" y="232"/>
                    <a:pt x="0" y="697"/>
                    <a:pt x="297" y="657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25"/>
            <p:cNvSpPr/>
            <p:nvPr/>
          </p:nvSpPr>
          <p:spPr>
            <a:xfrm>
              <a:off x="4618086" y="4149935"/>
              <a:ext cx="494568" cy="76982"/>
            </a:xfrm>
            <a:custGeom>
              <a:avLst/>
              <a:gdLst/>
              <a:ahLst/>
              <a:cxnLst/>
              <a:rect l="l" t="t" r="r" b="b"/>
              <a:pathLst>
                <a:path w="4433" h="690" extrusionOk="0">
                  <a:moveTo>
                    <a:pt x="301" y="657"/>
                  </a:moveTo>
                  <a:cubicBezTo>
                    <a:pt x="1584" y="690"/>
                    <a:pt x="2860" y="639"/>
                    <a:pt x="4136" y="499"/>
                  </a:cubicBezTo>
                  <a:cubicBezTo>
                    <a:pt x="4429" y="466"/>
                    <a:pt x="4433" y="1"/>
                    <a:pt x="4136" y="34"/>
                  </a:cubicBezTo>
                  <a:cubicBezTo>
                    <a:pt x="2860" y="173"/>
                    <a:pt x="1584" y="224"/>
                    <a:pt x="301" y="191"/>
                  </a:cubicBezTo>
                  <a:cubicBezTo>
                    <a:pt x="1" y="184"/>
                    <a:pt x="1" y="650"/>
                    <a:pt x="301" y="657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25"/>
            <p:cNvSpPr/>
            <p:nvPr/>
          </p:nvSpPr>
          <p:spPr>
            <a:xfrm>
              <a:off x="5081094" y="3809308"/>
              <a:ext cx="481068" cy="399300"/>
            </a:xfrm>
            <a:custGeom>
              <a:avLst/>
              <a:gdLst/>
              <a:ahLst/>
              <a:cxnLst/>
              <a:rect l="l" t="t" r="r" b="b"/>
              <a:pathLst>
                <a:path w="4312" h="3579" extrusionOk="0">
                  <a:moveTo>
                    <a:pt x="3878" y="1804"/>
                  </a:moveTo>
                  <a:cubicBezTo>
                    <a:pt x="3567" y="1969"/>
                    <a:pt x="3259" y="2134"/>
                    <a:pt x="2947" y="2299"/>
                  </a:cubicBezTo>
                  <a:cubicBezTo>
                    <a:pt x="2453" y="2559"/>
                    <a:pt x="2192" y="2599"/>
                    <a:pt x="1800" y="2115"/>
                  </a:cubicBezTo>
                  <a:cubicBezTo>
                    <a:pt x="1408" y="1635"/>
                    <a:pt x="1214" y="1034"/>
                    <a:pt x="777" y="576"/>
                  </a:cubicBezTo>
                  <a:cubicBezTo>
                    <a:pt x="550" y="338"/>
                    <a:pt x="286" y="140"/>
                    <a:pt x="0" y="0"/>
                  </a:cubicBezTo>
                  <a:lnTo>
                    <a:pt x="0" y="510"/>
                  </a:lnTo>
                  <a:cubicBezTo>
                    <a:pt x="682" y="1027"/>
                    <a:pt x="1155" y="2097"/>
                    <a:pt x="1617" y="2706"/>
                  </a:cubicBezTo>
                  <a:cubicBezTo>
                    <a:pt x="2280" y="3578"/>
                    <a:pt x="3336" y="2614"/>
                    <a:pt x="4051" y="2240"/>
                  </a:cubicBezTo>
                  <a:cubicBezTo>
                    <a:pt x="4311" y="2101"/>
                    <a:pt x="4146" y="1665"/>
                    <a:pt x="3878" y="1804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5"/>
            <p:cNvSpPr/>
            <p:nvPr/>
          </p:nvSpPr>
          <p:spPr>
            <a:xfrm>
              <a:off x="3581841" y="2692368"/>
              <a:ext cx="367718" cy="173153"/>
            </a:xfrm>
            <a:custGeom>
              <a:avLst/>
              <a:gdLst/>
              <a:ahLst/>
              <a:cxnLst/>
              <a:rect l="l" t="t" r="r" b="b"/>
              <a:pathLst>
                <a:path w="3296" h="1552" extrusionOk="0">
                  <a:moveTo>
                    <a:pt x="2280" y="166"/>
                  </a:moveTo>
                  <a:cubicBezTo>
                    <a:pt x="2265" y="162"/>
                    <a:pt x="2251" y="158"/>
                    <a:pt x="2236" y="158"/>
                  </a:cubicBezTo>
                  <a:cubicBezTo>
                    <a:pt x="1668" y="78"/>
                    <a:pt x="726" y="1"/>
                    <a:pt x="348" y="528"/>
                  </a:cubicBezTo>
                  <a:cubicBezTo>
                    <a:pt x="0" y="1012"/>
                    <a:pt x="579" y="1412"/>
                    <a:pt x="1012" y="1493"/>
                  </a:cubicBezTo>
                  <a:cubicBezTo>
                    <a:pt x="1334" y="1551"/>
                    <a:pt x="1727" y="1540"/>
                    <a:pt x="2056" y="1515"/>
                  </a:cubicBezTo>
                  <a:cubicBezTo>
                    <a:pt x="2335" y="1493"/>
                    <a:pt x="2643" y="1412"/>
                    <a:pt x="2845" y="1203"/>
                  </a:cubicBezTo>
                  <a:cubicBezTo>
                    <a:pt x="3295" y="730"/>
                    <a:pt x="2738" y="287"/>
                    <a:pt x="2280" y="16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5"/>
            <p:cNvSpPr/>
            <p:nvPr/>
          </p:nvSpPr>
          <p:spPr>
            <a:xfrm>
              <a:off x="4219341" y="3399507"/>
              <a:ext cx="632797" cy="335483"/>
            </a:xfrm>
            <a:custGeom>
              <a:avLst/>
              <a:gdLst/>
              <a:ahLst/>
              <a:cxnLst/>
              <a:rect l="l" t="t" r="r" b="b"/>
              <a:pathLst>
                <a:path w="5672" h="3007" extrusionOk="0">
                  <a:moveTo>
                    <a:pt x="5631" y="2218"/>
                  </a:moveTo>
                  <a:lnTo>
                    <a:pt x="4473" y="59"/>
                  </a:lnTo>
                  <a:cubicBezTo>
                    <a:pt x="4447" y="11"/>
                    <a:pt x="4392" y="0"/>
                    <a:pt x="4341" y="8"/>
                  </a:cubicBezTo>
                  <a:cubicBezTo>
                    <a:pt x="2996" y="228"/>
                    <a:pt x="1650" y="444"/>
                    <a:pt x="301" y="664"/>
                  </a:cubicBezTo>
                  <a:cubicBezTo>
                    <a:pt x="301" y="664"/>
                    <a:pt x="301" y="664"/>
                    <a:pt x="301" y="664"/>
                  </a:cubicBezTo>
                  <a:cubicBezTo>
                    <a:pt x="298" y="664"/>
                    <a:pt x="294" y="664"/>
                    <a:pt x="290" y="668"/>
                  </a:cubicBezTo>
                  <a:cubicBezTo>
                    <a:pt x="243" y="679"/>
                    <a:pt x="221" y="715"/>
                    <a:pt x="221" y="756"/>
                  </a:cubicBezTo>
                  <a:cubicBezTo>
                    <a:pt x="1" y="1723"/>
                    <a:pt x="320" y="2614"/>
                    <a:pt x="1353" y="2867"/>
                  </a:cubicBezTo>
                  <a:cubicBezTo>
                    <a:pt x="1925" y="3006"/>
                    <a:pt x="2501" y="2885"/>
                    <a:pt x="3058" y="2742"/>
                  </a:cubicBezTo>
                  <a:cubicBezTo>
                    <a:pt x="3883" y="2533"/>
                    <a:pt x="4674" y="2390"/>
                    <a:pt x="5532" y="2394"/>
                  </a:cubicBezTo>
                  <a:cubicBezTo>
                    <a:pt x="5620" y="2394"/>
                    <a:pt x="5672" y="2295"/>
                    <a:pt x="5631" y="22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5"/>
            <p:cNvSpPr/>
            <p:nvPr/>
          </p:nvSpPr>
          <p:spPr>
            <a:xfrm>
              <a:off x="4178061" y="2682996"/>
              <a:ext cx="643842" cy="837649"/>
            </a:xfrm>
            <a:custGeom>
              <a:avLst/>
              <a:gdLst/>
              <a:ahLst/>
              <a:cxnLst/>
              <a:rect l="l" t="t" r="r" b="b"/>
              <a:pathLst>
                <a:path w="5771" h="7508" extrusionOk="0">
                  <a:moveTo>
                    <a:pt x="5275" y="3541"/>
                  </a:moveTo>
                  <a:cubicBezTo>
                    <a:pt x="4989" y="2335"/>
                    <a:pt x="4502" y="1122"/>
                    <a:pt x="3648" y="206"/>
                  </a:cubicBezTo>
                  <a:cubicBezTo>
                    <a:pt x="3622" y="173"/>
                    <a:pt x="3589" y="165"/>
                    <a:pt x="3556" y="169"/>
                  </a:cubicBezTo>
                  <a:cubicBezTo>
                    <a:pt x="3230" y="158"/>
                    <a:pt x="2900" y="143"/>
                    <a:pt x="2574" y="129"/>
                  </a:cubicBezTo>
                  <a:cubicBezTo>
                    <a:pt x="2314" y="118"/>
                    <a:pt x="1837" y="0"/>
                    <a:pt x="1588" y="88"/>
                  </a:cubicBezTo>
                  <a:cubicBezTo>
                    <a:pt x="1309" y="187"/>
                    <a:pt x="1100" y="653"/>
                    <a:pt x="965" y="898"/>
                  </a:cubicBezTo>
                  <a:cubicBezTo>
                    <a:pt x="690" y="1404"/>
                    <a:pt x="503" y="1958"/>
                    <a:pt x="371" y="2515"/>
                  </a:cubicBezTo>
                  <a:cubicBezTo>
                    <a:pt x="1" y="4091"/>
                    <a:pt x="1" y="5818"/>
                    <a:pt x="264" y="7412"/>
                  </a:cubicBezTo>
                  <a:cubicBezTo>
                    <a:pt x="275" y="7474"/>
                    <a:pt x="352" y="7507"/>
                    <a:pt x="407" y="7493"/>
                  </a:cubicBezTo>
                  <a:cubicBezTo>
                    <a:pt x="2127" y="7090"/>
                    <a:pt x="3901" y="6888"/>
                    <a:pt x="5653" y="6705"/>
                  </a:cubicBezTo>
                  <a:cubicBezTo>
                    <a:pt x="5715" y="6697"/>
                    <a:pt x="5770" y="6657"/>
                    <a:pt x="5770" y="6587"/>
                  </a:cubicBezTo>
                  <a:cubicBezTo>
                    <a:pt x="5741" y="5579"/>
                    <a:pt x="5510" y="4520"/>
                    <a:pt x="5275" y="354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5"/>
            <p:cNvSpPr/>
            <p:nvPr/>
          </p:nvSpPr>
          <p:spPr>
            <a:xfrm>
              <a:off x="4030791" y="1948077"/>
              <a:ext cx="916172" cy="989715"/>
            </a:xfrm>
            <a:custGeom>
              <a:avLst/>
              <a:gdLst/>
              <a:ahLst/>
              <a:cxnLst/>
              <a:rect l="l" t="t" r="r" b="b"/>
              <a:pathLst>
                <a:path w="8212" h="8871" extrusionOk="0">
                  <a:moveTo>
                    <a:pt x="7900" y="3387"/>
                  </a:moveTo>
                  <a:cubicBezTo>
                    <a:pt x="7757" y="1752"/>
                    <a:pt x="6526" y="129"/>
                    <a:pt x="4818" y="4"/>
                  </a:cubicBezTo>
                  <a:cubicBezTo>
                    <a:pt x="4799" y="0"/>
                    <a:pt x="4781" y="0"/>
                    <a:pt x="4759" y="0"/>
                  </a:cubicBezTo>
                  <a:cubicBezTo>
                    <a:pt x="3260" y="52"/>
                    <a:pt x="1870" y="425"/>
                    <a:pt x="961" y="1697"/>
                  </a:cubicBezTo>
                  <a:cubicBezTo>
                    <a:pt x="1" y="3050"/>
                    <a:pt x="67" y="4883"/>
                    <a:pt x="1156" y="6147"/>
                  </a:cubicBezTo>
                  <a:cubicBezTo>
                    <a:pt x="3502" y="8871"/>
                    <a:pt x="8212" y="7024"/>
                    <a:pt x="7900" y="3387"/>
                  </a:cubicBezTo>
                  <a:close/>
                </a:path>
              </a:pathLst>
            </a:custGeom>
            <a:solidFill>
              <a:srgbClr val="F6D1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5"/>
            <p:cNvSpPr/>
            <p:nvPr/>
          </p:nvSpPr>
          <p:spPr>
            <a:xfrm>
              <a:off x="4881052" y="4277126"/>
              <a:ext cx="432761" cy="433663"/>
            </a:xfrm>
            <a:custGeom>
              <a:avLst/>
              <a:gdLst/>
              <a:ahLst/>
              <a:cxnLst/>
              <a:rect l="l" t="t" r="r" b="b"/>
              <a:pathLst>
                <a:path w="3879" h="3887" extrusionOk="0">
                  <a:moveTo>
                    <a:pt x="2174" y="96"/>
                  </a:moveTo>
                  <a:cubicBezTo>
                    <a:pt x="2882" y="228"/>
                    <a:pt x="3402" y="646"/>
                    <a:pt x="3641" y="1313"/>
                  </a:cubicBezTo>
                  <a:cubicBezTo>
                    <a:pt x="3879" y="1977"/>
                    <a:pt x="3685" y="2772"/>
                    <a:pt x="3172" y="3256"/>
                  </a:cubicBezTo>
                  <a:cubicBezTo>
                    <a:pt x="2658" y="3743"/>
                    <a:pt x="1852" y="3886"/>
                    <a:pt x="1199" y="3619"/>
                  </a:cubicBezTo>
                  <a:cubicBezTo>
                    <a:pt x="547" y="3351"/>
                    <a:pt x="78" y="2688"/>
                    <a:pt x="37" y="1984"/>
                  </a:cubicBezTo>
                  <a:cubicBezTo>
                    <a:pt x="1" y="1276"/>
                    <a:pt x="393" y="565"/>
                    <a:pt x="1005" y="221"/>
                  </a:cubicBezTo>
                  <a:cubicBezTo>
                    <a:pt x="1005" y="221"/>
                    <a:pt x="1665" y="1"/>
                    <a:pt x="2174" y="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5"/>
            <p:cNvSpPr/>
            <p:nvPr/>
          </p:nvSpPr>
          <p:spPr>
            <a:xfrm>
              <a:off x="4090591" y="3663707"/>
              <a:ext cx="1087870" cy="108890"/>
            </a:xfrm>
            <a:custGeom>
              <a:avLst/>
              <a:gdLst/>
              <a:ahLst/>
              <a:cxnLst/>
              <a:rect l="l" t="t" r="r" b="b"/>
              <a:pathLst>
                <a:path w="9751" h="976" extrusionOk="0">
                  <a:moveTo>
                    <a:pt x="601" y="972"/>
                  </a:moveTo>
                  <a:cubicBezTo>
                    <a:pt x="3449" y="961"/>
                    <a:pt x="6301" y="946"/>
                    <a:pt x="9150" y="935"/>
                  </a:cubicBezTo>
                  <a:cubicBezTo>
                    <a:pt x="9751" y="931"/>
                    <a:pt x="9751" y="0"/>
                    <a:pt x="9150" y="4"/>
                  </a:cubicBezTo>
                  <a:cubicBezTo>
                    <a:pt x="6301" y="15"/>
                    <a:pt x="3449" y="30"/>
                    <a:pt x="601" y="41"/>
                  </a:cubicBezTo>
                  <a:cubicBezTo>
                    <a:pt x="0" y="44"/>
                    <a:pt x="0" y="975"/>
                    <a:pt x="601" y="97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5"/>
            <p:cNvSpPr/>
            <p:nvPr/>
          </p:nvSpPr>
          <p:spPr>
            <a:xfrm>
              <a:off x="4149388" y="3289497"/>
              <a:ext cx="972624" cy="1234383"/>
            </a:xfrm>
            <a:custGeom>
              <a:avLst/>
              <a:gdLst/>
              <a:ahLst/>
              <a:cxnLst/>
              <a:rect l="l" t="t" r="r" b="b"/>
              <a:pathLst>
                <a:path w="8718" h="11064" extrusionOk="0">
                  <a:moveTo>
                    <a:pt x="635" y="4220"/>
                  </a:moveTo>
                  <a:cubicBezTo>
                    <a:pt x="804" y="3395"/>
                    <a:pt x="558" y="2552"/>
                    <a:pt x="730" y="1738"/>
                  </a:cubicBezTo>
                  <a:cubicBezTo>
                    <a:pt x="994" y="499"/>
                    <a:pt x="2197" y="554"/>
                    <a:pt x="3208" y="561"/>
                  </a:cubicBezTo>
                  <a:cubicBezTo>
                    <a:pt x="4154" y="565"/>
                    <a:pt x="5144" y="580"/>
                    <a:pt x="6071" y="767"/>
                  </a:cubicBezTo>
                  <a:cubicBezTo>
                    <a:pt x="7343" y="1027"/>
                    <a:pt x="7812" y="1877"/>
                    <a:pt x="7963" y="3098"/>
                  </a:cubicBezTo>
                  <a:cubicBezTo>
                    <a:pt x="8274" y="5616"/>
                    <a:pt x="8278" y="8230"/>
                    <a:pt x="8201" y="10766"/>
                  </a:cubicBezTo>
                  <a:cubicBezTo>
                    <a:pt x="8194" y="11063"/>
                    <a:pt x="8659" y="11063"/>
                    <a:pt x="8666" y="10766"/>
                  </a:cubicBezTo>
                  <a:cubicBezTo>
                    <a:pt x="8718" y="9084"/>
                    <a:pt x="8681" y="7394"/>
                    <a:pt x="8612" y="5711"/>
                  </a:cubicBezTo>
                  <a:cubicBezTo>
                    <a:pt x="8553" y="4326"/>
                    <a:pt x="8718" y="2185"/>
                    <a:pt x="7724" y="1085"/>
                  </a:cubicBezTo>
                  <a:cubicBezTo>
                    <a:pt x="7204" y="506"/>
                    <a:pt x="6405" y="330"/>
                    <a:pt x="5664" y="239"/>
                  </a:cubicBezTo>
                  <a:cubicBezTo>
                    <a:pt x="4488" y="88"/>
                    <a:pt x="3212" y="0"/>
                    <a:pt x="2028" y="129"/>
                  </a:cubicBezTo>
                  <a:cubicBezTo>
                    <a:pt x="1339" y="202"/>
                    <a:pt x="738" y="473"/>
                    <a:pt x="434" y="1129"/>
                  </a:cubicBezTo>
                  <a:cubicBezTo>
                    <a:pt x="1" y="2060"/>
                    <a:pt x="386" y="3120"/>
                    <a:pt x="184" y="4095"/>
                  </a:cubicBezTo>
                  <a:cubicBezTo>
                    <a:pt x="126" y="4388"/>
                    <a:pt x="573" y="4513"/>
                    <a:pt x="635" y="4220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5"/>
            <p:cNvSpPr/>
            <p:nvPr/>
          </p:nvSpPr>
          <p:spPr>
            <a:xfrm>
              <a:off x="4652895" y="3452280"/>
              <a:ext cx="209519" cy="193123"/>
            </a:xfrm>
            <a:custGeom>
              <a:avLst/>
              <a:gdLst/>
              <a:ahLst/>
              <a:cxnLst/>
              <a:rect l="l" t="t" r="r" b="b"/>
              <a:pathLst>
                <a:path w="1878" h="1731" extrusionOk="0">
                  <a:moveTo>
                    <a:pt x="770" y="1456"/>
                  </a:moveTo>
                  <a:cubicBezTo>
                    <a:pt x="1071" y="1613"/>
                    <a:pt x="1481" y="1730"/>
                    <a:pt x="1712" y="1481"/>
                  </a:cubicBezTo>
                  <a:cubicBezTo>
                    <a:pt x="1877" y="1302"/>
                    <a:pt x="1844" y="1001"/>
                    <a:pt x="1705" y="796"/>
                  </a:cubicBezTo>
                  <a:cubicBezTo>
                    <a:pt x="1566" y="594"/>
                    <a:pt x="1349" y="459"/>
                    <a:pt x="1144" y="323"/>
                  </a:cubicBezTo>
                  <a:cubicBezTo>
                    <a:pt x="994" y="220"/>
                    <a:pt x="847" y="114"/>
                    <a:pt x="700" y="0"/>
                  </a:cubicBezTo>
                  <a:lnTo>
                    <a:pt x="0" y="990"/>
                  </a:lnTo>
                  <a:cubicBezTo>
                    <a:pt x="250" y="1162"/>
                    <a:pt x="506" y="1316"/>
                    <a:pt x="770" y="1456"/>
                  </a:cubicBezTo>
                  <a:close/>
                </a:path>
              </a:pathLst>
            </a:custGeom>
            <a:solidFill>
              <a:srgbClr val="F6D1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5"/>
            <p:cNvSpPr/>
            <p:nvPr/>
          </p:nvSpPr>
          <p:spPr>
            <a:xfrm>
              <a:off x="4280257" y="2889961"/>
              <a:ext cx="465114" cy="688371"/>
            </a:xfrm>
            <a:custGeom>
              <a:avLst/>
              <a:gdLst/>
              <a:ahLst/>
              <a:cxnLst/>
              <a:rect l="l" t="t" r="r" b="b"/>
              <a:pathLst>
                <a:path w="4169" h="6170" extrusionOk="0">
                  <a:moveTo>
                    <a:pt x="4125" y="4960"/>
                  </a:moveTo>
                  <a:cubicBezTo>
                    <a:pt x="3194" y="4205"/>
                    <a:pt x="2402" y="3259"/>
                    <a:pt x="2013" y="2111"/>
                  </a:cubicBezTo>
                  <a:cubicBezTo>
                    <a:pt x="1863" y="1672"/>
                    <a:pt x="1867" y="902"/>
                    <a:pt x="1475" y="576"/>
                  </a:cubicBezTo>
                  <a:cubicBezTo>
                    <a:pt x="782" y="0"/>
                    <a:pt x="1" y="788"/>
                    <a:pt x="96" y="1521"/>
                  </a:cubicBezTo>
                  <a:cubicBezTo>
                    <a:pt x="96" y="1521"/>
                    <a:pt x="96" y="1525"/>
                    <a:pt x="96" y="1525"/>
                  </a:cubicBezTo>
                  <a:cubicBezTo>
                    <a:pt x="96" y="1536"/>
                    <a:pt x="96" y="1543"/>
                    <a:pt x="100" y="1551"/>
                  </a:cubicBezTo>
                  <a:cubicBezTo>
                    <a:pt x="514" y="3457"/>
                    <a:pt x="1713" y="5015"/>
                    <a:pt x="3282" y="6133"/>
                  </a:cubicBezTo>
                  <a:cubicBezTo>
                    <a:pt x="3337" y="6169"/>
                    <a:pt x="3410" y="6136"/>
                    <a:pt x="3443" y="6089"/>
                  </a:cubicBezTo>
                  <a:cubicBezTo>
                    <a:pt x="3674" y="5759"/>
                    <a:pt x="3909" y="5429"/>
                    <a:pt x="4143" y="5099"/>
                  </a:cubicBezTo>
                  <a:cubicBezTo>
                    <a:pt x="4169" y="5062"/>
                    <a:pt x="4161" y="4989"/>
                    <a:pt x="4125" y="49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5"/>
            <p:cNvSpPr/>
            <p:nvPr/>
          </p:nvSpPr>
          <p:spPr>
            <a:xfrm>
              <a:off x="3699545" y="3741026"/>
              <a:ext cx="987797" cy="989381"/>
            </a:xfrm>
            <a:custGeom>
              <a:avLst/>
              <a:gdLst/>
              <a:ahLst/>
              <a:cxnLst/>
              <a:rect l="l" t="t" r="r" b="b"/>
              <a:pathLst>
                <a:path w="8854" h="8868" extrusionOk="0">
                  <a:moveTo>
                    <a:pt x="6368" y="6378"/>
                  </a:moveTo>
                  <a:cubicBezTo>
                    <a:pt x="6364" y="6345"/>
                    <a:pt x="6346" y="6312"/>
                    <a:pt x="6317" y="6279"/>
                  </a:cubicBezTo>
                  <a:cubicBezTo>
                    <a:pt x="5701" y="5704"/>
                    <a:pt x="5089" y="5128"/>
                    <a:pt x="4477" y="4549"/>
                  </a:cubicBezTo>
                  <a:cubicBezTo>
                    <a:pt x="5334" y="4546"/>
                    <a:pt x="6192" y="4524"/>
                    <a:pt x="7050" y="4480"/>
                  </a:cubicBezTo>
                  <a:cubicBezTo>
                    <a:pt x="7112" y="4476"/>
                    <a:pt x="7156" y="4447"/>
                    <a:pt x="7185" y="4403"/>
                  </a:cubicBezTo>
                  <a:cubicBezTo>
                    <a:pt x="7171" y="5132"/>
                    <a:pt x="6881" y="5862"/>
                    <a:pt x="6368" y="6378"/>
                  </a:cubicBezTo>
                  <a:close/>
                  <a:moveTo>
                    <a:pt x="2178" y="6239"/>
                  </a:moveTo>
                  <a:cubicBezTo>
                    <a:pt x="2798" y="5843"/>
                    <a:pt x="3388" y="5418"/>
                    <a:pt x="3956" y="4960"/>
                  </a:cubicBezTo>
                  <a:cubicBezTo>
                    <a:pt x="3993" y="5697"/>
                    <a:pt x="4048" y="6433"/>
                    <a:pt x="4114" y="7166"/>
                  </a:cubicBezTo>
                  <a:cubicBezTo>
                    <a:pt x="4117" y="7181"/>
                    <a:pt x="4117" y="7196"/>
                    <a:pt x="4121" y="7207"/>
                  </a:cubicBezTo>
                  <a:cubicBezTo>
                    <a:pt x="3820" y="7188"/>
                    <a:pt x="3523" y="7123"/>
                    <a:pt x="3241" y="7009"/>
                  </a:cubicBezTo>
                  <a:cubicBezTo>
                    <a:pt x="2834" y="6840"/>
                    <a:pt x="2471" y="6573"/>
                    <a:pt x="2178" y="6239"/>
                  </a:cubicBezTo>
                  <a:close/>
                  <a:moveTo>
                    <a:pt x="1955" y="2658"/>
                  </a:moveTo>
                  <a:lnTo>
                    <a:pt x="3593" y="4201"/>
                  </a:lnTo>
                  <a:cubicBezTo>
                    <a:pt x="2886" y="4194"/>
                    <a:pt x="2174" y="4175"/>
                    <a:pt x="1463" y="4142"/>
                  </a:cubicBezTo>
                  <a:cubicBezTo>
                    <a:pt x="1456" y="4142"/>
                    <a:pt x="1449" y="4142"/>
                    <a:pt x="1441" y="4142"/>
                  </a:cubicBezTo>
                  <a:cubicBezTo>
                    <a:pt x="1478" y="3615"/>
                    <a:pt x="1658" y="3098"/>
                    <a:pt x="1955" y="2658"/>
                  </a:cubicBezTo>
                  <a:close/>
                  <a:moveTo>
                    <a:pt x="1441" y="4487"/>
                  </a:moveTo>
                  <a:cubicBezTo>
                    <a:pt x="1449" y="4491"/>
                    <a:pt x="1456" y="4491"/>
                    <a:pt x="1463" y="4491"/>
                  </a:cubicBezTo>
                  <a:cubicBezTo>
                    <a:pt x="2277" y="4527"/>
                    <a:pt x="3091" y="4549"/>
                    <a:pt x="3905" y="4553"/>
                  </a:cubicBezTo>
                  <a:cubicBezTo>
                    <a:pt x="3289" y="5059"/>
                    <a:pt x="2644" y="5532"/>
                    <a:pt x="1962" y="5964"/>
                  </a:cubicBezTo>
                  <a:cubicBezTo>
                    <a:pt x="1665" y="5528"/>
                    <a:pt x="1474" y="5015"/>
                    <a:pt x="1441" y="4487"/>
                  </a:cubicBezTo>
                  <a:close/>
                  <a:moveTo>
                    <a:pt x="4301" y="4864"/>
                  </a:moveTo>
                  <a:lnTo>
                    <a:pt x="6067" y="6529"/>
                  </a:lnTo>
                  <a:cubicBezTo>
                    <a:pt x="6097" y="6554"/>
                    <a:pt x="6126" y="6565"/>
                    <a:pt x="6155" y="6573"/>
                  </a:cubicBezTo>
                  <a:cubicBezTo>
                    <a:pt x="5679" y="6958"/>
                    <a:pt x="5074" y="7177"/>
                    <a:pt x="4462" y="7210"/>
                  </a:cubicBezTo>
                  <a:cubicBezTo>
                    <a:pt x="4466" y="7196"/>
                    <a:pt x="4466" y="7181"/>
                    <a:pt x="4462" y="7166"/>
                  </a:cubicBezTo>
                  <a:cubicBezTo>
                    <a:pt x="4392" y="6400"/>
                    <a:pt x="4337" y="5631"/>
                    <a:pt x="4301" y="4864"/>
                  </a:cubicBezTo>
                  <a:close/>
                  <a:moveTo>
                    <a:pt x="2944" y="1734"/>
                  </a:moveTo>
                  <a:cubicBezTo>
                    <a:pt x="2944" y="1734"/>
                    <a:pt x="3963" y="1397"/>
                    <a:pt x="4751" y="1543"/>
                  </a:cubicBezTo>
                  <a:cubicBezTo>
                    <a:pt x="5855" y="1749"/>
                    <a:pt x="6658" y="2398"/>
                    <a:pt x="7028" y="3428"/>
                  </a:cubicBezTo>
                  <a:cubicBezTo>
                    <a:pt x="7116" y="3673"/>
                    <a:pt x="7163" y="3926"/>
                    <a:pt x="7178" y="4186"/>
                  </a:cubicBezTo>
                  <a:cubicBezTo>
                    <a:pt x="7152" y="4150"/>
                    <a:pt x="7108" y="4128"/>
                    <a:pt x="7050" y="4131"/>
                  </a:cubicBezTo>
                  <a:cubicBezTo>
                    <a:pt x="6313" y="4168"/>
                    <a:pt x="5576" y="4190"/>
                    <a:pt x="4843" y="4197"/>
                  </a:cubicBezTo>
                  <a:cubicBezTo>
                    <a:pt x="5382" y="3706"/>
                    <a:pt x="5899" y="3182"/>
                    <a:pt x="6383" y="2628"/>
                  </a:cubicBezTo>
                  <a:cubicBezTo>
                    <a:pt x="6533" y="2460"/>
                    <a:pt x="6284" y="2211"/>
                    <a:pt x="6137" y="2379"/>
                  </a:cubicBezTo>
                  <a:cubicBezTo>
                    <a:pt x="5569" y="3032"/>
                    <a:pt x="4960" y="3640"/>
                    <a:pt x="4315" y="4205"/>
                  </a:cubicBezTo>
                  <a:cubicBezTo>
                    <a:pt x="4301" y="4205"/>
                    <a:pt x="4282" y="4205"/>
                    <a:pt x="4268" y="4205"/>
                  </a:cubicBezTo>
                  <a:cubicBezTo>
                    <a:pt x="4235" y="3373"/>
                    <a:pt x="4220" y="2544"/>
                    <a:pt x="4224" y="1712"/>
                  </a:cubicBezTo>
                  <a:cubicBezTo>
                    <a:pt x="4224" y="1488"/>
                    <a:pt x="3872" y="1485"/>
                    <a:pt x="3872" y="1712"/>
                  </a:cubicBezTo>
                  <a:cubicBezTo>
                    <a:pt x="3872" y="2482"/>
                    <a:pt x="3883" y="3252"/>
                    <a:pt x="3912" y="4021"/>
                  </a:cubicBezTo>
                  <a:cubicBezTo>
                    <a:pt x="3336" y="3479"/>
                    <a:pt x="2761" y="2940"/>
                    <a:pt x="2185" y="2398"/>
                  </a:cubicBezTo>
                  <a:cubicBezTo>
                    <a:pt x="2178" y="2390"/>
                    <a:pt x="2171" y="2387"/>
                    <a:pt x="2163" y="2379"/>
                  </a:cubicBezTo>
                  <a:cubicBezTo>
                    <a:pt x="2383" y="2123"/>
                    <a:pt x="2647" y="1903"/>
                    <a:pt x="2944" y="1734"/>
                  </a:cubicBezTo>
                  <a:moveTo>
                    <a:pt x="8307" y="2988"/>
                  </a:moveTo>
                  <a:cubicBezTo>
                    <a:pt x="7765" y="1474"/>
                    <a:pt x="6581" y="517"/>
                    <a:pt x="4960" y="217"/>
                  </a:cubicBezTo>
                  <a:cubicBezTo>
                    <a:pt x="3798" y="0"/>
                    <a:pt x="2299" y="499"/>
                    <a:pt x="2299" y="499"/>
                  </a:cubicBezTo>
                  <a:cubicBezTo>
                    <a:pt x="895" y="1291"/>
                    <a:pt x="1" y="2911"/>
                    <a:pt x="89" y="4520"/>
                  </a:cubicBezTo>
                  <a:cubicBezTo>
                    <a:pt x="177" y="6125"/>
                    <a:pt x="1247" y="7643"/>
                    <a:pt x="2739" y="8255"/>
                  </a:cubicBezTo>
                  <a:cubicBezTo>
                    <a:pt x="4231" y="8867"/>
                    <a:pt x="6064" y="8534"/>
                    <a:pt x="7237" y="7427"/>
                  </a:cubicBezTo>
                  <a:cubicBezTo>
                    <a:pt x="8410" y="6323"/>
                    <a:pt x="8853" y="4505"/>
                    <a:pt x="8307" y="29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5"/>
            <p:cNvSpPr/>
            <p:nvPr/>
          </p:nvSpPr>
          <p:spPr>
            <a:xfrm>
              <a:off x="3957267" y="1849448"/>
              <a:ext cx="890400" cy="840103"/>
            </a:xfrm>
            <a:custGeom>
              <a:avLst/>
              <a:gdLst/>
              <a:ahLst/>
              <a:cxnLst/>
              <a:rect l="l" t="t" r="r" b="b"/>
              <a:pathLst>
                <a:path w="7981" h="7530" extrusionOk="0">
                  <a:moveTo>
                    <a:pt x="7438" y="1093"/>
                  </a:moveTo>
                  <a:cubicBezTo>
                    <a:pt x="6902" y="367"/>
                    <a:pt x="5755" y="162"/>
                    <a:pt x="4916" y="92"/>
                  </a:cubicBezTo>
                  <a:cubicBezTo>
                    <a:pt x="3882" y="1"/>
                    <a:pt x="2900" y="268"/>
                    <a:pt x="2049" y="862"/>
                  </a:cubicBezTo>
                  <a:cubicBezTo>
                    <a:pt x="0" y="2427"/>
                    <a:pt x="224" y="5584"/>
                    <a:pt x="1694" y="7471"/>
                  </a:cubicBezTo>
                  <a:cubicBezTo>
                    <a:pt x="1741" y="7530"/>
                    <a:pt x="1822" y="7479"/>
                    <a:pt x="1826" y="7416"/>
                  </a:cubicBezTo>
                  <a:cubicBezTo>
                    <a:pt x="1870" y="6899"/>
                    <a:pt x="1983" y="6405"/>
                    <a:pt x="2170" y="5921"/>
                  </a:cubicBezTo>
                  <a:cubicBezTo>
                    <a:pt x="2258" y="6163"/>
                    <a:pt x="2342" y="6405"/>
                    <a:pt x="2430" y="6647"/>
                  </a:cubicBezTo>
                  <a:cubicBezTo>
                    <a:pt x="2452" y="6716"/>
                    <a:pt x="2559" y="6727"/>
                    <a:pt x="2581" y="6647"/>
                  </a:cubicBezTo>
                  <a:cubicBezTo>
                    <a:pt x="2859" y="5554"/>
                    <a:pt x="3427" y="4575"/>
                    <a:pt x="4227" y="3787"/>
                  </a:cubicBezTo>
                  <a:lnTo>
                    <a:pt x="3724" y="5001"/>
                  </a:lnTo>
                  <a:cubicBezTo>
                    <a:pt x="3695" y="5063"/>
                    <a:pt x="3783" y="5122"/>
                    <a:pt x="3838" y="5085"/>
                  </a:cubicBezTo>
                  <a:cubicBezTo>
                    <a:pt x="4857" y="4407"/>
                    <a:pt x="5924" y="3762"/>
                    <a:pt x="6910" y="3029"/>
                  </a:cubicBezTo>
                  <a:cubicBezTo>
                    <a:pt x="7551" y="2556"/>
                    <a:pt x="7980" y="1830"/>
                    <a:pt x="7438" y="1093"/>
                  </a:cubicBezTo>
                  <a:close/>
                </a:path>
              </a:pathLst>
            </a:custGeom>
            <a:solidFill>
              <a:srgbClr val="B95F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5ED494D9-BA90-4F8F-80BF-71BD467A02D3}"/>
              </a:ext>
            </a:extLst>
          </p:cNvPr>
          <p:cNvSpPr/>
          <p:nvPr/>
        </p:nvSpPr>
        <p:spPr>
          <a:xfrm>
            <a:off x="1763961" y="4722014"/>
            <a:ext cx="7543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/>
              <a:t>https://wordwall.net/es/resource/15841533/concurso-de-la-letra-n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2991FCA-8496-4A1F-8BB7-46CCFCFD2B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42" t="22918" r="26344" b="24116"/>
          <a:stretch/>
        </p:blipFill>
        <p:spPr>
          <a:xfrm>
            <a:off x="3171735" y="21376"/>
            <a:ext cx="5972265" cy="42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808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27"/>
          <p:cNvSpPr txBox="1">
            <a:spLocks noGrp="1"/>
          </p:cNvSpPr>
          <p:nvPr>
            <p:ph type="title"/>
          </p:nvPr>
        </p:nvSpPr>
        <p:spPr>
          <a:xfrm>
            <a:off x="-3098599" y="-92571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Observar trazo </a:t>
            </a:r>
            <a:endParaRPr dirty="0"/>
          </a:p>
        </p:txBody>
      </p:sp>
      <p:grpSp>
        <p:nvGrpSpPr>
          <p:cNvPr id="1274" name="Google Shape;1274;p27"/>
          <p:cNvGrpSpPr/>
          <p:nvPr/>
        </p:nvGrpSpPr>
        <p:grpSpPr>
          <a:xfrm>
            <a:off x="5873262" y="3112476"/>
            <a:ext cx="2999634" cy="2031023"/>
            <a:chOff x="4632029" y="1086950"/>
            <a:chExt cx="4054773" cy="3654426"/>
          </a:xfrm>
        </p:grpSpPr>
        <p:sp>
          <p:nvSpPr>
            <p:cNvPr id="1275" name="Google Shape;1275;p27"/>
            <p:cNvSpPr/>
            <p:nvPr/>
          </p:nvSpPr>
          <p:spPr>
            <a:xfrm flipH="1">
              <a:off x="4632029" y="3054325"/>
              <a:ext cx="1307057" cy="1687051"/>
            </a:xfrm>
            <a:custGeom>
              <a:avLst/>
              <a:gdLst/>
              <a:ahLst/>
              <a:cxnLst/>
              <a:rect l="l" t="t" r="r" b="b"/>
              <a:pathLst>
                <a:path w="5825" h="7321" extrusionOk="0">
                  <a:moveTo>
                    <a:pt x="4692" y="3248"/>
                  </a:moveTo>
                  <a:lnTo>
                    <a:pt x="4692" y="6254"/>
                  </a:lnTo>
                  <a:lnTo>
                    <a:pt x="2298" y="6254"/>
                  </a:lnTo>
                  <a:lnTo>
                    <a:pt x="4692" y="3248"/>
                  </a:lnTo>
                  <a:close/>
                  <a:moveTo>
                    <a:pt x="5825" y="0"/>
                  </a:moveTo>
                  <a:lnTo>
                    <a:pt x="0" y="7320"/>
                  </a:lnTo>
                  <a:lnTo>
                    <a:pt x="5825" y="7320"/>
                  </a:lnTo>
                  <a:lnTo>
                    <a:pt x="582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76" name="Google Shape;1276;p27"/>
            <p:cNvGrpSpPr/>
            <p:nvPr/>
          </p:nvGrpSpPr>
          <p:grpSpPr>
            <a:xfrm flipH="1">
              <a:off x="4632170" y="3207107"/>
              <a:ext cx="84815" cy="1506370"/>
              <a:chOff x="3115501" y="3068032"/>
              <a:chExt cx="87105" cy="1506370"/>
            </a:xfrm>
          </p:grpSpPr>
          <p:sp>
            <p:nvSpPr>
              <p:cNvPr id="1277" name="Google Shape;1277;p27"/>
              <p:cNvSpPr/>
              <p:nvPr/>
            </p:nvSpPr>
            <p:spPr>
              <a:xfrm>
                <a:off x="3115501" y="3068032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1"/>
                    </a:moveTo>
                    <a:lnTo>
                      <a:pt x="0" y="88"/>
                    </a:lnTo>
                    <a:lnTo>
                      <a:pt x="378" y="88"/>
                    </a:lnTo>
                    <a:lnTo>
                      <a:pt x="37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27"/>
              <p:cNvSpPr/>
              <p:nvPr/>
            </p:nvSpPr>
            <p:spPr>
              <a:xfrm>
                <a:off x="3155136" y="3125411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206" y="89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27"/>
              <p:cNvSpPr/>
              <p:nvPr/>
            </p:nvSpPr>
            <p:spPr>
              <a:xfrm>
                <a:off x="3115501" y="3183020"/>
                <a:ext cx="87105" cy="19587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5" extrusionOk="0">
                    <a:moveTo>
                      <a:pt x="0" y="0"/>
                    </a:moveTo>
                    <a:lnTo>
                      <a:pt x="0" y="84"/>
                    </a:lnTo>
                    <a:lnTo>
                      <a:pt x="378" y="84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27"/>
              <p:cNvSpPr/>
              <p:nvPr/>
            </p:nvSpPr>
            <p:spPr>
              <a:xfrm>
                <a:off x="3155136" y="3239477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206" y="89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27"/>
              <p:cNvSpPr/>
              <p:nvPr/>
            </p:nvSpPr>
            <p:spPr>
              <a:xfrm>
                <a:off x="3115501" y="3296856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378" y="89"/>
                    </a:lnTo>
                    <a:lnTo>
                      <a:pt x="37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27"/>
              <p:cNvSpPr/>
              <p:nvPr/>
            </p:nvSpPr>
            <p:spPr>
              <a:xfrm>
                <a:off x="3155136" y="3354466"/>
                <a:ext cx="47470" cy="19587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5" extrusionOk="0">
                    <a:moveTo>
                      <a:pt x="0" y="0"/>
                    </a:moveTo>
                    <a:lnTo>
                      <a:pt x="0" y="84"/>
                    </a:lnTo>
                    <a:lnTo>
                      <a:pt x="206" y="84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27"/>
              <p:cNvSpPr/>
              <p:nvPr/>
            </p:nvSpPr>
            <p:spPr>
              <a:xfrm>
                <a:off x="3115501" y="3410923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378" y="89"/>
                    </a:lnTo>
                    <a:lnTo>
                      <a:pt x="37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27"/>
              <p:cNvSpPr/>
              <p:nvPr/>
            </p:nvSpPr>
            <p:spPr>
              <a:xfrm>
                <a:off x="3155136" y="3468302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206" y="89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5" name="Google Shape;1285;p27"/>
              <p:cNvSpPr/>
              <p:nvPr/>
            </p:nvSpPr>
            <p:spPr>
              <a:xfrm>
                <a:off x="3115501" y="3525911"/>
                <a:ext cx="87105" cy="19587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5" extrusionOk="0">
                    <a:moveTo>
                      <a:pt x="0" y="0"/>
                    </a:moveTo>
                    <a:lnTo>
                      <a:pt x="0" y="85"/>
                    </a:lnTo>
                    <a:lnTo>
                      <a:pt x="378" y="85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6" name="Google Shape;1286;p27"/>
              <p:cNvSpPr/>
              <p:nvPr/>
            </p:nvSpPr>
            <p:spPr>
              <a:xfrm>
                <a:off x="3155136" y="3582368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206" y="89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27"/>
              <p:cNvSpPr/>
              <p:nvPr/>
            </p:nvSpPr>
            <p:spPr>
              <a:xfrm>
                <a:off x="3115501" y="3639978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378" y="88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27"/>
              <p:cNvSpPr/>
              <p:nvPr/>
            </p:nvSpPr>
            <p:spPr>
              <a:xfrm>
                <a:off x="3155136" y="3697356"/>
                <a:ext cx="47470" cy="19587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5" extrusionOk="0">
                    <a:moveTo>
                      <a:pt x="0" y="0"/>
                    </a:moveTo>
                    <a:lnTo>
                      <a:pt x="0" y="85"/>
                    </a:lnTo>
                    <a:lnTo>
                      <a:pt x="206" y="85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27"/>
              <p:cNvSpPr/>
              <p:nvPr/>
            </p:nvSpPr>
            <p:spPr>
              <a:xfrm>
                <a:off x="3115501" y="3753814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378" y="89"/>
                    </a:lnTo>
                    <a:lnTo>
                      <a:pt x="37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27"/>
              <p:cNvSpPr/>
              <p:nvPr/>
            </p:nvSpPr>
            <p:spPr>
              <a:xfrm>
                <a:off x="3155136" y="3811423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206" y="88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27"/>
              <p:cNvSpPr/>
              <p:nvPr/>
            </p:nvSpPr>
            <p:spPr>
              <a:xfrm>
                <a:off x="3115501" y="3867880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378" y="89"/>
                    </a:lnTo>
                    <a:lnTo>
                      <a:pt x="37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2" name="Google Shape;1292;p27"/>
              <p:cNvSpPr/>
              <p:nvPr/>
            </p:nvSpPr>
            <p:spPr>
              <a:xfrm>
                <a:off x="3155136" y="3925490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206" y="88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27"/>
              <p:cNvSpPr/>
              <p:nvPr/>
            </p:nvSpPr>
            <p:spPr>
              <a:xfrm>
                <a:off x="3115501" y="3982868"/>
                <a:ext cx="87105" cy="19587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5" extrusionOk="0">
                    <a:moveTo>
                      <a:pt x="0" y="0"/>
                    </a:moveTo>
                    <a:lnTo>
                      <a:pt x="0" y="85"/>
                    </a:lnTo>
                    <a:lnTo>
                      <a:pt x="378" y="85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27"/>
              <p:cNvSpPr/>
              <p:nvPr/>
            </p:nvSpPr>
            <p:spPr>
              <a:xfrm>
                <a:off x="3155136" y="4039326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206" y="89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27"/>
              <p:cNvSpPr/>
              <p:nvPr/>
            </p:nvSpPr>
            <p:spPr>
              <a:xfrm>
                <a:off x="3115501" y="4096935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378" y="88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6" name="Google Shape;1296;p27"/>
              <p:cNvSpPr/>
              <p:nvPr/>
            </p:nvSpPr>
            <p:spPr>
              <a:xfrm>
                <a:off x="3155136" y="4154314"/>
                <a:ext cx="47470" cy="19587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5" extrusionOk="0">
                    <a:moveTo>
                      <a:pt x="0" y="0"/>
                    </a:moveTo>
                    <a:lnTo>
                      <a:pt x="0" y="85"/>
                    </a:lnTo>
                    <a:lnTo>
                      <a:pt x="206" y="85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27"/>
              <p:cNvSpPr/>
              <p:nvPr/>
            </p:nvSpPr>
            <p:spPr>
              <a:xfrm>
                <a:off x="3115501" y="4211002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378" y="88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27"/>
              <p:cNvSpPr/>
              <p:nvPr/>
            </p:nvSpPr>
            <p:spPr>
              <a:xfrm>
                <a:off x="3155136" y="4268380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206" y="88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27"/>
              <p:cNvSpPr/>
              <p:nvPr/>
            </p:nvSpPr>
            <p:spPr>
              <a:xfrm>
                <a:off x="3115501" y="4325759"/>
                <a:ext cx="87105" cy="19587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5" extrusionOk="0">
                    <a:moveTo>
                      <a:pt x="0" y="1"/>
                    </a:moveTo>
                    <a:lnTo>
                      <a:pt x="0" y="85"/>
                    </a:lnTo>
                    <a:lnTo>
                      <a:pt x="378" y="85"/>
                    </a:lnTo>
                    <a:lnTo>
                      <a:pt x="37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27"/>
              <p:cNvSpPr/>
              <p:nvPr/>
            </p:nvSpPr>
            <p:spPr>
              <a:xfrm>
                <a:off x="3155136" y="4382447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206" y="88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27"/>
              <p:cNvSpPr/>
              <p:nvPr/>
            </p:nvSpPr>
            <p:spPr>
              <a:xfrm>
                <a:off x="3115501" y="4439826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378" y="88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27"/>
              <p:cNvSpPr/>
              <p:nvPr/>
            </p:nvSpPr>
            <p:spPr>
              <a:xfrm>
                <a:off x="3155136" y="4497205"/>
                <a:ext cx="47470" cy="19818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6" extrusionOk="0">
                    <a:moveTo>
                      <a:pt x="0" y="1"/>
                    </a:moveTo>
                    <a:lnTo>
                      <a:pt x="0" y="85"/>
                    </a:lnTo>
                    <a:lnTo>
                      <a:pt x="206" y="85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27"/>
              <p:cNvSpPr/>
              <p:nvPr/>
            </p:nvSpPr>
            <p:spPr>
              <a:xfrm>
                <a:off x="3115501" y="4553892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378" y="88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04" name="Google Shape;1304;p27"/>
            <p:cNvSpPr/>
            <p:nvPr/>
          </p:nvSpPr>
          <p:spPr>
            <a:xfrm>
              <a:off x="8272706" y="2358734"/>
              <a:ext cx="214768" cy="480467"/>
            </a:xfrm>
            <a:custGeom>
              <a:avLst/>
              <a:gdLst/>
              <a:ahLst/>
              <a:cxnLst/>
              <a:rect l="l" t="t" r="r" b="b"/>
              <a:pathLst>
                <a:path w="932" h="2085" extrusionOk="0">
                  <a:moveTo>
                    <a:pt x="438" y="0"/>
                  </a:moveTo>
                  <a:cubicBezTo>
                    <a:pt x="427" y="0"/>
                    <a:pt x="415" y="1"/>
                    <a:pt x="404" y="2"/>
                  </a:cubicBezTo>
                  <a:lnTo>
                    <a:pt x="264" y="17"/>
                  </a:lnTo>
                  <a:cubicBezTo>
                    <a:pt x="110" y="35"/>
                    <a:pt x="0" y="178"/>
                    <a:pt x="19" y="332"/>
                  </a:cubicBezTo>
                  <a:lnTo>
                    <a:pt x="235" y="2084"/>
                  </a:lnTo>
                  <a:lnTo>
                    <a:pt x="931" y="2000"/>
                  </a:lnTo>
                  <a:lnTo>
                    <a:pt x="715" y="244"/>
                  </a:lnTo>
                  <a:cubicBezTo>
                    <a:pt x="698" y="102"/>
                    <a:pt x="578" y="0"/>
                    <a:pt x="43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27"/>
            <p:cNvSpPr/>
            <p:nvPr/>
          </p:nvSpPr>
          <p:spPr>
            <a:xfrm>
              <a:off x="8298054" y="2585485"/>
              <a:ext cx="189420" cy="253714"/>
            </a:xfrm>
            <a:custGeom>
              <a:avLst/>
              <a:gdLst/>
              <a:ahLst/>
              <a:cxnLst/>
              <a:rect l="l" t="t" r="r" b="b"/>
              <a:pathLst>
                <a:path w="822" h="1101" extrusionOk="0">
                  <a:moveTo>
                    <a:pt x="697" y="1"/>
                  </a:moveTo>
                  <a:lnTo>
                    <a:pt x="0" y="85"/>
                  </a:lnTo>
                  <a:lnTo>
                    <a:pt x="125" y="1100"/>
                  </a:lnTo>
                  <a:lnTo>
                    <a:pt x="821" y="1016"/>
                  </a:lnTo>
                  <a:lnTo>
                    <a:pt x="6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27"/>
            <p:cNvSpPr/>
            <p:nvPr/>
          </p:nvSpPr>
          <p:spPr>
            <a:xfrm>
              <a:off x="8326858" y="2819379"/>
              <a:ext cx="359943" cy="1651794"/>
            </a:xfrm>
            <a:custGeom>
              <a:avLst/>
              <a:gdLst/>
              <a:ahLst/>
              <a:cxnLst/>
              <a:rect l="l" t="t" r="r" b="b"/>
              <a:pathLst>
                <a:path w="1562" h="7168" extrusionOk="0">
                  <a:moveTo>
                    <a:pt x="696" y="1"/>
                  </a:moveTo>
                  <a:lnTo>
                    <a:pt x="0" y="85"/>
                  </a:lnTo>
                  <a:lnTo>
                    <a:pt x="865" y="7167"/>
                  </a:lnTo>
                  <a:lnTo>
                    <a:pt x="1562" y="7083"/>
                  </a:lnTo>
                  <a:lnTo>
                    <a:pt x="6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27"/>
            <p:cNvSpPr/>
            <p:nvPr/>
          </p:nvSpPr>
          <p:spPr>
            <a:xfrm>
              <a:off x="8526186" y="4451337"/>
              <a:ext cx="160615" cy="279063"/>
            </a:xfrm>
            <a:custGeom>
              <a:avLst/>
              <a:gdLst/>
              <a:ahLst/>
              <a:cxnLst/>
              <a:rect l="l" t="t" r="r" b="b"/>
              <a:pathLst>
                <a:path w="697" h="1211" extrusionOk="0">
                  <a:moveTo>
                    <a:pt x="697" y="1"/>
                  </a:moveTo>
                  <a:lnTo>
                    <a:pt x="0" y="85"/>
                  </a:lnTo>
                  <a:lnTo>
                    <a:pt x="491" y="1211"/>
                  </a:lnTo>
                  <a:lnTo>
                    <a:pt x="697" y="1"/>
                  </a:lnTo>
                  <a:close/>
                </a:path>
              </a:pathLst>
            </a:custGeom>
            <a:solidFill>
              <a:srgbClr val="F0B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27"/>
            <p:cNvSpPr/>
            <p:nvPr/>
          </p:nvSpPr>
          <p:spPr>
            <a:xfrm>
              <a:off x="8600386" y="4636378"/>
              <a:ext cx="55075" cy="94020"/>
            </a:xfrm>
            <a:custGeom>
              <a:avLst/>
              <a:gdLst/>
              <a:ahLst/>
              <a:cxnLst/>
              <a:rect l="l" t="t" r="r" b="b"/>
              <a:pathLst>
                <a:path w="239" h="408" extrusionOk="0">
                  <a:moveTo>
                    <a:pt x="239" y="1"/>
                  </a:moveTo>
                  <a:lnTo>
                    <a:pt x="1" y="26"/>
                  </a:lnTo>
                  <a:lnTo>
                    <a:pt x="169" y="408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27"/>
            <p:cNvSpPr/>
            <p:nvPr/>
          </p:nvSpPr>
          <p:spPr>
            <a:xfrm>
              <a:off x="7956777" y="2175767"/>
              <a:ext cx="235968" cy="877976"/>
            </a:xfrm>
            <a:custGeom>
              <a:avLst/>
              <a:gdLst/>
              <a:ahLst/>
              <a:cxnLst/>
              <a:rect l="l" t="t" r="r" b="b"/>
              <a:pathLst>
                <a:path w="1024" h="3810" extrusionOk="0">
                  <a:moveTo>
                    <a:pt x="0" y="1"/>
                  </a:moveTo>
                  <a:lnTo>
                    <a:pt x="0" y="272"/>
                  </a:lnTo>
                  <a:lnTo>
                    <a:pt x="473" y="272"/>
                  </a:lnTo>
                  <a:cubicBezTo>
                    <a:pt x="627" y="272"/>
                    <a:pt x="752" y="397"/>
                    <a:pt x="752" y="551"/>
                  </a:cubicBezTo>
                  <a:lnTo>
                    <a:pt x="752" y="3259"/>
                  </a:lnTo>
                  <a:cubicBezTo>
                    <a:pt x="752" y="3413"/>
                    <a:pt x="627" y="3538"/>
                    <a:pt x="473" y="3538"/>
                  </a:cubicBezTo>
                  <a:lnTo>
                    <a:pt x="0" y="3538"/>
                  </a:lnTo>
                  <a:lnTo>
                    <a:pt x="0" y="3809"/>
                  </a:lnTo>
                  <a:lnTo>
                    <a:pt x="473" y="3809"/>
                  </a:lnTo>
                  <a:cubicBezTo>
                    <a:pt x="778" y="3809"/>
                    <a:pt x="1023" y="3564"/>
                    <a:pt x="1023" y="3259"/>
                  </a:cubicBezTo>
                  <a:lnTo>
                    <a:pt x="1023" y="551"/>
                  </a:lnTo>
                  <a:cubicBezTo>
                    <a:pt x="1023" y="246"/>
                    <a:pt x="778" y="1"/>
                    <a:pt x="473" y="1"/>
                  </a:cubicBezTo>
                  <a:close/>
                </a:path>
              </a:pathLst>
            </a:custGeom>
            <a:solidFill>
              <a:srgbClr val="7C8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27"/>
            <p:cNvSpPr/>
            <p:nvPr/>
          </p:nvSpPr>
          <p:spPr>
            <a:xfrm>
              <a:off x="4819614" y="2175767"/>
              <a:ext cx="235968" cy="877976"/>
            </a:xfrm>
            <a:custGeom>
              <a:avLst/>
              <a:gdLst/>
              <a:ahLst/>
              <a:cxnLst/>
              <a:rect l="l" t="t" r="r" b="b"/>
              <a:pathLst>
                <a:path w="1024" h="3810" extrusionOk="0">
                  <a:moveTo>
                    <a:pt x="550" y="1"/>
                  </a:moveTo>
                  <a:cubicBezTo>
                    <a:pt x="246" y="1"/>
                    <a:pt x="0" y="246"/>
                    <a:pt x="0" y="551"/>
                  </a:cubicBezTo>
                  <a:lnTo>
                    <a:pt x="0" y="3259"/>
                  </a:lnTo>
                  <a:cubicBezTo>
                    <a:pt x="0" y="3564"/>
                    <a:pt x="246" y="3809"/>
                    <a:pt x="550" y="3809"/>
                  </a:cubicBezTo>
                  <a:lnTo>
                    <a:pt x="1023" y="3809"/>
                  </a:lnTo>
                  <a:lnTo>
                    <a:pt x="1023" y="3538"/>
                  </a:lnTo>
                  <a:lnTo>
                    <a:pt x="550" y="3538"/>
                  </a:lnTo>
                  <a:cubicBezTo>
                    <a:pt x="396" y="3538"/>
                    <a:pt x="268" y="3413"/>
                    <a:pt x="268" y="3259"/>
                  </a:cubicBezTo>
                  <a:lnTo>
                    <a:pt x="268" y="551"/>
                  </a:lnTo>
                  <a:cubicBezTo>
                    <a:pt x="268" y="397"/>
                    <a:pt x="396" y="272"/>
                    <a:pt x="550" y="272"/>
                  </a:cubicBezTo>
                  <a:lnTo>
                    <a:pt x="1023" y="272"/>
                  </a:lnTo>
                  <a:lnTo>
                    <a:pt x="1023" y="1"/>
                  </a:lnTo>
                  <a:close/>
                </a:path>
              </a:pathLst>
            </a:custGeom>
            <a:solidFill>
              <a:srgbClr val="7C8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27"/>
            <p:cNvSpPr/>
            <p:nvPr/>
          </p:nvSpPr>
          <p:spPr>
            <a:xfrm>
              <a:off x="5055350" y="1604052"/>
              <a:ext cx="2901669" cy="2111983"/>
            </a:xfrm>
            <a:custGeom>
              <a:avLst/>
              <a:gdLst/>
              <a:ahLst/>
              <a:cxnLst/>
              <a:rect l="l" t="t" r="r" b="b"/>
              <a:pathLst>
                <a:path w="12592" h="9165" extrusionOk="0">
                  <a:moveTo>
                    <a:pt x="1206" y="0"/>
                  </a:moveTo>
                  <a:cubicBezTo>
                    <a:pt x="539" y="0"/>
                    <a:pt x="0" y="539"/>
                    <a:pt x="0" y="1206"/>
                  </a:cubicBezTo>
                  <a:lnTo>
                    <a:pt x="0" y="9164"/>
                  </a:lnTo>
                  <a:lnTo>
                    <a:pt x="12591" y="9164"/>
                  </a:lnTo>
                  <a:lnTo>
                    <a:pt x="12591" y="1206"/>
                  </a:lnTo>
                  <a:cubicBezTo>
                    <a:pt x="12591" y="539"/>
                    <a:pt x="12049" y="0"/>
                    <a:pt x="113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27"/>
            <p:cNvSpPr/>
            <p:nvPr/>
          </p:nvSpPr>
          <p:spPr>
            <a:xfrm>
              <a:off x="4926767" y="2828827"/>
              <a:ext cx="3157685" cy="887194"/>
            </a:xfrm>
            <a:custGeom>
              <a:avLst/>
              <a:gdLst/>
              <a:ahLst/>
              <a:cxnLst/>
              <a:rect l="l" t="t" r="r" b="b"/>
              <a:pathLst>
                <a:path w="13703" h="3850" extrusionOk="0">
                  <a:moveTo>
                    <a:pt x="2310" y="0"/>
                  </a:moveTo>
                  <a:cubicBezTo>
                    <a:pt x="2120" y="0"/>
                    <a:pt x="1966" y="154"/>
                    <a:pt x="1966" y="341"/>
                  </a:cubicBezTo>
                  <a:lnTo>
                    <a:pt x="1966" y="491"/>
                  </a:lnTo>
                  <a:lnTo>
                    <a:pt x="1548" y="491"/>
                  </a:lnTo>
                  <a:cubicBezTo>
                    <a:pt x="694" y="491"/>
                    <a:pt x="1" y="1184"/>
                    <a:pt x="1" y="2038"/>
                  </a:cubicBezTo>
                  <a:lnTo>
                    <a:pt x="1" y="3849"/>
                  </a:lnTo>
                  <a:lnTo>
                    <a:pt x="13703" y="3849"/>
                  </a:lnTo>
                  <a:lnTo>
                    <a:pt x="13703" y="2038"/>
                  </a:lnTo>
                  <a:cubicBezTo>
                    <a:pt x="13703" y="1184"/>
                    <a:pt x="13010" y="491"/>
                    <a:pt x="12156" y="491"/>
                  </a:cubicBezTo>
                  <a:lnTo>
                    <a:pt x="11742" y="491"/>
                  </a:lnTo>
                  <a:lnTo>
                    <a:pt x="11742" y="341"/>
                  </a:lnTo>
                  <a:cubicBezTo>
                    <a:pt x="11742" y="154"/>
                    <a:pt x="11588" y="0"/>
                    <a:pt x="113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27"/>
            <p:cNvSpPr/>
            <p:nvPr/>
          </p:nvSpPr>
          <p:spPr>
            <a:xfrm>
              <a:off x="5606785" y="2941971"/>
              <a:ext cx="1798565" cy="774048"/>
            </a:xfrm>
            <a:custGeom>
              <a:avLst/>
              <a:gdLst/>
              <a:ahLst/>
              <a:cxnLst/>
              <a:rect l="l" t="t" r="r" b="b"/>
              <a:pathLst>
                <a:path w="7805" h="3359" extrusionOk="0">
                  <a:moveTo>
                    <a:pt x="397" y="0"/>
                  </a:moveTo>
                  <a:cubicBezTo>
                    <a:pt x="177" y="0"/>
                    <a:pt x="1" y="176"/>
                    <a:pt x="1" y="396"/>
                  </a:cubicBezTo>
                  <a:lnTo>
                    <a:pt x="1" y="3358"/>
                  </a:lnTo>
                  <a:lnTo>
                    <a:pt x="7805" y="3358"/>
                  </a:lnTo>
                  <a:lnTo>
                    <a:pt x="7805" y="396"/>
                  </a:lnTo>
                  <a:cubicBezTo>
                    <a:pt x="7805" y="176"/>
                    <a:pt x="7625" y="0"/>
                    <a:pt x="7409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27"/>
            <p:cNvSpPr/>
            <p:nvPr/>
          </p:nvSpPr>
          <p:spPr>
            <a:xfrm>
              <a:off x="4811088" y="3715780"/>
              <a:ext cx="3389966" cy="286437"/>
            </a:xfrm>
            <a:custGeom>
              <a:avLst/>
              <a:gdLst/>
              <a:ahLst/>
              <a:cxnLst/>
              <a:rect l="l" t="t" r="r" b="b"/>
              <a:pathLst>
                <a:path w="14711" h="1243" extrusionOk="0">
                  <a:moveTo>
                    <a:pt x="415" y="0"/>
                  </a:moveTo>
                  <a:cubicBezTo>
                    <a:pt x="184" y="0"/>
                    <a:pt x="1" y="183"/>
                    <a:pt x="1" y="411"/>
                  </a:cubicBezTo>
                  <a:lnTo>
                    <a:pt x="1" y="1243"/>
                  </a:lnTo>
                  <a:lnTo>
                    <a:pt x="14711" y="1243"/>
                  </a:lnTo>
                  <a:lnTo>
                    <a:pt x="14711" y="411"/>
                  </a:lnTo>
                  <a:cubicBezTo>
                    <a:pt x="14711" y="183"/>
                    <a:pt x="14524" y="0"/>
                    <a:pt x="142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27"/>
            <p:cNvSpPr/>
            <p:nvPr/>
          </p:nvSpPr>
          <p:spPr>
            <a:xfrm>
              <a:off x="4811088" y="4001984"/>
              <a:ext cx="3389966" cy="78119"/>
            </a:xfrm>
            <a:custGeom>
              <a:avLst/>
              <a:gdLst/>
              <a:ahLst/>
              <a:cxnLst/>
              <a:rect l="l" t="t" r="r" b="b"/>
              <a:pathLst>
                <a:path w="14711" h="339" extrusionOk="0">
                  <a:moveTo>
                    <a:pt x="1" y="1"/>
                  </a:moveTo>
                  <a:lnTo>
                    <a:pt x="1" y="173"/>
                  </a:lnTo>
                  <a:cubicBezTo>
                    <a:pt x="1" y="265"/>
                    <a:pt x="74" y="338"/>
                    <a:pt x="166" y="338"/>
                  </a:cubicBezTo>
                  <a:lnTo>
                    <a:pt x="14546" y="338"/>
                  </a:lnTo>
                  <a:cubicBezTo>
                    <a:pt x="14638" y="338"/>
                    <a:pt x="14711" y="265"/>
                    <a:pt x="14711" y="173"/>
                  </a:cubicBezTo>
                  <a:lnTo>
                    <a:pt x="14711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27"/>
            <p:cNvSpPr/>
            <p:nvPr/>
          </p:nvSpPr>
          <p:spPr>
            <a:xfrm>
              <a:off x="5572220" y="4079872"/>
              <a:ext cx="1867926" cy="215461"/>
            </a:xfrm>
            <a:custGeom>
              <a:avLst/>
              <a:gdLst/>
              <a:ahLst/>
              <a:cxnLst/>
              <a:rect l="l" t="t" r="r" b="b"/>
              <a:pathLst>
                <a:path w="8106" h="935" extrusionOk="0">
                  <a:moveTo>
                    <a:pt x="0" y="0"/>
                  </a:moveTo>
                  <a:lnTo>
                    <a:pt x="360" y="894"/>
                  </a:lnTo>
                  <a:cubicBezTo>
                    <a:pt x="371" y="920"/>
                    <a:pt x="396" y="935"/>
                    <a:pt x="426" y="935"/>
                  </a:cubicBezTo>
                  <a:lnTo>
                    <a:pt x="7680" y="935"/>
                  </a:lnTo>
                  <a:cubicBezTo>
                    <a:pt x="7709" y="935"/>
                    <a:pt x="7731" y="920"/>
                    <a:pt x="7742" y="894"/>
                  </a:cubicBezTo>
                  <a:lnTo>
                    <a:pt x="8105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27"/>
            <p:cNvSpPr/>
            <p:nvPr/>
          </p:nvSpPr>
          <p:spPr>
            <a:xfrm>
              <a:off x="5066181" y="4079872"/>
              <a:ext cx="149784" cy="636245"/>
            </a:xfrm>
            <a:custGeom>
              <a:avLst/>
              <a:gdLst/>
              <a:ahLst/>
              <a:cxnLst/>
              <a:rect l="l" t="t" r="r" b="b"/>
              <a:pathLst>
                <a:path w="650" h="2761" extrusionOk="0">
                  <a:moveTo>
                    <a:pt x="221" y="0"/>
                  </a:moveTo>
                  <a:lnTo>
                    <a:pt x="1" y="304"/>
                  </a:lnTo>
                  <a:lnTo>
                    <a:pt x="221" y="612"/>
                  </a:lnTo>
                  <a:lnTo>
                    <a:pt x="1" y="920"/>
                  </a:lnTo>
                  <a:lnTo>
                    <a:pt x="221" y="1224"/>
                  </a:lnTo>
                  <a:lnTo>
                    <a:pt x="1" y="1532"/>
                  </a:lnTo>
                  <a:lnTo>
                    <a:pt x="221" y="1840"/>
                  </a:lnTo>
                  <a:lnTo>
                    <a:pt x="1" y="2144"/>
                  </a:lnTo>
                  <a:lnTo>
                    <a:pt x="221" y="2452"/>
                  </a:lnTo>
                  <a:lnTo>
                    <a:pt x="1" y="2760"/>
                  </a:lnTo>
                  <a:lnTo>
                    <a:pt x="430" y="2760"/>
                  </a:lnTo>
                  <a:lnTo>
                    <a:pt x="650" y="2452"/>
                  </a:lnTo>
                  <a:lnTo>
                    <a:pt x="430" y="2144"/>
                  </a:lnTo>
                  <a:lnTo>
                    <a:pt x="650" y="1840"/>
                  </a:lnTo>
                  <a:lnTo>
                    <a:pt x="430" y="1532"/>
                  </a:lnTo>
                  <a:lnTo>
                    <a:pt x="650" y="1224"/>
                  </a:lnTo>
                  <a:lnTo>
                    <a:pt x="430" y="920"/>
                  </a:lnTo>
                  <a:lnTo>
                    <a:pt x="650" y="612"/>
                  </a:lnTo>
                  <a:lnTo>
                    <a:pt x="430" y="304"/>
                  </a:lnTo>
                  <a:lnTo>
                    <a:pt x="650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27"/>
            <p:cNvSpPr/>
            <p:nvPr/>
          </p:nvSpPr>
          <p:spPr>
            <a:xfrm>
              <a:off x="4972393" y="4079872"/>
              <a:ext cx="115910" cy="636245"/>
            </a:xfrm>
            <a:custGeom>
              <a:avLst/>
              <a:gdLst/>
              <a:ahLst/>
              <a:cxnLst/>
              <a:rect l="l" t="t" r="r" b="b"/>
              <a:pathLst>
                <a:path w="503" h="2761" extrusionOk="0">
                  <a:moveTo>
                    <a:pt x="1" y="0"/>
                  </a:moveTo>
                  <a:lnTo>
                    <a:pt x="1" y="2588"/>
                  </a:lnTo>
                  <a:cubicBezTo>
                    <a:pt x="1" y="2683"/>
                    <a:pt x="78" y="2760"/>
                    <a:pt x="173" y="2760"/>
                  </a:cubicBezTo>
                  <a:lnTo>
                    <a:pt x="283" y="2760"/>
                  </a:lnTo>
                  <a:lnTo>
                    <a:pt x="503" y="2452"/>
                  </a:lnTo>
                  <a:lnTo>
                    <a:pt x="283" y="2144"/>
                  </a:lnTo>
                  <a:lnTo>
                    <a:pt x="503" y="1840"/>
                  </a:lnTo>
                  <a:lnTo>
                    <a:pt x="283" y="1532"/>
                  </a:lnTo>
                  <a:lnTo>
                    <a:pt x="503" y="1224"/>
                  </a:lnTo>
                  <a:lnTo>
                    <a:pt x="283" y="920"/>
                  </a:lnTo>
                  <a:lnTo>
                    <a:pt x="503" y="612"/>
                  </a:lnTo>
                  <a:lnTo>
                    <a:pt x="283" y="304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27"/>
            <p:cNvSpPr/>
            <p:nvPr/>
          </p:nvSpPr>
          <p:spPr>
            <a:xfrm>
              <a:off x="5165038" y="4079872"/>
              <a:ext cx="79731" cy="636245"/>
            </a:xfrm>
            <a:custGeom>
              <a:avLst/>
              <a:gdLst/>
              <a:ahLst/>
              <a:cxnLst/>
              <a:rect l="l" t="t" r="r" b="b"/>
              <a:pathLst>
                <a:path w="346" h="2761" extrusionOk="0">
                  <a:moveTo>
                    <a:pt x="221" y="0"/>
                  </a:moveTo>
                  <a:lnTo>
                    <a:pt x="1" y="304"/>
                  </a:lnTo>
                  <a:lnTo>
                    <a:pt x="221" y="612"/>
                  </a:lnTo>
                  <a:lnTo>
                    <a:pt x="1" y="920"/>
                  </a:lnTo>
                  <a:lnTo>
                    <a:pt x="221" y="1224"/>
                  </a:lnTo>
                  <a:lnTo>
                    <a:pt x="1" y="1532"/>
                  </a:lnTo>
                  <a:lnTo>
                    <a:pt x="221" y="1840"/>
                  </a:lnTo>
                  <a:lnTo>
                    <a:pt x="1" y="2144"/>
                  </a:lnTo>
                  <a:lnTo>
                    <a:pt x="221" y="2452"/>
                  </a:lnTo>
                  <a:lnTo>
                    <a:pt x="1" y="2760"/>
                  </a:lnTo>
                  <a:lnTo>
                    <a:pt x="125" y="2760"/>
                  </a:lnTo>
                  <a:lnTo>
                    <a:pt x="345" y="2452"/>
                  </a:lnTo>
                  <a:lnTo>
                    <a:pt x="125" y="2144"/>
                  </a:lnTo>
                  <a:lnTo>
                    <a:pt x="345" y="1840"/>
                  </a:lnTo>
                  <a:lnTo>
                    <a:pt x="125" y="1532"/>
                  </a:lnTo>
                  <a:lnTo>
                    <a:pt x="345" y="1224"/>
                  </a:lnTo>
                  <a:lnTo>
                    <a:pt x="125" y="920"/>
                  </a:lnTo>
                  <a:lnTo>
                    <a:pt x="345" y="612"/>
                  </a:lnTo>
                  <a:lnTo>
                    <a:pt x="125" y="304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27"/>
            <p:cNvSpPr/>
            <p:nvPr/>
          </p:nvSpPr>
          <p:spPr>
            <a:xfrm>
              <a:off x="5037607" y="4079872"/>
              <a:ext cx="79501" cy="636245"/>
            </a:xfrm>
            <a:custGeom>
              <a:avLst/>
              <a:gdLst/>
              <a:ahLst/>
              <a:cxnLst/>
              <a:rect l="l" t="t" r="r" b="b"/>
              <a:pathLst>
                <a:path w="345" h="2761" extrusionOk="0">
                  <a:moveTo>
                    <a:pt x="220" y="0"/>
                  </a:moveTo>
                  <a:lnTo>
                    <a:pt x="0" y="304"/>
                  </a:lnTo>
                  <a:lnTo>
                    <a:pt x="220" y="612"/>
                  </a:lnTo>
                  <a:lnTo>
                    <a:pt x="0" y="920"/>
                  </a:lnTo>
                  <a:lnTo>
                    <a:pt x="220" y="1224"/>
                  </a:lnTo>
                  <a:lnTo>
                    <a:pt x="0" y="1532"/>
                  </a:lnTo>
                  <a:lnTo>
                    <a:pt x="220" y="1840"/>
                  </a:lnTo>
                  <a:lnTo>
                    <a:pt x="0" y="2144"/>
                  </a:lnTo>
                  <a:lnTo>
                    <a:pt x="220" y="2452"/>
                  </a:lnTo>
                  <a:lnTo>
                    <a:pt x="0" y="2760"/>
                  </a:lnTo>
                  <a:lnTo>
                    <a:pt x="125" y="2760"/>
                  </a:lnTo>
                  <a:lnTo>
                    <a:pt x="345" y="2452"/>
                  </a:lnTo>
                  <a:lnTo>
                    <a:pt x="125" y="2144"/>
                  </a:lnTo>
                  <a:lnTo>
                    <a:pt x="345" y="1840"/>
                  </a:lnTo>
                  <a:lnTo>
                    <a:pt x="125" y="1532"/>
                  </a:lnTo>
                  <a:lnTo>
                    <a:pt x="345" y="1224"/>
                  </a:lnTo>
                  <a:lnTo>
                    <a:pt x="125" y="920"/>
                  </a:lnTo>
                  <a:lnTo>
                    <a:pt x="345" y="612"/>
                  </a:lnTo>
                  <a:lnTo>
                    <a:pt x="125" y="304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27"/>
            <p:cNvSpPr/>
            <p:nvPr/>
          </p:nvSpPr>
          <p:spPr>
            <a:xfrm>
              <a:off x="5193843" y="4079872"/>
              <a:ext cx="149784" cy="636245"/>
            </a:xfrm>
            <a:custGeom>
              <a:avLst/>
              <a:gdLst/>
              <a:ahLst/>
              <a:cxnLst/>
              <a:rect l="l" t="t" r="r" b="b"/>
              <a:pathLst>
                <a:path w="650" h="2761" extrusionOk="0">
                  <a:moveTo>
                    <a:pt x="220" y="0"/>
                  </a:moveTo>
                  <a:lnTo>
                    <a:pt x="0" y="304"/>
                  </a:lnTo>
                  <a:lnTo>
                    <a:pt x="220" y="612"/>
                  </a:lnTo>
                  <a:lnTo>
                    <a:pt x="0" y="920"/>
                  </a:lnTo>
                  <a:lnTo>
                    <a:pt x="220" y="1224"/>
                  </a:lnTo>
                  <a:lnTo>
                    <a:pt x="0" y="1532"/>
                  </a:lnTo>
                  <a:lnTo>
                    <a:pt x="220" y="1840"/>
                  </a:lnTo>
                  <a:lnTo>
                    <a:pt x="0" y="2144"/>
                  </a:lnTo>
                  <a:lnTo>
                    <a:pt x="220" y="2452"/>
                  </a:lnTo>
                  <a:lnTo>
                    <a:pt x="0" y="2760"/>
                  </a:lnTo>
                  <a:lnTo>
                    <a:pt x="429" y="2760"/>
                  </a:lnTo>
                  <a:lnTo>
                    <a:pt x="649" y="2452"/>
                  </a:lnTo>
                  <a:lnTo>
                    <a:pt x="429" y="2144"/>
                  </a:lnTo>
                  <a:lnTo>
                    <a:pt x="649" y="1840"/>
                  </a:lnTo>
                  <a:lnTo>
                    <a:pt x="429" y="1532"/>
                  </a:lnTo>
                  <a:lnTo>
                    <a:pt x="649" y="1224"/>
                  </a:lnTo>
                  <a:lnTo>
                    <a:pt x="429" y="920"/>
                  </a:lnTo>
                  <a:lnTo>
                    <a:pt x="649" y="612"/>
                  </a:lnTo>
                  <a:lnTo>
                    <a:pt x="429" y="304"/>
                  </a:lnTo>
                  <a:lnTo>
                    <a:pt x="649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27"/>
            <p:cNvSpPr/>
            <p:nvPr/>
          </p:nvSpPr>
          <p:spPr>
            <a:xfrm>
              <a:off x="5322196" y="4079872"/>
              <a:ext cx="114988" cy="636245"/>
            </a:xfrm>
            <a:custGeom>
              <a:avLst/>
              <a:gdLst/>
              <a:ahLst/>
              <a:cxnLst/>
              <a:rect l="l" t="t" r="r" b="b"/>
              <a:pathLst>
                <a:path w="499" h="2761" extrusionOk="0">
                  <a:moveTo>
                    <a:pt x="220" y="0"/>
                  </a:moveTo>
                  <a:lnTo>
                    <a:pt x="0" y="304"/>
                  </a:lnTo>
                  <a:lnTo>
                    <a:pt x="220" y="612"/>
                  </a:lnTo>
                  <a:lnTo>
                    <a:pt x="0" y="920"/>
                  </a:lnTo>
                  <a:lnTo>
                    <a:pt x="220" y="1224"/>
                  </a:lnTo>
                  <a:lnTo>
                    <a:pt x="0" y="1532"/>
                  </a:lnTo>
                  <a:lnTo>
                    <a:pt x="220" y="1840"/>
                  </a:lnTo>
                  <a:lnTo>
                    <a:pt x="0" y="2144"/>
                  </a:lnTo>
                  <a:lnTo>
                    <a:pt x="220" y="2452"/>
                  </a:lnTo>
                  <a:lnTo>
                    <a:pt x="0" y="2760"/>
                  </a:lnTo>
                  <a:lnTo>
                    <a:pt x="327" y="2760"/>
                  </a:lnTo>
                  <a:cubicBezTo>
                    <a:pt x="422" y="2760"/>
                    <a:pt x="499" y="2683"/>
                    <a:pt x="499" y="2588"/>
                  </a:cubicBezTo>
                  <a:lnTo>
                    <a:pt x="499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27"/>
            <p:cNvSpPr/>
            <p:nvPr/>
          </p:nvSpPr>
          <p:spPr>
            <a:xfrm>
              <a:off x="5292700" y="4079872"/>
              <a:ext cx="80423" cy="636245"/>
            </a:xfrm>
            <a:custGeom>
              <a:avLst/>
              <a:gdLst/>
              <a:ahLst/>
              <a:cxnLst/>
              <a:rect l="l" t="t" r="r" b="b"/>
              <a:pathLst>
                <a:path w="349" h="2761" extrusionOk="0">
                  <a:moveTo>
                    <a:pt x="220" y="0"/>
                  </a:moveTo>
                  <a:lnTo>
                    <a:pt x="0" y="304"/>
                  </a:lnTo>
                  <a:lnTo>
                    <a:pt x="220" y="612"/>
                  </a:lnTo>
                  <a:lnTo>
                    <a:pt x="0" y="920"/>
                  </a:lnTo>
                  <a:lnTo>
                    <a:pt x="220" y="1224"/>
                  </a:lnTo>
                  <a:lnTo>
                    <a:pt x="0" y="1532"/>
                  </a:lnTo>
                  <a:lnTo>
                    <a:pt x="220" y="1840"/>
                  </a:lnTo>
                  <a:lnTo>
                    <a:pt x="0" y="2144"/>
                  </a:lnTo>
                  <a:lnTo>
                    <a:pt x="220" y="2452"/>
                  </a:lnTo>
                  <a:lnTo>
                    <a:pt x="0" y="2760"/>
                  </a:lnTo>
                  <a:lnTo>
                    <a:pt x="128" y="2760"/>
                  </a:lnTo>
                  <a:lnTo>
                    <a:pt x="348" y="2452"/>
                  </a:lnTo>
                  <a:lnTo>
                    <a:pt x="128" y="2144"/>
                  </a:lnTo>
                  <a:lnTo>
                    <a:pt x="348" y="1840"/>
                  </a:lnTo>
                  <a:lnTo>
                    <a:pt x="128" y="1532"/>
                  </a:lnTo>
                  <a:lnTo>
                    <a:pt x="348" y="1224"/>
                  </a:lnTo>
                  <a:lnTo>
                    <a:pt x="128" y="920"/>
                  </a:lnTo>
                  <a:lnTo>
                    <a:pt x="348" y="612"/>
                  </a:lnTo>
                  <a:lnTo>
                    <a:pt x="128" y="304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27"/>
            <p:cNvSpPr/>
            <p:nvPr/>
          </p:nvSpPr>
          <p:spPr>
            <a:xfrm>
              <a:off x="7667810" y="4079872"/>
              <a:ext cx="149784" cy="636245"/>
            </a:xfrm>
            <a:custGeom>
              <a:avLst/>
              <a:gdLst/>
              <a:ahLst/>
              <a:cxnLst/>
              <a:rect l="l" t="t" r="r" b="b"/>
              <a:pathLst>
                <a:path w="650" h="2761" extrusionOk="0">
                  <a:moveTo>
                    <a:pt x="224" y="0"/>
                  </a:moveTo>
                  <a:lnTo>
                    <a:pt x="1" y="304"/>
                  </a:lnTo>
                  <a:lnTo>
                    <a:pt x="224" y="612"/>
                  </a:lnTo>
                  <a:lnTo>
                    <a:pt x="1" y="920"/>
                  </a:lnTo>
                  <a:lnTo>
                    <a:pt x="224" y="1224"/>
                  </a:lnTo>
                  <a:lnTo>
                    <a:pt x="1" y="1532"/>
                  </a:lnTo>
                  <a:lnTo>
                    <a:pt x="224" y="1840"/>
                  </a:lnTo>
                  <a:lnTo>
                    <a:pt x="1" y="2144"/>
                  </a:lnTo>
                  <a:lnTo>
                    <a:pt x="224" y="2452"/>
                  </a:lnTo>
                  <a:lnTo>
                    <a:pt x="1" y="2760"/>
                  </a:lnTo>
                  <a:lnTo>
                    <a:pt x="430" y="2760"/>
                  </a:lnTo>
                  <a:lnTo>
                    <a:pt x="650" y="2452"/>
                  </a:lnTo>
                  <a:lnTo>
                    <a:pt x="430" y="2144"/>
                  </a:lnTo>
                  <a:lnTo>
                    <a:pt x="650" y="1840"/>
                  </a:lnTo>
                  <a:lnTo>
                    <a:pt x="430" y="1532"/>
                  </a:lnTo>
                  <a:lnTo>
                    <a:pt x="650" y="1224"/>
                  </a:lnTo>
                  <a:lnTo>
                    <a:pt x="430" y="920"/>
                  </a:lnTo>
                  <a:lnTo>
                    <a:pt x="650" y="612"/>
                  </a:lnTo>
                  <a:lnTo>
                    <a:pt x="430" y="304"/>
                  </a:lnTo>
                  <a:lnTo>
                    <a:pt x="650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27"/>
            <p:cNvSpPr/>
            <p:nvPr/>
          </p:nvSpPr>
          <p:spPr>
            <a:xfrm>
              <a:off x="7574944" y="4079872"/>
              <a:ext cx="115219" cy="636245"/>
            </a:xfrm>
            <a:custGeom>
              <a:avLst/>
              <a:gdLst/>
              <a:ahLst/>
              <a:cxnLst/>
              <a:rect l="l" t="t" r="r" b="b"/>
              <a:pathLst>
                <a:path w="500" h="2761" extrusionOk="0">
                  <a:moveTo>
                    <a:pt x="1" y="0"/>
                  </a:moveTo>
                  <a:lnTo>
                    <a:pt x="1" y="2588"/>
                  </a:lnTo>
                  <a:cubicBezTo>
                    <a:pt x="1" y="2683"/>
                    <a:pt x="78" y="2760"/>
                    <a:pt x="169" y="2760"/>
                  </a:cubicBezTo>
                  <a:lnTo>
                    <a:pt x="279" y="2760"/>
                  </a:lnTo>
                  <a:lnTo>
                    <a:pt x="499" y="2452"/>
                  </a:lnTo>
                  <a:lnTo>
                    <a:pt x="279" y="2144"/>
                  </a:lnTo>
                  <a:lnTo>
                    <a:pt x="499" y="1840"/>
                  </a:lnTo>
                  <a:lnTo>
                    <a:pt x="279" y="1532"/>
                  </a:lnTo>
                  <a:lnTo>
                    <a:pt x="499" y="1224"/>
                  </a:lnTo>
                  <a:lnTo>
                    <a:pt x="279" y="920"/>
                  </a:lnTo>
                  <a:lnTo>
                    <a:pt x="499" y="612"/>
                  </a:lnTo>
                  <a:lnTo>
                    <a:pt x="279" y="304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27"/>
            <p:cNvSpPr/>
            <p:nvPr/>
          </p:nvSpPr>
          <p:spPr>
            <a:xfrm>
              <a:off x="7766667" y="4079872"/>
              <a:ext cx="80423" cy="636245"/>
            </a:xfrm>
            <a:custGeom>
              <a:avLst/>
              <a:gdLst/>
              <a:ahLst/>
              <a:cxnLst/>
              <a:rect l="l" t="t" r="r" b="b"/>
              <a:pathLst>
                <a:path w="349" h="2761" extrusionOk="0">
                  <a:moveTo>
                    <a:pt x="221" y="0"/>
                  </a:moveTo>
                  <a:lnTo>
                    <a:pt x="1" y="304"/>
                  </a:lnTo>
                  <a:lnTo>
                    <a:pt x="221" y="612"/>
                  </a:lnTo>
                  <a:lnTo>
                    <a:pt x="1" y="920"/>
                  </a:lnTo>
                  <a:lnTo>
                    <a:pt x="221" y="1224"/>
                  </a:lnTo>
                  <a:lnTo>
                    <a:pt x="1" y="1532"/>
                  </a:lnTo>
                  <a:lnTo>
                    <a:pt x="221" y="1840"/>
                  </a:lnTo>
                  <a:lnTo>
                    <a:pt x="1" y="2144"/>
                  </a:lnTo>
                  <a:lnTo>
                    <a:pt x="221" y="2452"/>
                  </a:lnTo>
                  <a:lnTo>
                    <a:pt x="1" y="2760"/>
                  </a:lnTo>
                  <a:lnTo>
                    <a:pt x="129" y="2760"/>
                  </a:lnTo>
                  <a:lnTo>
                    <a:pt x="349" y="2452"/>
                  </a:lnTo>
                  <a:lnTo>
                    <a:pt x="129" y="2144"/>
                  </a:lnTo>
                  <a:lnTo>
                    <a:pt x="349" y="1840"/>
                  </a:lnTo>
                  <a:lnTo>
                    <a:pt x="129" y="1532"/>
                  </a:lnTo>
                  <a:lnTo>
                    <a:pt x="349" y="1224"/>
                  </a:lnTo>
                  <a:lnTo>
                    <a:pt x="129" y="920"/>
                  </a:lnTo>
                  <a:lnTo>
                    <a:pt x="349" y="612"/>
                  </a:lnTo>
                  <a:lnTo>
                    <a:pt x="129" y="304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27"/>
            <p:cNvSpPr/>
            <p:nvPr/>
          </p:nvSpPr>
          <p:spPr>
            <a:xfrm>
              <a:off x="7639236" y="4079872"/>
              <a:ext cx="80423" cy="636245"/>
            </a:xfrm>
            <a:custGeom>
              <a:avLst/>
              <a:gdLst/>
              <a:ahLst/>
              <a:cxnLst/>
              <a:rect l="l" t="t" r="r" b="b"/>
              <a:pathLst>
                <a:path w="349" h="2761" extrusionOk="0">
                  <a:moveTo>
                    <a:pt x="220" y="0"/>
                  </a:moveTo>
                  <a:lnTo>
                    <a:pt x="0" y="304"/>
                  </a:lnTo>
                  <a:lnTo>
                    <a:pt x="220" y="612"/>
                  </a:lnTo>
                  <a:lnTo>
                    <a:pt x="0" y="920"/>
                  </a:lnTo>
                  <a:lnTo>
                    <a:pt x="220" y="1224"/>
                  </a:lnTo>
                  <a:lnTo>
                    <a:pt x="0" y="1532"/>
                  </a:lnTo>
                  <a:lnTo>
                    <a:pt x="220" y="1840"/>
                  </a:lnTo>
                  <a:lnTo>
                    <a:pt x="0" y="2144"/>
                  </a:lnTo>
                  <a:lnTo>
                    <a:pt x="220" y="2452"/>
                  </a:lnTo>
                  <a:lnTo>
                    <a:pt x="0" y="2760"/>
                  </a:lnTo>
                  <a:lnTo>
                    <a:pt x="125" y="2760"/>
                  </a:lnTo>
                  <a:lnTo>
                    <a:pt x="348" y="2452"/>
                  </a:lnTo>
                  <a:lnTo>
                    <a:pt x="125" y="2144"/>
                  </a:lnTo>
                  <a:lnTo>
                    <a:pt x="348" y="1840"/>
                  </a:lnTo>
                  <a:lnTo>
                    <a:pt x="125" y="1532"/>
                  </a:lnTo>
                  <a:lnTo>
                    <a:pt x="348" y="1224"/>
                  </a:lnTo>
                  <a:lnTo>
                    <a:pt x="125" y="920"/>
                  </a:lnTo>
                  <a:lnTo>
                    <a:pt x="348" y="612"/>
                  </a:lnTo>
                  <a:lnTo>
                    <a:pt x="125" y="304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27"/>
            <p:cNvSpPr/>
            <p:nvPr/>
          </p:nvSpPr>
          <p:spPr>
            <a:xfrm>
              <a:off x="7796393" y="4079872"/>
              <a:ext cx="149554" cy="636245"/>
            </a:xfrm>
            <a:custGeom>
              <a:avLst/>
              <a:gdLst/>
              <a:ahLst/>
              <a:cxnLst/>
              <a:rect l="l" t="t" r="r" b="b"/>
              <a:pathLst>
                <a:path w="649" h="2761" extrusionOk="0">
                  <a:moveTo>
                    <a:pt x="220" y="0"/>
                  </a:moveTo>
                  <a:lnTo>
                    <a:pt x="0" y="304"/>
                  </a:lnTo>
                  <a:lnTo>
                    <a:pt x="220" y="612"/>
                  </a:lnTo>
                  <a:lnTo>
                    <a:pt x="0" y="920"/>
                  </a:lnTo>
                  <a:lnTo>
                    <a:pt x="220" y="1224"/>
                  </a:lnTo>
                  <a:lnTo>
                    <a:pt x="0" y="1532"/>
                  </a:lnTo>
                  <a:lnTo>
                    <a:pt x="220" y="1840"/>
                  </a:lnTo>
                  <a:lnTo>
                    <a:pt x="0" y="2144"/>
                  </a:lnTo>
                  <a:lnTo>
                    <a:pt x="220" y="2452"/>
                  </a:lnTo>
                  <a:lnTo>
                    <a:pt x="0" y="2760"/>
                  </a:lnTo>
                  <a:lnTo>
                    <a:pt x="425" y="2760"/>
                  </a:lnTo>
                  <a:lnTo>
                    <a:pt x="649" y="2452"/>
                  </a:lnTo>
                  <a:lnTo>
                    <a:pt x="425" y="2144"/>
                  </a:lnTo>
                  <a:lnTo>
                    <a:pt x="649" y="1840"/>
                  </a:lnTo>
                  <a:lnTo>
                    <a:pt x="425" y="1532"/>
                  </a:lnTo>
                  <a:lnTo>
                    <a:pt x="649" y="1224"/>
                  </a:lnTo>
                  <a:lnTo>
                    <a:pt x="425" y="920"/>
                  </a:lnTo>
                  <a:lnTo>
                    <a:pt x="649" y="612"/>
                  </a:lnTo>
                  <a:lnTo>
                    <a:pt x="425" y="304"/>
                  </a:lnTo>
                  <a:lnTo>
                    <a:pt x="649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27"/>
            <p:cNvSpPr/>
            <p:nvPr/>
          </p:nvSpPr>
          <p:spPr>
            <a:xfrm>
              <a:off x="7923825" y="4079872"/>
              <a:ext cx="115219" cy="636245"/>
            </a:xfrm>
            <a:custGeom>
              <a:avLst/>
              <a:gdLst/>
              <a:ahLst/>
              <a:cxnLst/>
              <a:rect l="l" t="t" r="r" b="b"/>
              <a:pathLst>
                <a:path w="500" h="2761" extrusionOk="0">
                  <a:moveTo>
                    <a:pt x="220" y="0"/>
                  </a:moveTo>
                  <a:lnTo>
                    <a:pt x="1" y="304"/>
                  </a:lnTo>
                  <a:lnTo>
                    <a:pt x="220" y="612"/>
                  </a:lnTo>
                  <a:lnTo>
                    <a:pt x="1" y="920"/>
                  </a:lnTo>
                  <a:lnTo>
                    <a:pt x="220" y="1224"/>
                  </a:lnTo>
                  <a:lnTo>
                    <a:pt x="1" y="1532"/>
                  </a:lnTo>
                  <a:lnTo>
                    <a:pt x="220" y="1840"/>
                  </a:lnTo>
                  <a:lnTo>
                    <a:pt x="1" y="2144"/>
                  </a:lnTo>
                  <a:lnTo>
                    <a:pt x="220" y="2452"/>
                  </a:lnTo>
                  <a:lnTo>
                    <a:pt x="1" y="2760"/>
                  </a:lnTo>
                  <a:lnTo>
                    <a:pt x="330" y="2760"/>
                  </a:lnTo>
                  <a:cubicBezTo>
                    <a:pt x="426" y="2760"/>
                    <a:pt x="499" y="2683"/>
                    <a:pt x="499" y="2588"/>
                  </a:cubicBezTo>
                  <a:lnTo>
                    <a:pt x="499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27"/>
            <p:cNvSpPr/>
            <p:nvPr/>
          </p:nvSpPr>
          <p:spPr>
            <a:xfrm>
              <a:off x="7894329" y="4079872"/>
              <a:ext cx="80423" cy="636245"/>
            </a:xfrm>
            <a:custGeom>
              <a:avLst/>
              <a:gdLst/>
              <a:ahLst/>
              <a:cxnLst/>
              <a:rect l="l" t="t" r="r" b="b"/>
              <a:pathLst>
                <a:path w="349" h="2761" extrusionOk="0">
                  <a:moveTo>
                    <a:pt x="224" y="0"/>
                  </a:moveTo>
                  <a:lnTo>
                    <a:pt x="0" y="304"/>
                  </a:lnTo>
                  <a:lnTo>
                    <a:pt x="224" y="612"/>
                  </a:lnTo>
                  <a:lnTo>
                    <a:pt x="0" y="920"/>
                  </a:lnTo>
                  <a:lnTo>
                    <a:pt x="224" y="1224"/>
                  </a:lnTo>
                  <a:lnTo>
                    <a:pt x="0" y="1532"/>
                  </a:lnTo>
                  <a:lnTo>
                    <a:pt x="224" y="1840"/>
                  </a:lnTo>
                  <a:lnTo>
                    <a:pt x="0" y="2144"/>
                  </a:lnTo>
                  <a:lnTo>
                    <a:pt x="224" y="2452"/>
                  </a:lnTo>
                  <a:lnTo>
                    <a:pt x="0" y="2760"/>
                  </a:lnTo>
                  <a:lnTo>
                    <a:pt x="129" y="2760"/>
                  </a:lnTo>
                  <a:lnTo>
                    <a:pt x="348" y="2452"/>
                  </a:lnTo>
                  <a:lnTo>
                    <a:pt x="129" y="2144"/>
                  </a:lnTo>
                  <a:lnTo>
                    <a:pt x="348" y="1840"/>
                  </a:lnTo>
                  <a:lnTo>
                    <a:pt x="129" y="1532"/>
                  </a:lnTo>
                  <a:lnTo>
                    <a:pt x="348" y="1224"/>
                  </a:lnTo>
                  <a:lnTo>
                    <a:pt x="129" y="920"/>
                  </a:lnTo>
                  <a:lnTo>
                    <a:pt x="348" y="612"/>
                  </a:lnTo>
                  <a:lnTo>
                    <a:pt x="129" y="304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27"/>
            <p:cNvSpPr/>
            <p:nvPr/>
          </p:nvSpPr>
          <p:spPr>
            <a:xfrm>
              <a:off x="5852661" y="3675915"/>
              <a:ext cx="1307042" cy="443827"/>
            </a:xfrm>
            <a:custGeom>
              <a:avLst/>
              <a:gdLst/>
              <a:ahLst/>
              <a:cxnLst/>
              <a:rect l="l" t="t" r="r" b="b"/>
              <a:pathLst>
                <a:path w="5672" h="1926" extrusionOk="0">
                  <a:moveTo>
                    <a:pt x="125" y="1"/>
                  </a:moveTo>
                  <a:cubicBezTo>
                    <a:pt x="55" y="1"/>
                    <a:pt x="0" y="56"/>
                    <a:pt x="0" y="126"/>
                  </a:cubicBezTo>
                  <a:lnTo>
                    <a:pt x="0" y="1797"/>
                  </a:lnTo>
                  <a:cubicBezTo>
                    <a:pt x="0" y="1867"/>
                    <a:pt x="55" y="1925"/>
                    <a:pt x="125" y="1925"/>
                  </a:cubicBezTo>
                  <a:lnTo>
                    <a:pt x="5543" y="1925"/>
                  </a:lnTo>
                  <a:cubicBezTo>
                    <a:pt x="5616" y="1925"/>
                    <a:pt x="5671" y="1867"/>
                    <a:pt x="5671" y="1797"/>
                  </a:cubicBezTo>
                  <a:lnTo>
                    <a:pt x="5671" y="126"/>
                  </a:lnTo>
                  <a:cubicBezTo>
                    <a:pt x="5671" y="56"/>
                    <a:pt x="5616" y="1"/>
                    <a:pt x="5543" y="1"/>
                  </a:cubicBezTo>
                  <a:close/>
                </a:path>
              </a:pathLst>
            </a:custGeom>
            <a:solidFill>
              <a:srgbClr val="CED1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27"/>
            <p:cNvSpPr/>
            <p:nvPr/>
          </p:nvSpPr>
          <p:spPr>
            <a:xfrm>
              <a:off x="5055350" y="3857499"/>
              <a:ext cx="501893" cy="79732"/>
            </a:xfrm>
            <a:custGeom>
              <a:avLst/>
              <a:gdLst/>
              <a:ahLst/>
              <a:cxnLst/>
              <a:rect l="l" t="t" r="r" b="b"/>
              <a:pathLst>
                <a:path w="2178" h="346" extrusionOk="0">
                  <a:moveTo>
                    <a:pt x="117" y="1"/>
                  </a:moveTo>
                  <a:cubicBezTo>
                    <a:pt x="51" y="1"/>
                    <a:pt x="0" y="56"/>
                    <a:pt x="0" y="118"/>
                  </a:cubicBezTo>
                  <a:lnTo>
                    <a:pt x="0" y="228"/>
                  </a:lnTo>
                  <a:cubicBezTo>
                    <a:pt x="0" y="294"/>
                    <a:pt x="51" y="346"/>
                    <a:pt x="117" y="346"/>
                  </a:cubicBezTo>
                  <a:lnTo>
                    <a:pt x="2060" y="346"/>
                  </a:lnTo>
                  <a:cubicBezTo>
                    <a:pt x="2126" y="346"/>
                    <a:pt x="2177" y="294"/>
                    <a:pt x="2177" y="228"/>
                  </a:cubicBezTo>
                  <a:lnTo>
                    <a:pt x="2177" y="118"/>
                  </a:lnTo>
                  <a:cubicBezTo>
                    <a:pt x="2177" y="56"/>
                    <a:pt x="2126" y="1"/>
                    <a:pt x="20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27"/>
            <p:cNvSpPr/>
            <p:nvPr/>
          </p:nvSpPr>
          <p:spPr>
            <a:xfrm>
              <a:off x="7455117" y="3857499"/>
              <a:ext cx="501893" cy="79732"/>
            </a:xfrm>
            <a:custGeom>
              <a:avLst/>
              <a:gdLst/>
              <a:ahLst/>
              <a:cxnLst/>
              <a:rect l="l" t="t" r="r" b="b"/>
              <a:pathLst>
                <a:path w="2178" h="346" extrusionOk="0">
                  <a:moveTo>
                    <a:pt x="114" y="1"/>
                  </a:moveTo>
                  <a:cubicBezTo>
                    <a:pt x="51" y="1"/>
                    <a:pt x="0" y="56"/>
                    <a:pt x="0" y="118"/>
                  </a:cubicBezTo>
                  <a:lnTo>
                    <a:pt x="0" y="228"/>
                  </a:lnTo>
                  <a:cubicBezTo>
                    <a:pt x="0" y="294"/>
                    <a:pt x="51" y="346"/>
                    <a:pt x="114" y="346"/>
                  </a:cubicBezTo>
                  <a:lnTo>
                    <a:pt x="2060" y="346"/>
                  </a:lnTo>
                  <a:cubicBezTo>
                    <a:pt x="2122" y="346"/>
                    <a:pt x="2177" y="294"/>
                    <a:pt x="2177" y="228"/>
                  </a:cubicBezTo>
                  <a:lnTo>
                    <a:pt x="2177" y="118"/>
                  </a:lnTo>
                  <a:cubicBezTo>
                    <a:pt x="2177" y="56"/>
                    <a:pt x="2122" y="1"/>
                    <a:pt x="20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27"/>
            <p:cNvSpPr/>
            <p:nvPr/>
          </p:nvSpPr>
          <p:spPr>
            <a:xfrm>
              <a:off x="5688820" y="3094751"/>
              <a:ext cx="1634724" cy="56919"/>
            </a:xfrm>
            <a:custGeom>
              <a:avLst/>
              <a:gdLst/>
              <a:ahLst/>
              <a:cxnLst/>
              <a:rect l="l" t="t" r="r" b="b"/>
              <a:pathLst>
                <a:path w="7094" h="247" extrusionOk="0">
                  <a:moveTo>
                    <a:pt x="37" y="1"/>
                  </a:moveTo>
                  <a:cubicBezTo>
                    <a:pt x="15" y="1"/>
                    <a:pt x="0" y="16"/>
                    <a:pt x="0" y="34"/>
                  </a:cubicBezTo>
                  <a:lnTo>
                    <a:pt x="0" y="214"/>
                  </a:lnTo>
                  <a:cubicBezTo>
                    <a:pt x="0" y="232"/>
                    <a:pt x="15" y="247"/>
                    <a:pt x="37" y="247"/>
                  </a:cubicBezTo>
                  <a:lnTo>
                    <a:pt x="7057" y="247"/>
                  </a:lnTo>
                  <a:cubicBezTo>
                    <a:pt x="7075" y="247"/>
                    <a:pt x="7093" y="232"/>
                    <a:pt x="7093" y="214"/>
                  </a:cubicBezTo>
                  <a:lnTo>
                    <a:pt x="7093" y="34"/>
                  </a:lnTo>
                  <a:cubicBezTo>
                    <a:pt x="7093" y="16"/>
                    <a:pt x="7075" y="1"/>
                    <a:pt x="705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7"/>
            <p:cNvSpPr/>
            <p:nvPr/>
          </p:nvSpPr>
          <p:spPr>
            <a:xfrm>
              <a:off x="5981014" y="2980915"/>
              <a:ext cx="1049412" cy="57610"/>
            </a:xfrm>
            <a:custGeom>
              <a:avLst/>
              <a:gdLst/>
              <a:ahLst/>
              <a:cxnLst/>
              <a:rect l="l" t="t" r="r" b="b"/>
              <a:pathLst>
                <a:path w="4554" h="250" extrusionOk="0">
                  <a:moveTo>
                    <a:pt x="37" y="0"/>
                  </a:moveTo>
                  <a:cubicBezTo>
                    <a:pt x="19" y="0"/>
                    <a:pt x="1" y="15"/>
                    <a:pt x="1" y="37"/>
                  </a:cubicBezTo>
                  <a:lnTo>
                    <a:pt x="1" y="213"/>
                  </a:lnTo>
                  <a:cubicBezTo>
                    <a:pt x="1" y="231"/>
                    <a:pt x="19" y="249"/>
                    <a:pt x="37" y="249"/>
                  </a:cubicBezTo>
                  <a:lnTo>
                    <a:pt x="4517" y="249"/>
                  </a:lnTo>
                  <a:cubicBezTo>
                    <a:pt x="4539" y="249"/>
                    <a:pt x="4553" y="231"/>
                    <a:pt x="4553" y="213"/>
                  </a:cubicBezTo>
                  <a:lnTo>
                    <a:pt x="4553" y="37"/>
                  </a:lnTo>
                  <a:cubicBezTo>
                    <a:pt x="4553" y="15"/>
                    <a:pt x="4539" y="0"/>
                    <a:pt x="451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27"/>
            <p:cNvSpPr/>
            <p:nvPr/>
          </p:nvSpPr>
          <p:spPr>
            <a:xfrm>
              <a:off x="5688820" y="3208127"/>
              <a:ext cx="1634724" cy="57610"/>
            </a:xfrm>
            <a:custGeom>
              <a:avLst/>
              <a:gdLst/>
              <a:ahLst/>
              <a:cxnLst/>
              <a:rect l="l" t="t" r="r" b="b"/>
              <a:pathLst>
                <a:path w="7094" h="250" extrusionOk="0">
                  <a:moveTo>
                    <a:pt x="37" y="0"/>
                  </a:moveTo>
                  <a:cubicBezTo>
                    <a:pt x="15" y="0"/>
                    <a:pt x="0" y="18"/>
                    <a:pt x="0" y="37"/>
                  </a:cubicBezTo>
                  <a:lnTo>
                    <a:pt x="0" y="213"/>
                  </a:lnTo>
                  <a:cubicBezTo>
                    <a:pt x="0" y="235"/>
                    <a:pt x="15" y="249"/>
                    <a:pt x="37" y="249"/>
                  </a:cubicBezTo>
                  <a:lnTo>
                    <a:pt x="7057" y="249"/>
                  </a:lnTo>
                  <a:cubicBezTo>
                    <a:pt x="7075" y="249"/>
                    <a:pt x="7093" y="235"/>
                    <a:pt x="7093" y="213"/>
                  </a:cubicBezTo>
                  <a:lnTo>
                    <a:pt x="7093" y="37"/>
                  </a:lnTo>
                  <a:cubicBezTo>
                    <a:pt x="7093" y="18"/>
                    <a:pt x="7075" y="0"/>
                    <a:pt x="705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27"/>
            <p:cNvSpPr/>
            <p:nvPr/>
          </p:nvSpPr>
          <p:spPr>
            <a:xfrm>
              <a:off x="5688820" y="3321963"/>
              <a:ext cx="1634724" cy="57840"/>
            </a:xfrm>
            <a:custGeom>
              <a:avLst/>
              <a:gdLst/>
              <a:ahLst/>
              <a:cxnLst/>
              <a:rect l="l" t="t" r="r" b="b"/>
              <a:pathLst>
                <a:path w="7094" h="251" extrusionOk="0">
                  <a:moveTo>
                    <a:pt x="37" y="1"/>
                  </a:moveTo>
                  <a:cubicBezTo>
                    <a:pt x="15" y="1"/>
                    <a:pt x="0" y="19"/>
                    <a:pt x="0" y="38"/>
                  </a:cubicBezTo>
                  <a:lnTo>
                    <a:pt x="0" y="214"/>
                  </a:lnTo>
                  <a:cubicBezTo>
                    <a:pt x="0" y="232"/>
                    <a:pt x="15" y="250"/>
                    <a:pt x="37" y="250"/>
                  </a:cubicBezTo>
                  <a:lnTo>
                    <a:pt x="7057" y="250"/>
                  </a:lnTo>
                  <a:cubicBezTo>
                    <a:pt x="7075" y="250"/>
                    <a:pt x="7093" y="232"/>
                    <a:pt x="7093" y="214"/>
                  </a:cubicBezTo>
                  <a:lnTo>
                    <a:pt x="7093" y="38"/>
                  </a:lnTo>
                  <a:cubicBezTo>
                    <a:pt x="7093" y="19"/>
                    <a:pt x="7075" y="1"/>
                    <a:pt x="705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27"/>
            <p:cNvSpPr/>
            <p:nvPr/>
          </p:nvSpPr>
          <p:spPr>
            <a:xfrm>
              <a:off x="5688820" y="3436029"/>
              <a:ext cx="1634724" cy="57840"/>
            </a:xfrm>
            <a:custGeom>
              <a:avLst/>
              <a:gdLst/>
              <a:ahLst/>
              <a:cxnLst/>
              <a:rect l="l" t="t" r="r" b="b"/>
              <a:pathLst>
                <a:path w="7094" h="251" extrusionOk="0">
                  <a:moveTo>
                    <a:pt x="37" y="1"/>
                  </a:moveTo>
                  <a:cubicBezTo>
                    <a:pt x="15" y="1"/>
                    <a:pt x="0" y="16"/>
                    <a:pt x="0" y="38"/>
                  </a:cubicBezTo>
                  <a:lnTo>
                    <a:pt x="0" y="213"/>
                  </a:lnTo>
                  <a:cubicBezTo>
                    <a:pt x="0" y="232"/>
                    <a:pt x="15" y="250"/>
                    <a:pt x="37" y="250"/>
                  </a:cubicBezTo>
                  <a:lnTo>
                    <a:pt x="7057" y="250"/>
                  </a:lnTo>
                  <a:cubicBezTo>
                    <a:pt x="7075" y="250"/>
                    <a:pt x="7093" y="232"/>
                    <a:pt x="7093" y="213"/>
                  </a:cubicBezTo>
                  <a:lnTo>
                    <a:pt x="7093" y="38"/>
                  </a:lnTo>
                  <a:cubicBezTo>
                    <a:pt x="7093" y="16"/>
                    <a:pt x="7075" y="1"/>
                    <a:pt x="705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27"/>
            <p:cNvSpPr/>
            <p:nvPr/>
          </p:nvSpPr>
          <p:spPr>
            <a:xfrm>
              <a:off x="5688820" y="3550096"/>
              <a:ext cx="1634724" cy="56919"/>
            </a:xfrm>
            <a:custGeom>
              <a:avLst/>
              <a:gdLst/>
              <a:ahLst/>
              <a:cxnLst/>
              <a:rect l="l" t="t" r="r" b="b"/>
              <a:pathLst>
                <a:path w="7094" h="247" extrusionOk="0">
                  <a:moveTo>
                    <a:pt x="37" y="1"/>
                  </a:moveTo>
                  <a:cubicBezTo>
                    <a:pt x="15" y="1"/>
                    <a:pt x="0" y="15"/>
                    <a:pt x="0" y="34"/>
                  </a:cubicBezTo>
                  <a:lnTo>
                    <a:pt x="0" y="213"/>
                  </a:lnTo>
                  <a:cubicBezTo>
                    <a:pt x="0" y="232"/>
                    <a:pt x="15" y="246"/>
                    <a:pt x="37" y="246"/>
                  </a:cubicBezTo>
                  <a:lnTo>
                    <a:pt x="7057" y="246"/>
                  </a:lnTo>
                  <a:cubicBezTo>
                    <a:pt x="7075" y="246"/>
                    <a:pt x="7093" y="232"/>
                    <a:pt x="7093" y="213"/>
                  </a:cubicBezTo>
                  <a:lnTo>
                    <a:pt x="7093" y="34"/>
                  </a:lnTo>
                  <a:cubicBezTo>
                    <a:pt x="7093" y="15"/>
                    <a:pt x="7075" y="1"/>
                    <a:pt x="705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27"/>
            <p:cNvSpPr/>
            <p:nvPr/>
          </p:nvSpPr>
          <p:spPr>
            <a:xfrm>
              <a:off x="5073094" y="3088069"/>
              <a:ext cx="390361" cy="390596"/>
            </a:xfrm>
            <a:custGeom>
              <a:avLst/>
              <a:gdLst/>
              <a:ahLst/>
              <a:cxnLst/>
              <a:rect l="l" t="t" r="r" b="b"/>
              <a:pathLst>
                <a:path w="1694" h="1695" extrusionOk="0">
                  <a:moveTo>
                    <a:pt x="847" y="1"/>
                  </a:moveTo>
                  <a:cubicBezTo>
                    <a:pt x="378" y="1"/>
                    <a:pt x="0" y="378"/>
                    <a:pt x="0" y="847"/>
                  </a:cubicBezTo>
                  <a:cubicBezTo>
                    <a:pt x="0" y="1317"/>
                    <a:pt x="378" y="1694"/>
                    <a:pt x="847" y="1694"/>
                  </a:cubicBezTo>
                  <a:cubicBezTo>
                    <a:pt x="1316" y="1694"/>
                    <a:pt x="1694" y="1317"/>
                    <a:pt x="1694" y="847"/>
                  </a:cubicBezTo>
                  <a:cubicBezTo>
                    <a:pt x="1694" y="378"/>
                    <a:pt x="1316" y="1"/>
                    <a:pt x="847" y="1"/>
                  </a:cubicBezTo>
                  <a:close/>
                </a:path>
              </a:pathLst>
            </a:custGeom>
            <a:solidFill>
              <a:srgbClr val="7C8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27"/>
            <p:cNvSpPr/>
            <p:nvPr/>
          </p:nvSpPr>
          <p:spPr>
            <a:xfrm>
              <a:off x="5110886" y="3126091"/>
              <a:ext cx="314547" cy="314551"/>
            </a:xfrm>
            <a:custGeom>
              <a:avLst/>
              <a:gdLst/>
              <a:ahLst/>
              <a:cxnLst/>
              <a:rect l="l" t="t" r="r" b="b"/>
              <a:pathLst>
                <a:path w="1365" h="1365" extrusionOk="0">
                  <a:moveTo>
                    <a:pt x="683" y="1"/>
                  </a:moveTo>
                  <a:cubicBezTo>
                    <a:pt x="305" y="1"/>
                    <a:pt x="1" y="305"/>
                    <a:pt x="1" y="682"/>
                  </a:cubicBezTo>
                  <a:cubicBezTo>
                    <a:pt x="1" y="1060"/>
                    <a:pt x="305" y="1364"/>
                    <a:pt x="683" y="1364"/>
                  </a:cubicBezTo>
                  <a:cubicBezTo>
                    <a:pt x="1060" y="1364"/>
                    <a:pt x="1365" y="1060"/>
                    <a:pt x="1365" y="682"/>
                  </a:cubicBezTo>
                  <a:cubicBezTo>
                    <a:pt x="1365" y="305"/>
                    <a:pt x="1060" y="1"/>
                    <a:pt x="6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27"/>
            <p:cNvSpPr/>
            <p:nvPr/>
          </p:nvSpPr>
          <p:spPr>
            <a:xfrm>
              <a:off x="5073094" y="3530739"/>
              <a:ext cx="390361" cy="99781"/>
            </a:xfrm>
            <a:custGeom>
              <a:avLst/>
              <a:gdLst/>
              <a:ahLst/>
              <a:cxnLst/>
              <a:rect l="l" t="t" r="r" b="b"/>
              <a:pathLst>
                <a:path w="1694" h="433" extrusionOk="0">
                  <a:moveTo>
                    <a:pt x="62" y="0"/>
                  </a:moveTo>
                  <a:cubicBezTo>
                    <a:pt x="26" y="0"/>
                    <a:pt x="0" y="30"/>
                    <a:pt x="0" y="63"/>
                  </a:cubicBezTo>
                  <a:lnTo>
                    <a:pt x="0" y="371"/>
                  </a:lnTo>
                  <a:cubicBezTo>
                    <a:pt x="0" y="407"/>
                    <a:pt x="26" y="433"/>
                    <a:pt x="62" y="433"/>
                  </a:cubicBezTo>
                  <a:lnTo>
                    <a:pt x="1631" y="433"/>
                  </a:lnTo>
                  <a:cubicBezTo>
                    <a:pt x="1664" y="433"/>
                    <a:pt x="1694" y="407"/>
                    <a:pt x="1694" y="371"/>
                  </a:cubicBezTo>
                  <a:lnTo>
                    <a:pt x="1694" y="63"/>
                  </a:lnTo>
                  <a:cubicBezTo>
                    <a:pt x="1694" y="30"/>
                    <a:pt x="1664" y="0"/>
                    <a:pt x="1631" y="0"/>
                  </a:cubicBezTo>
                  <a:close/>
                </a:path>
              </a:pathLst>
            </a:custGeom>
            <a:solidFill>
              <a:srgbClr val="FDF1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27"/>
            <p:cNvSpPr/>
            <p:nvPr/>
          </p:nvSpPr>
          <p:spPr>
            <a:xfrm>
              <a:off x="7548674" y="3088069"/>
              <a:ext cx="390592" cy="390596"/>
            </a:xfrm>
            <a:custGeom>
              <a:avLst/>
              <a:gdLst/>
              <a:ahLst/>
              <a:cxnLst/>
              <a:rect l="l" t="t" r="r" b="b"/>
              <a:pathLst>
                <a:path w="1695" h="1695" extrusionOk="0">
                  <a:moveTo>
                    <a:pt x="848" y="1"/>
                  </a:moveTo>
                  <a:cubicBezTo>
                    <a:pt x="379" y="1"/>
                    <a:pt x="1" y="378"/>
                    <a:pt x="1" y="847"/>
                  </a:cubicBezTo>
                  <a:cubicBezTo>
                    <a:pt x="1" y="1317"/>
                    <a:pt x="379" y="1694"/>
                    <a:pt x="848" y="1694"/>
                  </a:cubicBezTo>
                  <a:cubicBezTo>
                    <a:pt x="1313" y="1694"/>
                    <a:pt x="1694" y="1317"/>
                    <a:pt x="1694" y="847"/>
                  </a:cubicBezTo>
                  <a:cubicBezTo>
                    <a:pt x="1694" y="378"/>
                    <a:pt x="1313" y="1"/>
                    <a:pt x="848" y="1"/>
                  </a:cubicBezTo>
                  <a:close/>
                </a:path>
              </a:pathLst>
            </a:custGeom>
            <a:solidFill>
              <a:srgbClr val="7C8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27"/>
            <p:cNvSpPr/>
            <p:nvPr/>
          </p:nvSpPr>
          <p:spPr>
            <a:xfrm>
              <a:off x="7548674" y="3530739"/>
              <a:ext cx="390592" cy="99781"/>
            </a:xfrm>
            <a:custGeom>
              <a:avLst/>
              <a:gdLst/>
              <a:ahLst/>
              <a:cxnLst/>
              <a:rect l="l" t="t" r="r" b="b"/>
              <a:pathLst>
                <a:path w="1695" h="433" extrusionOk="0">
                  <a:moveTo>
                    <a:pt x="63" y="0"/>
                  </a:moveTo>
                  <a:cubicBezTo>
                    <a:pt x="27" y="0"/>
                    <a:pt x="1" y="30"/>
                    <a:pt x="1" y="63"/>
                  </a:cubicBezTo>
                  <a:lnTo>
                    <a:pt x="1" y="371"/>
                  </a:lnTo>
                  <a:cubicBezTo>
                    <a:pt x="1" y="407"/>
                    <a:pt x="27" y="433"/>
                    <a:pt x="63" y="433"/>
                  </a:cubicBezTo>
                  <a:lnTo>
                    <a:pt x="1632" y="433"/>
                  </a:lnTo>
                  <a:cubicBezTo>
                    <a:pt x="1665" y="433"/>
                    <a:pt x="1694" y="407"/>
                    <a:pt x="1694" y="371"/>
                  </a:cubicBezTo>
                  <a:lnTo>
                    <a:pt x="1694" y="63"/>
                  </a:lnTo>
                  <a:cubicBezTo>
                    <a:pt x="1694" y="30"/>
                    <a:pt x="1665" y="0"/>
                    <a:pt x="1632" y="0"/>
                  </a:cubicBezTo>
                  <a:close/>
                </a:path>
              </a:pathLst>
            </a:custGeom>
            <a:solidFill>
              <a:srgbClr val="FDF1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27"/>
            <p:cNvSpPr/>
            <p:nvPr/>
          </p:nvSpPr>
          <p:spPr>
            <a:xfrm>
              <a:off x="5155821" y="1968834"/>
              <a:ext cx="2700728" cy="809536"/>
            </a:xfrm>
            <a:custGeom>
              <a:avLst/>
              <a:gdLst/>
              <a:ahLst/>
              <a:cxnLst/>
              <a:rect l="l" t="t" r="r" b="b"/>
              <a:pathLst>
                <a:path w="11720" h="3513" extrusionOk="0">
                  <a:moveTo>
                    <a:pt x="524" y="1"/>
                  </a:moveTo>
                  <a:cubicBezTo>
                    <a:pt x="235" y="1"/>
                    <a:pt x="0" y="235"/>
                    <a:pt x="0" y="529"/>
                  </a:cubicBezTo>
                  <a:lnTo>
                    <a:pt x="0" y="2988"/>
                  </a:lnTo>
                  <a:cubicBezTo>
                    <a:pt x="0" y="3278"/>
                    <a:pt x="235" y="3512"/>
                    <a:pt x="524" y="3512"/>
                  </a:cubicBezTo>
                  <a:lnTo>
                    <a:pt x="11195" y="3512"/>
                  </a:lnTo>
                  <a:cubicBezTo>
                    <a:pt x="11485" y="3512"/>
                    <a:pt x="11719" y="3278"/>
                    <a:pt x="11719" y="2988"/>
                  </a:cubicBezTo>
                  <a:lnTo>
                    <a:pt x="11719" y="529"/>
                  </a:lnTo>
                  <a:cubicBezTo>
                    <a:pt x="11719" y="235"/>
                    <a:pt x="11485" y="1"/>
                    <a:pt x="11195" y="1"/>
                  </a:cubicBez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7"/>
            <p:cNvSpPr/>
            <p:nvPr/>
          </p:nvSpPr>
          <p:spPr>
            <a:xfrm>
              <a:off x="5188773" y="2000865"/>
              <a:ext cx="2632288" cy="746165"/>
            </a:xfrm>
            <a:custGeom>
              <a:avLst/>
              <a:gdLst/>
              <a:ahLst/>
              <a:cxnLst/>
              <a:rect l="l" t="t" r="r" b="b"/>
              <a:pathLst>
                <a:path w="11423" h="3238" extrusionOk="0">
                  <a:moveTo>
                    <a:pt x="495" y="1"/>
                  </a:moveTo>
                  <a:cubicBezTo>
                    <a:pt x="220" y="1"/>
                    <a:pt x="0" y="254"/>
                    <a:pt x="0" y="569"/>
                  </a:cubicBezTo>
                  <a:lnTo>
                    <a:pt x="0" y="2666"/>
                  </a:lnTo>
                  <a:cubicBezTo>
                    <a:pt x="0" y="2981"/>
                    <a:pt x="220" y="3238"/>
                    <a:pt x="495" y="3238"/>
                  </a:cubicBezTo>
                  <a:lnTo>
                    <a:pt x="10927" y="3238"/>
                  </a:lnTo>
                  <a:cubicBezTo>
                    <a:pt x="11202" y="3238"/>
                    <a:pt x="11422" y="2981"/>
                    <a:pt x="11422" y="2666"/>
                  </a:cubicBezTo>
                  <a:lnTo>
                    <a:pt x="11422" y="569"/>
                  </a:lnTo>
                  <a:cubicBezTo>
                    <a:pt x="11422" y="254"/>
                    <a:pt x="11202" y="1"/>
                    <a:pt x="109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7"/>
            <p:cNvSpPr/>
            <p:nvPr/>
          </p:nvSpPr>
          <p:spPr>
            <a:xfrm>
              <a:off x="5638816" y="1663965"/>
              <a:ext cx="1733581" cy="248645"/>
            </a:xfrm>
            <a:custGeom>
              <a:avLst/>
              <a:gdLst/>
              <a:ahLst/>
              <a:cxnLst/>
              <a:rect l="l" t="t" r="r" b="b"/>
              <a:pathLst>
                <a:path w="7523" h="1079" extrusionOk="0">
                  <a:moveTo>
                    <a:pt x="159" y="0"/>
                  </a:moveTo>
                  <a:cubicBezTo>
                    <a:pt x="71" y="0"/>
                    <a:pt x="1" y="70"/>
                    <a:pt x="1" y="154"/>
                  </a:cubicBezTo>
                  <a:lnTo>
                    <a:pt x="1" y="920"/>
                  </a:lnTo>
                  <a:cubicBezTo>
                    <a:pt x="1" y="1008"/>
                    <a:pt x="71" y="1078"/>
                    <a:pt x="159" y="1078"/>
                  </a:cubicBezTo>
                  <a:lnTo>
                    <a:pt x="7369" y="1078"/>
                  </a:lnTo>
                  <a:cubicBezTo>
                    <a:pt x="7453" y="1078"/>
                    <a:pt x="7523" y="1008"/>
                    <a:pt x="7523" y="920"/>
                  </a:cubicBezTo>
                  <a:lnTo>
                    <a:pt x="7523" y="154"/>
                  </a:lnTo>
                  <a:cubicBezTo>
                    <a:pt x="7523" y="70"/>
                    <a:pt x="7453" y="0"/>
                    <a:pt x="7369" y="0"/>
                  </a:cubicBez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27"/>
            <p:cNvSpPr/>
            <p:nvPr/>
          </p:nvSpPr>
          <p:spPr>
            <a:xfrm>
              <a:off x="5660016" y="1683322"/>
              <a:ext cx="1692103" cy="209700"/>
            </a:xfrm>
            <a:custGeom>
              <a:avLst/>
              <a:gdLst/>
              <a:ahLst/>
              <a:cxnLst/>
              <a:rect l="l" t="t" r="r" b="b"/>
              <a:pathLst>
                <a:path w="7343" h="910" extrusionOk="0">
                  <a:moveTo>
                    <a:pt x="133" y="1"/>
                  </a:moveTo>
                  <a:cubicBezTo>
                    <a:pt x="59" y="1"/>
                    <a:pt x="1" y="59"/>
                    <a:pt x="1" y="133"/>
                  </a:cubicBezTo>
                  <a:lnTo>
                    <a:pt x="1" y="778"/>
                  </a:lnTo>
                  <a:cubicBezTo>
                    <a:pt x="1" y="851"/>
                    <a:pt x="59" y="910"/>
                    <a:pt x="133" y="910"/>
                  </a:cubicBezTo>
                  <a:lnTo>
                    <a:pt x="7211" y="910"/>
                  </a:lnTo>
                  <a:cubicBezTo>
                    <a:pt x="7284" y="910"/>
                    <a:pt x="7343" y="851"/>
                    <a:pt x="7343" y="778"/>
                  </a:cubicBezTo>
                  <a:lnTo>
                    <a:pt x="7343" y="133"/>
                  </a:lnTo>
                  <a:cubicBezTo>
                    <a:pt x="7343" y="59"/>
                    <a:pt x="7284" y="1"/>
                    <a:pt x="72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27"/>
            <p:cNvSpPr/>
            <p:nvPr/>
          </p:nvSpPr>
          <p:spPr>
            <a:xfrm>
              <a:off x="5180247" y="1708670"/>
              <a:ext cx="159002" cy="159004"/>
            </a:xfrm>
            <a:custGeom>
              <a:avLst/>
              <a:gdLst/>
              <a:ahLst/>
              <a:cxnLst/>
              <a:rect l="l" t="t" r="r" b="b"/>
              <a:pathLst>
                <a:path w="690" h="690" extrusionOk="0">
                  <a:moveTo>
                    <a:pt x="345" y="1"/>
                  </a:moveTo>
                  <a:cubicBezTo>
                    <a:pt x="155" y="1"/>
                    <a:pt x="1" y="155"/>
                    <a:pt x="1" y="345"/>
                  </a:cubicBezTo>
                  <a:cubicBezTo>
                    <a:pt x="1" y="536"/>
                    <a:pt x="155" y="690"/>
                    <a:pt x="345" y="690"/>
                  </a:cubicBezTo>
                  <a:cubicBezTo>
                    <a:pt x="536" y="690"/>
                    <a:pt x="690" y="536"/>
                    <a:pt x="690" y="345"/>
                  </a:cubicBezTo>
                  <a:cubicBezTo>
                    <a:pt x="690" y="155"/>
                    <a:pt x="536" y="1"/>
                    <a:pt x="345" y="1"/>
                  </a:cubicBez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7"/>
            <p:cNvSpPr/>
            <p:nvPr/>
          </p:nvSpPr>
          <p:spPr>
            <a:xfrm>
              <a:off x="5207208" y="1735631"/>
              <a:ext cx="105079" cy="105081"/>
            </a:xfrm>
            <a:custGeom>
              <a:avLst/>
              <a:gdLst/>
              <a:ahLst/>
              <a:cxnLst/>
              <a:rect l="l" t="t" r="r" b="b"/>
              <a:pathLst>
                <a:path w="456" h="456" extrusionOk="0">
                  <a:moveTo>
                    <a:pt x="228" y="1"/>
                  </a:moveTo>
                  <a:cubicBezTo>
                    <a:pt x="100" y="1"/>
                    <a:pt x="1" y="104"/>
                    <a:pt x="1" y="228"/>
                  </a:cubicBezTo>
                  <a:cubicBezTo>
                    <a:pt x="1" y="353"/>
                    <a:pt x="100" y="456"/>
                    <a:pt x="228" y="456"/>
                  </a:cubicBezTo>
                  <a:cubicBezTo>
                    <a:pt x="353" y="456"/>
                    <a:pt x="455" y="353"/>
                    <a:pt x="455" y="228"/>
                  </a:cubicBezTo>
                  <a:cubicBezTo>
                    <a:pt x="455" y="104"/>
                    <a:pt x="353" y="1"/>
                    <a:pt x="22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7"/>
            <p:cNvSpPr/>
            <p:nvPr/>
          </p:nvSpPr>
          <p:spPr>
            <a:xfrm>
              <a:off x="5395705" y="1708670"/>
              <a:ext cx="159002" cy="159004"/>
            </a:xfrm>
            <a:custGeom>
              <a:avLst/>
              <a:gdLst/>
              <a:ahLst/>
              <a:cxnLst/>
              <a:rect l="l" t="t" r="r" b="b"/>
              <a:pathLst>
                <a:path w="690" h="690" extrusionOk="0">
                  <a:moveTo>
                    <a:pt x="345" y="1"/>
                  </a:moveTo>
                  <a:cubicBezTo>
                    <a:pt x="154" y="1"/>
                    <a:pt x="0" y="155"/>
                    <a:pt x="0" y="345"/>
                  </a:cubicBezTo>
                  <a:cubicBezTo>
                    <a:pt x="0" y="536"/>
                    <a:pt x="154" y="690"/>
                    <a:pt x="345" y="690"/>
                  </a:cubicBezTo>
                  <a:cubicBezTo>
                    <a:pt x="535" y="690"/>
                    <a:pt x="689" y="536"/>
                    <a:pt x="689" y="345"/>
                  </a:cubicBezTo>
                  <a:cubicBezTo>
                    <a:pt x="689" y="155"/>
                    <a:pt x="535" y="1"/>
                    <a:pt x="345" y="1"/>
                  </a:cubicBez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7"/>
            <p:cNvSpPr/>
            <p:nvPr/>
          </p:nvSpPr>
          <p:spPr>
            <a:xfrm>
              <a:off x="5422666" y="1735631"/>
              <a:ext cx="105079" cy="105081"/>
            </a:xfrm>
            <a:custGeom>
              <a:avLst/>
              <a:gdLst/>
              <a:ahLst/>
              <a:cxnLst/>
              <a:rect l="l" t="t" r="r" b="b"/>
              <a:pathLst>
                <a:path w="456" h="456" extrusionOk="0">
                  <a:moveTo>
                    <a:pt x="228" y="1"/>
                  </a:moveTo>
                  <a:cubicBezTo>
                    <a:pt x="103" y="1"/>
                    <a:pt x="1" y="104"/>
                    <a:pt x="1" y="228"/>
                  </a:cubicBezTo>
                  <a:cubicBezTo>
                    <a:pt x="1" y="353"/>
                    <a:pt x="103" y="456"/>
                    <a:pt x="228" y="456"/>
                  </a:cubicBezTo>
                  <a:cubicBezTo>
                    <a:pt x="352" y="456"/>
                    <a:pt x="455" y="353"/>
                    <a:pt x="455" y="228"/>
                  </a:cubicBezTo>
                  <a:cubicBezTo>
                    <a:pt x="455" y="104"/>
                    <a:pt x="352" y="1"/>
                    <a:pt x="228" y="1"/>
                  </a:cubicBezTo>
                  <a:close/>
                </a:path>
              </a:pathLst>
            </a:custGeom>
            <a:solidFill>
              <a:srgbClr val="FDF1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7"/>
            <p:cNvSpPr/>
            <p:nvPr/>
          </p:nvSpPr>
          <p:spPr>
            <a:xfrm>
              <a:off x="7448204" y="1708670"/>
              <a:ext cx="159002" cy="159004"/>
            </a:xfrm>
            <a:custGeom>
              <a:avLst/>
              <a:gdLst/>
              <a:ahLst/>
              <a:cxnLst/>
              <a:rect l="l" t="t" r="r" b="b"/>
              <a:pathLst>
                <a:path w="690" h="690" extrusionOk="0">
                  <a:moveTo>
                    <a:pt x="345" y="1"/>
                  </a:moveTo>
                  <a:cubicBezTo>
                    <a:pt x="155" y="1"/>
                    <a:pt x="1" y="155"/>
                    <a:pt x="1" y="345"/>
                  </a:cubicBezTo>
                  <a:cubicBezTo>
                    <a:pt x="1" y="536"/>
                    <a:pt x="155" y="690"/>
                    <a:pt x="345" y="690"/>
                  </a:cubicBezTo>
                  <a:cubicBezTo>
                    <a:pt x="536" y="690"/>
                    <a:pt x="690" y="536"/>
                    <a:pt x="690" y="345"/>
                  </a:cubicBezTo>
                  <a:cubicBezTo>
                    <a:pt x="690" y="155"/>
                    <a:pt x="536" y="1"/>
                    <a:pt x="345" y="1"/>
                  </a:cubicBez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7"/>
            <p:cNvSpPr/>
            <p:nvPr/>
          </p:nvSpPr>
          <p:spPr>
            <a:xfrm>
              <a:off x="7475395" y="1735631"/>
              <a:ext cx="104849" cy="105081"/>
            </a:xfrm>
            <a:custGeom>
              <a:avLst/>
              <a:gdLst/>
              <a:ahLst/>
              <a:cxnLst/>
              <a:rect l="l" t="t" r="r" b="b"/>
              <a:pathLst>
                <a:path w="455" h="456" extrusionOk="0">
                  <a:moveTo>
                    <a:pt x="227" y="1"/>
                  </a:moveTo>
                  <a:cubicBezTo>
                    <a:pt x="103" y="1"/>
                    <a:pt x="0" y="104"/>
                    <a:pt x="0" y="228"/>
                  </a:cubicBezTo>
                  <a:cubicBezTo>
                    <a:pt x="0" y="353"/>
                    <a:pt x="103" y="456"/>
                    <a:pt x="227" y="456"/>
                  </a:cubicBezTo>
                  <a:cubicBezTo>
                    <a:pt x="356" y="456"/>
                    <a:pt x="455" y="353"/>
                    <a:pt x="455" y="228"/>
                  </a:cubicBezTo>
                  <a:cubicBezTo>
                    <a:pt x="455" y="104"/>
                    <a:pt x="356" y="1"/>
                    <a:pt x="227" y="1"/>
                  </a:cubicBezTo>
                  <a:close/>
                </a:path>
              </a:pathLst>
            </a:custGeom>
            <a:solidFill>
              <a:srgbClr val="FDF1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27"/>
            <p:cNvSpPr/>
            <p:nvPr/>
          </p:nvSpPr>
          <p:spPr>
            <a:xfrm>
              <a:off x="7664584" y="1708670"/>
              <a:ext cx="159002" cy="159004"/>
            </a:xfrm>
            <a:custGeom>
              <a:avLst/>
              <a:gdLst/>
              <a:ahLst/>
              <a:cxnLst/>
              <a:rect l="l" t="t" r="r" b="b"/>
              <a:pathLst>
                <a:path w="690" h="690" extrusionOk="0">
                  <a:moveTo>
                    <a:pt x="345" y="1"/>
                  </a:moveTo>
                  <a:cubicBezTo>
                    <a:pt x="154" y="1"/>
                    <a:pt x="0" y="155"/>
                    <a:pt x="0" y="345"/>
                  </a:cubicBezTo>
                  <a:cubicBezTo>
                    <a:pt x="0" y="536"/>
                    <a:pt x="154" y="690"/>
                    <a:pt x="345" y="690"/>
                  </a:cubicBezTo>
                  <a:cubicBezTo>
                    <a:pt x="535" y="690"/>
                    <a:pt x="689" y="536"/>
                    <a:pt x="689" y="345"/>
                  </a:cubicBezTo>
                  <a:cubicBezTo>
                    <a:pt x="689" y="155"/>
                    <a:pt x="535" y="1"/>
                    <a:pt x="345" y="1"/>
                  </a:cubicBez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7"/>
            <p:cNvSpPr/>
            <p:nvPr/>
          </p:nvSpPr>
          <p:spPr>
            <a:xfrm>
              <a:off x="7691545" y="1735631"/>
              <a:ext cx="104849" cy="105081"/>
            </a:xfrm>
            <a:custGeom>
              <a:avLst/>
              <a:gdLst/>
              <a:ahLst/>
              <a:cxnLst/>
              <a:rect l="l" t="t" r="r" b="b"/>
              <a:pathLst>
                <a:path w="455" h="456" extrusionOk="0">
                  <a:moveTo>
                    <a:pt x="228" y="1"/>
                  </a:moveTo>
                  <a:cubicBezTo>
                    <a:pt x="99" y="1"/>
                    <a:pt x="0" y="104"/>
                    <a:pt x="0" y="228"/>
                  </a:cubicBezTo>
                  <a:cubicBezTo>
                    <a:pt x="0" y="353"/>
                    <a:pt x="99" y="456"/>
                    <a:pt x="228" y="456"/>
                  </a:cubicBezTo>
                  <a:cubicBezTo>
                    <a:pt x="352" y="456"/>
                    <a:pt x="455" y="353"/>
                    <a:pt x="455" y="228"/>
                  </a:cubicBezTo>
                  <a:cubicBezTo>
                    <a:pt x="455" y="104"/>
                    <a:pt x="352" y="1"/>
                    <a:pt x="22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7"/>
            <p:cNvSpPr/>
            <p:nvPr/>
          </p:nvSpPr>
          <p:spPr>
            <a:xfrm>
              <a:off x="4723291" y="2314260"/>
              <a:ext cx="254403" cy="600988"/>
            </a:xfrm>
            <a:custGeom>
              <a:avLst/>
              <a:gdLst/>
              <a:ahLst/>
              <a:cxnLst/>
              <a:rect l="l" t="t" r="r" b="b"/>
              <a:pathLst>
                <a:path w="1104" h="2608" extrusionOk="0">
                  <a:moveTo>
                    <a:pt x="319" y="1"/>
                  </a:moveTo>
                  <a:cubicBezTo>
                    <a:pt x="143" y="1"/>
                    <a:pt x="0" y="144"/>
                    <a:pt x="0" y="316"/>
                  </a:cubicBezTo>
                  <a:lnTo>
                    <a:pt x="0" y="2292"/>
                  </a:lnTo>
                  <a:cubicBezTo>
                    <a:pt x="0" y="2464"/>
                    <a:pt x="143" y="2607"/>
                    <a:pt x="319" y="2607"/>
                  </a:cubicBezTo>
                  <a:lnTo>
                    <a:pt x="789" y="2607"/>
                  </a:lnTo>
                  <a:cubicBezTo>
                    <a:pt x="961" y="2607"/>
                    <a:pt x="1104" y="2464"/>
                    <a:pt x="1104" y="2292"/>
                  </a:cubicBezTo>
                  <a:lnTo>
                    <a:pt x="1104" y="316"/>
                  </a:lnTo>
                  <a:cubicBezTo>
                    <a:pt x="1104" y="144"/>
                    <a:pt x="961" y="1"/>
                    <a:pt x="78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7"/>
            <p:cNvSpPr/>
            <p:nvPr/>
          </p:nvSpPr>
          <p:spPr>
            <a:xfrm>
              <a:off x="8034434" y="2314260"/>
              <a:ext cx="253712" cy="600988"/>
            </a:xfrm>
            <a:custGeom>
              <a:avLst/>
              <a:gdLst/>
              <a:ahLst/>
              <a:cxnLst/>
              <a:rect l="l" t="t" r="r" b="b"/>
              <a:pathLst>
                <a:path w="1101" h="2608" extrusionOk="0">
                  <a:moveTo>
                    <a:pt x="316" y="1"/>
                  </a:moveTo>
                  <a:cubicBezTo>
                    <a:pt x="140" y="1"/>
                    <a:pt x="1" y="144"/>
                    <a:pt x="1" y="316"/>
                  </a:cubicBezTo>
                  <a:lnTo>
                    <a:pt x="1" y="2292"/>
                  </a:lnTo>
                  <a:cubicBezTo>
                    <a:pt x="1" y="2464"/>
                    <a:pt x="140" y="2607"/>
                    <a:pt x="316" y="2607"/>
                  </a:cubicBezTo>
                  <a:lnTo>
                    <a:pt x="785" y="2607"/>
                  </a:lnTo>
                  <a:cubicBezTo>
                    <a:pt x="957" y="2607"/>
                    <a:pt x="1100" y="2464"/>
                    <a:pt x="1100" y="2292"/>
                  </a:cubicBezTo>
                  <a:lnTo>
                    <a:pt x="1100" y="316"/>
                  </a:lnTo>
                  <a:cubicBezTo>
                    <a:pt x="1100" y="144"/>
                    <a:pt x="957" y="1"/>
                    <a:pt x="78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7"/>
            <p:cNvSpPr/>
            <p:nvPr/>
          </p:nvSpPr>
          <p:spPr>
            <a:xfrm>
              <a:off x="5216656" y="2000865"/>
              <a:ext cx="479080" cy="746165"/>
            </a:xfrm>
            <a:custGeom>
              <a:avLst/>
              <a:gdLst/>
              <a:ahLst/>
              <a:cxnLst/>
              <a:rect l="l" t="t" r="r" b="b"/>
              <a:pathLst>
                <a:path w="2079" h="3238" extrusionOk="0">
                  <a:moveTo>
                    <a:pt x="1096" y="1"/>
                  </a:moveTo>
                  <a:lnTo>
                    <a:pt x="0" y="3238"/>
                  </a:lnTo>
                  <a:lnTo>
                    <a:pt x="983" y="3238"/>
                  </a:lnTo>
                  <a:lnTo>
                    <a:pt x="20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27"/>
            <p:cNvSpPr/>
            <p:nvPr/>
          </p:nvSpPr>
          <p:spPr>
            <a:xfrm>
              <a:off x="5507928" y="2000865"/>
              <a:ext cx="305330" cy="746165"/>
            </a:xfrm>
            <a:custGeom>
              <a:avLst/>
              <a:gdLst/>
              <a:ahLst/>
              <a:cxnLst/>
              <a:rect l="l" t="t" r="r" b="b"/>
              <a:pathLst>
                <a:path w="1325" h="3238" extrusionOk="0">
                  <a:moveTo>
                    <a:pt x="1097" y="1"/>
                  </a:moveTo>
                  <a:lnTo>
                    <a:pt x="1" y="3238"/>
                  </a:lnTo>
                  <a:lnTo>
                    <a:pt x="224" y="3238"/>
                  </a:lnTo>
                  <a:lnTo>
                    <a:pt x="1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27"/>
            <p:cNvSpPr/>
            <p:nvPr/>
          </p:nvSpPr>
          <p:spPr>
            <a:xfrm>
              <a:off x="7073975" y="2000865"/>
              <a:ext cx="478388" cy="746165"/>
            </a:xfrm>
            <a:custGeom>
              <a:avLst/>
              <a:gdLst/>
              <a:ahLst/>
              <a:cxnLst/>
              <a:rect l="l" t="t" r="r" b="b"/>
              <a:pathLst>
                <a:path w="2076" h="3238" extrusionOk="0">
                  <a:moveTo>
                    <a:pt x="1097" y="1"/>
                  </a:moveTo>
                  <a:lnTo>
                    <a:pt x="1" y="3238"/>
                  </a:lnTo>
                  <a:lnTo>
                    <a:pt x="980" y="3238"/>
                  </a:lnTo>
                  <a:lnTo>
                    <a:pt x="20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27"/>
            <p:cNvSpPr/>
            <p:nvPr/>
          </p:nvSpPr>
          <p:spPr>
            <a:xfrm>
              <a:off x="7364555" y="2000865"/>
              <a:ext cx="305330" cy="746165"/>
            </a:xfrm>
            <a:custGeom>
              <a:avLst/>
              <a:gdLst/>
              <a:ahLst/>
              <a:cxnLst/>
              <a:rect l="l" t="t" r="r" b="b"/>
              <a:pathLst>
                <a:path w="1325" h="3238" extrusionOk="0">
                  <a:moveTo>
                    <a:pt x="1097" y="1"/>
                  </a:moveTo>
                  <a:lnTo>
                    <a:pt x="1" y="3238"/>
                  </a:lnTo>
                  <a:lnTo>
                    <a:pt x="228" y="3238"/>
                  </a:lnTo>
                  <a:lnTo>
                    <a:pt x="1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27"/>
            <p:cNvSpPr/>
            <p:nvPr/>
          </p:nvSpPr>
          <p:spPr>
            <a:xfrm>
              <a:off x="6181955" y="2000865"/>
              <a:ext cx="788557" cy="746165"/>
            </a:xfrm>
            <a:custGeom>
              <a:avLst/>
              <a:gdLst/>
              <a:ahLst/>
              <a:cxnLst/>
              <a:rect l="l" t="t" r="r" b="b"/>
              <a:pathLst>
                <a:path w="3422" h="3238" extrusionOk="0">
                  <a:moveTo>
                    <a:pt x="1097" y="1"/>
                  </a:moveTo>
                  <a:lnTo>
                    <a:pt x="1" y="3238"/>
                  </a:lnTo>
                  <a:lnTo>
                    <a:pt x="2325" y="3238"/>
                  </a:lnTo>
                  <a:lnTo>
                    <a:pt x="34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7"/>
            <p:cNvSpPr/>
            <p:nvPr/>
          </p:nvSpPr>
          <p:spPr>
            <a:xfrm>
              <a:off x="6064663" y="2000865"/>
              <a:ext cx="305099" cy="746165"/>
            </a:xfrm>
            <a:custGeom>
              <a:avLst/>
              <a:gdLst/>
              <a:ahLst/>
              <a:cxnLst/>
              <a:rect l="l" t="t" r="r" b="b"/>
              <a:pathLst>
                <a:path w="1324" h="3238" extrusionOk="0">
                  <a:moveTo>
                    <a:pt x="1096" y="1"/>
                  </a:moveTo>
                  <a:lnTo>
                    <a:pt x="0" y="3238"/>
                  </a:lnTo>
                  <a:lnTo>
                    <a:pt x="228" y="3238"/>
                  </a:lnTo>
                  <a:lnTo>
                    <a:pt x="1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7"/>
            <p:cNvSpPr/>
            <p:nvPr/>
          </p:nvSpPr>
          <p:spPr>
            <a:xfrm>
              <a:off x="5133008" y="3126091"/>
              <a:ext cx="150476" cy="294272"/>
            </a:xfrm>
            <a:custGeom>
              <a:avLst/>
              <a:gdLst/>
              <a:ahLst/>
              <a:cxnLst/>
              <a:rect l="l" t="t" r="r" b="b"/>
              <a:pathLst>
                <a:path w="653" h="1277" extrusionOk="0">
                  <a:moveTo>
                    <a:pt x="587" y="1"/>
                  </a:moveTo>
                  <a:cubicBezTo>
                    <a:pt x="488" y="1"/>
                    <a:pt x="393" y="23"/>
                    <a:pt x="308" y="59"/>
                  </a:cubicBezTo>
                  <a:lnTo>
                    <a:pt x="0" y="1031"/>
                  </a:lnTo>
                  <a:cubicBezTo>
                    <a:pt x="63" y="1133"/>
                    <a:pt x="147" y="1218"/>
                    <a:pt x="250" y="1276"/>
                  </a:cubicBezTo>
                  <a:lnTo>
                    <a:pt x="653" y="4"/>
                  </a:lnTo>
                  <a:cubicBezTo>
                    <a:pt x="631" y="1"/>
                    <a:pt x="609" y="1"/>
                    <a:pt x="5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7"/>
            <p:cNvSpPr/>
            <p:nvPr/>
          </p:nvSpPr>
          <p:spPr>
            <a:xfrm>
              <a:off x="5224952" y="3135308"/>
              <a:ext cx="121210" cy="304411"/>
            </a:xfrm>
            <a:custGeom>
              <a:avLst/>
              <a:gdLst/>
              <a:ahLst/>
              <a:cxnLst/>
              <a:rect l="l" t="t" r="r" b="b"/>
              <a:pathLst>
                <a:path w="526" h="1321" extrusionOk="0">
                  <a:moveTo>
                    <a:pt x="411" y="1"/>
                  </a:moveTo>
                  <a:lnTo>
                    <a:pt x="1" y="1299"/>
                  </a:lnTo>
                  <a:cubicBezTo>
                    <a:pt x="41" y="1310"/>
                    <a:pt x="81" y="1317"/>
                    <a:pt x="125" y="1321"/>
                  </a:cubicBezTo>
                  <a:lnTo>
                    <a:pt x="525" y="52"/>
                  </a:lnTo>
                  <a:cubicBezTo>
                    <a:pt x="492" y="30"/>
                    <a:pt x="452" y="12"/>
                    <a:pt x="4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7"/>
            <p:cNvSpPr/>
            <p:nvPr/>
          </p:nvSpPr>
          <p:spPr>
            <a:xfrm>
              <a:off x="7586005" y="3126091"/>
              <a:ext cx="314317" cy="314551"/>
            </a:xfrm>
            <a:custGeom>
              <a:avLst/>
              <a:gdLst/>
              <a:ahLst/>
              <a:cxnLst/>
              <a:rect l="l" t="t" r="r" b="b"/>
              <a:pathLst>
                <a:path w="1364" h="1365" extrusionOk="0">
                  <a:moveTo>
                    <a:pt x="682" y="1"/>
                  </a:moveTo>
                  <a:cubicBezTo>
                    <a:pt x="305" y="1"/>
                    <a:pt x="0" y="305"/>
                    <a:pt x="0" y="682"/>
                  </a:cubicBezTo>
                  <a:cubicBezTo>
                    <a:pt x="0" y="1060"/>
                    <a:pt x="305" y="1364"/>
                    <a:pt x="682" y="1364"/>
                  </a:cubicBezTo>
                  <a:cubicBezTo>
                    <a:pt x="1060" y="1364"/>
                    <a:pt x="1364" y="1060"/>
                    <a:pt x="1364" y="682"/>
                  </a:cubicBezTo>
                  <a:cubicBezTo>
                    <a:pt x="1364" y="305"/>
                    <a:pt x="1060" y="1"/>
                    <a:pt x="6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7"/>
            <p:cNvSpPr/>
            <p:nvPr/>
          </p:nvSpPr>
          <p:spPr>
            <a:xfrm>
              <a:off x="7607896" y="3126091"/>
              <a:ext cx="150706" cy="294272"/>
            </a:xfrm>
            <a:custGeom>
              <a:avLst/>
              <a:gdLst/>
              <a:ahLst/>
              <a:cxnLst/>
              <a:rect l="l" t="t" r="r" b="b"/>
              <a:pathLst>
                <a:path w="654" h="1277" extrusionOk="0">
                  <a:moveTo>
                    <a:pt x="587" y="1"/>
                  </a:moveTo>
                  <a:cubicBezTo>
                    <a:pt x="488" y="1"/>
                    <a:pt x="393" y="23"/>
                    <a:pt x="308" y="59"/>
                  </a:cubicBezTo>
                  <a:lnTo>
                    <a:pt x="1" y="1031"/>
                  </a:lnTo>
                  <a:cubicBezTo>
                    <a:pt x="63" y="1133"/>
                    <a:pt x="147" y="1218"/>
                    <a:pt x="250" y="1276"/>
                  </a:cubicBezTo>
                  <a:lnTo>
                    <a:pt x="653" y="4"/>
                  </a:lnTo>
                  <a:cubicBezTo>
                    <a:pt x="631" y="1"/>
                    <a:pt x="609" y="1"/>
                    <a:pt x="587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27"/>
            <p:cNvSpPr/>
            <p:nvPr/>
          </p:nvSpPr>
          <p:spPr>
            <a:xfrm>
              <a:off x="7700071" y="3135308"/>
              <a:ext cx="120980" cy="304411"/>
            </a:xfrm>
            <a:custGeom>
              <a:avLst/>
              <a:gdLst/>
              <a:ahLst/>
              <a:cxnLst/>
              <a:rect l="l" t="t" r="r" b="b"/>
              <a:pathLst>
                <a:path w="525" h="1321" extrusionOk="0">
                  <a:moveTo>
                    <a:pt x="411" y="1"/>
                  </a:moveTo>
                  <a:lnTo>
                    <a:pt x="0" y="1299"/>
                  </a:lnTo>
                  <a:cubicBezTo>
                    <a:pt x="40" y="1310"/>
                    <a:pt x="81" y="1317"/>
                    <a:pt x="125" y="1321"/>
                  </a:cubicBezTo>
                  <a:lnTo>
                    <a:pt x="524" y="52"/>
                  </a:lnTo>
                  <a:cubicBezTo>
                    <a:pt x="491" y="30"/>
                    <a:pt x="451" y="12"/>
                    <a:pt x="4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7"/>
            <p:cNvSpPr/>
            <p:nvPr/>
          </p:nvSpPr>
          <p:spPr>
            <a:xfrm>
              <a:off x="5719929" y="1711205"/>
              <a:ext cx="107614" cy="149786"/>
            </a:xfrm>
            <a:custGeom>
              <a:avLst/>
              <a:gdLst/>
              <a:ahLst/>
              <a:cxnLst/>
              <a:rect l="l" t="t" r="r" b="b"/>
              <a:pathLst>
                <a:path w="467" h="650" extrusionOk="0">
                  <a:moveTo>
                    <a:pt x="235" y="1"/>
                  </a:moveTo>
                  <a:cubicBezTo>
                    <a:pt x="192" y="1"/>
                    <a:pt x="155" y="8"/>
                    <a:pt x="122" y="23"/>
                  </a:cubicBezTo>
                  <a:cubicBezTo>
                    <a:pt x="85" y="37"/>
                    <a:pt x="60" y="59"/>
                    <a:pt x="41" y="85"/>
                  </a:cubicBezTo>
                  <a:cubicBezTo>
                    <a:pt x="19" y="114"/>
                    <a:pt x="8" y="147"/>
                    <a:pt x="8" y="184"/>
                  </a:cubicBezTo>
                  <a:cubicBezTo>
                    <a:pt x="8" y="287"/>
                    <a:pt x="74" y="349"/>
                    <a:pt x="206" y="367"/>
                  </a:cubicBezTo>
                  <a:cubicBezTo>
                    <a:pt x="261" y="375"/>
                    <a:pt x="298" y="389"/>
                    <a:pt x="320" y="404"/>
                  </a:cubicBezTo>
                  <a:cubicBezTo>
                    <a:pt x="345" y="419"/>
                    <a:pt x="356" y="441"/>
                    <a:pt x="356" y="466"/>
                  </a:cubicBezTo>
                  <a:cubicBezTo>
                    <a:pt x="356" y="488"/>
                    <a:pt x="345" y="507"/>
                    <a:pt x="320" y="521"/>
                  </a:cubicBezTo>
                  <a:cubicBezTo>
                    <a:pt x="298" y="536"/>
                    <a:pt x="268" y="547"/>
                    <a:pt x="235" y="547"/>
                  </a:cubicBezTo>
                  <a:cubicBezTo>
                    <a:pt x="203" y="547"/>
                    <a:pt x="177" y="540"/>
                    <a:pt x="151" y="532"/>
                  </a:cubicBezTo>
                  <a:cubicBezTo>
                    <a:pt x="129" y="521"/>
                    <a:pt x="107" y="507"/>
                    <a:pt x="82" y="488"/>
                  </a:cubicBezTo>
                  <a:cubicBezTo>
                    <a:pt x="74" y="481"/>
                    <a:pt x="63" y="477"/>
                    <a:pt x="52" y="477"/>
                  </a:cubicBezTo>
                  <a:cubicBezTo>
                    <a:pt x="38" y="477"/>
                    <a:pt x="27" y="485"/>
                    <a:pt x="16" y="496"/>
                  </a:cubicBezTo>
                  <a:cubicBezTo>
                    <a:pt x="5" y="503"/>
                    <a:pt x="1" y="518"/>
                    <a:pt x="1" y="529"/>
                  </a:cubicBezTo>
                  <a:cubicBezTo>
                    <a:pt x="1" y="547"/>
                    <a:pt x="8" y="562"/>
                    <a:pt x="23" y="576"/>
                  </a:cubicBezTo>
                  <a:cubicBezTo>
                    <a:pt x="52" y="602"/>
                    <a:pt x="85" y="620"/>
                    <a:pt x="118" y="631"/>
                  </a:cubicBezTo>
                  <a:cubicBezTo>
                    <a:pt x="151" y="642"/>
                    <a:pt x="192" y="649"/>
                    <a:pt x="235" y="649"/>
                  </a:cubicBezTo>
                  <a:cubicBezTo>
                    <a:pt x="276" y="649"/>
                    <a:pt x="312" y="642"/>
                    <a:pt x="349" y="628"/>
                  </a:cubicBezTo>
                  <a:cubicBezTo>
                    <a:pt x="386" y="609"/>
                    <a:pt x="411" y="587"/>
                    <a:pt x="433" y="562"/>
                  </a:cubicBezTo>
                  <a:cubicBezTo>
                    <a:pt x="455" y="532"/>
                    <a:pt x="466" y="499"/>
                    <a:pt x="466" y="459"/>
                  </a:cubicBezTo>
                  <a:cubicBezTo>
                    <a:pt x="466" y="419"/>
                    <a:pt x="459" y="389"/>
                    <a:pt x="441" y="364"/>
                  </a:cubicBezTo>
                  <a:cubicBezTo>
                    <a:pt x="426" y="338"/>
                    <a:pt x="404" y="320"/>
                    <a:pt x="371" y="305"/>
                  </a:cubicBezTo>
                  <a:cubicBezTo>
                    <a:pt x="342" y="290"/>
                    <a:pt x="301" y="279"/>
                    <a:pt x="250" y="272"/>
                  </a:cubicBezTo>
                  <a:cubicBezTo>
                    <a:pt x="203" y="261"/>
                    <a:pt x="170" y="254"/>
                    <a:pt x="148" y="239"/>
                  </a:cubicBezTo>
                  <a:cubicBezTo>
                    <a:pt x="126" y="224"/>
                    <a:pt x="115" y="206"/>
                    <a:pt x="115" y="180"/>
                  </a:cubicBezTo>
                  <a:cubicBezTo>
                    <a:pt x="115" y="158"/>
                    <a:pt x="126" y="140"/>
                    <a:pt x="148" y="125"/>
                  </a:cubicBezTo>
                  <a:cubicBezTo>
                    <a:pt x="170" y="111"/>
                    <a:pt x="199" y="103"/>
                    <a:pt x="235" y="103"/>
                  </a:cubicBezTo>
                  <a:cubicBezTo>
                    <a:pt x="257" y="103"/>
                    <a:pt x="283" y="111"/>
                    <a:pt x="309" y="118"/>
                  </a:cubicBezTo>
                  <a:cubicBezTo>
                    <a:pt x="338" y="129"/>
                    <a:pt x="360" y="140"/>
                    <a:pt x="375" y="155"/>
                  </a:cubicBezTo>
                  <a:cubicBezTo>
                    <a:pt x="382" y="158"/>
                    <a:pt x="389" y="162"/>
                    <a:pt x="400" y="162"/>
                  </a:cubicBezTo>
                  <a:cubicBezTo>
                    <a:pt x="415" y="162"/>
                    <a:pt x="426" y="158"/>
                    <a:pt x="437" y="147"/>
                  </a:cubicBezTo>
                  <a:cubicBezTo>
                    <a:pt x="444" y="136"/>
                    <a:pt x="452" y="125"/>
                    <a:pt x="452" y="111"/>
                  </a:cubicBezTo>
                  <a:cubicBezTo>
                    <a:pt x="452" y="92"/>
                    <a:pt x="444" y="78"/>
                    <a:pt x="426" y="63"/>
                  </a:cubicBezTo>
                  <a:cubicBezTo>
                    <a:pt x="404" y="45"/>
                    <a:pt x="375" y="30"/>
                    <a:pt x="342" y="15"/>
                  </a:cubicBezTo>
                  <a:cubicBezTo>
                    <a:pt x="309" y="4"/>
                    <a:pt x="272" y="1"/>
                    <a:pt x="2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7"/>
            <p:cNvSpPr/>
            <p:nvPr/>
          </p:nvSpPr>
          <p:spPr>
            <a:xfrm>
              <a:off x="5878931" y="1712127"/>
              <a:ext cx="115910" cy="148864"/>
            </a:xfrm>
            <a:custGeom>
              <a:avLst/>
              <a:gdLst/>
              <a:ahLst/>
              <a:cxnLst/>
              <a:rect l="l" t="t" r="r" b="b"/>
              <a:pathLst>
                <a:path w="503" h="646" extrusionOk="0">
                  <a:moveTo>
                    <a:pt x="326" y="0"/>
                  </a:moveTo>
                  <a:cubicBezTo>
                    <a:pt x="264" y="0"/>
                    <a:pt x="209" y="15"/>
                    <a:pt x="158" y="41"/>
                  </a:cubicBezTo>
                  <a:cubicBezTo>
                    <a:pt x="110" y="70"/>
                    <a:pt x="70" y="107"/>
                    <a:pt x="44" y="154"/>
                  </a:cubicBezTo>
                  <a:cubicBezTo>
                    <a:pt x="15" y="206"/>
                    <a:pt x="0" y="261"/>
                    <a:pt x="0" y="319"/>
                  </a:cubicBezTo>
                  <a:cubicBezTo>
                    <a:pt x="0" y="389"/>
                    <a:pt x="15" y="448"/>
                    <a:pt x="44" y="495"/>
                  </a:cubicBezTo>
                  <a:cubicBezTo>
                    <a:pt x="73" y="547"/>
                    <a:pt x="114" y="583"/>
                    <a:pt x="165" y="609"/>
                  </a:cubicBezTo>
                  <a:cubicBezTo>
                    <a:pt x="213" y="631"/>
                    <a:pt x="268" y="645"/>
                    <a:pt x="326" y="645"/>
                  </a:cubicBezTo>
                  <a:cubicBezTo>
                    <a:pt x="378" y="645"/>
                    <a:pt x="429" y="634"/>
                    <a:pt x="477" y="609"/>
                  </a:cubicBezTo>
                  <a:cubicBezTo>
                    <a:pt x="484" y="605"/>
                    <a:pt x="491" y="598"/>
                    <a:pt x="495" y="591"/>
                  </a:cubicBezTo>
                  <a:cubicBezTo>
                    <a:pt x="502" y="583"/>
                    <a:pt x="502" y="576"/>
                    <a:pt x="502" y="565"/>
                  </a:cubicBezTo>
                  <a:cubicBezTo>
                    <a:pt x="502" y="554"/>
                    <a:pt x="499" y="539"/>
                    <a:pt x="491" y="528"/>
                  </a:cubicBezTo>
                  <a:cubicBezTo>
                    <a:pt x="480" y="514"/>
                    <a:pt x="466" y="510"/>
                    <a:pt x="451" y="510"/>
                  </a:cubicBezTo>
                  <a:cubicBezTo>
                    <a:pt x="440" y="510"/>
                    <a:pt x="433" y="510"/>
                    <a:pt x="422" y="517"/>
                  </a:cubicBezTo>
                  <a:cubicBezTo>
                    <a:pt x="396" y="528"/>
                    <a:pt x="363" y="536"/>
                    <a:pt x="326" y="536"/>
                  </a:cubicBezTo>
                  <a:cubicBezTo>
                    <a:pt x="264" y="536"/>
                    <a:pt x="213" y="517"/>
                    <a:pt x="176" y="481"/>
                  </a:cubicBezTo>
                  <a:cubicBezTo>
                    <a:pt x="136" y="444"/>
                    <a:pt x="117" y="393"/>
                    <a:pt x="117" y="319"/>
                  </a:cubicBezTo>
                  <a:cubicBezTo>
                    <a:pt x="117" y="279"/>
                    <a:pt x="128" y="242"/>
                    <a:pt x="143" y="209"/>
                  </a:cubicBezTo>
                  <a:cubicBezTo>
                    <a:pt x="161" y="176"/>
                    <a:pt x="183" y="154"/>
                    <a:pt x="216" y="136"/>
                  </a:cubicBezTo>
                  <a:cubicBezTo>
                    <a:pt x="246" y="118"/>
                    <a:pt x="282" y="110"/>
                    <a:pt x="326" y="110"/>
                  </a:cubicBezTo>
                  <a:cubicBezTo>
                    <a:pt x="359" y="110"/>
                    <a:pt x="392" y="114"/>
                    <a:pt x="422" y="129"/>
                  </a:cubicBezTo>
                  <a:cubicBezTo>
                    <a:pt x="433" y="136"/>
                    <a:pt x="440" y="136"/>
                    <a:pt x="451" y="136"/>
                  </a:cubicBezTo>
                  <a:cubicBezTo>
                    <a:pt x="466" y="136"/>
                    <a:pt x="480" y="132"/>
                    <a:pt x="488" y="118"/>
                  </a:cubicBezTo>
                  <a:cubicBezTo>
                    <a:pt x="499" y="107"/>
                    <a:pt x="502" y="96"/>
                    <a:pt x="502" y="81"/>
                  </a:cubicBezTo>
                  <a:cubicBezTo>
                    <a:pt x="502" y="59"/>
                    <a:pt x="491" y="44"/>
                    <a:pt x="473" y="37"/>
                  </a:cubicBezTo>
                  <a:cubicBezTo>
                    <a:pt x="429" y="11"/>
                    <a:pt x="378" y="0"/>
                    <a:pt x="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7"/>
            <p:cNvSpPr/>
            <p:nvPr/>
          </p:nvSpPr>
          <p:spPr>
            <a:xfrm>
              <a:off x="6067197" y="1713049"/>
              <a:ext cx="118445" cy="145408"/>
            </a:xfrm>
            <a:custGeom>
              <a:avLst/>
              <a:gdLst/>
              <a:ahLst/>
              <a:cxnLst/>
              <a:rect l="l" t="t" r="r" b="b"/>
              <a:pathLst>
                <a:path w="514" h="631" extrusionOk="0">
                  <a:moveTo>
                    <a:pt x="59" y="0"/>
                  </a:moveTo>
                  <a:cubicBezTo>
                    <a:pt x="41" y="0"/>
                    <a:pt x="26" y="7"/>
                    <a:pt x="19" y="18"/>
                  </a:cubicBezTo>
                  <a:cubicBezTo>
                    <a:pt x="8" y="26"/>
                    <a:pt x="0" y="40"/>
                    <a:pt x="0" y="55"/>
                  </a:cubicBezTo>
                  <a:lnTo>
                    <a:pt x="0" y="576"/>
                  </a:lnTo>
                  <a:cubicBezTo>
                    <a:pt x="0" y="594"/>
                    <a:pt x="4" y="605"/>
                    <a:pt x="15" y="616"/>
                  </a:cubicBezTo>
                  <a:cubicBezTo>
                    <a:pt x="26" y="627"/>
                    <a:pt x="41" y="630"/>
                    <a:pt x="55" y="630"/>
                  </a:cubicBezTo>
                  <a:cubicBezTo>
                    <a:pt x="70" y="630"/>
                    <a:pt x="85" y="627"/>
                    <a:pt x="96" y="616"/>
                  </a:cubicBezTo>
                  <a:cubicBezTo>
                    <a:pt x="107" y="605"/>
                    <a:pt x="114" y="594"/>
                    <a:pt x="114" y="576"/>
                  </a:cubicBezTo>
                  <a:lnTo>
                    <a:pt x="114" y="367"/>
                  </a:lnTo>
                  <a:lnTo>
                    <a:pt x="400" y="367"/>
                  </a:lnTo>
                  <a:lnTo>
                    <a:pt x="400" y="576"/>
                  </a:lnTo>
                  <a:cubicBezTo>
                    <a:pt x="400" y="594"/>
                    <a:pt x="407" y="605"/>
                    <a:pt x="418" y="616"/>
                  </a:cubicBezTo>
                  <a:cubicBezTo>
                    <a:pt x="429" y="627"/>
                    <a:pt x="440" y="630"/>
                    <a:pt x="455" y="630"/>
                  </a:cubicBezTo>
                  <a:cubicBezTo>
                    <a:pt x="473" y="630"/>
                    <a:pt x="488" y="627"/>
                    <a:pt x="499" y="616"/>
                  </a:cubicBezTo>
                  <a:cubicBezTo>
                    <a:pt x="510" y="605"/>
                    <a:pt x="514" y="594"/>
                    <a:pt x="514" y="576"/>
                  </a:cubicBezTo>
                  <a:lnTo>
                    <a:pt x="514" y="55"/>
                  </a:lnTo>
                  <a:cubicBezTo>
                    <a:pt x="514" y="40"/>
                    <a:pt x="510" y="26"/>
                    <a:pt x="499" y="15"/>
                  </a:cubicBezTo>
                  <a:cubicBezTo>
                    <a:pt x="488" y="7"/>
                    <a:pt x="473" y="0"/>
                    <a:pt x="459" y="0"/>
                  </a:cubicBezTo>
                  <a:cubicBezTo>
                    <a:pt x="444" y="0"/>
                    <a:pt x="429" y="7"/>
                    <a:pt x="418" y="18"/>
                  </a:cubicBezTo>
                  <a:cubicBezTo>
                    <a:pt x="407" y="26"/>
                    <a:pt x="400" y="40"/>
                    <a:pt x="400" y="55"/>
                  </a:cubicBezTo>
                  <a:lnTo>
                    <a:pt x="400" y="264"/>
                  </a:lnTo>
                  <a:lnTo>
                    <a:pt x="114" y="264"/>
                  </a:lnTo>
                  <a:lnTo>
                    <a:pt x="114" y="55"/>
                  </a:lnTo>
                  <a:cubicBezTo>
                    <a:pt x="114" y="40"/>
                    <a:pt x="107" y="26"/>
                    <a:pt x="96" y="18"/>
                  </a:cubicBezTo>
                  <a:cubicBezTo>
                    <a:pt x="85" y="7"/>
                    <a:pt x="74" y="0"/>
                    <a:pt x="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7"/>
            <p:cNvSpPr/>
            <p:nvPr/>
          </p:nvSpPr>
          <p:spPr>
            <a:xfrm>
              <a:off x="6221820" y="1711205"/>
              <a:ext cx="141258" cy="149786"/>
            </a:xfrm>
            <a:custGeom>
              <a:avLst/>
              <a:gdLst/>
              <a:ahLst/>
              <a:cxnLst/>
              <a:rect l="l" t="t" r="r" b="b"/>
              <a:pathLst>
                <a:path w="613" h="650" extrusionOk="0">
                  <a:moveTo>
                    <a:pt x="305" y="107"/>
                  </a:moveTo>
                  <a:cubicBezTo>
                    <a:pt x="341" y="107"/>
                    <a:pt x="374" y="118"/>
                    <a:pt x="403" y="136"/>
                  </a:cubicBezTo>
                  <a:cubicBezTo>
                    <a:pt x="433" y="155"/>
                    <a:pt x="455" y="184"/>
                    <a:pt x="469" y="217"/>
                  </a:cubicBezTo>
                  <a:cubicBezTo>
                    <a:pt x="488" y="246"/>
                    <a:pt x="495" y="283"/>
                    <a:pt x="495" y="323"/>
                  </a:cubicBezTo>
                  <a:cubicBezTo>
                    <a:pt x="495" y="364"/>
                    <a:pt x="488" y="400"/>
                    <a:pt x="469" y="433"/>
                  </a:cubicBezTo>
                  <a:cubicBezTo>
                    <a:pt x="455" y="466"/>
                    <a:pt x="433" y="492"/>
                    <a:pt x="403" y="510"/>
                  </a:cubicBezTo>
                  <a:cubicBezTo>
                    <a:pt x="374" y="532"/>
                    <a:pt x="341" y="540"/>
                    <a:pt x="305" y="540"/>
                  </a:cubicBezTo>
                  <a:cubicBezTo>
                    <a:pt x="268" y="540"/>
                    <a:pt x="235" y="532"/>
                    <a:pt x="209" y="514"/>
                  </a:cubicBezTo>
                  <a:cubicBezTo>
                    <a:pt x="180" y="492"/>
                    <a:pt x="158" y="466"/>
                    <a:pt x="140" y="433"/>
                  </a:cubicBezTo>
                  <a:cubicBezTo>
                    <a:pt x="125" y="400"/>
                    <a:pt x="118" y="364"/>
                    <a:pt x="118" y="323"/>
                  </a:cubicBezTo>
                  <a:cubicBezTo>
                    <a:pt x="118" y="283"/>
                    <a:pt x="125" y="246"/>
                    <a:pt x="140" y="213"/>
                  </a:cubicBezTo>
                  <a:cubicBezTo>
                    <a:pt x="158" y="180"/>
                    <a:pt x="180" y="155"/>
                    <a:pt x="209" y="136"/>
                  </a:cubicBezTo>
                  <a:cubicBezTo>
                    <a:pt x="235" y="118"/>
                    <a:pt x="268" y="107"/>
                    <a:pt x="305" y="107"/>
                  </a:cubicBezTo>
                  <a:close/>
                  <a:moveTo>
                    <a:pt x="305" y="1"/>
                  </a:moveTo>
                  <a:cubicBezTo>
                    <a:pt x="246" y="1"/>
                    <a:pt x="195" y="15"/>
                    <a:pt x="147" y="45"/>
                  </a:cubicBezTo>
                  <a:cubicBezTo>
                    <a:pt x="103" y="70"/>
                    <a:pt x="66" y="111"/>
                    <a:pt x="41" y="162"/>
                  </a:cubicBezTo>
                  <a:cubicBezTo>
                    <a:pt x="15" y="210"/>
                    <a:pt x="0" y="265"/>
                    <a:pt x="0" y="323"/>
                  </a:cubicBezTo>
                  <a:cubicBezTo>
                    <a:pt x="0" y="386"/>
                    <a:pt x="15" y="437"/>
                    <a:pt x="41" y="488"/>
                  </a:cubicBezTo>
                  <a:cubicBezTo>
                    <a:pt x="66" y="536"/>
                    <a:pt x="103" y="576"/>
                    <a:pt x="147" y="606"/>
                  </a:cubicBezTo>
                  <a:cubicBezTo>
                    <a:pt x="195" y="635"/>
                    <a:pt x="246" y="649"/>
                    <a:pt x="305" y="649"/>
                  </a:cubicBezTo>
                  <a:cubicBezTo>
                    <a:pt x="363" y="649"/>
                    <a:pt x="418" y="635"/>
                    <a:pt x="462" y="606"/>
                  </a:cubicBezTo>
                  <a:cubicBezTo>
                    <a:pt x="510" y="576"/>
                    <a:pt x="546" y="536"/>
                    <a:pt x="572" y="488"/>
                  </a:cubicBezTo>
                  <a:cubicBezTo>
                    <a:pt x="598" y="437"/>
                    <a:pt x="612" y="386"/>
                    <a:pt x="612" y="323"/>
                  </a:cubicBezTo>
                  <a:cubicBezTo>
                    <a:pt x="612" y="265"/>
                    <a:pt x="598" y="210"/>
                    <a:pt x="572" y="162"/>
                  </a:cubicBezTo>
                  <a:cubicBezTo>
                    <a:pt x="546" y="111"/>
                    <a:pt x="510" y="70"/>
                    <a:pt x="462" y="45"/>
                  </a:cubicBezTo>
                  <a:cubicBezTo>
                    <a:pt x="418" y="15"/>
                    <a:pt x="363" y="1"/>
                    <a:pt x="3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27"/>
            <p:cNvSpPr/>
            <p:nvPr/>
          </p:nvSpPr>
          <p:spPr>
            <a:xfrm>
              <a:off x="6417000" y="1711205"/>
              <a:ext cx="141258" cy="149786"/>
            </a:xfrm>
            <a:custGeom>
              <a:avLst/>
              <a:gdLst/>
              <a:ahLst/>
              <a:cxnLst/>
              <a:rect l="l" t="t" r="r" b="b"/>
              <a:pathLst>
                <a:path w="613" h="650" extrusionOk="0">
                  <a:moveTo>
                    <a:pt x="308" y="107"/>
                  </a:moveTo>
                  <a:cubicBezTo>
                    <a:pt x="341" y="107"/>
                    <a:pt x="374" y="118"/>
                    <a:pt x="403" y="136"/>
                  </a:cubicBezTo>
                  <a:cubicBezTo>
                    <a:pt x="433" y="155"/>
                    <a:pt x="455" y="184"/>
                    <a:pt x="473" y="217"/>
                  </a:cubicBezTo>
                  <a:cubicBezTo>
                    <a:pt x="488" y="246"/>
                    <a:pt x="495" y="283"/>
                    <a:pt x="495" y="323"/>
                  </a:cubicBezTo>
                  <a:cubicBezTo>
                    <a:pt x="495" y="364"/>
                    <a:pt x="488" y="400"/>
                    <a:pt x="473" y="433"/>
                  </a:cubicBezTo>
                  <a:cubicBezTo>
                    <a:pt x="455" y="466"/>
                    <a:pt x="433" y="492"/>
                    <a:pt x="403" y="510"/>
                  </a:cubicBezTo>
                  <a:cubicBezTo>
                    <a:pt x="374" y="532"/>
                    <a:pt x="341" y="540"/>
                    <a:pt x="308" y="540"/>
                  </a:cubicBezTo>
                  <a:cubicBezTo>
                    <a:pt x="271" y="540"/>
                    <a:pt x="238" y="532"/>
                    <a:pt x="209" y="514"/>
                  </a:cubicBezTo>
                  <a:cubicBezTo>
                    <a:pt x="180" y="492"/>
                    <a:pt x="158" y="466"/>
                    <a:pt x="143" y="433"/>
                  </a:cubicBezTo>
                  <a:cubicBezTo>
                    <a:pt x="125" y="400"/>
                    <a:pt x="117" y="364"/>
                    <a:pt x="117" y="323"/>
                  </a:cubicBezTo>
                  <a:cubicBezTo>
                    <a:pt x="117" y="283"/>
                    <a:pt x="125" y="246"/>
                    <a:pt x="143" y="213"/>
                  </a:cubicBezTo>
                  <a:cubicBezTo>
                    <a:pt x="158" y="180"/>
                    <a:pt x="180" y="155"/>
                    <a:pt x="209" y="136"/>
                  </a:cubicBezTo>
                  <a:cubicBezTo>
                    <a:pt x="238" y="118"/>
                    <a:pt x="271" y="107"/>
                    <a:pt x="308" y="107"/>
                  </a:cubicBezTo>
                  <a:close/>
                  <a:moveTo>
                    <a:pt x="308" y="1"/>
                  </a:moveTo>
                  <a:cubicBezTo>
                    <a:pt x="249" y="1"/>
                    <a:pt x="194" y="15"/>
                    <a:pt x="150" y="45"/>
                  </a:cubicBezTo>
                  <a:cubicBezTo>
                    <a:pt x="103" y="70"/>
                    <a:pt x="66" y="111"/>
                    <a:pt x="40" y="162"/>
                  </a:cubicBezTo>
                  <a:cubicBezTo>
                    <a:pt x="15" y="210"/>
                    <a:pt x="0" y="265"/>
                    <a:pt x="0" y="323"/>
                  </a:cubicBezTo>
                  <a:cubicBezTo>
                    <a:pt x="0" y="386"/>
                    <a:pt x="15" y="437"/>
                    <a:pt x="40" y="488"/>
                  </a:cubicBezTo>
                  <a:cubicBezTo>
                    <a:pt x="66" y="536"/>
                    <a:pt x="103" y="576"/>
                    <a:pt x="150" y="606"/>
                  </a:cubicBezTo>
                  <a:cubicBezTo>
                    <a:pt x="194" y="635"/>
                    <a:pt x="249" y="649"/>
                    <a:pt x="308" y="649"/>
                  </a:cubicBezTo>
                  <a:cubicBezTo>
                    <a:pt x="363" y="649"/>
                    <a:pt x="418" y="635"/>
                    <a:pt x="462" y="606"/>
                  </a:cubicBezTo>
                  <a:cubicBezTo>
                    <a:pt x="510" y="576"/>
                    <a:pt x="546" y="536"/>
                    <a:pt x="572" y="488"/>
                  </a:cubicBezTo>
                  <a:cubicBezTo>
                    <a:pt x="601" y="437"/>
                    <a:pt x="612" y="386"/>
                    <a:pt x="612" y="323"/>
                  </a:cubicBezTo>
                  <a:cubicBezTo>
                    <a:pt x="612" y="265"/>
                    <a:pt x="601" y="210"/>
                    <a:pt x="572" y="162"/>
                  </a:cubicBezTo>
                  <a:cubicBezTo>
                    <a:pt x="546" y="111"/>
                    <a:pt x="510" y="70"/>
                    <a:pt x="462" y="45"/>
                  </a:cubicBezTo>
                  <a:cubicBezTo>
                    <a:pt x="418" y="15"/>
                    <a:pt x="363" y="1"/>
                    <a:pt x="3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7"/>
            <p:cNvSpPr/>
            <p:nvPr/>
          </p:nvSpPr>
          <p:spPr>
            <a:xfrm>
              <a:off x="6620476" y="1713049"/>
              <a:ext cx="93097" cy="145408"/>
            </a:xfrm>
            <a:custGeom>
              <a:avLst/>
              <a:gdLst/>
              <a:ahLst/>
              <a:cxnLst/>
              <a:rect l="l" t="t" r="r" b="b"/>
              <a:pathLst>
                <a:path w="404" h="631" extrusionOk="0">
                  <a:moveTo>
                    <a:pt x="59" y="0"/>
                  </a:moveTo>
                  <a:cubicBezTo>
                    <a:pt x="41" y="0"/>
                    <a:pt x="30" y="7"/>
                    <a:pt x="19" y="18"/>
                  </a:cubicBezTo>
                  <a:cubicBezTo>
                    <a:pt x="8" y="26"/>
                    <a:pt x="0" y="40"/>
                    <a:pt x="0" y="55"/>
                  </a:cubicBezTo>
                  <a:lnTo>
                    <a:pt x="0" y="576"/>
                  </a:lnTo>
                  <a:cubicBezTo>
                    <a:pt x="0" y="594"/>
                    <a:pt x="8" y="605"/>
                    <a:pt x="15" y="616"/>
                  </a:cubicBezTo>
                  <a:cubicBezTo>
                    <a:pt x="26" y="627"/>
                    <a:pt x="41" y="630"/>
                    <a:pt x="55" y="630"/>
                  </a:cubicBezTo>
                  <a:lnTo>
                    <a:pt x="349" y="630"/>
                  </a:lnTo>
                  <a:cubicBezTo>
                    <a:pt x="363" y="630"/>
                    <a:pt x="378" y="627"/>
                    <a:pt x="389" y="616"/>
                  </a:cubicBezTo>
                  <a:cubicBezTo>
                    <a:pt x="400" y="609"/>
                    <a:pt x="404" y="594"/>
                    <a:pt x="404" y="579"/>
                  </a:cubicBezTo>
                  <a:cubicBezTo>
                    <a:pt x="404" y="565"/>
                    <a:pt x="400" y="550"/>
                    <a:pt x="389" y="543"/>
                  </a:cubicBezTo>
                  <a:cubicBezTo>
                    <a:pt x="378" y="532"/>
                    <a:pt x="363" y="528"/>
                    <a:pt x="349" y="528"/>
                  </a:cubicBezTo>
                  <a:lnTo>
                    <a:pt x="114" y="528"/>
                  </a:lnTo>
                  <a:lnTo>
                    <a:pt x="114" y="55"/>
                  </a:lnTo>
                  <a:cubicBezTo>
                    <a:pt x="114" y="40"/>
                    <a:pt x="107" y="26"/>
                    <a:pt x="96" y="18"/>
                  </a:cubicBezTo>
                  <a:cubicBezTo>
                    <a:pt x="85" y="7"/>
                    <a:pt x="74" y="0"/>
                    <a:pt x="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7"/>
            <p:cNvSpPr/>
            <p:nvPr/>
          </p:nvSpPr>
          <p:spPr>
            <a:xfrm>
              <a:off x="6841695" y="1713049"/>
              <a:ext cx="111762" cy="145408"/>
            </a:xfrm>
            <a:custGeom>
              <a:avLst/>
              <a:gdLst/>
              <a:ahLst/>
              <a:cxnLst/>
              <a:rect l="l" t="t" r="r" b="b"/>
              <a:pathLst>
                <a:path w="485" h="631" extrusionOk="0">
                  <a:moveTo>
                    <a:pt x="265" y="106"/>
                  </a:moveTo>
                  <a:cubicBezTo>
                    <a:pt x="287" y="106"/>
                    <a:pt x="305" y="114"/>
                    <a:pt x="316" y="125"/>
                  </a:cubicBezTo>
                  <a:cubicBezTo>
                    <a:pt x="331" y="139"/>
                    <a:pt x="334" y="158"/>
                    <a:pt x="334" y="180"/>
                  </a:cubicBezTo>
                  <a:cubicBezTo>
                    <a:pt x="334" y="202"/>
                    <a:pt x="327" y="216"/>
                    <a:pt x="316" y="231"/>
                  </a:cubicBezTo>
                  <a:cubicBezTo>
                    <a:pt x="301" y="242"/>
                    <a:pt x="287" y="249"/>
                    <a:pt x="268" y="249"/>
                  </a:cubicBezTo>
                  <a:lnTo>
                    <a:pt x="114" y="249"/>
                  </a:lnTo>
                  <a:lnTo>
                    <a:pt x="114" y="106"/>
                  </a:lnTo>
                  <a:close/>
                  <a:moveTo>
                    <a:pt x="272" y="356"/>
                  </a:moveTo>
                  <a:cubicBezTo>
                    <a:pt x="298" y="356"/>
                    <a:pt x="323" y="359"/>
                    <a:pt x="342" y="370"/>
                  </a:cubicBezTo>
                  <a:cubicBezTo>
                    <a:pt x="360" y="381"/>
                    <a:pt x="367" y="403"/>
                    <a:pt x="367" y="440"/>
                  </a:cubicBezTo>
                  <a:cubicBezTo>
                    <a:pt x="367" y="469"/>
                    <a:pt x="360" y="491"/>
                    <a:pt x="345" y="506"/>
                  </a:cubicBezTo>
                  <a:cubicBezTo>
                    <a:pt x="327" y="521"/>
                    <a:pt x="305" y="528"/>
                    <a:pt x="279" y="528"/>
                  </a:cubicBezTo>
                  <a:lnTo>
                    <a:pt x="114" y="528"/>
                  </a:lnTo>
                  <a:lnTo>
                    <a:pt x="114" y="356"/>
                  </a:lnTo>
                  <a:close/>
                  <a:moveTo>
                    <a:pt x="56" y="0"/>
                  </a:moveTo>
                  <a:cubicBezTo>
                    <a:pt x="38" y="0"/>
                    <a:pt x="27" y="7"/>
                    <a:pt x="16" y="18"/>
                  </a:cubicBezTo>
                  <a:cubicBezTo>
                    <a:pt x="5" y="26"/>
                    <a:pt x="1" y="40"/>
                    <a:pt x="1" y="55"/>
                  </a:cubicBezTo>
                  <a:lnTo>
                    <a:pt x="1" y="576"/>
                  </a:lnTo>
                  <a:cubicBezTo>
                    <a:pt x="1" y="594"/>
                    <a:pt x="5" y="605"/>
                    <a:pt x="16" y="616"/>
                  </a:cubicBezTo>
                  <a:cubicBezTo>
                    <a:pt x="27" y="627"/>
                    <a:pt x="38" y="630"/>
                    <a:pt x="56" y="630"/>
                  </a:cubicBezTo>
                  <a:lnTo>
                    <a:pt x="279" y="630"/>
                  </a:lnTo>
                  <a:cubicBezTo>
                    <a:pt x="334" y="630"/>
                    <a:pt x="382" y="620"/>
                    <a:pt x="426" y="590"/>
                  </a:cubicBezTo>
                  <a:cubicBezTo>
                    <a:pt x="466" y="561"/>
                    <a:pt x="485" y="510"/>
                    <a:pt x="485" y="440"/>
                  </a:cubicBezTo>
                  <a:cubicBezTo>
                    <a:pt x="485" y="400"/>
                    <a:pt x="477" y="367"/>
                    <a:pt x="455" y="341"/>
                  </a:cubicBezTo>
                  <a:cubicBezTo>
                    <a:pt x="437" y="315"/>
                    <a:pt x="408" y="293"/>
                    <a:pt x="378" y="282"/>
                  </a:cubicBezTo>
                  <a:cubicBezTo>
                    <a:pt x="400" y="271"/>
                    <a:pt x="419" y="253"/>
                    <a:pt x="433" y="235"/>
                  </a:cubicBezTo>
                  <a:cubicBezTo>
                    <a:pt x="444" y="213"/>
                    <a:pt x="452" y="187"/>
                    <a:pt x="452" y="161"/>
                  </a:cubicBezTo>
                  <a:cubicBezTo>
                    <a:pt x="452" y="55"/>
                    <a:pt x="397" y="0"/>
                    <a:pt x="2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7"/>
            <p:cNvSpPr/>
            <p:nvPr/>
          </p:nvSpPr>
          <p:spPr>
            <a:xfrm>
              <a:off x="6985487" y="1713049"/>
              <a:ext cx="115910" cy="147021"/>
            </a:xfrm>
            <a:custGeom>
              <a:avLst/>
              <a:gdLst/>
              <a:ahLst/>
              <a:cxnLst/>
              <a:rect l="l" t="t" r="r" b="b"/>
              <a:pathLst>
                <a:path w="503" h="638" extrusionOk="0">
                  <a:moveTo>
                    <a:pt x="59" y="0"/>
                  </a:moveTo>
                  <a:cubicBezTo>
                    <a:pt x="40" y="0"/>
                    <a:pt x="29" y="4"/>
                    <a:pt x="18" y="15"/>
                  </a:cubicBezTo>
                  <a:cubicBezTo>
                    <a:pt x="7" y="26"/>
                    <a:pt x="0" y="40"/>
                    <a:pt x="0" y="55"/>
                  </a:cubicBezTo>
                  <a:lnTo>
                    <a:pt x="0" y="381"/>
                  </a:lnTo>
                  <a:cubicBezTo>
                    <a:pt x="0" y="433"/>
                    <a:pt x="11" y="477"/>
                    <a:pt x="33" y="513"/>
                  </a:cubicBezTo>
                  <a:cubicBezTo>
                    <a:pt x="55" y="554"/>
                    <a:pt x="84" y="583"/>
                    <a:pt x="121" y="605"/>
                  </a:cubicBezTo>
                  <a:cubicBezTo>
                    <a:pt x="158" y="627"/>
                    <a:pt x="202" y="638"/>
                    <a:pt x="253" y="638"/>
                  </a:cubicBezTo>
                  <a:cubicBezTo>
                    <a:pt x="301" y="638"/>
                    <a:pt x="345" y="627"/>
                    <a:pt x="381" y="605"/>
                  </a:cubicBezTo>
                  <a:cubicBezTo>
                    <a:pt x="418" y="583"/>
                    <a:pt x="447" y="554"/>
                    <a:pt x="469" y="513"/>
                  </a:cubicBezTo>
                  <a:cubicBezTo>
                    <a:pt x="491" y="477"/>
                    <a:pt x="502" y="433"/>
                    <a:pt x="502" y="381"/>
                  </a:cubicBezTo>
                  <a:lnTo>
                    <a:pt x="502" y="55"/>
                  </a:lnTo>
                  <a:cubicBezTo>
                    <a:pt x="502" y="40"/>
                    <a:pt x="495" y="26"/>
                    <a:pt x="488" y="15"/>
                  </a:cubicBezTo>
                  <a:cubicBezTo>
                    <a:pt x="477" y="4"/>
                    <a:pt x="466" y="0"/>
                    <a:pt x="447" y="0"/>
                  </a:cubicBezTo>
                  <a:cubicBezTo>
                    <a:pt x="433" y="0"/>
                    <a:pt x="422" y="4"/>
                    <a:pt x="411" y="15"/>
                  </a:cubicBezTo>
                  <a:cubicBezTo>
                    <a:pt x="403" y="26"/>
                    <a:pt x="400" y="40"/>
                    <a:pt x="400" y="55"/>
                  </a:cubicBezTo>
                  <a:lnTo>
                    <a:pt x="400" y="381"/>
                  </a:lnTo>
                  <a:cubicBezTo>
                    <a:pt x="400" y="411"/>
                    <a:pt x="392" y="436"/>
                    <a:pt x="378" y="458"/>
                  </a:cubicBezTo>
                  <a:cubicBezTo>
                    <a:pt x="363" y="480"/>
                    <a:pt x="345" y="499"/>
                    <a:pt x="323" y="510"/>
                  </a:cubicBezTo>
                  <a:cubicBezTo>
                    <a:pt x="301" y="521"/>
                    <a:pt x="279" y="528"/>
                    <a:pt x="253" y="528"/>
                  </a:cubicBezTo>
                  <a:cubicBezTo>
                    <a:pt x="227" y="528"/>
                    <a:pt x="205" y="521"/>
                    <a:pt x="183" y="510"/>
                  </a:cubicBezTo>
                  <a:cubicBezTo>
                    <a:pt x="161" y="499"/>
                    <a:pt x="143" y="480"/>
                    <a:pt x="132" y="458"/>
                  </a:cubicBezTo>
                  <a:cubicBezTo>
                    <a:pt x="117" y="436"/>
                    <a:pt x="114" y="411"/>
                    <a:pt x="114" y="381"/>
                  </a:cubicBezTo>
                  <a:lnTo>
                    <a:pt x="114" y="55"/>
                  </a:lnTo>
                  <a:cubicBezTo>
                    <a:pt x="114" y="40"/>
                    <a:pt x="106" y="26"/>
                    <a:pt x="95" y="15"/>
                  </a:cubicBezTo>
                  <a:cubicBezTo>
                    <a:pt x="84" y="4"/>
                    <a:pt x="73" y="0"/>
                    <a:pt x="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7"/>
            <p:cNvSpPr/>
            <p:nvPr/>
          </p:nvSpPr>
          <p:spPr>
            <a:xfrm>
              <a:off x="7167762" y="1711205"/>
              <a:ext cx="107614" cy="149786"/>
            </a:xfrm>
            <a:custGeom>
              <a:avLst/>
              <a:gdLst/>
              <a:ahLst/>
              <a:cxnLst/>
              <a:rect l="l" t="t" r="r" b="b"/>
              <a:pathLst>
                <a:path w="467" h="650" extrusionOk="0">
                  <a:moveTo>
                    <a:pt x="239" y="1"/>
                  </a:moveTo>
                  <a:cubicBezTo>
                    <a:pt x="195" y="1"/>
                    <a:pt x="158" y="8"/>
                    <a:pt x="122" y="23"/>
                  </a:cubicBezTo>
                  <a:cubicBezTo>
                    <a:pt x="89" y="37"/>
                    <a:pt x="63" y="59"/>
                    <a:pt x="41" y="85"/>
                  </a:cubicBezTo>
                  <a:cubicBezTo>
                    <a:pt x="23" y="114"/>
                    <a:pt x="12" y="147"/>
                    <a:pt x="12" y="184"/>
                  </a:cubicBezTo>
                  <a:cubicBezTo>
                    <a:pt x="12" y="287"/>
                    <a:pt x="78" y="349"/>
                    <a:pt x="210" y="367"/>
                  </a:cubicBezTo>
                  <a:cubicBezTo>
                    <a:pt x="261" y="375"/>
                    <a:pt x="301" y="389"/>
                    <a:pt x="323" y="404"/>
                  </a:cubicBezTo>
                  <a:cubicBezTo>
                    <a:pt x="349" y="419"/>
                    <a:pt x="360" y="441"/>
                    <a:pt x="360" y="466"/>
                  </a:cubicBezTo>
                  <a:cubicBezTo>
                    <a:pt x="360" y="488"/>
                    <a:pt x="349" y="507"/>
                    <a:pt x="323" y="521"/>
                  </a:cubicBezTo>
                  <a:cubicBezTo>
                    <a:pt x="298" y="536"/>
                    <a:pt x="268" y="547"/>
                    <a:pt x="235" y="547"/>
                  </a:cubicBezTo>
                  <a:cubicBezTo>
                    <a:pt x="206" y="547"/>
                    <a:pt x="177" y="540"/>
                    <a:pt x="155" y="532"/>
                  </a:cubicBezTo>
                  <a:cubicBezTo>
                    <a:pt x="133" y="521"/>
                    <a:pt x="111" y="507"/>
                    <a:pt x="85" y="488"/>
                  </a:cubicBezTo>
                  <a:cubicBezTo>
                    <a:pt x="74" y="481"/>
                    <a:pt x="67" y="477"/>
                    <a:pt x="56" y="477"/>
                  </a:cubicBezTo>
                  <a:cubicBezTo>
                    <a:pt x="41" y="477"/>
                    <a:pt x="26" y="485"/>
                    <a:pt x="19" y="496"/>
                  </a:cubicBezTo>
                  <a:cubicBezTo>
                    <a:pt x="8" y="503"/>
                    <a:pt x="1" y="518"/>
                    <a:pt x="1" y="529"/>
                  </a:cubicBezTo>
                  <a:cubicBezTo>
                    <a:pt x="1" y="547"/>
                    <a:pt x="12" y="562"/>
                    <a:pt x="26" y="576"/>
                  </a:cubicBezTo>
                  <a:cubicBezTo>
                    <a:pt x="56" y="602"/>
                    <a:pt x="89" y="620"/>
                    <a:pt x="122" y="631"/>
                  </a:cubicBezTo>
                  <a:cubicBezTo>
                    <a:pt x="155" y="642"/>
                    <a:pt x="191" y="649"/>
                    <a:pt x="235" y="649"/>
                  </a:cubicBezTo>
                  <a:cubicBezTo>
                    <a:pt x="276" y="649"/>
                    <a:pt x="316" y="642"/>
                    <a:pt x="349" y="628"/>
                  </a:cubicBezTo>
                  <a:cubicBezTo>
                    <a:pt x="386" y="609"/>
                    <a:pt x="415" y="587"/>
                    <a:pt x="437" y="562"/>
                  </a:cubicBezTo>
                  <a:cubicBezTo>
                    <a:pt x="459" y="532"/>
                    <a:pt x="466" y="499"/>
                    <a:pt x="466" y="459"/>
                  </a:cubicBezTo>
                  <a:cubicBezTo>
                    <a:pt x="466" y="419"/>
                    <a:pt x="459" y="389"/>
                    <a:pt x="444" y="364"/>
                  </a:cubicBezTo>
                  <a:cubicBezTo>
                    <a:pt x="430" y="338"/>
                    <a:pt x="404" y="320"/>
                    <a:pt x="375" y="305"/>
                  </a:cubicBezTo>
                  <a:cubicBezTo>
                    <a:pt x="345" y="290"/>
                    <a:pt x="301" y="279"/>
                    <a:pt x="250" y="272"/>
                  </a:cubicBezTo>
                  <a:cubicBezTo>
                    <a:pt x="206" y="261"/>
                    <a:pt x="173" y="254"/>
                    <a:pt x="151" y="239"/>
                  </a:cubicBezTo>
                  <a:cubicBezTo>
                    <a:pt x="129" y="224"/>
                    <a:pt x="118" y="206"/>
                    <a:pt x="118" y="180"/>
                  </a:cubicBezTo>
                  <a:cubicBezTo>
                    <a:pt x="118" y="158"/>
                    <a:pt x="129" y="140"/>
                    <a:pt x="147" y="125"/>
                  </a:cubicBezTo>
                  <a:cubicBezTo>
                    <a:pt x="169" y="111"/>
                    <a:pt x="199" y="103"/>
                    <a:pt x="239" y="103"/>
                  </a:cubicBezTo>
                  <a:cubicBezTo>
                    <a:pt x="261" y="103"/>
                    <a:pt x="283" y="111"/>
                    <a:pt x="312" y="118"/>
                  </a:cubicBezTo>
                  <a:cubicBezTo>
                    <a:pt x="342" y="129"/>
                    <a:pt x="364" y="140"/>
                    <a:pt x="378" y="155"/>
                  </a:cubicBezTo>
                  <a:cubicBezTo>
                    <a:pt x="386" y="158"/>
                    <a:pt x="393" y="162"/>
                    <a:pt x="404" y="162"/>
                  </a:cubicBezTo>
                  <a:cubicBezTo>
                    <a:pt x="415" y="162"/>
                    <a:pt x="430" y="158"/>
                    <a:pt x="437" y="147"/>
                  </a:cubicBezTo>
                  <a:cubicBezTo>
                    <a:pt x="448" y="136"/>
                    <a:pt x="455" y="125"/>
                    <a:pt x="455" y="111"/>
                  </a:cubicBezTo>
                  <a:cubicBezTo>
                    <a:pt x="455" y="92"/>
                    <a:pt x="444" y="78"/>
                    <a:pt x="426" y="63"/>
                  </a:cubicBezTo>
                  <a:cubicBezTo>
                    <a:pt x="404" y="45"/>
                    <a:pt x="378" y="30"/>
                    <a:pt x="345" y="15"/>
                  </a:cubicBezTo>
                  <a:cubicBezTo>
                    <a:pt x="312" y="4"/>
                    <a:pt x="276" y="1"/>
                    <a:pt x="2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7"/>
            <p:cNvSpPr/>
            <p:nvPr/>
          </p:nvSpPr>
          <p:spPr>
            <a:xfrm>
              <a:off x="5367822" y="1286278"/>
              <a:ext cx="2276723" cy="321233"/>
            </a:xfrm>
            <a:custGeom>
              <a:avLst/>
              <a:gdLst/>
              <a:ahLst/>
              <a:cxnLst/>
              <a:rect l="l" t="t" r="r" b="b"/>
              <a:pathLst>
                <a:path w="9880" h="1394" extrusionOk="0">
                  <a:moveTo>
                    <a:pt x="81" y="1"/>
                  </a:moveTo>
                  <a:cubicBezTo>
                    <a:pt x="37" y="1"/>
                    <a:pt x="0" y="38"/>
                    <a:pt x="0" y="82"/>
                  </a:cubicBezTo>
                  <a:lnTo>
                    <a:pt x="0" y="1313"/>
                  </a:lnTo>
                  <a:cubicBezTo>
                    <a:pt x="0" y="1357"/>
                    <a:pt x="37" y="1394"/>
                    <a:pt x="81" y="1394"/>
                  </a:cubicBezTo>
                  <a:lnTo>
                    <a:pt x="9799" y="1394"/>
                  </a:lnTo>
                  <a:cubicBezTo>
                    <a:pt x="9843" y="1394"/>
                    <a:pt x="9879" y="1357"/>
                    <a:pt x="9879" y="1313"/>
                  </a:cubicBezTo>
                  <a:lnTo>
                    <a:pt x="9879" y="82"/>
                  </a:lnTo>
                  <a:cubicBezTo>
                    <a:pt x="9879" y="38"/>
                    <a:pt x="9843" y="1"/>
                    <a:pt x="97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27"/>
            <p:cNvSpPr/>
            <p:nvPr/>
          </p:nvSpPr>
          <p:spPr>
            <a:xfrm>
              <a:off x="5454006" y="1286278"/>
              <a:ext cx="116832" cy="321233"/>
            </a:xfrm>
            <a:custGeom>
              <a:avLst/>
              <a:gdLst/>
              <a:ahLst/>
              <a:cxnLst/>
              <a:rect l="l" t="t" r="r" b="b"/>
              <a:pathLst>
                <a:path w="507" h="1394" extrusionOk="0">
                  <a:moveTo>
                    <a:pt x="0" y="1"/>
                  </a:moveTo>
                  <a:lnTo>
                    <a:pt x="0" y="1394"/>
                  </a:lnTo>
                  <a:lnTo>
                    <a:pt x="506" y="139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7"/>
            <p:cNvSpPr/>
            <p:nvPr/>
          </p:nvSpPr>
          <p:spPr>
            <a:xfrm>
              <a:off x="5614389" y="1286278"/>
              <a:ext cx="37331" cy="321233"/>
            </a:xfrm>
            <a:custGeom>
              <a:avLst/>
              <a:gdLst/>
              <a:ahLst/>
              <a:cxnLst/>
              <a:rect l="l" t="t" r="r" b="b"/>
              <a:pathLst>
                <a:path w="162" h="1394" extrusionOk="0">
                  <a:moveTo>
                    <a:pt x="1" y="1"/>
                  </a:moveTo>
                  <a:lnTo>
                    <a:pt x="1" y="1394"/>
                  </a:lnTo>
                  <a:lnTo>
                    <a:pt x="162" y="1394"/>
                  </a:lnTo>
                  <a:lnTo>
                    <a:pt x="16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7"/>
            <p:cNvSpPr/>
            <p:nvPr/>
          </p:nvSpPr>
          <p:spPr>
            <a:xfrm>
              <a:off x="7437373" y="1286278"/>
              <a:ext cx="115910" cy="321233"/>
            </a:xfrm>
            <a:custGeom>
              <a:avLst/>
              <a:gdLst/>
              <a:ahLst/>
              <a:cxnLst/>
              <a:rect l="l" t="t" r="r" b="b"/>
              <a:pathLst>
                <a:path w="503" h="1394" extrusionOk="0">
                  <a:moveTo>
                    <a:pt x="0" y="1"/>
                  </a:moveTo>
                  <a:lnTo>
                    <a:pt x="0" y="1394"/>
                  </a:lnTo>
                  <a:lnTo>
                    <a:pt x="502" y="1394"/>
                  </a:lnTo>
                  <a:lnTo>
                    <a:pt x="50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7"/>
            <p:cNvSpPr/>
            <p:nvPr/>
          </p:nvSpPr>
          <p:spPr>
            <a:xfrm>
              <a:off x="7355338" y="1286278"/>
              <a:ext cx="38253" cy="321233"/>
            </a:xfrm>
            <a:custGeom>
              <a:avLst/>
              <a:gdLst/>
              <a:ahLst/>
              <a:cxnLst/>
              <a:rect l="l" t="t" r="r" b="b"/>
              <a:pathLst>
                <a:path w="166" h="1394" extrusionOk="0">
                  <a:moveTo>
                    <a:pt x="1" y="1"/>
                  </a:moveTo>
                  <a:lnTo>
                    <a:pt x="1" y="1394"/>
                  </a:lnTo>
                  <a:lnTo>
                    <a:pt x="165" y="1394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27"/>
            <p:cNvSpPr/>
            <p:nvPr/>
          </p:nvSpPr>
          <p:spPr>
            <a:xfrm>
              <a:off x="5424279" y="1086950"/>
              <a:ext cx="2162656" cy="199561"/>
            </a:xfrm>
            <a:custGeom>
              <a:avLst/>
              <a:gdLst/>
              <a:ahLst/>
              <a:cxnLst/>
              <a:rect l="l" t="t" r="r" b="b"/>
              <a:pathLst>
                <a:path w="9385" h="866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lnTo>
                    <a:pt x="1" y="785"/>
                  </a:lnTo>
                  <a:cubicBezTo>
                    <a:pt x="1" y="829"/>
                    <a:pt x="38" y="866"/>
                    <a:pt x="82" y="866"/>
                  </a:cubicBezTo>
                  <a:lnTo>
                    <a:pt x="9304" y="866"/>
                  </a:lnTo>
                  <a:cubicBezTo>
                    <a:pt x="9352" y="866"/>
                    <a:pt x="9385" y="829"/>
                    <a:pt x="9385" y="785"/>
                  </a:cubicBezTo>
                  <a:lnTo>
                    <a:pt x="9385" y="81"/>
                  </a:lnTo>
                  <a:cubicBezTo>
                    <a:pt x="9385" y="37"/>
                    <a:pt x="9352" y="1"/>
                    <a:pt x="93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7"/>
            <p:cNvSpPr/>
            <p:nvPr/>
          </p:nvSpPr>
          <p:spPr>
            <a:xfrm>
              <a:off x="5424279" y="1109763"/>
              <a:ext cx="2162656" cy="153934"/>
            </a:xfrm>
            <a:custGeom>
              <a:avLst/>
              <a:gdLst/>
              <a:ahLst/>
              <a:cxnLst/>
              <a:rect l="l" t="t" r="r" b="b"/>
              <a:pathLst>
                <a:path w="9385" h="668" extrusionOk="0">
                  <a:moveTo>
                    <a:pt x="1" y="1"/>
                  </a:moveTo>
                  <a:lnTo>
                    <a:pt x="1" y="668"/>
                  </a:lnTo>
                  <a:lnTo>
                    <a:pt x="9385" y="668"/>
                  </a:lnTo>
                  <a:lnTo>
                    <a:pt x="9385" y="1"/>
                  </a:lnTo>
                  <a:close/>
                </a:path>
              </a:pathLst>
            </a:custGeom>
            <a:solidFill>
              <a:srgbClr val="F1F2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7"/>
            <p:cNvSpPr/>
            <p:nvPr/>
          </p:nvSpPr>
          <p:spPr>
            <a:xfrm>
              <a:off x="6905065" y="1187651"/>
              <a:ext cx="247029" cy="313398"/>
            </a:xfrm>
            <a:custGeom>
              <a:avLst/>
              <a:gdLst/>
              <a:ahLst/>
              <a:cxnLst/>
              <a:rect l="l" t="t" r="r" b="b"/>
              <a:pathLst>
                <a:path w="1072" h="1360" extrusionOk="0">
                  <a:moveTo>
                    <a:pt x="1" y="0"/>
                  </a:moveTo>
                  <a:lnTo>
                    <a:pt x="1" y="1360"/>
                  </a:lnTo>
                  <a:lnTo>
                    <a:pt x="536" y="872"/>
                  </a:lnTo>
                  <a:lnTo>
                    <a:pt x="1071" y="1360"/>
                  </a:lnTo>
                  <a:lnTo>
                    <a:pt x="10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7"/>
            <p:cNvSpPr/>
            <p:nvPr/>
          </p:nvSpPr>
          <p:spPr>
            <a:xfrm>
              <a:off x="4925486" y="4558721"/>
              <a:ext cx="473088" cy="164073"/>
            </a:xfrm>
            <a:custGeom>
              <a:avLst/>
              <a:gdLst/>
              <a:ahLst/>
              <a:cxnLst/>
              <a:rect l="l" t="t" r="r" b="b"/>
              <a:pathLst>
                <a:path w="2053" h="712" extrusionOk="0">
                  <a:moveTo>
                    <a:pt x="2049" y="0"/>
                  </a:moveTo>
                  <a:lnTo>
                    <a:pt x="283" y="8"/>
                  </a:lnTo>
                  <a:cubicBezTo>
                    <a:pt x="125" y="11"/>
                    <a:pt x="0" y="136"/>
                    <a:pt x="4" y="290"/>
                  </a:cubicBezTo>
                  <a:lnTo>
                    <a:pt x="4" y="433"/>
                  </a:lnTo>
                  <a:cubicBezTo>
                    <a:pt x="4" y="587"/>
                    <a:pt x="129" y="712"/>
                    <a:pt x="286" y="712"/>
                  </a:cubicBezTo>
                  <a:lnTo>
                    <a:pt x="2053" y="704"/>
                  </a:lnTo>
                  <a:lnTo>
                    <a:pt x="204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7"/>
            <p:cNvSpPr/>
            <p:nvPr/>
          </p:nvSpPr>
          <p:spPr>
            <a:xfrm>
              <a:off x="5161914" y="4558721"/>
              <a:ext cx="236659" cy="163152"/>
            </a:xfrm>
            <a:custGeom>
              <a:avLst/>
              <a:gdLst/>
              <a:ahLst/>
              <a:cxnLst/>
              <a:rect l="l" t="t" r="r" b="b"/>
              <a:pathLst>
                <a:path w="1027" h="708" extrusionOk="0">
                  <a:moveTo>
                    <a:pt x="1023" y="0"/>
                  </a:moveTo>
                  <a:lnTo>
                    <a:pt x="1" y="4"/>
                  </a:lnTo>
                  <a:lnTo>
                    <a:pt x="4" y="708"/>
                  </a:lnTo>
                  <a:lnTo>
                    <a:pt x="1027" y="704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27"/>
            <p:cNvSpPr/>
            <p:nvPr/>
          </p:nvSpPr>
          <p:spPr>
            <a:xfrm>
              <a:off x="5397651" y="4551116"/>
              <a:ext cx="1644863" cy="170065"/>
            </a:xfrm>
            <a:custGeom>
              <a:avLst/>
              <a:gdLst/>
              <a:ahLst/>
              <a:cxnLst/>
              <a:rect l="l" t="t" r="r" b="b"/>
              <a:pathLst>
                <a:path w="7138" h="738" extrusionOk="0">
                  <a:moveTo>
                    <a:pt x="7134" y="0"/>
                  </a:moveTo>
                  <a:lnTo>
                    <a:pt x="0" y="33"/>
                  </a:lnTo>
                  <a:lnTo>
                    <a:pt x="4" y="737"/>
                  </a:lnTo>
                  <a:lnTo>
                    <a:pt x="7137" y="701"/>
                  </a:lnTo>
                  <a:lnTo>
                    <a:pt x="71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27"/>
            <p:cNvSpPr/>
            <p:nvPr/>
          </p:nvSpPr>
          <p:spPr>
            <a:xfrm>
              <a:off x="7041355" y="4551116"/>
              <a:ext cx="272147" cy="161538"/>
            </a:xfrm>
            <a:custGeom>
              <a:avLst/>
              <a:gdLst/>
              <a:ahLst/>
              <a:cxnLst/>
              <a:rect l="l" t="t" r="r" b="b"/>
              <a:pathLst>
                <a:path w="1181" h="701" extrusionOk="0">
                  <a:moveTo>
                    <a:pt x="1" y="0"/>
                  </a:moveTo>
                  <a:lnTo>
                    <a:pt x="4" y="701"/>
                  </a:lnTo>
                  <a:lnTo>
                    <a:pt x="1181" y="3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0B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7"/>
            <p:cNvSpPr/>
            <p:nvPr/>
          </p:nvSpPr>
          <p:spPr>
            <a:xfrm>
              <a:off x="7221326" y="4603425"/>
              <a:ext cx="92175" cy="55075"/>
            </a:xfrm>
            <a:custGeom>
              <a:avLst/>
              <a:gdLst/>
              <a:ahLst/>
              <a:cxnLst/>
              <a:rect l="l" t="t" r="r" b="b"/>
              <a:pathLst>
                <a:path w="400" h="239" extrusionOk="0">
                  <a:moveTo>
                    <a:pt x="0" y="1"/>
                  </a:moveTo>
                  <a:lnTo>
                    <a:pt x="0" y="239"/>
                  </a:lnTo>
                  <a:lnTo>
                    <a:pt x="400" y="1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Elementos multimedia en línea 1" title="Aprende la letra N - Trazo - Videos Educativos">
            <a:hlinkClick r:id="" action="ppaction://media"/>
            <a:extLst>
              <a:ext uri="{FF2B5EF4-FFF2-40B4-BE49-F238E27FC236}">
                <a16:creationId xmlns:a16="http://schemas.microsoft.com/office/drawing/2014/main" id="{EBC7B6FC-E996-4C03-8DA3-8B896031517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484" y="462544"/>
            <a:ext cx="5119517" cy="416525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D48AFD6-E4B5-471D-8220-36D2F82BE090}"/>
              </a:ext>
            </a:extLst>
          </p:cNvPr>
          <p:cNvSpPr/>
          <p:nvPr/>
        </p:nvSpPr>
        <p:spPr>
          <a:xfrm>
            <a:off x="448843" y="4685428"/>
            <a:ext cx="42418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https://www.youtube.com/watch?v=SQbsoCHZCo8</a:t>
            </a:r>
          </a:p>
        </p:txBody>
      </p:sp>
    </p:spTree>
    <p:extLst>
      <p:ext uri="{BB962C8B-B14F-4D97-AF65-F5344CB8AC3E}">
        <p14:creationId xmlns:p14="http://schemas.microsoft.com/office/powerpoint/2010/main" val="209983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9" name="Google Shape;1199;p26"/>
          <p:cNvGrpSpPr/>
          <p:nvPr/>
        </p:nvGrpSpPr>
        <p:grpSpPr>
          <a:xfrm>
            <a:off x="457200" y="2675144"/>
            <a:ext cx="8232842" cy="2073340"/>
            <a:chOff x="457200" y="2675144"/>
            <a:chExt cx="8232842" cy="2073340"/>
          </a:xfrm>
        </p:grpSpPr>
        <p:sp>
          <p:nvSpPr>
            <p:cNvPr id="1200" name="Google Shape;1200;p26"/>
            <p:cNvSpPr/>
            <p:nvPr/>
          </p:nvSpPr>
          <p:spPr>
            <a:xfrm>
              <a:off x="457200" y="2675144"/>
              <a:ext cx="2872218" cy="1153603"/>
            </a:xfrm>
            <a:custGeom>
              <a:avLst/>
              <a:gdLst/>
              <a:ahLst/>
              <a:cxnLst/>
              <a:rect l="l" t="t" r="r" b="b"/>
              <a:pathLst>
                <a:path w="16933" h="6801" extrusionOk="0">
                  <a:moveTo>
                    <a:pt x="1" y="1"/>
                  </a:moveTo>
                  <a:cubicBezTo>
                    <a:pt x="1" y="1"/>
                    <a:pt x="10089" y="323"/>
                    <a:pt x="16932" y="6801"/>
                  </a:cubicBezTo>
                  <a:lnTo>
                    <a:pt x="8" y="680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6"/>
            <p:cNvSpPr/>
            <p:nvPr/>
          </p:nvSpPr>
          <p:spPr>
            <a:xfrm>
              <a:off x="460430" y="3772925"/>
              <a:ext cx="8229612" cy="975559"/>
            </a:xfrm>
            <a:custGeom>
              <a:avLst/>
              <a:gdLst/>
              <a:ahLst/>
              <a:cxnLst/>
              <a:rect l="l" t="t" r="r" b="b"/>
              <a:pathLst>
                <a:path w="30609" h="8791" extrusionOk="0">
                  <a:moveTo>
                    <a:pt x="0" y="8791"/>
                  </a:moveTo>
                  <a:lnTo>
                    <a:pt x="30608" y="8791"/>
                  </a:lnTo>
                  <a:lnTo>
                    <a:pt x="30608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26"/>
            <p:cNvSpPr/>
            <p:nvPr/>
          </p:nvSpPr>
          <p:spPr>
            <a:xfrm>
              <a:off x="460430" y="4175774"/>
              <a:ext cx="8229612" cy="572692"/>
            </a:xfrm>
            <a:custGeom>
              <a:avLst/>
              <a:gdLst/>
              <a:ahLst/>
              <a:cxnLst/>
              <a:rect l="l" t="t" r="r" b="b"/>
              <a:pathLst>
                <a:path w="30609" h="6416" extrusionOk="0">
                  <a:moveTo>
                    <a:pt x="0" y="6416"/>
                  </a:moveTo>
                  <a:lnTo>
                    <a:pt x="30608" y="6416"/>
                  </a:lnTo>
                  <a:lnTo>
                    <a:pt x="30608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26"/>
            <p:cNvSpPr/>
            <p:nvPr/>
          </p:nvSpPr>
          <p:spPr>
            <a:xfrm>
              <a:off x="460426" y="4113691"/>
              <a:ext cx="8229612" cy="62251"/>
            </a:xfrm>
            <a:custGeom>
              <a:avLst/>
              <a:gdLst/>
              <a:ahLst/>
              <a:cxnLst/>
              <a:rect l="l" t="t" r="r" b="b"/>
              <a:pathLst>
                <a:path w="30609" h="367" extrusionOk="0">
                  <a:moveTo>
                    <a:pt x="0" y="367"/>
                  </a:moveTo>
                  <a:lnTo>
                    <a:pt x="30608" y="367"/>
                  </a:lnTo>
                  <a:lnTo>
                    <a:pt x="306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6"/>
            <p:cNvSpPr/>
            <p:nvPr/>
          </p:nvSpPr>
          <p:spPr>
            <a:xfrm>
              <a:off x="1991633" y="4572447"/>
              <a:ext cx="943440" cy="103979"/>
            </a:xfrm>
            <a:custGeom>
              <a:avLst/>
              <a:gdLst/>
              <a:ahLst/>
              <a:cxnLst/>
              <a:rect l="l" t="t" r="r" b="b"/>
              <a:pathLst>
                <a:path w="5562" h="613" extrusionOk="0">
                  <a:moveTo>
                    <a:pt x="1" y="613"/>
                  </a:moveTo>
                  <a:lnTo>
                    <a:pt x="5561" y="613"/>
                  </a:lnTo>
                  <a:lnTo>
                    <a:pt x="556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26"/>
            <p:cNvSpPr/>
            <p:nvPr/>
          </p:nvSpPr>
          <p:spPr>
            <a:xfrm>
              <a:off x="579002" y="4572447"/>
              <a:ext cx="943440" cy="103979"/>
            </a:xfrm>
            <a:custGeom>
              <a:avLst/>
              <a:gdLst/>
              <a:ahLst/>
              <a:cxnLst/>
              <a:rect l="l" t="t" r="r" b="b"/>
              <a:pathLst>
                <a:path w="5562" h="613" extrusionOk="0">
                  <a:moveTo>
                    <a:pt x="0" y="613"/>
                  </a:moveTo>
                  <a:lnTo>
                    <a:pt x="5561" y="613"/>
                  </a:lnTo>
                  <a:lnTo>
                    <a:pt x="556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26"/>
            <p:cNvSpPr/>
            <p:nvPr/>
          </p:nvSpPr>
          <p:spPr>
            <a:xfrm>
              <a:off x="3404943" y="4572447"/>
              <a:ext cx="942762" cy="103979"/>
            </a:xfrm>
            <a:custGeom>
              <a:avLst/>
              <a:gdLst/>
              <a:ahLst/>
              <a:cxnLst/>
              <a:rect l="l" t="t" r="r" b="b"/>
              <a:pathLst>
                <a:path w="5558" h="613" extrusionOk="0">
                  <a:moveTo>
                    <a:pt x="1" y="613"/>
                  </a:moveTo>
                  <a:lnTo>
                    <a:pt x="5558" y="613"/>
                  </a:lnTo>
                  <a:lnTo>
                    <a:pt x="5558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6"/>
            <p:cNvSpPr/>
            <p:nvPr/>
          </p:nvSpPr>
          <p:spPr>
            <a:xfrm>
              <a:off x="4817575" y="4572447"/>
              <a:ext cx="942931" cy="103979"/>
            </a:xfrm>
            <a:custGeom>
              <a:avLst/>
              <a:gdLst/>
              <a:ahLst/>
              <a:cxnLst/>
              <a:rect l="l" t="t" r="r" b="b"/>
              <a:pathLst>
                <a:path w="5559" h="613" extrusionOk="0">
                  <a:moveTo>
                    <a:pt x="1" y="613"/>
                  </a:moveTo>
                  <a:lnTo>
                    <a:pt x="5558" y="613"/>
                  </a:lnTo>
                  <a:lnTo>
                    <a:pt x="5558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26"/>
            <p:cNvSpPr/>
            <p:nvPr/>
          </p:nvSpPr>
          <p:spPr>
            <a:xfrm>
              <a:off x="7632718" y="4572447"/>
              <a:ext cx="942762" cy="103979"/>
            </a:xfrm>
            <a:custGeom>
              <a:avLst/>
              <a:gdLst/>
              <a:ahLst/>
              <a:cxnLst/>
              <a:rect l="l" t="t" r="r" b="b"/>
              <a:pathLst>
                <a:path w="5558" h="613" extrusionOk="0">
                  <a:moveTo>
                    <a:pt x="1" y="613"/>
                  </a:moveTo>
                  <a:lnTo>
                    <a:pt x="5558" y="613"/>
                  </a:lnTo>
                  <a:lnTo>
                    <a:pt x="5558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26"/>
            <p:cNvSpPr/>
            <p:nvPr/>
          </p:nvSpPr>
          <p:spPr>
            <a:xfrm>
              <a:off x="6225150" y="4572447"/>
              <a:ext cx="942931" cy="103979"/>
            </a:xfrm>
            <a:custGeom>
              <a:avLst/>
              <a:gdLst/>
              <a:ahLst/>
              <a:cxnLst/>
              <a:rect l="l" t="t" r="r" b="b"/>
              <a:pathLst>
                <a:path w="5559" h="613" extrusionOk="0">
                  <a:moveTo>
                    <a:pt x="1" y="613"/>
                  </a:moveTo>
                  <a:lnTo>
                    <a:pt x="5558" y="613"/>
                  </a:lnTo>
                  <a:lnTo>
                    <a:pt x="5558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0" name="Google Shape;1210;p26"/>
          <p:cNvSpPr txBox="1">
            <a:spLocks noGrp="1"/>
          </p:cNvSpPr>
          <p:nvPr>
            <p:ph type="title"/>
          </p:nvPr>
        </p:nvSpPr>
        <p:spPr>
          <a:xfrm>
            <a:off x="-2819442" y="3091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Moldear con plastilina</a:t>
            </a:r>
            <a:br>
              <a:rPr lang="es-MX" dirty="0"/>
            </a:br>
            <a:r>
              <a:rPr lang="es-MX" dirty="0"/>
              <a:t>consonante “n” </a:t>
            </a:r>
            <a:endParaRPr dirty="0"/>
          </a:p>
        </p:txBody>
      </p:sp>
      <p:grpSp>
        <p:nvGrpSpPr>
          <p:cNvPr id="1211" name="Google Shape;1211;p26"/>
          <p:cNvGrpSpPr/>
          <p:nvPr/>
        </p:nvGrpSpPr>
        <p:grpSpPr>
          <a:xfrm>
            <a:off x="1772074" y="2110598"/>
            <a:ext cx="1382568" cy="1820877"/>
            <a:chOff x="2157299" y="2190961"/>
            <a:chExt cx="1382568" cy="1820877"/>
          </a:xfrm>
        </p:grpSpPr>
        <p:sp>
          <p:nvSpPr>
            <p:cNvPr id="1212" name="Google Shape;1212;p26"/>
            <p:cNvSpPr/>
            <p:nvPr/>
          </p:nvSpPr>
          <p:spPr>
            <a:xfrm>
              <a:off x="2562454" y="2529584"/>
              <a:ext cx="634591" cy="671946"/>
            </a:xfrm>
            <a:custGeom>
              <a:avLst/>
              <a:gdLst/>
              <a:ahLst/>
              <a:cxnLst/>
              <a:rect l="l" t="t" r="r" b="b"/>
              <a:pathLst>
                <a:path w="2871" h="3040" extrusionOk="0">
                  <a:moveTo>
                    <a:pt x="2578" y="1"/>
                  </a:moveTo>
                  <a:cubicBezTo>
                    <a:pt x="2578" y="1"/>
                    <a:pt x="2871" y="2347"/>
                    <a:pt x="2841" y="2479"/>
                  </a:cubicBezTo>
                  <a:cubicBezTo>
                    <a:pt x="2816" y="2614"/>
                    <a:pt x="2625" y="3040"/>
                    <a:pt x="1844" y="2732"/>
                  </a:cubicBezTo>
                  <a:cubicBezTo>
                    <a:pt x="1067" y="2424"/>
                    <a:pt x="609" y="2647"/>
                    <a:pt x="609" y="2647"/>
                  </a:cubicBezTo>
                  <a:cubicBezTo>
                    <a:pt x="609" y="2647"/>
                    <a:pt x="210" y="2867"/>
                    <a:pt x="103" y="2548"/>
                  </a:cubicBezTo>
                  <a:cubicBezTo>
                    <a:pt x="1" y="2233"/>
                    <a:pt x="250" y="184"/>
                    <a:pt x="250" y="184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26"/>
            <p:cNvSpPr/>
            <p:nvPr/>
          </p:nvSpPr>
          <p:spPr>
            <a:xfrm>
              <a:off x="2592515" y="2190961"/>
              <a:ext cx="550377" cy="551261"/>
            </a:xfrm>
            <a:custGeom>
              <a:avLst/>
              <a:gdLst/>
              <a:ahLst/>
              <a:cxnLst/>
              <a:rect l="l" t="t" r="r" b="b"/>
              <a:pathLst>
                <a:path w="2490" h="2494" extrusionOk="0">
                  <a:moveTo>
                    <a:pt x="2489" y="1247"/>
                  </a:moveTo>
                  <a:cubicBezTo>
                    <a:pt x="2489" y="1936"/>
                    <a:pt x="1932" y="2493"/>
                    <a:pt x="1243" y="2493"/>
                  </a:cubicBezTo>
                  <a:cubicBezTo>
                    <a:pt x="557" y="2493"/>
                    <a:pt x="0" y="1936"/>
                    <a:pt x="0" y="1247"/>
                  </a:cubicBezTo>
                  <a:cubicBezTo>
                    <a:pt x="0" y="558"/>
                    <a:pt x="557" y="1"/>
                    <a:pt x="1243" y="1"/>
                  </a:cubicBezTo>
                  <a:cubicBezTo>
                    <a:pt x="1932" y="1"/>
                    <a:pt x="2489" y="558"/>
                    <a:pt x="2489" y="1247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26"/>
            <p:cNvSpPr/>
            <p:nvPr/>
          </p:nvSpPr>
          <p:spPr>
            <a:xfrm>
              <a:off x="2661256" y="2221021"/>
              <a:ext cx="421514" cy="273199"/>
            </a:xfrm>
            <a:custGeom>
              <a:avLst/>
              <a:gdLst/>
              <a:ahLst/>
              <a:cxnLst/>
              <a:rect l="l" t="t" r="r" b="b"/>
              <a:pathLst>
                <a:path w="1907" h="1236" extrusionOk="0">
                  <a:moveTo>
                    <a:pt x="41" y="1170"/>
                  </a:moveTo>
                  <a:cubicBezTo>
                    <a:pt x="41" y="642"/>
                    <a:pt x="466" y="217"/>
                    <a:pt x="994" y="217"/>
                  </a:cubicBezTo>
                  <a:cubicBezTo>
                    <a:pt x="1427" y="217"/>
                    <a:pt x="1790" y="499"/>
                    <a:pt x="1907" y="891"/>
                  </a:cubicBezTo>
                  <a:cubicBezTo>
                    <a:pt x="1874" y="392"/>
                    <a:pt x="1463" y="0"/>
                    <a:pt x="958" y="0"/>
                  </a:cubicBezTo>
                  <a:cubicBezTo>
                    <a:pt x="430" y="0"/>
                    <a:pt x="1" y="429"/>
                    <a:pt x="1" y="957"/>
                  </a:cubicBezTo>
                  <a:cubicBezTo>
                    <a:pt x="1" y="1052"/>
                    <a:pt x="15" y="1148"/>
                    <a:pt x="45" y="1236"/>
                  </a:cubicBezTo>
                  <a:cubicBezTo>
                    <a:pt x="41" y="1214"/>
                    <a:pt x="41" y="1192"/>
                    <a:pt x="41" y="11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26"/>
            <p:cNvSpPr/>
            <p:nvPr/>
          </p:nvSpPr>
          <p:spPr>
            <a:xfrm>
              <a:off x="2573727" y="3953264"/>
              <a:ext cx="709964" cy="58574"/>
            </a:xfrm>
            <a:custGeom>
              <a:avLst/>
              <a:gdLst/>
              <a:ahLst/>
              <a:cxnLst/>
              <a:rect l="l" t="t" r="r" b="b"/>
              <a:pathLst>
                <a:path w="3212" h="265" extrusionOk="0">
                  <a:moveTo>
                    <a:pt x="3212" y="132"/>
                  </a:moveTo>
                  <a:cubicBezTo>
                    <a:pt x="3212" y="206"/>
                    <a:pt x="2494" y="264"/>
                    <a:pt x="1606" y="264"/>
                  </a:cubicBezTo>
                  <a:cubicBezTo>
                    <a:pt x="719" y="264"/>
                    <a:pt x="1" y="206"/>
                    <a:pt x="1" y="132"/>
                  </a:cubicBezTo>
                  <a:cubicBezTo>
                    <a:pt x="1" y="59"/>
                    <a:pt x="719" y="0"/>
                    <a:pt x="1606" y="0"/>
                  </a:cubicBezTo>
                  <a:cubicBezTo>
                    <a:pt x="2494" y="0"/>
                    <a:pt x="3212" y="59"/>
                    <a:pt x="3212" y="1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26"/>
            <p:cNvSpPr/>
            <p:nvPr/>
          </p:nvSpPr>
          <p:spPr>
            <a:xfrm>
              <a:off x="2757848" y="3260543"/>
              <a:ext cx="154946" cy="192079"/>
            </a:xfrm>
            <a:custGeom>
              <a:avLst/>
              <a:gdLst/>
              <a:ahLst/>
              <a:cxnLst/>
              <a:rect l="l" t="t" r="r" b="b"/>
              <a:pathLst>
                <a:path w="701" h="869" extrusionOk="0">
                  <a:moveTo>
                    <a:pt x="154" y="11"/>
                  </a:moveTo>
                  <a:cubicBezTo>
                    <a:pt x="301" y="0"/>
                    <a:pt x="455" y="26"/>
                    <a:pt x="572" y="114"/>
                  </a:cubicBezTo>
                  <a:cubicBezTo>
                    <a:pt x="579" y="118"/>
                    <a:pt x="587" y="125"/>
                    <a:pt x="583" y="132"/>
                  </a:cubicBezTo>
                  <a:cubicBezTo>
                    <a:pt x="583" y="136"/>
                    <a:pt x="579" y="140"/>
                    <a:pt x="579" y="143"/>
                  </a:cubicBezTo>
                  <a:cubicBezTo>
                    <a:pt x="550" y="169"/>
                    <a:pt x="510" y="162"/>
                    <a:pt x="473" y="165"/>
                  </a:cubicBezTo>
                  <a:cubicBezTo>
                    <a:pt x="455" y="169"/>
                    <a:pt x="447" y="191"/>
                    <a:pt x="458" y="206"/>
                  </a:cubicBezTo>
                  <a:lnTo>
                    <a:pt x="641" y="414"/>
                  </a:lnTo>
                  <a:cubicBezTo>
                    <a:pt x="671" y="447"/>
                    <a:pt x="700" y="480"/>
                    <a:pt x="700" y="524"/>
                  </a:cubicBezTo>
                  <a:cubicBezTo>
                    <a:pt x="696" y="535"/>
                    <a:pt x="696" y="543"/>
                    <a:pt x="689" y="550"/>
                  </a:cubicBezTo>
                  <a:cubicBezTo>
                    <a:pt x="674" y="561"/>
                    <a:pt x="656" y="550"/>
                    <a:pt x="641" y="539"/>
                  </a:cubicBezTo>
                  <a:lnTo>
                    <a:pt x="462" y="407"/>
                  </a:lnTo>
                  <a:cubicBezTo>
                    <a:pt x="447" y="400"/>
                    <a:pt x="433" y="414"/>
                    <a:pt x="440" y="429"/>
                  </a:cubicBezTo>
                  <a:cubicBezTo>
                    <a:pt x="444" y="429"/>
                    <a:pt x="444" y="429"/>
                    <a:pt x="444" y="429"/>
                  </a:cubicBezTo>
                  <a:cubicBezTo>
                    <a:pt x="499" y="506"/>
                    <a:pt x="565" y="579"/>
                    <a:pt x="623" y="656"/>
                  </a:cubicBezTo>
                  <a:cubicBezTo>
                    <a:pt x="627" y="664"/>
                    <a:pt x="674" y="737"/>
                    <a:pt x="674" y="744"/>
                  </a:cubicBezTo>
                  <a:cubicBezTo>
                    <a:pt x="678" y="810"/>
                    <a:pt x="557" y="704"/>
                    <a:pt x="506" y="656"/>
                  </a:cubicBezTo>
                  <a:cubicBezTo>
                    <a:pt x="469" y="620"/>
                    <a:pt x="429" y="568"/>
                    <a:pt x="381" y="543"/>
                  </a:cubicBezTo>
                  <a:cubicBezTo>
                    <a:pt x="367" y="535"/>
                    <a:pt x="352" y="546"/>
                    <a:pt x="356" y="561"/>
                  </a:cubicBezTo>
                  <a:cubicBezTo>
                    <a:pt x="356" y="587"/>
                    <a:pt x="367" y="609"/>
                    <a:pt x="374" y="631"/>
                  </a:cubicBezTo>
                  <a:cubicBezTo>
                    <a:pt x="403" y="697"/>
                    <a:pt x="436" y="763"/>
                    <a:pt x="477" y="825"/>
                  </a:cubicBezTo>
                  <a:cubicBezTo>
                    <a:pt x="484" y="832"/>
                    <a:pt x="488" y="840"/>
                    <a:pt x="484" y="851"/>
                  </a:cubicBezTo>
                  <a:cubicBezTo>
                    <a:pt x="484" y="854"/>
                    <a:pt x="480" y="858"/>
                    <a:pt x="477" y="862"/>
                  </a:cubicBezTo>
                  <a:cubicBezTo>
                    <a:pt x="466" y="865"/>
                    <a:pt x="455" y="869"/>
                    <a:pt x="444" y="869"/>
                  </a:cubicBezTo>
                  <a:cubicBezTo>
                    <a:pt x="418" y="865"/>
                    <a:pt x="400" y="847"/>
                    <a:pt x="381" y="829"/>
                  </a:cubicBezTo>
                  <a:cubicBezTo>
                    <a:pt x="359" y="803"/>
                    <a:pt x="337" y="774"/>
                    <a:pt x="319" y="744"/>
                  </a:cubicBezTo>
                  <a:cubicBezTo>
                    <a:pt x="290" y="700"/>
                    <a:pt x="268" y="653"/>
                    <a:pt x="231" y="616"/>
                  </a:cubicBezTo>
                  <a:cubicBezTo>
                    <a:pt x="227" y="612"/>
                    <a:pt x="224" y="609"/>
                    <a:pt x="220" y="612"/>
                  </a:cubicBezTo>
                  <a:cubicBezTo>
                    <a:pt x="216" y="612"/>
                    <a:pt x="213" y="616"/>
                    <a:pt x="213" y="620"/>
                  </a:cubicBezTo>
                  <a:cubicBezTo>
                    <a:pt x="213" y="693"/>
                    <a:pt x="242" y="763"/>
                    <a:pt x="238" y="832"/>
                  </a:cubicBezTo>
                  <a:cubicBezTo>
                    <a:pt x="238" y="836"/>
                    <a:pt x="238" y="843"/>
                    <a:pt x="235" y="847"/>
                  </a:cubicBezTo>
                  <a:cubicBezTo>
                    <a:pt x="227" y="854"/>
                    <a:pt x="213" y="851"/>
                    <a:pt x="205" y="843"/>
                  </a:cubicBezTo>
                  <a:cubicBezTo>
                    <a:pt x="183" y="832"/>
                    <a:pt x="128" y="678"/>
                    <a:pt x="114" y="634"/>
                  </a:cubicBezTo>
                  <a:cubicBezTo>
                    <a:pt x="70" y="521"/>
                    <a:pt x="7" y="444"/>
                    <a:pt x="4" y="323"/>
                  </a:cubicBezTo>
                  <a:cubicBezTo>
                    <a:pt x="0" y="283"/>
                    <a:pt x="4" y="239"/>
                    <a:pt x="26" y="206"/>
                  </a:cubicBezTo>
                </a:path>
              </a:pathLst>
            </a:custGeom>
            <a:solidFill>
              <a:srgbClr val="FDD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6"/>
            <p:cNvSpPr/>
            <p:nvPr/>
          </p:nvSpPr>
          <p:spPr>
            <a:xfrm>
              <a:off x="2287709" y="2422825"/>
              <a:ext cx="479867" cy="472573"/>
            </a:xfrm>
            <a:custGeom>
              <a:avLst/>
              <a:gdLst/>
              <a:ahLst/>
              <a:cxnLst/>
              <a:rect l="l" t="t" r="r" b="b"/>
              <a:pathLst>
                <a:path w="2171" h="2138" extrusionOk="0">
                  <a:moveTo>
                    <a:pt x="2028" y="1664"/>
                  </a:moveTo>
                  <a:cubicBezTo>
                    <a:pt x="2164" y="1771"/>
                    <a:pt x="2171" y="1983"/>
                    <a:pt x="2032" y="2082"/>
                  </a:cubicBezTo>
                  <a:cubicBezTo>
                    <a:pt x="1980" y="2119"/>
                    <a:pt x="1922" y="2137"/>
                    <a:pt x="1845" y="2115"/>
                  </a:cubicBezTo>
                  <a:cubicBezTo>
                    <a:pt x="1658" y="2060"/>
                    <a:pt x="181" y="513"/>
                    <a:pt x="30" y="433"/>
                  </a:cubicBezTo>
                  <a:cubicBezTo>
                    <a:pt x="12" y="422"/>
                    <a:pt x="1" y="400"/>
                    <a:pt x="5" y="381"/>
                  </a:cubicBezTo>
                  <a:cubicBezTo>
                    <a:pt x="23" y="315"/>
                    <a:pt x="19" y="0"/>
                    <a:pt x="67" y="7"/>
                  </a:cubicBezTo>
                  <a:cubicBezTo>
                    <a:pt x="115" y="18"/>
                    <a:pt x="1559" y="1353"/>
                    <a:pt x="1742" y="1455"/>
                  </a:cubicBezTo>
                  <a:cubicBezTo>
                    <a:pt x="1801" y="1488"/>
                    <a:pt x="1856" y="1525"/>
                    <a:pt x="1907" y="1565"/>
                  </a:cubicBezTo>
                  <a:close/>
                </a:path>
              </a:pathLst>
            </a:custGeom>
            <a:solidFill>
              <a:srgbClr val="FDD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26"/>
            <p:cNvSpPr/>
            <p:nvPr/>
          </p:nvSpPr>
          <p:spPr>
            <a:xfrm>
              <a:off x="2621691" y="2744429"/>
              <a:ext cx="209099" cy="209983"/>
            </a:xfrm>
            <a:custGeom>
              <a:avLst/>
              <a:gdLst/>
              <a:ahLst/>
              <a:cxnLst/>
              <a:rect l="l" t="t" r="r" b="b"/>
              <a:pathLst>
                <a:path w="946" h="950" extrusionOk="0">
                  <a:moveTo>
                    <a:pt x="620" y="950"/>
                  </a:moveTo>
                  <a:cubicBezTo>
                    <a:pt x="620" y="950"/>
                    <a:pt x="946" y="440"/>
                    <a:pt x="711" y="272"/>
                  </a:cubicBezTo>
                  <a:cubicBezTo>
                    <a:pt x="477" y="103"/>
                    <a:pt x="319" y="0"/>
                    <a:pt x="319" y="0"/>
                  </a:cubicBezTo>
                  <a:lnTo>
                    <a:pt x="37" y="403"/>
                  </a:lnTo>
                  <a:cubicBezTo>
                    <a:pt x="0" y="455"/>
                    <a:pt x="15" y="524"/>
                    <a:pt x="66" y="561"/>
                  </a:cubicBezTo>
                  <a:close/>
                </a:path>
              </a:pathLst>
            </a:custGeom>
            <a:solidFill>
              <a:srgbClr val="EF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26"/>
            <p:cNvSpPr/>
            <p:nvPr/>
          </p:nvSpPr>
          <p:spPr>
            <a:xfrm>
              <a:off x="2157299" y="2352978"/>
              <a:ext cx="189869" cy="157377"/>
            </a:xfrm>
            <a:custGeom>
              <a:avLst/>
              <a:gdLst/>
              <a:ahLst/>
              <a:cxnLst/>
              <a:rect l="l" t="t" r="r" b="b"/>
              <a:pathLst>
                <a:path w="859" h="712" extrusionOk="0">
                  <a:moveTo>
                    <a:pt x="837" y="576"/>
                  </a:moveTo>
                  <a:cubicBezTo>
                    <a:pt x="859" y="433"/>
                    <a:pt x="844" y="276"/>
                    <a:pt x="763" y="155"/>
                  </a:cubicBezTo>
                  <a:cubicBezTo>
                    <a:pt x="760" y="147"/>
                    <a:pt x="752" y="140"/>
                    <a:pt x="745" y="140"/>
                  </a:cubicBezTo>
                  <a:cubicBezTo>
                    <a:pt x="741" y="140"/>
                    <a:pt x="738" y="144"/>
                    <a:pt x="734" y="147"/>
                  </a:cubicBezTo>
                  <a:cubicBezTo>
                    <a:pt x="708" y="169"/>
                    <a:pt x="712" y="213"/>
                    <a:pt x="705" y="250"/>
                  </a:cubicBezTo>
                  <a:cubicBezTo>
                    <a:pt x="701" y="265"/>
                    <a:pt x="679" y="272"/>
                    <a:pt x="668" y="261"/>
                  </a:cubicBezTo>
                  <a:lnTo>
                    <a:pt x="466" y="63"/>
                  </a:lnTo>
                  <a:cubicBezTo>
                    <a:pt x="437" y="34"/>
                    <a:pt x="404" y="1"/>
                    <a:pt x="360" y="1"/>
                  </a:cubicBezTo>
                  <a:cubicBezTo>
                    <a:pt x="353" y="1"/>
                    <a:pt x="342" y="1"/>
                    <a:pt x="338" y="8"/>
                  </a:cubicBezTo>
                  <a:cubicBezTo>
                    <a:pt x="323" y="23"/>
                    <a:pt x="334" y="41"/>
                    <a:pt x="342" y="56"/>
                  </a:cubicBezTo>
                  <a:lnTo>
                    <a:pt x="463" y="243"/>
                  </a:lnTo>
                  <a:cubicBezTo>
                    <a:pt x="470" y="257"/>
                    <a:pt x="452" y="272"/>
                    <a:pt x="441" y="261"/>
                  </a:cubicBezTo>
                  <a:cubicBezTo>
                    <a:pt x="441" y="261"/>
                    <a:pt x="441" y="261"/>
                    <a:pt x="441" y="261"/>
                  </a:cubicBezTo>
                  <a:cubicBezTo>
                    <a:pt x="367" y="199"/>
                    <a:pt x="298" y="129"/>
                    <a:pt x="224" y="67"/>
                  </a:cubicBezTo>
                  <a:cubicBezTo>
                    <a:pt x="221" y="59"/>
                    <a:pt x="147" y="8"/>
                    <a:pt x="144" y="8"/>
                  </a:cubicBezTo>
                  <a:cubicBezTo>
                    <a:pt x="78" y="1"/>
                    <a:pt x="177" y="129"/>
                    <a:pt x="217" y="180"/>
                  </a:cubicBezTo>
                  <a:cubicBezTo>
                    <a:pt x="250" y="221"/>
                    <a:pt x="301" y="265"/>
                    <a:pt x="323" y="312"/>
                  </a:cubicBezTo>
                  <a:cubicBezTo>
                    <a:pt x="331" y="327"/>
                    <a:pt x="316" y="345"/>
                    <a:pt x="301" y="342"/>
                  </a:cubicBezTo>
                  <a:cubicBezTo>
                    <a:pt x="279" y="334"/>
                    <a:pt x="257" y="327"/>
                    <a:pt x="235" y="316"/>
                  </a:cubicBezTo>
                  <a:cubicBezTo>
                    <a:pt x="169" y="283"/>
                    <a:pt x="107" y="243"/>
                    <a:pt x="48" y="199"/>
                  </a:cubicBezTo>
                  <a:cubicBezTo>
                    <a:pt x="41" y="195"/>
                    <a:pt x="34" y="188"/>
                    <a:pt x="23" y="191"/>
                  </a:cubicBezTo>
                  <a:cubicBezTo>
                    <a:pt x="19" y="191"/>
                    <a:pt x="15" y="195"/>
                    <a:pt x="12" y="199"/>
                  </a:cubicBezTo>
                  <a:cubicBezTo>
                    <a:pt x="4" y="210"/>
                    <a:pt x="1" y="221"/>
                    <a:pt x="1" y="232"/>
                  </a:cubicBezTo>
                  <a:cubicBezTo>
                    <a:pt x="4" y="257"/>
                    <a:pt x="19" y="276"/>
                    <a:pt x="37" y="294"/>
                  </a:cubicBezTo>
                  <a:cubicBezTo>
                    <a:pt x="63" y="320"/>
                    <a:pt x="89" y="345"/>
                    <a:pt x="114" y="364"/>
                  </a:cubicBezTo>
                  <a:cubicBezTo>
                    <a:pt x="158" y="397"/>
                    <a:pt x="206" y="422"/>
                    <a:pt x="239" y="459"/>
                  </a:cubicBezTo>
                  <a:cubicBezTo>
                    <a:pt x="243" y="463"/>
                    <a:pt x="246" y="466"/>
                    <a:pt x="243" y="474"/>
                  </a:cubicBezTo>
                  <a:cubicBezTo>
                    <a:pt x="243" y="474"/>
                    <a:pt x="239" y="477"/>
                    <a:pt x="235" y="477"/>
                  </a:cubicBezTo>
                  <a:cubicBezTo>
                    <a:pt x="162" y="470"/>
                    <a:pt x="96" y="441"/>
                    <a:pt x="23" y="437"/>
                  </a:cubicBezTo>
                  <a:cubicBezTo>
                    <a:pt x="19" y="437"/>
                    <a:pt x="15" y="437"/>
                    <a:pt x="12" y="441"/>
                  </a:cubicBezTo>
                  <a:cubicBezTo>
                    <a:pt x="1" y="448"/>
                    <a:pt x="4" y="459"/>
                    <a:pt x="8" y="470"/>
                  </a:cubicBezTo>
                  <a:cubicBezTo>
                    <a:pt x="23" y="492"/>
                    <a:pt x="173" y="558"/>
                    <a:pt x="213" y="576"/>
                  </a:cubicBezTo>
                  <a:cubicBezTo>
                    <a:pt x="323" y="628"/>
                    <a:pt x="397" y="694"/>
                    <a:pt x="514" y="708"/>
                  </a:cubicBezTo>
                  <a:cubicBezTo>
                    <a:pt x="558" y="712"/>
                    <a:pt x="602" y="712"/>
                    <a:pt x="635" y="694"/>
                  </a:cubicBezTo>
                </a:path>
              </a:pathLst>
            </a:custGeom>
            <a:solidFill>
              <a:srgbClr val="FDD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26"/>
            <p:cNvSpPr/>
            <p:nvPr/>
          </p:nvSpPr>
          <p:spPr>
            <a:xfrm>
              <a:off x="2994354" y="2360272"/>
              <a:ext cx="425492" cy="531810"/>
            </a:xfrm>
            <a:custGeom>
              <a:avLst/>
              <a:gdLst/>
              <a:ahLst/>
              <a:cxnLst/>
              <a:rect l="l" t="t" r="r" b="b"/>
              <a:pathLst>
                <a:path w="1925" h="2406" extrusionOk="0">
                  <a:moveTo>
                    <a:pt x="118" y="1955"/>
                  </a:moveTo>
                  <a:cubicBezTo>
                    <a:pt x="0" y="2083"/>
                    <a:pt x="26" y="2292"/>
                    <a:pt x="180" y="2369"/>
                  </a:cubicBezTo>
                  <a:cubicBezTo>
                    <a:pt x="235" y="2398"/>
                    <a:pt x="297" y="2405"/>
                    <a:pt x="367" y="2372"/>
                  </a:cubicBezTo>
                  <a:cubicBezTo>
                    <a:pt x="547" y="2288"/>
                    <a:pt x="1764" y="532"/>
                    <a:pt x="1903" y="430"/>
                  </a:cubicBezTo>
                  <a:cubicBezTo>
                    <a:pt x="1917" y="415"/>
                    <a:pt x="1925" y="393"/>
                    <a:pt x="1917" y="375"/>
                  </a:cubicBezTo>
                  <a:cubicBezTo>
                    <a:pt x="1892" y="312"/>
                    <a:pt x="1844" y="1"/>
                    <a:pt x="1800" y="15"/>
                  </a:cubicBezTo>
                  <a:cubicBezTo>
                    <a:pt x="1756" y="34"/>
                    <a:pt x="532" y="1573"/>
                    <a:pt x="367" y="1705"/>
                  </a:cubicBezTo>
                  <a:cubicBezTo>
                    <a:pt x="316" y="1746"/>
                    <a:pt x="268" y="1793"/>
                    <a:pt x="224" y="1841"/>
                  </a:cubicBezTo>
                  <a:close/>
                </a:path>
              </a:pathLst>
            </a:custGeom>
            <a:solidFill>
              <a:srgbClr val="FDD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26"/>
            <p:cNvSpPr/>
            <p:nvPr/>
          </p:nvSpPr>
          <p:spPr>
            <a:xfrm>
              <a:off x="2934454" y="2740230"/>
              <a:ext cx="206668" cy="217498"/>
            </a:xfrm>
            <a:custGeom>
              <a:avLst/>
              <a:gdLst/>
              <a:ahLst/>
              <a:cxnLst/>
              <a:rect l="l" t="t" r="r" b="b"/>
              <a:pathLst>
                <a:path w="935" h="984" extrusionOk="0">
                  <a:moveTo>
                    <a:pt x="403" y="983"/>
                  </a:moveTo>
                  <a:cubicBezTo>
                    <a:pt x="403" y="983"/>
                    <a:pt x="0" y="532"/>
                    <a:pt x="205" y="327"/>
                  </a:cubicBezTo>
                  <a:cubicBezTo>
                    <a:pt x="411" y="126"/>
                    <a:pt x="550" y="1"/>
                    <a:pt x="550" y="1"/>
                  </a:cubicBezTo>
                  <a:lnTo>
                    <a:pt x="891" y="353"/>
                  </a:lnTo>
                  <a:cubicBezTo>
                    <a:pt x="935" y="400"/>
                    <a:pt x="935" y="474"/>
                    <a:pt x="887" y="518"/>
                  </a:cubicBezTo>
                  <a:close/>
                </a:path>
              </a:pathLst>
            </a:custGeom>
            <a:solidFill>
              <a:srgbClr val="EF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26"/>
            <p:cNvSpPr/>
            <p:nvPr/>
          </p:nvSpPr>
          <p:spPr>
            <a:xfrm>
              <a:off x="2691317" y="3198875"/>
              <a:ext cx="418198" cy="790200"/>
            </a:xfrm>
            <a:custGeom>
              <a:avLst/>
              <a:gdLst/>
              <a:ahLst/>
              <a:cxnLst/>
              <a:rect l="l" t="t" r="r" b="b"/>
              <a:pathLst>
                <a:path w="1892" h="3575" extrusionOk="0">
                  <a:moveTo>
                    <a:pt x="173" y="85"/>
                  </a:moveTo>
                  <a:cubicBezTo>
                    <a:pt x="173" y="85"/>
                    <a:pt x="26" y="1"/>
                    <a:pt x="11" y="880"/>
                  </a:cubicBezTo>
                  <a:cubicBezTo>
                    <a:pt x="0" y="1280"/>
                    <a:pt x="37" y="1844"/>
                    <a:pt x="99" y="2339"/>
                  </a:cubicBezTo>
                  <a:cubicBezTo>
                    <a:pt x="125" y="2556"/>
                    <a:pt x="180" y="2757"/>
                    <a:pt x="202" y="2926"/>
                  </a:cubicBezTo>
                  <a:cubicBezTo>
                    <a:pt x="224" y="3087"/>
                    <a:pt x="242" y="3219"/>
                    <a:pt x="253" y="3307"/>
                  </a:cubicBezTo>
                  <a:cubicBezTo>
                    <a:pt x="264" y="3384"/>
                    <a:pt x="257" y="3428"/>
                    <a:pt x="257" y="3428"/>
                  </a:cubicBezTo>
                  <a:lnTo>
                    <a:pt x="495" y="3476"/>
                  </a:lnTo>
                  <a:lnTo>
                    <a:pt x="470" y="3281"/>
                  </a:lnTo>
                  <a:lnTo>
                    <a:pt x="734" y="1240"/>
                  </a:lnTo>
                  <a:lnTo>
                    <a:pt x="1019" y="1284"/>
                  </a:lnTo>
                  <a:lnTo>
                    <a:pt x="1580" y="3575"/>
                  </a:lnTo>
                  <a:lnTo>
                    <a:pt x="1892" y="3439"/>
                  </a:lnTo>
                  <a:lnTo>
                    <a:pt x="1738" y="3322"/>
                  </a:lnTo>
                  <a:lnTo>
                    <a:pt x="1683" y="1287"/>
                  </a:lnTo>
                  <a:lnTo>
                    <a:pt x="1683" y="81"/>
                  </a:lnTo>
                  <a:close/>
                </a:path>
              </a:pathLst>
            </a:custGeom>
            <a:solidFill>
              <a:srgbClr val="F7D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26"/>
            <p:cNvSpPr/>
            <p:nvPr/>
          </p:nvSpPr>
          <p:spPr>
            <a:xfrm>
              <a:off x="2637826" y="3174561"/>
              <a:ext cx="573807" cy="444280"/>
            </a:xfrm>
            <a:custGeom>
              <a:avLst/>
              <a:gdLst/>
              <a:ahLst/>
              <a:cxnLst/>
              <a:rect l="l" t="t" r="r" b="b"/>
              <a:pathLst>
                <a:path w="2596" h="2010" extrusionOk="0">
                  <a:moveTo>
                    <a:pt x="257" y="1"/>
                  </a:moveTo>
                  <a:cubicBezTo>
                    <a:pt x="257" y="1"/>
                    <a:pt x="0" y="562"/>
                    <a:pt x="41" y="1049"/>
                  </a:cubicBezTo>
                  <a:cubicBezTo>
                    <a:pt x="74" y="1423"/>
                    <a:pt x="15" y="1779"/>
                    <a:pt x="15" y="1779"/>
                  </a:cubicBezTo>
                  <a:cubicBezTo>
                    <a:pt x="15" y="1779"/>
                    <a:pt x="81" y="2009"/>
                    <a:pt x="521" y="1705"/>
                  </a:cubicBezTo>
                  <a:cubicBezTo>
                    <a:pt x="847" y="1478"/>
                    <a:pt x="840" y="1910"/>
                    <a:pt x="1130" y="1877"/>
                  </a:cubicBezTo>
                  <a:cubicBezTo>
                    <a:pt x="1419" y="1848"/>
                    <a:pt x="1690" y="1625"/>
                    <a:pt x="1808" y="1760"/>
                  </a:cubicBezTo>
                  <a:cubicBezTo>
                    <a:pt x="1925" y="1896"/>
                    <a:pt x="2596" y="1753"/>
                    <a:pt x="2533" y="1628"/>
                  </a:cubicBezTo>
                  <a:cubicBezTo>
                    <a:pt x="2467" y="1507"/>
                    <a:pt x="1925" y="902"/>
                    <a:pt x="2002" y="2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26"/>
            <p:cNvSpPr/>
            <p:nvPr/>
          </p:nvSpPr>
          <p:spPr>
            <a:xfrm>
              <a:off x="2666119" y="2783994"/>
              <a:ext cx="441849" cy="519653"/>
            </a:xfrm>
            <a:custGeom>
              <a:avLst/>
              <a:gdLst/>
              <a:ahLst/>
              <a:cxnLst/>
              <a:rect l="l" t="t" r="r" b="b"/>
              <a:pathLst>
                <a:path w="1999" h="2351" extrusionOk="0">
                  <a:moveTo>
                    <a:pt x="510" y="257"/>
                  </a:moveTo>
                  <a:lnTo>
                    <a:pt x="30" y="1797"/>
                  </a:lnTo>
                  <a:cubicBezTo>
                    <a:pt x="1" y="1903"/>
                    <a:pt x="67" y="2010"/>
                    <a:pt x="173" y="2024"/>
                  </a:cubicBezTo>
                  <a:cubicBezTo>
                    <a:pt x="565" y="2079"/>
                    <a:pt x="1929" y="2351"/>
                    <a:pt x="1958" y="1922"/>
                  </a:cubicBezTo>
                  <a:cubicBezTo>
                    <a:pt x="1999" y="1277"/>
                    <a:pt x="1529" y="56"/>
                    <a:pt x="1357" y="23"/>
                  </a:cubicBezTo>
                  <a:cubicBezTo>
                    <a:pt x="1229" y="1"/>
                    <a:pt x="848" y="78"/>
                    <a:pt x="657" y="118"/>
                  </a:cubicBezTo>
                  <a:cubicBezTo>
                    <a:pt x="584" y="133"/>
                    <a:pt x="529" y="188"/>
                    <a:pt x="510" y="2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26"/>
            <p:cNvSpPr/>
            <p:nvPr/>
          </p:nvSpPr>
          <p:spPr>
            <a:xfrm>
              <a:off x="2803823" y="2739567"/>
              <a:ext cx="192300" cy="106318"/>
            </a:xfrm>
            <a:custGeom>
              <a:avLst/>
              <a:gdLst/>
              <a:ahLst/>
              <a:cxnLst/>
              <a:rect l="l" t="t" r="r" b="b"/>
              <a:pathLst>
                <a:path w="870" h="481" extrusionOk="0">
                  <a:moveTo>
                    <a:pt x="41" y="41"/>
                  </a:moveTo>
                  <a:cubicBezTo>
                    <a:pt x="41" y="41"/>
                    <a:pt x="118" y="294"/>
                    <a:pt x="1" y="323"/>
                  </a:cubicBezTo>
                  <a:cubicBezTo>
                    <a:pt x="1" y="323"/>
                    <a:pt x="397" y="480"/>
                    <a:pt x="635" y="352"/>
                  </a:cubicBezTo>
                  <a:cubicBezTo>
                    <a:pt x="870" y="220"/>
                    <a:pt x="646" y="213"/>
                    <a:pt x="646" y="213"/>
                  </a:cubicBezTo>
                  <a:cubicBezTo>
                    <a:pt x="646" y="213"/>
                    <a:pt x="573" y="74"/>
                    <a:pt x="606" y="37"/>
                  </a:cubicBezTo>
                  <a:cubicBezTo>
                    <a:pt x="639" y="0"/>
                    <a:pt x="41" y="41"/>
                    <a:pt x="41" y="41"/>
                  </a:cubicBezTo>
                  <a:close/>
                </a:path>
              </a:pathLst>
            </a:custGeom>
            <a:solidFill>
              <a:srgbClr val="F7D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26"/>
            <p:cNvSpPr/>
            <p:nvPr/>
          </p:nvSpPr>
          <p:spPr>
            <a:xfrm>
              <a:off x="2594946" y="2333527"/>
              <a:ext cx="564081" cy="457321"/>
            </a:xfrm>
            <a:custGeom>
              <a:avLst/>
              <a:gdLst/>
              <a:ahLst/>
              <a:cxnLst/>
              <a:rect l="l" t="t" r="r" b="b"/>
              <a:pathLst>
                <a:path w="2552" h="2069" extrusionOk="0">
                  <a:moveTo>
                    <a:pt x="2379" y="301"/>
                  </a:moveTo>
                  <a:cubicBezTo>
                    <a:pt x="2379" y="301"/>
                    <a:pt x="2551" y="1203"/>
                    <a:pt x="2167" y="1672"/>
                  </a:cubicBezTo>
                  <a:cubicBezTo>
                    <a:pt x="1917" y="1977"/>
                    <a:pt x="528" y="2068"/>
                    <a:pt x="264" y="1518"/>
                  </a:cubicBezTo>
                  <a:cubicBezTo>
                    <a:pt x="0" y="972"/>
                    <a:pt x="264" y="283"/>
                    <a:pt x="436" y="144"/>
                  </a:cubicBezTo>
                  <a:cubicBezTo>
                    <a:pt x="609" y="4"/>
                    <a:pt x="2090" y="1"/>
                    <a:pt x="2379" y="301"/>
                  </a:cubicBezTo>
                  <a:close/>
                </a:path>
              </a:pathLst>
            </a:custGeom>
            <a:solidFill>
              <a:srgbClr val="FDE0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26"/>
            <p:cNvSpPr/>
            <p:nvPr/>
          </p:nvSpPr>
          <p:spPr>
            <a:xfrm>
              <a:off x="2581021" y="2484272"/>
              <a:ext cx="60343" cy="150083"/>
            </a:xfrm>
            <a:custGeom>
              <a:avLst/>
              <a:gdLst/>
              <a:ahLst/>
              <a:cxnLst/>
              <a:rect l="l" t="t" r="r" b="b"/>
              <a:pathLst>
                <a:path w="273" h="679" extrusionOk="0">
                  <a:moveTo>
                    <a:pt x="250" y="85"/>
                  </a:moveTo>
                  <a:cubicBezTo>
                    <a:pt x="250" y="85"/>
                    <a:pt x="82" y="1"/>
                    <a:pt x="41" y="206"/>
                  </a:cubicBezTo>
                  <a:cubicBezTo>
                    <a:pt x="1" y="407"/>
                    <a:pt x="27" y="679"/>
                    <a:pt x="272" y="638"/>
                  </a:cubicBezTo>
                </a:path>
              </a:pathLst>
            </a:custGeom>
            <a:solidFill>
              <a:srgbClr val="F7D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26"/>
            <p:cNvSpPr/>
            <p:nvPr/>
          </p:nvSpPr>
          <p:spPr>
            <a:xfrm>
              <a:off x="2713199" y="3718968"/>
              <a:ext cx="107865" cy="235181"/>
            </a:xfrm>
            <a:custGeom>
              <a:avLst/>
              <a:gdLst/>
              <a:ahLst/>
              <a:cxnLst/>
              <a:rect l="l" t="t" r="r" b="b"/>
              <a:pathLst>
                <a:path w="488" h="1064" extrusionOk="0">
                  <a:moveTo>
                    <a:pt x="0" y="1"/>
                  </a:moveTo>
                  <a:cubicBezTo>
                    <a:pt x="37" y="258"/>
                    <a:pt x="176" y="1016"/>
                    <a:pt x="180" y="1057"/>
                  </a:cubicBezTo>
                  <a:lnTo>
                    <a:pt x="389" y="1064"/>
                  </a:lnTo>
                  <a:lnTo>
                    <a:pt x="371" y="928"/>
                  </a:lnTo>
                  <a:lnTo>
                    <a:pt x="488" y="5"/>
                  </a:lnTo>
                  <a:cubicBezTo>
                    <a:pt x="378" y="38"/>
                    <a:pt x="48" y="8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26"/>
            <p:cNvSpPr/>
            <p:nvPr/>
          </p:nvSpPr>
          <p:spPr>
            <a:xfrm>
              <a:off x="2663024" y="3921656"/>
              <a:ext cx="154946" cy="76257"/>
            </a:xfrm>
            <a:custGeom>
              <a:avLst/>
              <a:gdLst/>
              <a:ahLst/>
              <a:cxnLst/>
              <a:rect l="l" t="t" r="r" b="b"/>
              <a:pathLst>
                <a:path w="701" h="345" extrusionOk="0">
                  <a:moveTo>
                    <a:pt x="374" y="0"/>
                  </a:moveTo>
                  <a:cubicBezTo>
                    <a:pt x="374" y="0"/>
                    <a:pt x="326" y="66"/>
                    <a:pt x="249" y="99"/>
                  </a:cubicBezTo>
                  <a:cubicBezTo>
                    <a:pt x="143" y="147"/>
                    <a:pt x="0" y="173"/>
                    <a:pt x="7" y="283"/>
                  </a:cubicBezTo>
                  <a:cubicBezTo>
                    <a:pt x="15" y="345"/>
                    <a:pt x="374" y="297"/>
                    <a:pt x="414" y="290"/>
                  </a:cubicBezTo>
                  <a:cubicBezTo>
                    <a:pt x="451" y="286"/>
                    <a:pt x="609" y="301"/>
                    <a:pt x="653" y="239"/>
                  </a:cubicBezTo>
                  <a:cubicBezTo>
                    <a:pt x="700" y="180"/>
                    <a:pt x="598" y="15"/>
                    <a:pt x="598" y="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26"/>
            <p:cNvSpPr/>
            <p:nvPr/>
          </p:nvSpPr>
          <p:spPr>
            <a:xfrm>
              <a:off x="3070390" y="3961442"/>
              <a:ext cx="36692" cy="14588"/>
            </a:xfrm>
            <a:custGeom>
              <a:avLst/>
              <a:gdLst/>
              <a:ahLst/>
              <a:cxnLst/>
              <a:rect l="l" t="t" r="r" b="b"/>
              <a:pathLst>
                <a:path w="166" h="66" extrusionOk="0">
                  <a:moveTo>
                    <a:pt x="151" y="0"/>
                  </a:moveTo>
                  <a:lnTo>
                    <a:pt x="1" y="66"/>
                  </a:lnTo>
                  <a:lnTo>
                    <a:pt x="166" y="59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26"/>
            <p:cNvSpPr/>
            <p:nvPr/>
          </p:nvSpPr>
          <p:spPr>
            <a:xfrm>
              <a:off x="2975787" y="3710126"/>
              <a:ext cx="128200" cy="266789"/>
            </a:xfrm>
            <a:custGeom>
              <a:avLst/>
              <a:gdLst/>
              <a:ahLst/>
              <a:cxnLst/>
              <a:rect l="l" t="t" r="r" b="b"/>
              <a:pathLst>
                <a:path w="580" h="1207" extrusionOk="0">
                  <a:moveTo>
                    <a:pt x="572" y="1100"/>
                  </a:moveTo>
                  <a:lnTo>
                    <a:pt x="451" y="1009"/>
                  </a:lnTo>
                  <a:lnTo>
                    <a:pt x="429" y="1"/>
                  </a:lnTo>
                  <a:cubicBezTo>
                    <a:pt x="359" y="41"/>
                    <a:pt x="55" y="70"/>
                    <a:pt x="0" y="70"/>
                  </a:cubicBezTo>
                  <a:lnTo>
                    <a:pt x="279" y="1207"/>
                  </a:lnTo>
                  <a:lnTo>
                    <a:pt x="429" y="1203"/>
                  </a:lnTo>
                  <a:lnTo>
                    <a:pt x="579" y="1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26"/>
            <p:cNvSpPr/>
            <p:nvPr/>
          </p:nvSpPr>
          <p:spPr>
            <a:xfrm>
              <a:off x="3006511" y="3923203"/>
              <a:ext cx="154061" cy="70731"/>
            </a:xfrm>
            <a:custGeom>
              <a:avLst/>
              <a:gdLst/>
              <a:ahLst/>
              <a:cxnLst/>
              <a:rect l="l" t="t" r="r" b="b"/>
              <a:pathLst>
                <a:path w="697" h="320" extrusionOk="0">
                  <a:moveTo>
                    <a:pt x="316" y="1"/>
                  </a:moveTo>
                  <a:cubicBezTo>
                    <a:pt x="316" y="1"/>
                    <a:pt x="367" y="63"/>
                    <a:pt x="444" y="92"/>
                  </a:cubicBezTo>
                  <a:cubicBezTo>
                    <a:pt x="554" y="133"/>
                    <a:pt x="697" y="151"/>
                    <a:pt x="693" y="261"/>
                  </a:cubicBezTo>
                  <a:cubicBezTo>
                    <a:pt x="693" y="320"/>
                    <a:pt x="330" y="294"/>
                    <a:pt x="290" y="290"/>
                  </a:cubicBezTo>
                  <a:cubicBezTo>
                    <a:pt x="250" y="287"/>
                    <a:pt x="96" y="312"/>
                    <a:pt x="48" y="254"/>
                  </a:cubicBezTo>
                  <a:cubicBezTo>
                    <a:pt x="0" y="195"/>
                    <a:pt x="88" y="26"/>
                    <a:pt x="88" y="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26"/>
            <p:cNvSpPr/>
            <p:nvPr/>
          </p:nvSpPr>
          <p:spPr>
            <a:xfrm>
              <a:off x="3349998" y="2273627"/>
              <a:ext cx="189869" cy="173512"/>
            </a:xfrm>
            <a:custGeom>
              <a:avLst/>
              <a:gdLst/>
              <a:ahLst/>
              <a:cxnLst/>
              <a:rect l="l" t="t" r="r" b="b"/>
              <a:pathLst>
                <a:path w="859" h="785" extrusionOk="0">
                  <a:moveTo>
                    <a:pt x="52" y="686"/>
                  </a:moveTo>
                  <a:cubicBezTo>
                    <a:pt x="8" y="547"/>
                    <a:pt x="1" y="389"/>
                    <a:pt x="59" y="257"/>
                  </a:cubicBezTo>
                  <a:cubicBezTo>
                    <a:pt x="63" y="250"/>
                    <a:pt x="67" y="242"/>
                    <a:pt x="74" y="239"/>
                  </a:cubicBezTo>
                  <a:cubicBezTo>
                    <a:pt x="78" y="239"/>
                    <a:pt x="81" y="242"/>
                    <a:pt x="85" y="242"/>
                  </a:cubicBezTo>
                  <a:cubicBezTo>
                    <a:pt x="118" y="264"/>
                    <a:pt x="118" y="308"/>
                    <a:pt x="133" y="341"/>
                  </a:cubicBezTo>
                  <a:cubicBezTo>
                    <a:pt x="140" y="356"/>
                    <a:pt x="162" y="360"/>
                    <a:pt x="173" y="345"/>
                  </a:cubicBezTo>
                  <a:lnTo>
                    <a:pt x="338" y="122"/>
                  </a:lnTo>
                  <a:cubicBezTo>
                    <a:pt x="363" y="85"/>
                    <a:pt x="389" y="52"/>
                    <a:pt x="433" y="41"/>
                  </a:cubicBezTo>
                  <a:cubicBezTo>
                    <a:pt x="440" y="41"/>
                    <a:pt x="451" y="41"/>
                    <a:pt x="459" y="48"/>
                  </a:cubicBezTo>
                  <a:cubicBezTo>
                    <a:pt x="473" y="59"/>
                    <a:pt x="466" y="78"/>
                    <a:pt x="459" y="92"/>
                  </a:cubicBezTo>
                  <a:lnTo>
                    <a:pt x="371" y="297"/>
                  </a:lnTo>
                  <a:cubicBezTo>
                    <a:pt x="363" y="312"/>
                    <a:pt x="382" y="327"/>
                    <a:pt x="393" y="312"/>
                  </a:cubicBezTo>
                  <a:cubicBezTo>
                    <a:pt x="393" y="312"/>
                    <a:pt x="396" y="312"/>
                    <a:pt x="396" y="312"/>
                  </a:cubicBezTo>
                  <a:cubicBezTo>
                    <a:pt x="459" y="239"/>
                    <a:pt x="514" y="162"/>
                    <a:pt x="576" y="85"/>
                  </a:cubicBezTo>
                  <a:cubicBezTo>
                    <a:pt x="580" y="81"/>
                    <a:pt x="642" y="19"/>
                    <a:pt x="649" y="19"/>
                  </a:cubicBezTo>
                  <a:cubicBezTo>
                    <a:pt x="715" y="1"/>
                    <a:pt x="635" y="140"/>
                    <a:pt x="602" y="198"/>
                  </a:cubicBezTo>
                  <a:cubicBezTo>
                    <a:pt x="576" y="246"/>
                    <a:pt x="532" y="297"/>
                    <a:pt x="517" y="345"/>
                  </a:cubicBezTo>
                  <a:cubicBezTo>
                    <a:pt x="514" y="363"/>
                    <a:pt x="528" y="374"/>
                    <a:pt x="543" y="371"/>
                  </a:cubicBezTo>
                  <a:cubicBezTo>
                    <a:pt x="565" y="360"/>
                    <a:pt x="587" y="349"/>
                    <a:pt x="605" y="334"/>
                  </a:cubicBezTo>
                  <a:cubicBezTo>
                    <a:pt x="664" y="294"/>
                    <a:pt x="723" y="246"/>
                    <a:pt x="774" y="191"/>
                  </a:cubicBezTo>
                  <a:cubicBezTo>
                    <a:pt x="778" y="184"/>
                    <a:pt x="785" y="176"/>
                    <a:pt x="796" y="180"/>
                  </a:cubicBezTo>
                  <a:cubicBezTo>
                    <a:pt x="800" y="180"/>
                    <a:pt x="803" y="184"/>
                    <a:pt x="807" y="187"/>
                  </a:cubicBezTo>
                  <a:cubicBezTo>
                    <a:pt x="818" y="195"/>
                    <a:pt x="822" y="202"/>
                    <a:pt x="822" y="213"/>
                  </a:cubicBezTo>
                  <a:cubicBezTo>
                    <a:pt x="825" y="242"/>
                    <a:pt x="811" y="264"/>
                    <a:pt x="800" y="283"/>
                  </a:cubicBezTo>
                  <a:cubicBezTo>
                    <a:pt x="778" y="312"/>
                    <a:pt x="756" y="341"/>
                    <a:pt x="730" y="363"/>
                  </a:cubicBezTo>
                  <a:cubicBezTo>
                    <a:pt x="693" y="400"/>
                    <a:pt x="653" y="433"/>
                    <a:pt x="624" y="477"/>
                  </a:cubicBezTo>
                  <a:cubicBezTo>
                    <a:pt x="620" y="481"/>
                    <a:pt x="616" y="488"/>
                    <a:pt x="620" y="492"/>
                  </a:cubicBezTo>
                  <a:cubicBezTo>
                    <a:pt x="624" y="492"/>
                    <a:pt x="627" y="495"/>
                    <a:pt x="631" y="495"/>
                  </a:cubicBezTo>
                  <a:cubicBezTo>
                    <a:pt x="701" y="477"/>
                    <a:pt x="763" y="437"/>
                    <a:pt x="833" y="422"/>
                  </a:cubicBezTo>
                  <a:cubicBezTo>
                    <a:pt x="836" y="422"/>
                    <a:pt x="844" y="422"/>
                    <a:pt x="847" y="422"/>
                  </a:cubicBezTo>
                  <a:cubicBezTo>
                    <a:pt x="858" y="429"/>
                    <a:pt x="855" y="444"/>
                    <a:pt x="851" y="451"/>
                  </a:cubicBezTo>
                  <a:cubicBezTo>
                    <a:pt x="844" y="477"/>
                    <a:pt x="704" y="561"/>
                    <a:pt x="668" y="591"/>
                  </a:cubicBezTo>
                  <a:cubicBezTo>
                    <a:pt x="569" y="657"/>
                    <a:pt x="503" y="734"/>
                    <a:pt x="389" y="763"/>
                  </a:cubicBezTo>
                  <a:cubicBezTo>
                    <a:pt x="349" y="774"/>
                    <a:pt x="305" y="785"/>
                    <a:pt x="268" y="770"/>
                  </a:cubicBezTo>
                </a:path>
              </a:pathLst>
            </a:custGeom>
            <a:solidFill>
              <a:srgbClr val="FDD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26"/>
            <p:cNvSpPr/>
            <p:nvPr/>
          </p:nvSpPr>
          <p:spPr>
            <a:xfrm>
              <a:off x="2803160" y="2839253"/>
              <a:ext cx="80457" cy="114275"/>
            </a:xfrm>
            <a:custGeom>
              <a:avLst/>
              <a:gdLst/>
              <a:ahLst/>
              <a:cxnLst/>
              <a:rect l="l" t="t" r="r" b="b"/>
              <a:pathLst>
                <a:path w="364" h="517" extrusionOk="0">
                  <a:moveTo>
                    <a:pt x="52" y="73"/>
                  </a:moveTo>
                  <a:cubicBezTo>
                    <a:pt x="0" y="132"/>
                    <a:pt x="8" y="400"/>
                    <a:pt x="66" y="455"/>
                  </a:cubicBezTo>
                  <a:cubicBezTo>
                    <a:pt x="136" y="517"/>
                    <a:pt x="363" y="286"/>
                    <a:pt x="363" y="286"/>
                  </a:cubicBezTo>
                  <a:lnTo>
                    <a:pt x="360" y="172"/>
                  </a:lnTo>
                  <a:cubicBezTo>
                    <a:pt x="360" y="172"/>
                    <a:pt x="110" y="0"/>
                    <a:pt x="52" y="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26"/>
            <p:cNvSpPr/>
            <p:nvPr/>
          </p:nvSpPr>
          <p:spPr>
            <a:xfrm>
              <a:off x="2904393" y="2834390"/>
              <a:ext cx="81341" cy="114275"/>
            </a:xfrm>
            <a:custGeom>
              <a:avLst/>
              <a:gdLst/>
              <a:ahLst/>
              <a:cxnLst/>
              <a:rect l="l" t="t" r="r" b="b"/>
              <a:pathLst>
                <a:path w="368" h="517" extrusionOk="0">
                  <a:moveTo>
                    <a:pt x="297" y="66"/>
                  </a:moveTo>
                  <a:cubicBezTo>
                    <a:pt x="356" y="125"/>
                    <a:pt x="367" y="392"/>
                    <a:pt x="312" y="447"/>
                  </a:cubicBezTo>
                  <a:cubicBezTo>
                    <a:pt x="250" y="517"/>
                    <a:pt x="4" y="304"/>
                    <a:pt x="4" y="304"/>
                  </a:cubicBezTo>
                  <a:lnTo>
                    <a:pt x="0" y="191"/>
                  </a:lnTo>
                  <a:cubicBezTo>
                    <a:pt x="0" y="191"/>
                    <a:pt x="235" y="0"/>
                    <a:pt x="297" y="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26"/>
            <p:cNvSpPr/>
            <p:nvPr/>
          </p:nvSpPr>
          <p:spPr>
            <a:xfrm>
              <a:off x="2865491" y="2861135"/>
              <a:ext cx="56143" cy="55259"/>
            </a:xfrm>
            <a:custGeom>
              <a:avLst/>
              <a:gdLst/>
              <a:ahLst/>
              <a:cxnLst/>
              <a:rect l="l" t="t" r="r" b="b"/>
              <a:pathLst>
                <a:path w="254" h="250" extrusionOk="0">
                  <a:moveTo>
                    <a:pt x="250" y="121"/>
                  </a:moveTo>
                  <a:cubicBezTo>
                    <a:pt x="253" y="187"/>
                    <a:pt x="198" y="246"/>
                    <a:pt x="133" y="246"/>
                  </a:cubicBezTo>
                  <a:cubicBezTo>
                    <a:pt x="63" y="249"/>
                    <a:pt x="4" y="198"/>
                    <a:pt x="4" y="128"/>
                  </a:cubicBezTo>
                  <a:cubicBezTo>
                    <a:pt x="1" y="62"/>
                    <a:pt x="52" y="4"/>
                    <a:pt x="122" y="0"/>
                  </a:cubicBezTo>
                  <a:cubicBezTo>
                    <a:pt x="191" y="0"/>
                    <a:pt x="246" y="51"/>
                    <a:pt x="250" y="1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26"/>
            <p:cNvSpPr/>
            <p:nvPr/>
          </p:nvSpPr>
          <p:spPr>
            <a:xfrm>
              <a:off x="2586768" y="2217706"/>
              <a:ext cx="612709" cy="321164"/>
            </a:xfrm>
            <a:custGeom>
              <a:avLst/>
              <a:gdLst/>
              <a:ahLst/>
              <a:cxnLst/>
              <a:rect l="l" t="t" r="r" b="b"/>
              <a:pathLst>
                <a:path w="2772" h="1453" extrusionOk="0">
                  <a:moveTo>
                    <a:pt x="473" y="668"/>
                  </a:moveTo>
                  <a:cubicBezTo>
                    <a:pt x="473" y="668"/>
                    <a:pt x="2468" y="957"/>
                    <a:pt x="2446" y="1452"/>
                  </a:cubicBezTo>
                  <a:cubicBezTo>
                    <a:pt x="2446" y="1452"/>
                    <a:pt x="2772" y="869"/>
                    <a:pt x="2486" y="620"/>
                  </a:cubicBezTo>
                  <a:cubicBezTo>
                    <a:pt x="2200" y="371"/>
                    <a:pt x="1247" y="1"/>
                    <a:pt x="613" y="418"/>
                  </a:cubicBezTo>
                  <a:cubicBezTo>
                    <a:pt x="389" y="565"/>
                    <a:pt x="1" y="921"/>
                    <a:pt x="188" y="1273"/>
                  </a:cubicBezTo>
                  <a:cubicBezTo>
                    <a:pt x="188" y="1273"/>
                    <a:pt x="433" y="1427"/>
                    <a:pt x="473" y="668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8" name="Google Shape;1238;p26"/>
          <p:cNvSpPr/>
          <p:nvPr/>
        </p:nvSpPr>
        <p:spPr>
          <a:xfrm>
            <a:off x="1254247" y="1307017"/>
            <a:ext cx="41111" cy="41111"/>
          </a:xfrm>
          <a:custGeom>
            <a:avLst/>
            <a:gdLst/>
            <a:ahLst/>
            <a:cxnLst/>
            <a:rect l="l" t="t" r="r" b="b"/>
            <a:pathLst>
              <a:path w="894" h="894" extrusionOk="0">
                <a:moveTo>
                  <a:pt x="358" y="1"/>
                </a:moveTo>
                <a:lnTo>
                  <a:pt x="203" y="72"/>
                </a:lnTo>
                <a:lnTo>
                  <a:pt x="84" y="191"/>
                </a:lnTo>
                <a:lnTo>
                  <a:pt x="12" y="346"/>
                </a:lnTo>
                <a:lnTo>
                  <a:pt x="0" y="441"/>
                </a:lnTo>
                <a:lnTo>
                  <a:pt x="12" y="537"/>
                </a:lnTo>
                <a:lnTo>
                  <a:pt x="84" y="703"/>
                </a:lnTo>
                <a:lnTo>
                  <a:pt x="203" y="822"/>
                </a:lnTo>
                <a:lnTo>
                  <a:pt x="358" y="882"/>
                </a:lnTo>
                <a:lnTo>
                  <a:pt x="453" y="894"/>
                </a:lnTo>
                <a:lnTo>
                  <a:pt x="548" y="882"/>
                </a:lnTo>
                <a:lnTo>
                  <a:pt x="703" y="822"/>
                </a:lnTo>
                <a:lnTo>
                  <a:pt x="822" y="703"/>
                </a:lnTo>
                <a:lnTo>
                  <a:pt x="893" y="537"/>
                </a:lnTo>
                <a:lnTo>
                  <a:pt x="893" y="441"/>
                </a:lnTo>
                <a:lnTo>
                  <a:pt x="893" y="346"/>
                </a:lnTo>
                <a:lnTo>
                  <a:pt x="822" y="191"/>
                </a:lnTo>
                <a:lnTo>
                  <a:pt x="703" y="72"/>
                </a:lnTo>
                <a:lnTo>
                  <a:pt x="548" y="1"/>
                </a:ln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39" name="Google Shape;1239;p26"/>
          <p:cNvGrpSpPr/>
          <p:nvPr/>
        </p:nvGrpSpPr>
        <p:grpSpPr>
          <a:xfrm>
            <a:off x="774063" y="1277449"/>
            <a:ext cx="1002565" cy="2795578"/>
            <a:chOff x="774063" y="1277449"/>
            <a:chExt cx="1002565" cy="2795578"/>
          </a:xfrm>
        </p:grpSpPr>
        <p:sp>
          <p:nvSpPr>
            <p:cNvPr id="1240" name="Google Shape;1240;p26"/>
            <p:cNvSpPr/>
            <p:nvPr/>
          </p:nvSpPr>
          <p:spPr>
            <a:xfrm>
              <a:off x="1213231" y="1969048"/>
              <a:ext cx="124237" cy="2103979"/>
            </a:xfrm>
            <a:custGeom>
              <a:avLst/>
              <a:gdLst/>
              <a:ahLst/>
              <a:cxnLst/>
              <a:rect l="l" t="t" r="r" b="b"/>
              <a:pathLst>
                <a:path w="2394" h="40543" extrusionOk="0">
                  <a:moveTo>
                    <a:pt x="619" y="0"/>
                  </a:moveTo>
                  <a:lnTo>
                    <a:pt x="345" y="119"/>
                  </a:lnTo>
                  <a:lnTo>
                    <a:pt x="131" y="334"/>
                  </a:lnTo>
                  <a:lnTo>
                    <a:pt x="12" y="607"/>
                  </a:lnTo>
                  <a:lnTo>
                    <a:pt x="0" y="774"/>
                  </a:lnTo>
                  <a:lnTo>
                    <a:pt x="0" y="40543"/>
                  </a:lnTo>
                  <a:lnTo>
                    <a:pt x="2393" y="40543"/>
                  </a:lnTo>
                  <a:lnTo>
                    <a:pt x="2393" y="750"/>
                  </a:lnTo>
                  <a:lnTo>
                    <a:pt x="2382" y="596"/>
                  </a:lnTo>
                  <a:lnTo>
                    <a:pt x="2274" y="322"/>
                  </a:lnTo>
                  <a:lnTo>
                    <a:pt x="2060" y="119"/>
                  </a:lnTo>
                  <a:lnTo>
                    <a:pt x="17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26"/>
            <p:cNvSpPr/>
            <p:nvPr/>
          </p:nvSpPr>
          <p:spPr>
            <a:xfrm>
              <a:off x="774063" y="1277449"/>
              <a:ext cx="1002565" cy="1002611"/>
            </a:xfrm>
            <a:custGeom>
              <a:avLst/>
              <a:gdLst/>
              <a:ahLst/>
              <a:cxnLst/>
              <a:rect l="l" t="t" r="r" b="b"/>
              <a:pathLst>
                <a:path w="21802" h="21803" extrusionOk="0">
                  <a:moveTo>
                    <a:pt x="10383" y="1"/>
                  </a:moveTo>
                  <a:lnTo>
                    <a:pt x="9335" y="108"/>
                  </a:lnTo>
                  <a:lnTo>
                    <a:pt x="8311" y="310"/>
                  </a:lnTo>
                  <a:lnTo>
                    <a:pt x="7299" y="608"/>
                  </a:lnTo>
                  <a:lnTo>
                    <a:pt x="6311" y="1001"/>
                  </a:lnTo>
                  <a:lnTo>
                    <a:pt x="5358" y="1501"/>
                  </a:lnTo>
                  <a:lnTo>
                    <a:pt x="4453" y="2108"/>
                  </a:lnTo>
                  <a:lnTo>
                    <a:pt x="3596" y="2799"/>
                  </a:lnTo>
                  <a:lnTo>
                    <a:pt x="3191" y="3192"/>
                  </a:lnTo>
                  <a:lnTo>
                    <a:pt x="2798" y="3597"/>
                  </a:lnTo>
                  <a:lnTo>
                    <a:pt x="2096" y="4454"/>
                  </a:lnTo>
                  <a:lnTo>
                    <a:pt x="1500" y="5359"/>
                  </a:lnTo>
                  <a:lnTo>
                    <a:pt x="1000" y="6311"/>
                  </a:lnTo>
                  <a:lnTo>
                    <a:pt x="607" y="7300"/>
                  </a:lnTo>
                  <a:lnTo>
                    <a:pt x="298" y="8312"/>
                  </a:lnTo>
                  <a:lnTo>
                    <a:pt x="107" y="9336"/>
                  </a:lnTo>
                  <a:lnTo>
                    <a:pt x="0" y="10384"/>
                  </a:lnTo>
                  <a:lnTo>
                    <a:pt x="0" y="11431"/>
                  </a:lnTo>
                  <a:lnTo>
                    <a:pt x="107" y="12479"/>
                  </a:lnTo>
                  <a:lnTo>
                    <a:pt x="298" y="13503"/>
                  </a:lnTo>
                  <a:lnTo>
                    <a:pt x="607" y="14515"/>
                  </a:lnTo>
                  <a:lnTo>
                    <a:pt x="1000" y="15503"/>
                  </a:lnTo>
                  <a:lnTo>
                    <a:pt x="1500" y="16456"/>
                  </a:lnTo>
                  <a:lnTo>
                    <a:pt x="2096" y="17361"/>
                  </a:lnTo>
                  <a:lnTo>
                    <a:pt x="2798" y="18218"/>
                  </a:lnTo>
                  <a:lnTo>
                    <a:pt x="3191" y="18623"/>
                  </a:lnTo>
                  <a:lnTo>
                    <a:pt x="3596" y="19016"/>
                  </a:lnTo>
                  <a:lnTo>
                    <a:pt x="4453" y="19707"/>
                  </a:lnTo>
                  <a:lnTo>
                    <a:pt x="5358" y="20314"/>
                  </a:lnTo>
                  <a:lnTo>
                    <a:pt x="6311" y="20814"/>
                  </a:lnTo>
                  <a:lnTo>
                    <a:pt x="7299" y="21207"/>
                  </a:lnTo>
                  <a:lnTo>
                    <a:pt x="8311" y="21504"/>
                  </a:lnTo>
                  <a:lnTo>
                    <a:pt x="9335" y="21707"/>
                  </a:lnTo>
                  <a:lnTo>
                    <a:pt x="10383" y="21802"/>
                  </a:lnTo>
                  <a:lnTo>
                    <a:pt x="11431" y="21802"/>
                  </a:lnTo>
                  <a:lnTo>
                    <a:pt x="12467" y="21707"/>
                  </a:lnTo>
                  <a:lnTo>
                    <a:pt x="13502" y="21504"/>
                  </a:lnTo>
                  <a:lnTo>
                    <a:pt x="14515" y="21207"/>
                  </a:lnTo>
                  <a:lnTo>
                    <a:pt x="15503" y="20814"/>
                  </a:lnTo>
                  <a:lnTo>
                    <a:pt x="16455" y="20314"/>
                  </a:lnTo>
                  <a:lnTo>
                    <a:pt x="17360" y="19707"/>
                  </a:lnTo>
                  <a:lnTo>
                    <a:pt x="18218" y="19016"/>
                  </a:lnTo>
                  <a:lnTo>
                    <a:pt x="18622" y="18623"/>
                  </a:lnTo>
                  <a:lnTo>
                    <a:pt x="19015" y="18218"/>
                  </a:lnTo>
                  <a:lnTo>
                    <a:pt x="19706" y="17361"/>
                  </a:lnTo>
                  <a:lnTo>
                    <a:pt x="20313" y="16456"/>
                  </a:lnTo>
                  <a:lnTo>
                    <a:pt x="20801" y="15503"/>
                  </a:lnTo>
                  <a:lnTo>
                    <a:pt x="21206" y="14515"/>
                  </a:lnTo>
                  <a:lnTo>
                    <a:pt x="21504" y="13503"/>
                  </a:lnTo>
                  <a:lnTo>
                    <a:pt x="21706" y="12479"/>
                  </a:lnTo>
                  <a:lnTo>
                    <a:pt x="21801" y="11431"/>
                  </a:lnTo>
                  <a:lnTo>
                    <a:pt x="21801" y="10384"/>
                  </a:lnTo>
                  <a:lnTo>
                    <a:pt x="21706" y="9336"/>
                  </a:lnTo>
                  <a:lnTo>
                    <a:pt x="21504" y="8312"/>
                  </a:lnTo>
                  <a:lnTo>
                    <a:pt x="21206" y="7300"/>
                  </a:lnTo>
                  <a:lnTo>
                    <a:pt x="20801" y="6311"/>
                  </a:lnTo>
                  <a:lnTo>
                    <a:pt x="20313" y="5359"/>
                  </a:lnTo>
                  <a:lnTo>
                    <a:pt x="19706" y="4454"/>
                  </a:lnTo>
                  <a:lnTo>
                    <a:pt x="19015" y="3597"/>
                  </a:lnTo>
                  <a:lnTo>
                    <a:pt x="18622" y="3192"/>
                  </a:lnTo>
                  <a:lnTo>
                    <a:pt x="18218" y="2799"/>
                  </a:lnTo>
                  <a:lnTo>
                    <a:pt x="17360" y="2108"/>
                  </a:lnTo>
                  <a:lnTo>
                    <a:pt x="16455" y="1501"/>
                  </a:lnTo>
                  <a:lnTo>
                    <a:pt x="15503" y="1001"/>
                  </a:lnTo>
                  <a:lnTo>
                    <a:pt x="14515" y="608"/>
                  </a:lnTo>
                  <a:lnTo>
                    <a:pt x="13502" y="310"/>
                  </a:lnTo>
                  <a:lnTo>
                    <a:pt x="12467" y="108"/>
                  </a:lnTo>
                  <a:lnTo>
                    <a:pt x="114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26"/>
            <p:cNvSpPr/>
            <p:nvPr/>
          </p:nvSpPr>
          <p:spPr>
            <a:xfrm>
              <a:off x="867138" y="1370568"/>
              <a:ext cx="816418" cy="816924"/>
            </a:xfrm>
            <a:custGeom>
              <a:avLst/>
              <a:gdLst/>
              <a:ahLst/>
              <a:cxnLst/>
              <a:rect l="l" t="t" r="r" b="b"/>
              <a:pathLst>
                <a:path w="17754" h="17765" extrusionOk="0">
                  <a:moveTo>
                    <a:pt x="8454" y="0"/>
                  </a:moveTo>
                  <a:lnTo>
                    <a:pt x="7609" y="83"/>
                  </a:lnTo>
                  <a:lnTo>
                    <a:pt x="6763" y="250"/>
                  </a:lnTo>
                  <a:lnTo>
                    <a:pt x="5942" y="488"/>
                  </a:lnTo>
                  <a:lnTo>
                    <a:pt x="5132" y="822"/>
                  </a:lnTo>
                  <a:lnTo>
                    <a:pt x="4358" y="1226"/>
                  </a:lnTo>
                  <a:lnTo>
                    <a:pt x="3620" y="1715"/>
                  </a:lnTo>
                  <a:lnTo>
                    <a:pt x="2929" y="2286"/>
                  </a:lnTo>
                  <a:lnTo>
                    <a:pt x="2596" y="2596"/>
                  </a:lnTo>
                  <a:lnTo>
                    <a:pt x="2275" y="2929"/>
                  </a:lnTo>
                  <a:lnTo>
                    <a:pt x="1715" y="3632"/>
                  </a:lnTo>
                  <a:lnTo>
                    <a:pt x="1227" y="4370"/>
                  </a:lnTo>
                  <a:lnTo>
                    <a:pt x="810" y="5144"/>
                  </a:lnTo>
                  <a:lnTo>
                    <a:pt x="489" y="5942"/>
                  </a:lnTo>
                  <a:lnTo>
                    <a:pt x="250" y="6763"/>
                  </a:lnTo>
                  <a:lnTo>
                    <a:pt x="84" y="7608"/>
                  </a:lnTo>
                  <a:lnTo>
                    <a:pt x="0" y="8454"/>
                  </a:lnTo>
                  <a:lnTo>
                    <a:pt x="0" y="9311"/>
                  </a:lnTo>
                  <a:lnTo>
                    <a:pt x="84" y="10156"/>
                  </a:lnTo>
                  <a:lnTo>
                    <a:pt x="250" y="11002"/>
                  </a:lnTo>
                  <a:lnTo>
                    <a:pt x="489" y="11823"/>
                  </a:lnTo>
                  <a:lnTo>
                    <a:pt x="810" y="12621"/>
                  </a:lnTo>
                  <a:lnTo>
                    <a:pt x="1227" y="13395"/>
                  </a:lnTo>
                  <a:lnTo>
                    <a:pt x="1715" y="14133"/>
                  </a:lnTo>
                  <a:lnTo>
                    <a:pt x="2275" y="14836"/>
                  </a:lnTo>
                  <a:lnTo>
                    <a:pt x="2596" y="15169"/>
                  </a:lnTo>
                  <a:lnTo>
                    <a:pt x="2929" y="15479"/>
                  </a:lnTo>
                  <a:lnTo>
                    <a:pt x="3620" y="16050"/>
                  </a:lnTo>
                  <a:lnTo>
                    <a:pt x="4358" y="16538"/>
                  </a:lnTo>
                  <a:lnTo>
                    <a:pt x="5132" y="16943"/>
                  </a:lnTo>
                  <a:lnTo>
                    <a:pt x="5942" y="17277"/>
                  </a:lnTo>
                  <a:lnTo>
                    <a:pt x="6763" y="17515"/>
                  </a:lnTo>
                  <a:lnTo>
                    <a:pt x="7609" y="17682"/>
                  </a:lnTo>
                  <a:lnTo>
                    <a:pt x="8454" y="17765"/>
                  </a:lnTo>
                  <a:lnTo>
                    <a:pt x="9311" y="17765"/>
                  </a:lnTo>
                  <a:lnTo>
                    <a:pt x="10157" y="17682"/>
                  </a:lnTo>
                  <a:lnTo>
                    <a:pt x="11002" y="17515"/>
                  </a:lnTo>
                  <a:lnTo>
                    <a:pt x="11824" y="17277"/>
                  </a:lnTo>
                  <a:lnTo>
                    <a:pt x="12622" y="16943"/>
                  </a:lnTo>
                  <a:lnTo>
                    <a:pt x="13395" y="16538"/>
                  </a:lnTo>
                  <a:lnTo>
                    <a:pt x="14134" y="16050"/>
                  </a:lnTo>
                  <a:lnTo>
                    <a:pt x="14836" y="15479"/>
                  </a:lnTo>
                  <a:lnTo>
                    <a:pt x="15158" y="15169"/>
                  </a:lnTo>
                  <a:lnTo>
                    <a:pt x="15479" y="14836"/>
                  </a:lnTo>
                  <a:lnTo>
                    <a:pt x="16051" y="14133"/>
                  </a:lnTo>
                  <a:lnTo>
                    <a:pt x="16539" y="13395"/>
                  </a:lnTo>
                  <a:lnTo>
                    <a:pt x="16944" y="12621"/>
                  </a:lnTo>
                  <a:lnTo>
                    <a:pt x="17265" y="11823"/>
                  </a:lnTo>
                  <a:lnTo>
                    <a:pt x="17515" y="11002"/>
                  </a:lnTo>
                  <a:lnTo>
                    <a:pt x="17682" y="10156"/>
                  </a:lnTo>
                  <a:lnTo>
                    <a:pt x="17753" y="9311"/>
                  </a:lnTo>
                  <a:lnTo>
                    <a:pt x="17753" y="8454"/>
                  </a:lnTo>
                  <a:lnTo>
                    <a:pt x="17682" y="7608"/>
                  </a:lnTo>
                  <a:lnTo>
                    <a:pt x="17515" y="6763"/>
                  </a:lnTo>
                  <a:lnTo>
                    <a:pt x="17265" y="5942"/>
                  </a:lnTo>
                  <a:lnTo>
                    <a:pt x="16944" y="5144"/>
                  </a:lnTo>
                  <a:lnTo>
                    <a:pt x="16539" y="4370"/>
                  </a:lnTo>
                  <a:lnTo>
                    <a:pt x="16051" y="3632"/>
                  </a:lnTo>
                  <a:lnTo>
                    <a:pt x="15479" y="2929"/>
                  </a:lnTo>
                  <a:lnTo>
                    <a:pt x="15158" y="2596"/>
                  </a:lnTo>
                  <a:lnTo>
                    <a:pt x="14836" y="2286"/>
                  </a:lnTo>
                  <a:lnTo>
                    <a:pt x="14134" y="1715"/>
                  </a:lnTo>
                  <a:lnTo>
                    <a:pt x="13395" y="1226"/>
                  </a:lnTo>
                  <a:lnTo>
                    <a:pt x="12622" y="822"/>
                  </a:lnTo>
                  <a:lnTo>
                    <a:pt x="11824" y="488"/>
                  </a:lnTo>
                  <a:lnTo>
                    <a:pt x="11002" y="250"/>
                  </a:lnTo>
                  <a:lnTo>
                    <a:pt x="10157" y="83"/>
                  </a:lnTo>
                  <a:lnTo>
                    <a:pt x="93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26"/>
            <p:cNvSpPr/>
            <p:nvPr/>
          </p:nvSpPr>
          <p:spPr>
            <a:xfrm>
              <a:off x="1254247" y="2210986"/>
              <a:ext cx="41111" cy="41111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3" y="1"/>
                  </a:moveTo>
                  <a:lnTo>
                    <a:pt x="358" y="13"/>
                  </a:lnTo>
                  <a:lnTo>
                    <a:pt x="203" y="72"/>
                  </a:lnTo>
                  <a:lnTo>
                    <a:pt x="84" y="191"/>
                  </a:lnTo>
                  <a:lnTo>
                    <a:pt x="12" y="358"/>
                  </a:lnTo>
                  <a:lnTo>
                    <a:pt x="0" y="453"/>
                  </a:lnTo>
                  <a:lnTo>
                    <a:pt x="12" y="537"/>
                  </a:lnTo>
                  <a:lnTo>
                    <a:pt x="84" y="703"/>
                  </a:lnTo>
                  <a:lnTo>
                    <a:pt x="203" y="822"/>
                  </a:lnTo>
                  <a:lnTo>
                    <a:pt x="358" y="882"/>
                  </a:lnTo>
                  <a:lnTo>
                    <a:pt x="453" y="894"/>
                  </a:lnTo>
                  <a:lnTo>
                    <a:pt x="548" y="882"/>
                  </a:lnTo>
                  <a:lnTo>
                    <a:pt x="703" y="822"/>
                  </a:lnTo>
                  <a:lnTo>
                    <a:pt x="822" y="703"/>
                  </a:lnTo>
                  <a:lnTo>
                    <a:pt x="893" y="537"/>
                  </a:lnTo>
                  <a:lnTo>
                    <a:pt x="893" y="453"/>
                  </a:lnTo>
                  <a:lnTo>
                    <a:pt x="893" y="358"/>
                  </a:lnTo>
                  <a:lnTo>
                    <a:pt x="822" y="191"/>
                  </a:lnTo>
                  <a:lnTo>
                    <a:pt x="703" y="72"/>
                  </a:lnTo>
                  <a:lnTo>
                    <a:pt x="548" y="13"/>
                  </a:lnTo>
                  <a:lnTo>
                    <a:pt x="453" y="1"/>
                  </a:ln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26"/>
            <p:cNvSpPr/>
            <p:nvPr/>
          </p:nvSpPr>
          <p:spPr>
            <a:xfrm>
              <a:off x="1027150" y="1533116"/>
              <a:ext cx="495310" cy="492866"/>
            </a:xfrm>
            <a:custGeom>
              <a:avLst/>
              <a:gdLst/>
              <a:ahLst/>
              <a:cxnLst/>
              <a:rect l="l" t="t" r="r" b="b"/>
              <a:pathLst>
                <a:path w="12728" h="12666" extrusionOk="0">
                  <a:moveTo>
                    <a:pt x="1859" y="3308"/>
                  </a:moveTo>
                  <a:lnTo>
                    <a:pt x="1859" y="5230"/>
                  </a:lnTo>
                  <a:lnTo>
                    <a:pt x="882" y="5230"/>
                  </a:lnTo>
                  <a:lnTo>
                    <a:pt x="882" y="3308"/>
                  </a:lnTo>
                  <a:close/>
                  <a:moveTo>
                    <a:pt x="5765" y="2458"/>
                  </a:moveTo>
                  <a:cubicBezTo>
                    <a:pt x="5860" y="2458"/>
                    <a:pt x="5986" y="2584"/>
                    <a:pt x="5986" y="2710"/>
                  </a:cubicBezTo>
                  <a:lnTo>
                    <a:pt x="5986" y="5230"/>
                  </a:lnTo>
                  <a:lnTo>
                    <a:pt x="2678" y="5230"/>
                  </a:lnTo>
                  <a:lnTo>
                    <a:pt x="2678" y="2710"/>
                  </a:lnTo>
                  <a:cubicBezTo>
                    <a:pt x="2678" y="2584"/>
                    <a:pt x="2772" y="2458"/>
                    <a:pt x="2930" y="2458"/>
                  </a:cubicBezTo>
                  <a:close/>
                  <a:moveTo>
                    <a:pt x="9893" y="2458"/>
                  </a:moveTo>
                  <a:cubicBezTo>
                    <a:pt x="10019" y="2458"/>
                    <a:pt x="10113" y="2584"/>
                    <a:pt x="10113" y="2710"/>
                  </a:cubicBezTo>
                  <a:lnTo>
                    <a:pt x="10113" y="5230"/>
                  </a:lnTo>
                  <a:lnTo>
                    <a:pt x="6837" y="5230"/>
                  </a:lnTo>
                  <a:lnTo>
                    <a:pt x="6837" y="2710"/>
                  </a:lnTo>
                  <a:cubicBezTo>
                    <a:pt x="6805" y="2584"/>
                    <a:pt x="6900" y="2458"/>
                    <a:pt x="7057" y="2458"/>
                  </a:cubicBezTo>
                  <a:close/>
                  <a:moveTo>
                    <a:pt x="11940" y="3308"/>
                  </a:moveTo>
                  <a:lnTo>
                    <a:pt x="11940" y="5230"/>
                  </a:lnTo>
                  <a:lnTo>
                    <a:pt x="10964" y="5230"/>
                  </a:lnTo>
                  <a:lnTo>
                    <a:pt x="10964" y="3308"/>
                  </a:lnTo>
                  <a:close/>
                  <a:moveTo>
                    <a:pt x="7215" y="6900"/>
                  </a:moveTo>
                  <a:cubicBezTo>
                    <a:pt x="7435" y="6900"/>
                    <a:pt x="7656" y="7089"/>
                    <a:pt x="7656" y="7278"/>
                  </a:cubicBezTo>
                  <a:cubicBezTo>
                    <a:pt x="7656" y="7530"/>
                    <a:pt x="7435" y="7719"/>
                    <a:pt x="7215" y="7719"/>
                  </a:cubicBezTo>
                  <a:lnTo>
                    <a:pt x="5545" y="7719"/>
                  </a:lnTo>
                  <a:cubicBezTo>
                    <a:pt x="5324" y="7719"/>
                    <a:pt x="5135" y="7530"/>
                    <a:pt x="5135" y="7278"/>
                  </a:cubicBezTo>
                  <a:cubicBezTo>
                    <a:pt x="5135" y="7026"/>
                    <a:pt x="5324" y="6900"/>
                    <a:pt x="5545" y="6900"/>
                  </a:cubicBezTo>
                  <a:close/>
                  <a:moveTo>
                    <a:pt x="3088" y="6900"/>
                  </a:moveTo>
                  <a:cubicBezTo>
                    <a:pt x="3749" y="6900"/>
                    <a:pt x="4285" y="7436"/>
                    <a:pt x="4348" y="8097"/>
                  </a:cubicBezTo>
                  <a:cubicBezTo>
                    <a:pt x="4348" y="8790"/>
                    <a:pt x="3781" y="9326"/>
                    <a:pt x="3088" y="9326"/>
                  </a:cubicBezTo>
                  <a:cubicBezTo>
                    <a:pt x="2394" y="9326"/>
                    <a:pt x="1859" y="8790"/>
                    <a:pt x="1859" y="8097"/>
                  </a:cubicBezTo>
                  <a:cubicBezTo>
                    <a:pt x="1859" y="7436"/>
                    <a:pt x="2394" y="6900"/>
                    <a:pt x="3088" y="6900"/>
                  </a:cubicBezTo>
                  <a:close/>
                  <a:moveTo>
                    <a:pt x="7215" y="8570"/>
                  </a:moveTo>
                  <a:cubicBezTo>
                    <a:pt x="7435" y="8570"/>
                    <a:pt x="7656" y="8790"/>
                    <a:pt x="7656" y="8979"/>
                  </a:cubicBezTo>
                  <a:cubicBezTo>
                    <a:pt x="7656" y="9168"/>
                    <a:pt x="7435" y="9357"/>
                    <a:pt x="7215" y="9357"/>
                  </a:cubicBezTo>
                  <a:lnTo>
                    <a:pt x="5545" y="9357"/>
                  </a:lnTo>
                  <a:cubicBezTo>
                    <a:pt x="5324" y="9357"/>
                    <a:pt x="5135" y="9168"/>
                    <a:pt x="5135" y="8979"/>
                  </a:cubicBezTo>
                  <a:cubicBezTo>
                    <a:pt x="5135" y="8727"/>
                    <a:pt x="5324" y="8570"/>
                    <a:pt x="5545" y="8570"/>
                  </a:cubicBezTo>
                  <a:close/>
                  <a:moveTo>
                    <a:pt x="9790" y="6930"/>
                  </a:moveTo>
                  <a:cubicBezTo>
                    <a:pt x="10428" y="6930"/>
                    <a:pt x="10964" y="7456"/>
                    <a:pt x="10964" y="8160"/>
                  </a:cubicBezTo>
                  <a:cubicBezTo>
                    <a:pt x="10964" y="8822"/>
                    <a:pt x="10397" y="9357"/>
                    <a:pt x="9735" y="9357"/>
                  </a:cubicBezTo>
                  <a:cubicBezTo>
                    <a:pt x="9073" y="9357"/>
                    <a:pt x="8506" y="8822"/>
                    <a:pt x="8506" y="8160"/>
                  </a:cubicBezTo>
                  <a:cubicBezTo>
                    <a:pt x="8506" y="7467"/>
                    <a:pt x="9073" y="6931"/>
                    <a:pt x="9735" y="6931"/>
                  </a:cubicBezTo>
                  <a:cubicBezTo>
                    <a:pt x="9754" y="6931"/>
                    <a:pt x="9772" y="6930"/>
                    <a:pt x="9790" y="6930"/>
                  </a:cubicBezTo>
                  <a:close/>
                  <a:moveTo>
                    <a:pt x="3875" y="0"/>
                  </a:moveTo>
                  <a:cubicBezTo>
                    <a:pt x="2709" y="0"/>
                    <a:pt x="1827" y="946"/>
                    <a:pt x="1764" y="2080"/>
                  </a:cubicBezTo>
                  <a:lnTo>
                    <a:pt x="1764" y="2458"/>
                  </a:lnTo>
                  <a:lnTo>
                    <a:pt x="410" y="2458"/>
                  </a:lnTo>
                  <a:cubicBezTo>
                    <a:pt x="158" y="2458"/>
                    <a:pt x="0" y="2678"/>
                    <a:pt x="0" y="2899"/>
                  </a:cubicBezTo>
                  <a:lnTo>
                    <a:pt x="0" y="5671"/>
                  </a:lnTo>
                  <a:cubicBezTo>
                    <a:pt x="32" y="5860"/>
                    <a:pt x="252" y="6049"/>
                    <a:pt x="473" y="6049"/>
                  </a:cubicBezTo>
                  <a:lnTo>
                    <a:pt x="1449" y="6049"/>
                  </a:lnTo>
                  <a:cubicBezTo>
                    <a:pt x="1197" y="6427"/>
                    <a:pt x="1040" y="6837"/>
                    <a:pt x="1040" y="7278"/>
                  </a:cubicBezTo>
                  <a:lnTo>
                    <a:pt x="1040" y="9767"/>
                  </a:lnTo>
                  <a:cubicBezTo>
                    <a:pt x="1040" y="10302"/>
                    <a:pt x="1386" y="10744"/>
                    <a:pt x="1859" y="10933"/>
                  </a:cubicBezTo>
                  <a:lnTo>
                    <a:pt x="1859" y="12256"/>
                  </a:lnTo>
                  <a:cubicBezTo>
                    <a:pt x="1859" y="12476"/>
                    <a:pt x="2048" y="12665"/>
                    <a:pt x="2300" y="12665"/>
                  </a:cubicBezTo>
                  <a:lnTo>
                    <a:pt x="3938" y="12665"/>
                  </a:lnTo>
                  <a:cubicBezTo>
                    <a:pt x="4190" y="12665"/>
                    <a:pt x="4348" y="12476"/>
                    <a:pt x="4348" y="12256"/>
                  </a:cubicBezTo>
                  <a:lnTo>
                    <a:pt x="4348" y="10996"/>
                  </a:lnTo>
                  <a:lnTo>
                    <a:pt x="8475" y="10996"/>
                  </a:lnTo>
                  <a:lnTo>
                    <a:pt x="8475" y="12256"/>
                  </a:lnTo>
                  <a:cubicBezTo>
                    <a:pt x="8475" y="12476"/>
                    <a:pt x="8664" y="12665"/>
                    <a:pt x="8884" y="12665"/>
                  </a:cubicBezTo>
                  <a:lnTo>
                    <a:pt x="10523" y="12665"/>
                  </a:lnTo>
                  <a:cubicBezTo>
                    <a:pt x="10775" y="12665"/>
                    <a:pt x="10901" y="12476"/>
                    <a:pt x="10901" y="12256"/>
                  </a:cubicBezTo>
                  <a:lnTo>
                    <a:pt x="10901" y="10933"/>
                  </a:lnTo>
                  <a:cubicBezTo>
                    <a:pt x="11373" y="10775"/>
                    <a:pt x="11751" y="10302"/>
                    <a:pt x="11751" y="9767"/>
                  </a:cubicBezTo>
                  <a:lnTo>
                    <a:pt x="11751" y="7278"/>
                  </a:lnTo>
                  <a:cubicBezTo>
                    <a:pt x="11751" y="6805"/>
                    <a:pt x="11594" y="6364"/>
                    <a:pt x="11310" y="6049"/>
                  </a:cubicBezTo>
                  <a:lnTo>
                    <a:pt x="12287" y="6049"/>
                  </a:lnTo>
                  <a:cubicBezTo>
                    <a:pt x="12539" y="6049"/>
                    <a:pt x="12728" y="5860"/>
                    <a:pt x="12728" y="5671"/>
                  </a:cubicBezTo>
                  <a:lnTo>
                    <a:pt x="12728" y="2899"/>
                  </a:lnTo>
                  <a:cubicBezTo>
                    <a:pt x="12728" y="2678"/>
                    <a:pt x="12539" y="2458"/>
                    <a:pt x="12287" y="2458"/>
                  </a:cubicBezTo>
                  <a:lnTo>
                    <a:pt x="10901" y="2458"/>
                  </a:lnTo>
                  <a:lnTo>
                    <a:pt x="10901" y="2080"/>
                  </a:lnTo>
                  <a:cubicBezTo>
                    <a:pt x="10901" y="946"/>
                    <a:pt x="9987" y="32"/>
                    <a:pt x="88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50974D66-CD03-476A-96C3-70BA2509B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771" y="357303"/>
            <a:ext cx="5107625" cy="339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21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p36"/>
          <p:cNvSpPr txBox="1">
            <a:spLocks noGrp="1"/>
          </p:cNvSpPr>
          <p:nvPr>
            <p:ph type="title"/>
          </p:nvPr>
        </p:nvSpPr>
        <p:spPr>
          <a:xfrm>
            <a:off x="-1984367" y="-39492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Cierre: Trazamos en el cuaderno</a:t>
            </a:r>
            <a:br>
              <a:rPr lang="es-MX" dirty="0"/>
            </a:br>
            <a:r>
              <a:rPr lang="es-MX" dirty="0"/>
              <a:t>Págs. 70 y 28</a:t>
            </a:r>
            <a:endParaRPr dirty="0"/>
          </a:p>
        </p:txBody>
      </p:sp>
      <p:sp>
        <p:nvSpPr>
          <p:cNvPr id="2058" name="Google Shape;2058;p36"/>
          <p:cNvSpPr/>
          <p:nvPr/>
        </p:nvSpPr>
        <p:spPr>
          <a:xfrm>
            <a:off x="457198" y="4296233"/>
            <a:ext cx="8221669" cy="432852"/>
          </a:xfrm>
          <a:custGeom>
            <a:avLst/>
            <a:gdLst/>
            <a:ahLst/>
            <a:cxnLst/>
            <a:rect l="l" t="t" r="r" b="b"/>
            <a:pathLst>
              <a:path w="30089" h="2318" extrusionOk="0">
                <a:moveTo>
                  <a:pt x="1" y="1"/>
                </a:moveTo>
                <a:lnTo>
                  <a:pt x="1" y="2317"/>
                </a:lnTo>
                <a:lnTo>
                  <a:pt x="30088" y="2317"/>
                </a:lnTo>
                <a:lnTo>
                  <a:pt x="3008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9" name="Google Shape;2059;p36"/>
          <p:cNvGrpSpPr/>
          <p:nvPr/>
        </p:nvGrpSpPr>
        <p:grpSpPr>
          <a:xfrm>
            <a:off x="271476" y="3213416"/>
            <a:ext cx="2858864" cy="1520808"/>
            <a:chOff x="1992788" y="3126168"/>
            <a:chExt cx="2459661" cy="1308447"/>
          </a:xfrm>
        </p:grpSpPr>
        <p:sp>
          <p:nvSpPr>
            <p:cNvPr id="2060" name="Google Shape;2060;p36"/>
            <p:cNvSpPr/>
            <p:nvPr/>
          </p:nvSpPr>
          <p:spPr>
            <a:xfrm>
              <a:off x="2357666" y="4024546"/>
              <a:ext cx="307553" cy="206155"/>
            </a:xfrm>
            <a:custGeom>
              <a:avLst/>
              <a:gdLst/>
              <a:ahLst/>
              <a:cxnLst/>
              <a:rect l="l" t="t" r="r" b="b"/>
              <a:pathLst>
                <a:path w="1647" h="1104" extrusionOk="0">
                  <a:moveTo>
                    <a:pt x="1408" y="0"/>
                  </a:moveTo>
                  <a:lnTo>
                    <a:pt x="1324" y="191"/>
                  </a:lnTo>
                  <a:lnTo>
                    <a:pt x="1071" y="770"/>
                  </a:lnTo>
                  <a:cubicBezTo>
                    <a:pt x="1052" y="814"/>
                    <a:pt x="1008" y="843"/>
                    <a:pt x="961" y="843"/>
                  </a:cubicBezTo>
                  <a:lnTo>
                    <a:pt x="0" y="843"/>
                  </a:lnTo>
                  <a:lnTo>
                    <a:pt x="0" y="1104"/>
                  </a:lnTo>
                  <a:lnTo>
                    <a:pt x="1093" y="1104"/>
                  </a:lnTo>
                  <a:cubicBezTo>
                    <a:pt x="1162" y="1104"/>
                    <a:pt x="1221" y="1063"/>
                    <a:pt x="1250" y="1001"/>
                  </a:cubicBezTo>
                  <a:lnTo>
                    <a:pt x="1558" y="305"/>
                  </a:lnTo>
                  <a:lnTo>
                    <a:pt x="1646" y="107"/>
                  </a:lnTo>
                  <a:lnTo>
                    <a:pt x="140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36"/>
            <p:cNvSpPr/>
            <p:nvPr/>
          </p:nvSpPr>
          <p:spPr>
            <a:xfrm>
              <a:off x="2343848" y="4181962"/>
              <a:ext cx="27637" cy="48738"/>
            </a:xfrm>
            <a:custGeom>
              <a:avLst/>
              <a:gdLst/>
              <a:ahLst/>
              <a:cxnLst/>
              <a:rect l="l" t="t" r="r" b="b"/>
              <a:pathLst>
                <a:path w="148" h="261" extrusionOk="0">
                  <a:moveTo>
                    <a:pt x="74" y="0"/>
                  </a:moveTo>
                  <a:cubicBezTo>
                    <a:pt x="34" y="0"/>
                    <a:pt x="1" y="59"/>
                    <a:pt x="1" y="132"/>
                  </a:cubicBezTo>
                  <a:cubicBezTo>
                    <a:pt x="1" y="202"/>
                    <a:pt x="34" y="261"/>
                    <a:pt x="74" y="261"/>
                  </a:cubicBezTo>
                  <a:cubicBezTo>
                    <a:pt x="78" y="261"/>
                    <a:pt x="85" y="261"/>
                    <a:pt x="93" y="257"/>
                  </a:cubicBezTo>
                  <a:cubicBezTo>
                    <a:pt x="122" y="242"/>
                    <a:pt x="148" y="191"/>
                    <a:pt x="148" y="132"/>
                  </a:cubicBezTo>
                  <a:cubicBezTo>
                    <a:pt x="148" y="70"/>
                    <a:pt x="122" y="19"/>
                    <a:pt x="93" y="4"/>
                  </a:cubicBezTo>
                  <a:cubicBezTo>
                    <a:pt x="85" y="0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948B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36"/>
            <p:cNvSpPr/>
            <p:nvPr/>
          </p:nvSpPr>
          <p:spPr>
            <a:xfrm>
              <a:off x="2350010" y="4182709"/>
              <a:ext cx="21475" cy="47244"/>
            </a:xfrm>
            <a:custGeom>
              <a:avLst/>
              <a:gdLst/>
              <a:ahLst/>
              <a:cxnLst/>
              <a:rect l="l" t="t" r="r" b="b"/>
              <a:pathLst>
                <a:path w="115" h="253" extrusionOk="0">
                  <a:moveTo>
                    <a:pt x="60" y="0"/>
                  </a:moveTo>
                  <a:cubicBezTo>
                    <a:pt x="27" y="15"/>
                    <a:pt x="1" y="66"/>
                    <a:pt x="1" y="128"/>
                  </a:cubicBezTo>
                  <a:cubicBezTo>
                    <a:pt x="1" y="187"/>
                    <a:pt x="27" y="238"/>
                    <a:pt x="60" y="253"/>
                  </a:cubicBezTo>
                  <a:cubicBezTo>
                    <a:pt x="89" y="238"/>
                    <a:pt x="115" y="187"/>
                    <a:pt x="115" y="128"/>
                  </a:cubicBezTo>
                  <a:cubicBezTo>
                    <a:pt x="115" y="66"/>
                    <a:pt x="89" y="15"/>
                    <a:pt x="60" y="0"/>
                  </a:cubicBezTo>
                  <a:close/>
                </a:path>
              </a:pathLst>
            </a:custGeom>
            <a:solidFill>
              <a:srgbClr val="756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36"/>
            <p:cNvSpPr/>
            <p:nvPr/>
          </p:nvSpPr>
          <p:spPr>
            <a:xfrm>
              <a:off x="2423957" y="3182562"/>
              <a:ext cx="1972295" cy="995484"/>
            </a:xfrm>
            <a:custGeom>
              <a:avLst/>
              <a:gdLst/>
              <a:ahLst/>
              <a:cxnLst/>
              <a:rect l="l" t="t" r="r" b="b"/>
              <a:pathLst>
                <a:path w="10562" h="5331" extrusionOk="0">
                  <a:moveTo>
                    <a:pt x="1221" y="1"/>
                  </a:moveTo>
                  <a:cubicBezTo>
                    <a:pt x="547" y="1"/>
                    <a:pt x="1" y="550"/>
                    <a:pt x="1" y="1225"/>
                  </a:cubicBezTo>
                  <a:lnTo>
                    <a:pt x="1" y="5330"/>
                  </a:lnTo>
                  <a:lnTo>
                    <a:pt x="10539" y="5330"/>
                  </a:lnTo>
                  <a:lnTo>
                    <a:pt x="10550" y="4707"/>
                  </a:lnTo>
                  <a:lnTo>
                    <a:pt x="10550" y="4594"/>
                  </a:lnTo>
                  <a:lnTo>
                    <a:pt x="10550" y="4542"/>
                  </a:lnTo>
                  <a:cubicBezTo>
                    <a:pt x="10550" y="4542"/>
                    <a:pt x="10550" y="4473"/>
                    <a:pt x="10550" y="4473"/>
                  </a:cubicBezTo>
                  <a:lnTo>
                    <a:pt x="10554" y="4355"/>
                  </a:lnTo>
                  <a:lnTo>
                    <a:pt x="10554" y="4308"/>
                  </a:lnTo>
                  <a:lnTo>
                    <a:pt x="10554" y="4234"/>
                  </a:lnTo>
                  <a:lnTo>
                    <a:pt x="10558" y="4117"/>
                  </a:lnTo>
                  <a:lnTo>
                    <a:pt x="10558" y="4069"/>
                  </a:lnTo>
                  <a:lnTo>
                    <a:pt x="10558" y="3996"/>
                  </a:lnTo>
                  <a:cubicBezTo>
                    <a:pt x="10558" y="3959"/>
                    <a:pt x="10561" y="3919"/>
                    <a:pt x="10558" y="3882"/>
                  </a:cubicBezTo>
                  <a:cubicBezTo>
                    <a:pt x="10558" y="3860"/>
                    <a:pt x="10554" y="3838"/>
                    <a:pt x="10550" y="3817"/>
                  </a:cubicBezTo>
                  <a:cubicBezTo>
                    <a:pt x="10539" y="3758"/>
                    <a:pt x="10525" y="3699"/>
                    <a:pt x="10507" y="3644"/>
                  </a:cubicBezTo>
                  <a:cubicBezTo>
                    <a:pt x="10503" y="3626"/>
                    <a:pt x="10496" y="3611"/>
                    <a:pt x="10492" y="3593"/>
                  </a:cubicBezTo>
                  <a:cubicBezTo>
                    <a:pt x="10444" y="3461"/>
                    <a:pt x="10375" y="3336"/>
                    <a:pt x="10290" y="3226"/>
                  </a:cubicBezTo>
                  <a:cubicBezTo>
                    <a:pt x="10243" y="3160"/>
                    <a:pt x="10188" y="3098"/>
                    <a:pt x="10129" y="3043"/>
                  </a:cubicBezTo>
                  <a:cubicBezTo>
                    <a:pt x="10056" y="2977"/>
                    <a:pt x="9982" y="2918"/>
                    <a:pt x="9898" y="2871"/>
                  </a:cubicBezTo>
                  <a:cubicBezTo>
                    <a:pt x="9828" y="2827"/>
                    <a:pt x="9751" y="2790"/>
                    <a:pt x="9674" y="2757"/>
                  </a:cubicBezTo>
                  <a:cubicBezTo>
                    <a:pt x="9608" y="2735"/>
                    <a:pt x="9542" y="2713"/>
                    <a:pt x="9476" y="2698"/>
                  </a:cubicBezTo>
                  <a:cubicBezTo>
                    <a:pt x="9469" y="2698"/>
                    <a:pt x="9462" y="2698"/>
                    <a:pt x="9454" y="2695"/>
                  </a:cubicBezTo>
                  <a:cubicBezTo>
                    <a:pt x="9377" y="2677"/>
                    <a:pt x="9315" y="2633"/>
                    <a:pt x="9264" y="2578"/>
                  </a:cubicBezTo>
                  <a:cubicBezTo>
                    <a:pt x="9264" y="2578"/>
                    <a:pt x="9260" y="2574"/>
                    <a:pt x="9260" y="2574"/>
                  </a:cubicBezTo>
                  <a:cubicBezTo>
                    <a:pt x="9205" y="2508"/>
                    <a:pt x="9172" y="2424"/>
                    <a:pt x="9172" y="2328"/>
                  </a:cubicBezTo>
                  <a:lnTo>
                    <a:pt x="9172" y="1225"/>
                  </a:lnTo>
                  <a:cubicBezTo>
                    <a:pt x="9172" y="554"/>
                    <a:pt x="8633" y="12"/>
                    <a:pt x="7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36"/>
            <p:cNvSpPr/>
            <p:nvPr/>
          </p:nvSpPr>
          <p:spPr>
            <a:xfrm>
              <a:off x="4279719" y="3784966"/>
              <a:ext cx="116523" cy="393077"/>
            </a:xfrm>
            <a:custGeom>
              <a:avLst/>
              <a:gdLst/>
              <a:ahLst/>
              <a:cxnLst/>
              <a:rect l="l" t="t" r="r" b="b"/>
              <a:pathLst>
                <a:path w="624" h="2105" extrusionOk="0">
                  <a:moveTo>
                    <a:pt x="352" y="0"/>
                  </a:moveTo>
                  <a:cubicBezTo>
                    <a:pt x="158" y="0"/>
                    <a:pt x="0" y="158"/>
                    <a:pt x="4" y="352"/>
                  </a:cubicBezTo>
                  <a:cubicBezTo>
                    <a:pt x="4" y="814"/>
                    <a:pt x="8" y="1573"/>
                    <a:pt x="0" y="1591"/>
                  </a:cubicBezTo>
                  <a:lnTo>
                    <a:pt x="601" y="2104"/>
                  </a:lnTo>
                  <a:lnTo>
                    <a:pt x="612" y="1481"/>
                  </a:lnTo>
                  <a:lnTo>
                    <a:pt x="612" y="1368"/>
                  </a:lnTo>
                  <a:lnTo>
                    <a:pt x="612" y="1316"/>
                  </a:lnTo>
                  <a:cubicBezTo>
                    <a:pt x="612" y="1316"/>
                    <a:pt x="612" y="1247"/>
                    <a:pt x="612" y="1247"/>
                  </a:cubicBezTo>
                  <a:lnTo>
                    <a:pt x="616" y="1129"/>
                  </a:lnTo>
                  <a:lnTo>
                    <a:pt x="616" y="1082"/>
                  </a:lnTo>
                  <a:lnTo>
                    <a:pt x="616" y="1008"/>
                  </a:lnTo>
                  <a:lnTo>
                    <a:pt x="620" y="891"/>
                  </a:lnTo>
                  <a:lnTo>
                    <a:pt x="620" y="843"/>
                  </a:lnTo>
                  <a:lnTo>
                    <a:pt x="620" y="770"/>
                  </a:lnTo>
                  <a:cubicBezTo>
                    <a:pt x="620" y="733"/>
                    <a:pt x="623" y="693"/>
                    <a:pt x="620" y="656"/>
                  </a:cubicBezTo>
                  <a:cubicBezTo>
                    <a:pt x="620" y="634"/>
                    <a:pt x="616" y="612"/>
                    <a:pt x="612" y="591"/>
                  </a:cubicBezTo>
                  <a:cubicBezTo>
                    <a:pt x="601" y="532"/>
                    <a:pt x="587" y="473"/>
                    <a:pt x="569" y="418"/>
                  </a:cubicBezTo>
                  <a:cubicBezTo>
                    <a:pt x="565" y="400"/>
                    <a:pt x="558" y="385"/>
                    <a:pt x="554" y="367"/>
                  </a:cubicBezTo>
                  <a:cubicBezTo>
                    <a:pt x="506" y="235"/>
                    <a:pt x="437" y="110"/>
                    <a:pt x="3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36"/>
            <p:cNvSpPr/>
            <p:nvPr/>
          </p:nvSpPr>
          <p:spPr>
            <a:xfrm>
              <a:off x="2372605" y="4077204"/>
              <a:ext cx="203541" cy="100837"/>
            </a:xfrm>
            <a:custGeom>
              <a:avLst/>
              <a:gdLst/>
              <a:ahLst/>
              <a:cxnLst/>
              <a:rect l="l" t="t" r="r" b="b"/>
              <a:pathLst>
                <a:path w="1090" h="540" extrusionOk="0">
                  <a:moveTo>
                    <a:pt x="268" y="1"/>
                  </a:moveTo>
                  <a:cubicBezTo>
                    <a:pt x="122" y="1"/>
                    <a:pt x="1" y="122"/>
                    <a:pt x="1" y="272"/>
                  </a:cubicBezTo>
                  <a:cubicBezTo>
                    <a:pt x="1" y="418"/>
                    <a:pt x="122" y="539"/>
                    <a:pt x="268" y="539"/>
                  </a:cubicBezTo>
                  <a:lnTo>
                    <a:pt x="1090" y="539"/>
                  </a:lnTo>
                  <a:lnTo>
                    <a:pt x="1090" y="510"/>
                  </a:lnTo>
                  <a:cubicBezTo>
                    <a:pt x="1090" y="228"/>
                    <a:pt x="862" y="1"/>
                    <a:pt x="584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36"/>
            <p:cNvSpPr/>
            <p:nvPr/>
          </p:nvSpPr>
          <p:spPr>
            <a:xfrm>
              <a:off x="2372605" y="4119593"/>
              <a:ext cx="203541" cy="58448"/>
            </a:xfrm>
            <a:custGeom>
              <a:avLst/>
              <a:gdLst/>
              <a:ahLst/>
              <a:cxnLst/>
              <a:rect l="l" t="t" r="r" b="b"/>
              <a:pathLst>
                <a:path w="1090" h="313" extrusionOk="0">
                  <a:moveTo>
                    <a:pt x="1" y="1"/>
                  </a:moveTo>
                  <a:lnTo>
                    <a:pt x="1" y="89"/>
                  </a:lnTo>
                  <a:cubicBezTo>
                    <a:pt x="1" y="213"/>
                    <a:pt x="104" y="312"/>
                    <a:pt x="228" y="312"/>
                  </a:cubicBezTo>
                  <a:lnTo>
                    <a:pt x="1090" y="312"/>
                  </a:lnTo>
                  <a:lnTo>
                    <a:pt x="1090" y="221"/>
                  </a:lnTo>
                  <a:lnTo>
                    <a:pt x="228" y="221"/>
                  </a:lnTo>
                  <a:cubicBezTo>
                    <a:pt x="104" y="221"/>
                    <a:pt x="5" y="122"/>
                    <a:pt x="1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36"/>
            <p:cNvSpPr/>
            <p:nvPr/>
          </p:nvSpPr>
          <p:spPr>
            <a:xfrm>
              <a:off x="4227060" y="4077204"/>
              <a:ext cx="225389" cy="100837"/>
            </a:xfrm>
            <a:custGeom>
              <a:avLst/>
              <a:gdLst/>
              <a:ahLst/>
              <a:cxnLst/>
              <a:rect l="l" t="t" r="r" b="b"/>
              <a:pathLst>
                <a:path w="1207" h="540" extrusionOk="0">
                  <a:moveTo>
                    <a:pt x="510" y="1"/>
                  </a:moveTo>
                  <a:cubicBezTo>
                    <a:pt x="227" y="1"/>
                    <a:pt x="0" y="228"/>
                    <a:pt x="0" y="510"/>
                  </a:cubicBezTo>
                  <a:lnTo>
                    <a:pt x="0" y="539"/>
                  </a:lnTo>
                  <a:lnTo>
                    <a:pt x="935" y="539"/>
                  </a:lnTo>
                  <a:cubicBezTo>
                    <a:pt x="1085" y="539"/>
                    <a:pt x="1206" y="418"/>
                    <a:pt x="1206" y="272"/>
                  </a:cubicBezTo>
                  <a:cubicBezTo>
                    <a:pt x="1206" y="122"/>
                    <a:pt x="1085" y="1"/>
                    <a:pt x="935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36"/>
            <p:cNvSpPr/>
            <p:nvPr/>
          </p:nvSpPr>
          <p:spPr>
            <a:xfrm>
              <a:off x="2607517" y="3947798"/>
              <a:ext cx="569728" cy="284958"/>
            </a:xfrm>
            <a:custGeom>
              <a:avLst/>
              <a:gdLst/>
              <a:ahLst/>
              <a:cxnLst/>
              <a:rect l="l" t="t" r="r" b="b"/>
              <a:pathLst>
                <a:path w="3051" h="1526" extrusionOk="0">
                  <a:moveTo>
                    <a:pt x="1525" y="1"/>
                  </a:moveTo>
                  <a:cubicBezTo>
                    <a:pt x="788" y="1"/>
                    <a:pt x="172" y="525"/>
                    <a:pt x="33" y="1221"/>
                  </a:cubicBezTo>
                  <a:cubicBezTo>
                    <a:pt x="0" y="1379"/>
                    <a:pt x="125" y="1526"/>
                    <a:pt x="282" y="1526"/>
                  </a:cubicBezTo>
                  <a:lnTo>
                    <a:pt x="2768" y="1526"/>
                  </a:lnTo>
                  <a:cubicBezTo>
                    <a:pt x="2929" y="1526"/>
                    <a:pt x="3050" y="1379"/>
                    <a:pt x="3021" y="1221"/>
                  </a:cubicBezTo>
                  <a:cubicBezTo>
                    <a:pt x="2878" y="525"/>
                    <a:pt x="2262" y="1"/>
                    <a:pt x="1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36"/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36"/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36"/>
            <p:cNvSpPr/>
            <p:nvPr/>
          </p:nvSpPr>
          <p:spPr>
            <a:xfrm>
              <a:off x="2690240" y="4030708"/>
              <a:ext cx="404095" cy="403908"/>
            </a:xfrm>
            <a:custGeom>
              <a:avLst/>
              <a:gdLst/>
              <a:ahLst/>
              <a:cxnLst/>
              <a:rect l="l" t="t" r="r" b="b"/>
              <a:pathLst>
                <a:path w="2164" h="2163" extrusionOk="0">
                  <a:moveTo>
                    <a:pt x="1082" y="0"/>
                  </a:moveTo>
                  <a:cubicBezTo>
                    <a:pt x="485" y="0"/>
                    <a:pt x="1" y="484"/>
                    <a:pt x="1" y="1082"/>
                  </a:cubicBezTo>
                  <a:cubicBezTo>
                    <a:pt x="1" y="1679"/>
                    <a:pt x="485" y="2163"/>
                    <a:pt x="1082" y="2163"/>
                  </a:cubicBezTo>
                  <a:cubicBezTo>
                    <a:pt x="1680" y="2163"/>
                    <a:pt x="2163" y="1679"/>
                    <a:pt x="2163" y="1082"/>
                  </a:cubicBezTo>
                  <a:cubicBezTo>
                    <a:pt x="2163" y="484"/>
                    <a:pt x="1680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36"/>
            <p:cNvSpPr/>
            <p:nvPr/>
          </p:nvSpPr>
          <p:spPr>
            <a:xfrm>
              <a:off x="2797052" y="4120340"/>
              <a:ext cx="207649" cy="207649"/>
            </a:xfrm>
            <a:custGeom>
              <a:avLst/>
              <a:gdLst/>
              <a:ahLst/>
              <a:cxnLst/>
              <a:rect l="l" t="t" r="r" b="b"/>
              <a:pathLst>
                <a:path w="1112" h="1112" extrusionOk="0">
                  <a:moveTo>
                    <a:pt x="558" y="0"/>
                  </a:moveTo>
                  <a:cubicBezTo>
                    <a:pt x="250" y="0"/>
                    <a:pt x="1" y="250"/>
                    <a:pt x="1" y="554"/>
                  </a:cubicBezTo>
                  <a:cubicBezTo>
                    <a:pt x="1" y="862"/>
                    <a:pt x="250" y="1111"/>
                    <a:pt x="558" y="1111"/>
                  </a:cubicBezTo>
                  <a:cubicBezTo>
                    <a:pt x="866" y="1111"/>
                    <a:pt x="1111" y="862"/>
                    <a:pt x="1111" y="554"/>
                  </a:cubicBezTo>
                  <a:cubicBezTo>
                    <a:pt x="1111" y="250"/>
                    <a:pt x="866" y="0"/>
                    <a:pt x="558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36"/>
            <p:cNvSpPr/>
            <p:nvPr/>
          </p:nvSpPr>
          <p:spPr>
            <a:xfrm>
              <a:off x="3660136" y="3947798"/>
              <a:ext cx="570475" cy="284958"/>
            </a:xfrm>
            <a:custGeom>
              <a:avLst/>
              <a:gdLst/>
              <a:ahLst/>
              <a:cxnLst/>
              <a:rect l="l" t="t" r="r" b="b"/>
              <a:pathLst>
                <a:path w="3055" h="1526" extrusionOk="0">
                  <a:moveTo>
                    <a:pt x="1530" y="1"/>
                  </a:moveTo>
                  <a:cubicBezTo>
                    <a:pt x="789" y="1"/>
                    <a:pt x="177" y="525"/>
                    <a:pt x="34" y="1221"/>
                  </a:cubicBezTo>
                  <a:cubicBezTo>
                    <a:pt x="1" y="1379"/>
                    <a:pt x="126" y="1526"/>
                    <a:pt x="287" y="1526"/>
                  </a:cubicBezTo>
                  <a:lnTo>
                    <a:pt x="2768" y="1526"/>
                  </a:lnTo>
                  <a:cubicBezTo>
                    <a:pt x="2930" y="1526"/>
                    <a:pt x="3054" y="1379"/>
                    <a:pt x="3021" y="1221"/>
                  </a:cubicBezTo>
                  <a:cubicBezTo>
                    <a:pt x="2882" y="525"/>
                    <a:pt x="2266" y="1"/>
                    <a:pt x="15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36"/>
            <p:cNvSpPr/>
            <p:nvPr/>
          </p:nvSpPr>
          <p:spPr>
            <a:xfrm>
              <a:off x="3725306" y="4012221"/>
              <a:ext cx="440881" cy="220534"/>
            </a:xfrm>
            <a:custGeom>
              <a:avLst/>
              <a:gdLst/>
              <a:ahLst/>
              <a:cxnLst/>
              <a:rect l="l" t="t" r="r" b="b"/>
              <a:pathLst>
                <a:path w="2361" h="1181" extrusionOk="0">
                  <a:moveTo>
                    <a:pt x="1181" y="0"/>
                  </a:moveTo>
                  <a:cubicBezTo>
                    <a:pt x="528" y="0"/>
                    <a:pt x="0" y="528"/>
                    <a:pt x="0" y="1181"/>
                  </a:cubicBezTo>
                  <a:lnTo>
                    <a:pt x="2361" y="1181"/>
                  </a:lnTo>
                  <a:cubicBezTo>
                    <a:pt x="2361" y="528"/>
                    <a:pt x="1829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36"/>
            <p:cNvSpPr/>
            <p:nvPr/>
          </p:nvSpPr>
          <p:spPr>
            <a:xfrm>
              <a:off x="3743046" y="4025853"/>
              <a:ext cx="404655" cy="404841"/>
            </a:xfrm>
            <a:custGeom>
              <a:avLst/>
              <a:gdLst/>
              <a:ahLst/>
              <a:cxnLst/>
              <a:rect l="l" t="t" r="r" b="b"/>
              <a:pathLst>
                <a:path w="2167" h="2168" extrusionOk="0">
                  <a:moveTo>
                    <a:pt x="1086" y="1"/>
                  </a:moveTo>
                  <a:cubicBezTo>
                    <a:pt x="488" y="1"/>
                    <a:pt x="0" y="488"/>
                    <a:pt x="0" y="1086"/>
                  </a:cubicBezTo>
                  <a:cubicBezTo>
                    <a:pt x="0" y="1683"/>
                    <a:pt x="488" y="2167"/>
                    <a:pt x="1086" y="2167"/>
                  </a:cubicBezTo>
                  <a:cubicBezTo>
                    <a:pt x="1683" y="2167"/>
                    <a:pt x="2167" y="1683"/>
                    <a:pt x="2167" y="1086"/>
                  </a:cubicBezTo>
                  <a:cubicBezTo>
                    <a:pt x="2167" y="488"/>
                    <a:pt x="1683" y="1"/>
                    <a:pt x="10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36"/>
            <p:cNvSpPr/>
            <p:nvPr/>
          </p:nvSpPr>
          <p:spPr>
            <a:xfrm>
              <a:off x="3844256" y="4114925"/>
              <a:ext cx="207649" cy="207463"/>
            </a:xfrm>
            <a:custGeom>
              <a:avLst/>
              <a:gdLst/>
              <a:ahLst/>
              <a:cxnLst/>
              <a:rect l="l" t="t" r="r" b="b"/>
              <a:pathLst>
                <a:path w="1112" h="1111" extrusionOk="0">
                  <a:moveTo>
                    <a:pt x="555" y="0"/>
                  </a:moveTo>
                  <a:cubicBezTo>
                    <a:pt x="250" y="0"/>
                    <a:pt x="1" y="249"/>
                    <a:pt x="1" y="557"/>
                  </a:cubicBezTo>
                  <a:cubicBezTo>
                    <a:pt x="1" y="865"/>
                    <a:pt x="250" y="1111"/>
                    <a:pt x="555" y="1111"/>
                  </a:cubicBezTo>
                  <a:cubicBezTo>
                    <a:pt x="862" y="1111"/>
                    <a:pt x="1112" y="865"/>
                    <a:pt x="1112" y="557"/>
                  </a:cubicBezTo>
                  <a:cubicBezTo>
                    <a:pt x="1112" y="249"/>
                    <a:pt x="862" y="0"/>
                    <a:pt x="555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36"/>
            <p:cNvSpPr/>
            <p:nvPr/>
          </p:nvSpPr>
          <p:spPr>
            <a:xfrm>
              <a:off x="4279719" y="3721289"/>
              <a:ext cx="82350" cy="118577"/>
            </a:xfrm>
            <a:custGeom>
              <a:avLst/>
              <a:gdLst/>
              <a:ahLst/>
              <a:cxnLst/>
              <a:rect l="l" t="t" r="r" b="b"/>
              <a:pathLst>
                <a:path w="441" h="635" extrusionOk="0">
                  <a:moveTo>
                    <a:pt x="220" y="0"/>
                  </a:moveTo>
                  <a:cubicBezTo>
                    <a:pt x="99" y="0"/>
                    <a:pt x="0" y="143"/>
                    <a:pt x="0" y="319"/>
                  </a:cubicBezTo>
                  <a:cubicBezTo>
                    <a:pt x="0" y="492"/>
                    <a:pt x="99" y="635"/>
                    <a:pt x="220" y="635"/>
                  </a:cubicBezTo>
                  <a:cubicBezTo>
                    <a:pt x="341" y="635"/>
                    <a:pt x="440" y="492"/>
                    <a:pt x="440" y="319"/>
                  </a:cubicBezTo>
                  <a:cubicBezTo>
                    <a:pt x="440" y="143"/>
                    <a:pt x="341" y="0"/>
                    <a:pt x="2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36"/>
            <p:cNvSpPr/>
            <p:nvPr/>
          </p:nvSpPr>
          <p:spPr>
            <a:xfrm>
              <a:off x="4230422" y="3697388"/>
              <a:ext cx="95982" cy="120631"/>
            </a:xfrm>
            <a:custGeom>
              <a:avLst/>
              <a:gdLst/>
              <a:ahLst/>
              <a:cxnLst/>
              <a:rect l="l" t="t" r="r" b="b"/>
              <a:pathLst>
                <a:path w="514" h="646" extrusionOk="0">
                  <a:moveTo>
                    <a:pt x="0" y="0"/>
                  </a:moveTo>
                  <a:lnTo>
                    <a:pt x="26" y="55"/>
                  </a:lnTo>
                  <a:lnTo>
                    <a:pt x="312" y="645"/>
                  </a:lnTo>
                  <a:lnTo>
                    <a:pt x="455" y="286"/>
                  </a:lnTo>
                  <a:lnTo>
                    <a:pt x="514" y="132"/>
                  </a:lnTo>
                  <a:lnTo>
                    <a:pt x="426" y="1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36"/>
            <p:cNvSpPr/>
            <p:nvPr/>
          </p:nvSpPr>
          <p:spPr>
            <a:xfrm>
              <a:off x="4292044" y="3728199"/>
              <a:ext cx="65917" cy="100650"/>
            </a:xfrm>
            <a:custGeom>
              <a:avLst/>
              <a:gdLst/>
              <a:ahLst/>
              <a:cxnLst/>
              <a:rect l="l" t="t" r="r" b="b"/>
              <a:pathLst>
                <a:path w="353" h="539" extrusionOk="0">
                  <a:moveTo>
                    <a:pt x="176" y="0"/>
                  </a:moveTo>
                  <a:cubicBezTo>
                    <a:pt x="77" y="0"/>
                    <a:pt x="0" y="121"/>
                    <a:pt x="0" y="271"/>
                  </a:cubicBezTo>
                  <a:cubicBezTo>
                    <a:pt x="0" y="418"/>
                    <a:pt x="77" y="539"/>
                    <a:pt x="176" y="539"/>
                  </a:cubicBezTo>
                  <a:cubicBezTo>
                    <a:pt x="272" y="539"/>
                    <a:pt x="352" y="418"/>
                    <a:pt x="352" y="271"/>
                  </a:cubicBezTo>
                  <a:cubicBezTo>
                    <a:pt x="352" y="121"/>
                    <a:pt x="272" y="0"/>
                    <a:pt x="176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36"/>
            <p:cNvSpPr/>
            <p:nvPr/>
          </p:nvSpPr>
          <p:spPr>
            <a:xfrm>
              <a:off x="4296712" y="3748739"/>
              <a:ext cx="46870" cy="71893"/>
            </a:xfrm>
            <a:custGeom>
              <a:avLst/>
              <a:gdLst/>
              <a:ahLst/>
              <a:cxnLst/>
              <a:rect l="l" t="t" r="r" b="b"/>
              <a:pathLst>
                <a:path w="251" h="385" extrusionOk="0">
                  <a:moveTo>
                    <a:pt x="126" y="0"/>
                  </a:moveTo>
                  <a:cubicBezTo>
                    <a:pt x="56" y="0"/>
                    <a:pt x="1" y="88"/>
                    <a:pt x="1" y="194"/>
                  </a:cubicBezTo>
                  <a:cubicBezTo>
                    <a:pt x="1" y="301"/>
                    <a:pt x="56" y="385"/>
                    <a:pt x="126" y="385"/>
                  </a:cubicBezTo>
                  <a:cubicBezTo>
                    <a:pt x="192" y="385"/>
                    <a:pt x="250" y="301"/>
                    <a:pt x="250" y="194"/>
                  </a:cubicBezTo>
                  <a:cubicBezTo>
                    <a:pt x="250" y="88"/>
                    <a:pt x="192" y="0"/>
                    <a:pt x="126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36"/>
            <p:cNvSpPr/>
            <p:nvPr/>
          </p:nvSpPr>
          <p:spPr>
            <a:xfrm>
              <a:off x="4302874" y="3743884"/>
              <a:ext cx="44816" cy="69279"/>
            </a:xfrm>
            <a:custGeom>
              <a:avLst/>
              <a:gdLst/>
              <a:ahLst/>
              <a:cxnLst/>
              <a:rect l="l" t="t" r="r" b="b"/>
              <a:pathLst>
                <a:path w="240" h="371" extrusionOk="0">
                  <a:moveTo>
                    <a:pt x="122" y="0"/>
                  </a:moveTo>
                  <a:cubicBezTo>
                    <a:pt x="52" y="0"/>
                    <a:pt x="1" y="85"/>
                    <a:pt x="1" y="187"/>
                  </a:cubicBezTo>
                  <a:cubicBezTo>
                    <a:pt x="1" y="286"/>
                    <a:pt x="52" y="371"/>
                    <a:pt x="122" y="371"/>
                  </a:cubicBezTo>
                  <a:cubicBezTo>
                    <a:pt x="188" y="371"/>
                    <a:pt x="239" y="286"/>
                    <a:pt x="239" y="187"/>
                  </a:cubicBezTo>
                  <a:cubicBezTo>
                    <a:pt x="239" y="85"/>
                    <a:pt x="188" y="0"/>
                    <a:pt x="122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36"/>
            <p:cNvSpPr/>
            <p:nvPr/>
          </p:nvSpPr>
          <p:spPr>
            <a:xfrm>
              <a:off x="4310531" y="3743884"/>
              <a:ext cx="37160" cy="65917"/>
            </a:xfrm>
            <a:custGeom>
              <a:avLst/>
              <a:gdLst/>
              <a:ahLst/>
              <a:cxnLst/>
              <a:rect l="l" t="t" r="r" b="b"/>
              <a:pathLst>
                <a:path w="199" h="353" extrusionOk="0">
                  <a:moveTo>
                    <a:pt x="81" y="0"/>
                  </a:moveTo>
                  <a:cubicBezTo>
                    <a:pt x="48" y="0"/>
                    <a:pt x="22" y="19"/>
                    <a:pt x="0" y="44"/>
                  </a:cubicBezTo>
                  <a:cubicBezTo>
                    <a:pt x="19" y="33"/>
                    <a:pt x="37" y="26"/>
                    <a:pt x="55" y="26"/>
                  </a:cubicBezTo>
                  <a:cubicBezTo>
                    <a:pt x="70" y="26"/>
                    <a:pt x="85" y="30"/>
                    <a:pt x="99" y="41"/>
                  </a:cubicBezTo>
                  <a:cubicBezTo>
                    <a:pt x="74" y="55"/>
                    <a:pt x="55" y="99"/>
                    <a:pt x="55" y="151"/>
                  </a:cubicBezTo>
                  <a:cubicBezTo>
                    <a:pt x="55" y="213"/>
                    <a:pt x="85" y="264"/>
                    <a:pt x="121" y="264"/>
                  </a:cubicBezTo>
                  <a:cubicBezTo>
                    <a:pt x="143" y="264"/>
                    <a:pt x="162" y="250"/>
                    <a:pt x="173" y="228"/>
                  </a:cubicBezTo>
                  <a:lnTo>
                    <a:pt x="173" y="228"/>
                  </a:lnTo>
                  <a:cubicBezTo>
                    <a:pt x="173" y="275"/>
                    <a:pt x="154" y="319"/>
                    <a:pt x="132" y="352"/>
                  </a:cubicBezTo>
                  <a:cubicBezTo>
                    <a:pt x="173" y="319"/>
                    <a:pt x="198" y="257"/>
                    <a:pt x="198" y="187"/>
                  </a:cubicBezTo>
                  <a:cubicBezTo>
                    <a:pt x="198" y="147"/>
                    <a:pt x="191" y="114"/>
                    <a:pt x="180" y="85"/>
                  </a:cubicBezTo>
                  <a:cubicBezTo>
                    <a:pt x="176" y="81"/>
                    <a:pt x="176" y="77"/>
                    <a:pt x="176" y="77"/>
                  </a:cubicBezTo>
                  <a:cubicBezTo>
                    <a:pt x="173" y="74"/>
                    <a:pt x="173" y="70"/>
                    <a:pt x="169" y="66"/>
                  </a:cubicBezTo>
                  <a:cubicBezTo>
                    <a:pt x="147" y="26"/>
                    <a:pt x="114" y="0"/>
                    <a:pt x="81" y="0"/>
                  </a:cubicBezTo>
                  <a:close/>
                </a:path>
              </a:pathLst>
            </a:custGeom>
            <a:solidFill>
              <a:srgbClr val="EEE3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36"/>
            <p:cNvSpPr/>
            <p:nvPr/>
          </p:nvSpPr>
          <p:spPr>
            <a:xfrm>
              <a:off x="4296712" y="3853310"/>
              <a:ext cx="85898" cy="30998"/>
            </a:xfrm>
            <a:custGeom>
              <a:avLst/>
              <a:gdLst/>
              <a:ahLst/>
              <a:cxnLst/>
              <a:rect l="l" t="t" r="r" b="b"/>
              <a:pathLst>
                <a:path w="460" h="166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45" y="159"/>
                    <a:pt x="63" y="166"/>
                    <a:pt x="82" y="166"/>
                  </a:cubicBezTo>
                  <a:lnTo>
                    <a:pt x="459" y="166"/>
                  </a:lnTo>
                  <a:cubicBezTo>
                    <a:pt x="452" y="129"/>
                    <a:pt x="441" y="89"/>
                    <a:pt x="430" y="52"/>
                  </a:cubicBez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36"/>
            <p:cNvSpPr/>
            <p:nvPr/>
          </p:nvSpPr>
          <p:spPr>
            <a:xfrm>
              <a:off x="4296712" y="3853310"/>
              <a:ext cx="80296" cy="30438"/>
            </a:xfrm>
            <a:custGeom>
              <a:avLst/>
              <a:gdLst/>
              <a:ahLst/>
              <a:cxnLst/>
              <a:rect l="l" t="t" r="r" b="b"/>
              <a:pathLst>
                <a:path w="430" h="163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38" y="155"/>
                    <a:pt x="49" y="159"/>
                    <a:pt x="56" y="162"/>
                  </a:cubicBezTo>
                  <a:cubicBezTo>
                    <a:pt x="52" y="155"/>
                    <a:pt x="52" y="144"/>
                    <a:pt x="52" y="133"/>
                  </a:cubicBezTo>
                  <a:cubicBezTo>
                    <a:pt x="52" y="89"/>
                    <a:pt x="89" y="52"/>
                    <a:pt x="133" y="52"/>
                  </a:cubicBezTo>
                  <a:lnTo>
                    <a:pt x="430" y="52"/>
                  </a:ln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36"/>
            <p:cNvSpPr/>
            <p:nvPr/>
          </p:nvSpPr>
          <p:spPr>
            <a:xfrm>
              <a:off x="4296712" y="3897940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63" y="165"/>
                    <a:pt x="74" y="165"/>
                    <a:pt x="82" y="165"/>
                  </a:cubicBezTo>
                  <a:lnTo>
                    <a:pt x="481" y="165"/>
                  </a:lnTo>
                  <a:lnTo>
                    <a:pt x="481" y="51"/>
                  </a:lnTo>
                  <a:cubicBezTo>
                    <a:pt x="481" y="51"/>
                    <a:pt x="481" y="51"/>
                    <a:pt x="481" y="48"/>
                  </a:cubicBez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36"/>
            <p:cNvSpPr/>
            <p:nvPr/>
          </p:nvSpPr>
          <p:spPr>
            <a:xfrm>
              <a:off x="4296712" y="3897940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52" y="150"/>
                    <a:pt x="52" y="143"/>
                    <a:pt x="52" y="132"/>
                  </a:cubicBezTo>
                  <a:cubicBezTo>
                    <a:pt x="52" y="88"/>
                    <a:pt x="89" y="48"/>
                    <a:pt x="133" y="48"/>
                  </a:cubicBezTo>
                  <a:lnTo>
                    <a:pt x="481" y="48"/>
                  </a:ln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36"/>
            <p:cNvSpPr/>
            <p:nvPr/>
          </p:nvSpPr>
          <p:spPr>
            <a:xfrm>
              <a:off x="4296712" y="3942383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63" y="162"/>
                    <a:pt x="74" y="165"/>
                    <a:pt x="82" y="165"/>
                  </a:cubicBezTo>
                  <a:lnTo>
                    <a:pt x="478" y="165"/>
                  </a:ln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36"/>
            <p:cNvSpPr/>
            <p:nvPr/>
          </p:nvSpPr>
          <p:spPr>
            <a:xfrm>
              <a:off x="4296712" y="3942383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52" y="151"/>
                    <a:pt x="52" y="143"/>
                    <a:pt x="52" y="132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36"/>
            <p:cNvSpPr/>
            <p:nvPr/>
          </p:nvSpPr>
          <p:spPr>
            <a:xfrm>
              <a:off x="4296712" y="3986825"/>
              <a:ext cx="89259" cy="30998"/>
            </a:xfrm>
            <a:custGeom>
              <a:avLst/>
              <a:gdLst/>
              <a:ahLst/>
              <a:cxnLst/>
              <a:rect l="l" t="t" r="r" b="b"/>
              <a:pathLst>
                <a:path w="478" h="166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63" y="162"/>
                    <a:pt x="74" y="166"/>
                    <a:pt x="82" y="166"/>
                  </a:cubicBezTo>
                  <a:lnTo>
                    <a:pt x="474" y="166"/>
                  </a:ln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36"/>
            <p:cNvSpPr/>
            <p:nvPr/>
          </p:nvSpPr>
          <p:spPr>
            <a:xfrm>
              <a:off x="4296712" y="3986825"/>
              <a:ext cx="89259" cy="29691"/>
            </a:xfrm>
            <a:custGeom>
              <a:avLst/>
              <a:gdLst/>
              <a:ahLst/>
              <a:cxnLst/>
              <a:rect l="l" t="t" r="r" b="b"/>
              <a:pathLst>
                <a:path w="478" h="159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52" y="151"/>
                    <a:pt x="52" y="140"/>
                    <a:pt x="52" y="133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36"/>
            <p:cNvSpPr/>
            <p:nvPr/>
          </p:nvSpPr>
          <p:spPr>
            <a:xfrm>
              <a:off x="4296712" y="4030708"/>
              <a:ext cx="88512" cy="30998"/>
            </a:xfrm>
            <a:custGeom>
              <a:avLst/>
              <a:gdLst/>
              <a:ahLst/>
              <a:cxnLst/>
              <a:rect l="l" t="t" r="r" b="b"/>
              <a:pathLst>
                <a:path w="474" h="166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45" y="162"/>
                    <a:pt x="63" y="165"/>
                    <a:pt x="82" y="165"/>
                  </a:cubicBezTo>
                  <a:lnTo>
                    <a:pt x="470" y="165"/>
                  </a:ln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36"/>
            <p:cNvSpPr/>
            <p:nvPr/>
          </p:nvSpPr>
          <p:spPr>
            <a:xfrm>
              <a:off x="4296712" y="4030708"/>
              <a:ext cx="88512" cy="30251"/>
            </a:xfrm>
            <a:custGeom>
              <a:avLst/>
              <a:gdLst/>
              <a:ahLst/>
              <a:cxnLst/>
              <a:rect l="l" t="t" r="r" b="b"/>
              <a:pathLst>
                <a:path w="474" h="162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38" y="154"/>
                    <a:pt x="49" y="158"/>
                    <a:pt x="56" y="162"/>
                  </a:cubicBezTo>
                  <a:cubicBezTo>
                    <a:pt x="52" y="154"/>
                    <a:pt x="52" y="143"/>
                    <a:pt x="52" y="132"/>
                  </a:cubicBezTo>
                  <a:cubicBezTo>
                    <a:pt x="52" y="88"/>
                    <a:pt x="89" y="52"/>
                    <a:pt x="133" y="52"/>
                  </a:cubicBez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36"/>
            <p:cNvSpPr/>
            <p:nvPr/>
          </p:nvSpPr>
          <p:spPr>
            <a:xfrm>
              <a:off x="2436281" y="3223643"/>
              <a:ext cx="1687524" cy="449284"/>
            </a:xfrm>
            <a:custGeom>
              <a:avLst/>
              <a:gdLst/>
              <a:ahLst/>
              <a:cxnLst/>
              <a:rect l="l" t="t" r="r" b="b"/>
              <a:pathLst>
                <a:path w="9037" h="2406" extrusionOk="0">
                  <a:moveTo>
                    <a:pt x="1155" y="1"/>
                  </a:moveTo>
                  <a:cubicBezTo>
                    <a:pt x="778" y="1"/>
                    <a:pt x="441" y="184"/>
                    <a:pt x="228" y="466"/>
                  </a:cubicBezTo>
                  <a:cubicBezTo>
                    <a:pt x="85" y="660"/>
                    <a:pt x="1" y="899"/>
                    <a:pt x="1" y="1155"/>
                  </a:cubicBezTo>
                  <a:lnTo>
                    <a:pt x="1" y="2405"/>
                  </a:lnTo>
                  <a:lnTo>
                    <a:pt x="9037" y="2405"/>
                  </a:lnTo>
                  <a:lnTo>
                    <a:pt x="9037" y="1155"/>
                  </a:lnTo>
                  <a:cubicBezTo>
                    <a:pt x="9037" y="957"/>
                    <a:pt x="8989" y="774"/>
                    <a:pt x="8901" y="613"/>
                  </a:cubicBezTo>
                  <a:cubicBezTo>
                    <a:pt x="8875" y="565"/>
                    <a:pt x="8846" y="521"/>
                    <a:pt x="8813" y="477"/>
                  </a:cubicBezTo>
                  <a:cubicBezTo>
                    <a:pt x="8809" y="466"/>
                    <a:pt x="8802" y="459"/>
                    <a:pt x="8795" y="451"/>
                  </a:cubicBezTo>
                  <a:cubicBezTo>
                    <a:pt x="8784" y="440"/>
                    <a:pt x="8776" y="426"/>
                    <a:pt x="8765" y="415"/>
                  </a:cubicBezTo>
                  <a:cubicBezTo>
                    <a:pt x="8751" y="396"/>
                    <a:pt x="8732" y="378"/>
                    <a:pt x="8718" y="360"/>
                  </a:cubicBezTo>
                  <a:cubicBezTo>
                    <a:pt x="8666" y="308"/>
                    <a:pt x="8615" y="261"/>
                    <a:pt x="8556" y="220"/>
                  </a:cubicBezTo>
                  <a:cubicBezTo>
                    <a:pt x="8549" y="217"/>
                    <a:pt x="8545" y="209"/>
                    <a:pt x="8538" y="206"/>
                  </a:cubicBezTo>
                  <a:cubicBezTo>
                    <a:pt x="8538" y="206"/>
                    <a:pt x="8534" y="206"/>
                    <a:pt x="8534" y="202"/>
                  </a:cubicBezTo>
                  <a:cubicBezTo>
                    <a:pt x="8512" y="187"/>
                    <a:pt x="8490" y="176"/>
                    <a:pt x="8468" y="162"/>
                  </a:cubicBezTo>
                  <a:cubicBezTo>
                    <a:pt x="8417" y="133"/>
                    <a:pt x="8362" y="103"/>
                    <a:pt x="8303" y="81"/>
                  </a:cubicBezTo>
                  <a:cubicBezTo>
                    <a:pt x="8285" y="74"/>
                    <a:pt x="8267" y="67"/>
                    <a:pt x="8248" y="63"/>
                  </a:cubicBezTo>
                  <a:cubicBezTo>
                    <a:pt x="8248" y="63"/>
                    <a:pt x="8248" y="59"/>
                    <a:pt x="8245" y="59"/>
                  </a:cubicBezTo>
                  <a:cubicBezTo>
                    <a:pt x="8234" y="56"/>
                    <a:pt x="8223" y="52"/>
                    <a:pt x="8212" y="48"/>
                  </a:cubicBezTo>
                  <a:lnTo>
                    <a:pt x="8204" y="48"/>
                  </a:lnTo>
                  <a:cubicBezTo>
                    <a:pt x="8190" y="45"/>
                    <a:pt x="8175" y="37"/>
                    <a:pt x="8160" y="37"/>
                  </a:cubicBezTo>
                  <a:cubicBezTo>
                    <a:pt x="8157" y="34"/>
                    <a:pt x="8153" y="34"/>
                    <a:pt x="8149" y="34"/>
                  </a:cubicBezTo>
                  <a:cubicBezTo>
                    <a:pt x="8138" y="30"/>
                    <a:pt x="8124" y="26"/>
                    <a:pt x="8113" y="23"/>
                  </a:cubicBezTo>
                  <a:cubicBezTo>
                    <a:pt x="8106" y="23"/>
                    <a:pt x="8098" y="23"/>
                    <a:pt x="8091" y="19"/>
                  </a:cubicBezTo>
                  <a:cubicBezTo>
                    <a:pt x="8076" y="19"/>
                    <a:pt x="8062" y="15"/>
                    <a:pt x="8047" y="12"/>
                  </a:cubicBezTo>
                  <a:lnTo>
                    <a:pt x="8040" y="12"/>
                  </a:lnTo>
                  <a:cubicBezTo>
                    <a:pt x="8032" y="12"/>
                    <a:pt x="8021" y="8"/>
                    <a:pt x="8014" y="8"/>
                  </a:cubicBezTo>
                  <a:lnTo>
                    <a:pt x="8010" y="8"/>
                  </a:lnTo>
                  <a:cubicBezTo>
                    <a:pt x="7996" y="8"/>
                    <a:pt x="7981" y="4"/>
                    <a:pt x="7963" y="4"/>
                  </a:cubicBezTo>
                  <a:lnTo>
                    <a:pt x="7952" y="4"/>
                  </a:lnTo>
                  <a:cubicBezTo>
                    <a:pt x="7941" y="4"/>
                    <a:pt x="7933" y="1"/>
                    <a:pt x="79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36"/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863"/>
                  </a:lnTo>
                  <a:lnTo>
                    <a:pt x="1661" y="1863"/>
                  </a:lnTo>
                  <a:lnTo>
                    <a:pt x="1552" y="1057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36"/>
            <p:cNvSpPr/>
            <p:nvPr/>
          </p:nvSpPr>
          <p:spPr>
            <a:xfrm>
              <a:off x="2973702" y="3257816"/>
              <a:ext cx="360959" cy="347887"/>
            </a:xfrm>
            <a:custGeom>
              <a:avLst/>
              <a:gdLst/>
              <a:ahLst/>
              <a:cxnLst/>
              <a:rect l="l" t="t" r="r" b="b"/>
              <a:pathLst>
                <a:path w="1933" h="1863" extrusionOk="0">
                  <a:moveTo>
                    <a:pt x="0" y="1"/>
                  </a:moveTo>
                  <a:lnTo>
                    <a:pt x="0" y="1863"/>
                  </a:lnTo>
                  <a:lnTo>
                    <a:pt x="1932" y="1863"/>
                  </a:lnTo>
                  <a:lnTo>
                    <a:pt x="193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36"/>
            <p:cNvSpPr/>
            <p:nvPr/>
          </p:nvSpPr>
          <p:spPr>
            <a:xfrm>
              <a:off x="2470641" y="3257816"/>
              <a:ext cx="403908" cy="347887"/>
            </a:xfrm>
            <a:custGeom>
              <a:avLst/>
              <a:gdLst/>
              <a:ahLst/>
              <a:cxnLst/>
              <a:rect l="l" t="t" r="r" b="b"/>
              <a:pathLst>
                <a:path w="2163" h="1863" extrusionOk="0">
                  <a:moveTo>
                    <a:pt x="971" y="1"/>
                  </a:moveTo>
                  <a:cubicBezTo>
                    <a:pt x="667" y="1"/>
                    <a:pt x="374" y="147"/>
                    <a:pt x="191" y="393"/>
                  </a:cubicBezTo>
                  <a:cubicBezTo>
                    <a:pt x="66" y="562"/>
                    <a:pt x="0" y="760"/>
                    <a:pt x="0" y="972"/>
                  </a:cubicBezTo>
                  <a:lnTo>
                    <a:pt x="0" y="1863"/>
                  </a:lnTo>
                  <a:lnTo>
                    <a:pt x="2163" y="1863"/>
                  </a:lnTo>
                  <a:lnTo>
                    <a:pt x="216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36"/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21" y="917"/>
                  </a:lnTo>
                  <a:lnTo>
                    <a:pt x="249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7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90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lnTo>
                    <a:pt x="675" y="12"/>
                  </a:lnTo>
                  <a:lnTo>
                    <a:pt x="671" y="8"/>
                  </a:ln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36"/>
            <p:cNvSpPr/>
            <p:nvPr/>
          </p:nvSpPr>
          <p:spPr>
            <a:xfrm>
              <a:off x="3436989" y="3257816"/>
              <a:ext cx="289813" cy="263110"/>
            </a:xfrm>
            <a:custGeom>
              <a:avLst/>
              <a:gdLst/>
              <a:ahLst/>
              <a:cxnLst/>
              <a:rect l="l" t="t" r="r" b="b"/>
              <a:pathLst>
                <a:path w="1552" h="1409" extrusionOk="0">
                  <a:moveTo>
                    <a:pt x="1" y="1"/>
                  </a:moveTo>
                  <a:lnTo>
                    <a:pt x="1" y="1368"/>
                  </a:lnTo>
                  <a:cubicBezTo>
                    <a:pt x="74" y="1386"/>
                    <a:pt x="148" y="1397"/>
                    <a:pt x="225" y="1405"/>
                  </a:cubicBezTo>
                  <a:cubicBezTo>
                    <a:pt x="255" y="1407"/>
                    <a:pt x="285" y="1408"/>
                    <a:pt x="316" y="1408"/>
                  </a:cubicBezTo>
                  <a:cubicBezTo>
                    <a:pt x="738" y="1408"/>
                    <a:pt x="1145" y="1204"/>
                    <a:pt x="1552" y="1057"/>
                  </a:cubicBezTo>
                  <a:lnTo>
                    <a:pt x="14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36"/>
            <p:cNvSpPr/>
            <p:nvPr/>
          </p:nvSpPr>
          <p:spPr>
            <a:xfrm>
              <a:off x="2519938" y="3257816"/>
              <a:ext cx="354610" cy="347887"/>
            </a:xfrm>
            <a:custGeom>
              <a:avLst/>
              <a:gdLst/>
              <a:ahLst/>
              <a:cxnLst/>
              <a:rect l="l" t="t" r="r" b="b"/>
              <a:pathLst>
                <a:path w="1899" h="1863" extrusionOk="0">
                  <a:moveTo>
                    <a:pt x="707" y="1"/>
                  </a:moveTo>
                  <a:cubicBezTo>
                    <a:pt x="440" y="1"/>
                    <a:pt x="183" y="114"/>
                    <a:pt x="0" y="309"/>
                  </a:cubicBezTo>
                  <a:cubicBezTo>
                    <a:pt x="158" y="199"/>
                    <a:pt x="352" y="136"/>
                    <a:pt x="546" y="136"/>
                  </a:cubicBezTo>
                  <a:lnTo>
                    <a:pt x="1254" y="136"/>
                  </a:lnTo>
                  <a:cubicBezTo>
                    <a:pt x="1521" y="136"/>
                    <a:pt x="1741" y="353"/>
                    <a:pt x="1741" y="620"/>
                  </a:cubicBezTo>
                  <a:lnTo>
                    <a:pt x="1741" y="1863"/>
                  </a:lnTo>
                  <a:lnTo>
                    <a:pt x="1899" y="1863"/>
                  </a:lnTo>
                  <a:lnTo>
                    <a:pt x="189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36"/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826" y="136"/>
                  </a:lnTo>
                  <a:cubicBezTo>
                    <a:pt x="1068" y="136"/>
                    <a:pt x="1273" y="316"/>
                    <a:pt x="1306" y="554"/>
                  </a:cubicBezTo>
                  <a:lnTo>
                    <a:pt x="1482" y="1863"/>
                  </a:lnTo>
                  <a:lnTo>
                    <a:pt x="1661" y="1863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36"/>
            <p:cNvSpPr/>
            <p:nvPr/>
          </p:nvSpPr>
          <p:spPr>
            <a:xfrm>
              <a:off x="2977063" y="3257816"/>
              <a:ext cx="361706" cy="347887"/>
            </a:xfrm>
            <a:custGeom>
              <a:avLst/>
              <a:gdLst/>
              <a:ahLst/>
              <a:cxnLst/>
              <a:rect l="l" t="t" r="r" b="b"/>
              <a:pathLst>
                <a:path w="1937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1291" y="136"/>
                  </a:lnTo>
                  <a:cubicBezTo>
                    <a:pt x="1559" y="136"/>
                    <a:pt x="1775" y="353"/>
                    <a:pt x="1775" y="620"/>
                  </a:cubicBezTo>
                  <a:lnTo>
                    <a:pt x="1775" y="1863"/>
                  </a:lnTo>
                  <a:lnTo>
                    <a:pt x="1936" y="1863"/>
                  </a:lnTo>
                  <a:lnTo>
                    <a:pt x="1936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36"/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8" y="136"/>
                  </a:lnTo>
                  <a:lnTo>
                    <a:pt x="422" y="136"/>
                  </a:lnTo>
                  <a:cubicBezTo>
                    <a:pt x="429" y="136"/>
                    <a:pt x="440" y="140"/>
                    <a:pt x="447" y="140"/>
                  </a:cubicBezTo>
                  <a:lnTo>
                    <a:pt x="466" y="140"/>
                  </a:lnTo>
                  <a:cubicBezTo>
                    <a:pt x="477" y="140"/>
                    <a:pt x="484" y="144"/>
                    <a:pt x="491" y="144"/>
                  </a:cubicBezTo>
                  <a:cubicBezTo>
                    <a:pt x="499" y="144"/>
                    <a:pt x="506" y="144"/>
                    <a:pt x="513" y="147"/>
                  </a:cubicBezTo>
                  <a:lnTo>
                    <a:pt x="532" y="147"/>
                  </a:lnTo>
                  <a:cubicBezTo>
                    <a:pt x="539" y="151"/>
                    <a:pt x="546" y="151"/>
                    <a:pt x="557" y="151"/>
                  </a:cubicBezTo>
                  <a:lnTo>
                    <a:pt x="576" y="155"/>
                  </a:lnTo>
                  <a:cubicBezTo>
                    <a:pt x="583" y="158"/>
                    <a:pt x="590" y="158"/>
                    <a:pt x="601" y="162"/>
                  </a:cubicBezTo>
                  <a:lnTo>
                    <a:pt x="616" y="166"/>
                  </a:lnTo>
                  <a:cubicBezTo>
                    <a:pt x="623" y="169"/>
                    <a:pt x="634" y="169"/>
                    <a:pt x="642" y="173"/>
                  </a:cubicBezTo>
                  <a:lnTo>
                    <a:pt x="656" y="177"/>
                  </a:lnTo>
                  <a:cubicBezTo>
                    <a:pt x="667" y="180"/>
                    <a:pt x="675" y="184"/>
                    <a:pt x="686" y="188"/>
                  </a:cubicBezTo>
                  <a:lnTo>
                    <a:pt x="697" y="191"/>
                  </a:lnTo>
                  <a:cubicBezTo>
                    <a:pt x="711" y="195"/>
                    <a:pt x="722" y="199"/>
                    <a:pt x="737" y="206"/>
                  </a:cubicBezTo>
                  <a:cubicBezTo>
                    <a:pt x="781" y="224"/>
                    <a:pt x="828" y="246"/>
                    <a:pt x="872" y="272"/>
                  </a:cubicBezTo>
                  <a:cubicBezTo>
                    <a:pt x="891" y="283"/>
                    <a:pt x="909" y="294"/>
                    <a:pt x="927" y="305"/>
                  </a:cubicBezTo>
                  <a:lnTo>
                    <a:pt x="931" y="309"/>
                  </a:lnTo>
                  <a:cubicBezTo>
                    <a:pt x="949" y="320"/>
                    <a:pt x="964" y="334"/>
                    <a:pt x="979" y="345"/>
                  </a:cubicBezTo>
                  <a:lnTo>
                    <a:pt x="986" y="349"/>
                  </a:lnTo>
                  <a:cubicBezTo>
                    <a:pt x="1001" y="364"/>
                    <a:pt x="1015" y="375"/>
                    <a:pt x="1030" y="389"/>
                  </a:cubicBezTo>
                  <a:lnTo>
                    <a:pt x="1034" y="393"/>
                  </a:lnTo>
                  <a:cubicBezTo>
                    <a:pt x="1052" y="408"/>
                    <a:pt x="1063" y="419"/>
                    <a:pt x="1078" y="433"/>
                  </a:cubicBezTo>
                  <a:lnTo>
                    <a:pt x="1085" y="441"/>
                  </a:lnTo>
                  <a:cubicBezTo>
                    <a:pt x="1096" y="455"/>
                    <a:pt x="1111" y="470"/>
                    <a:pt x="1122" y="485"/>
                  </a:cubicBezTo>
                  <a:lnTo>
                    <a:pt x="1129" y="488"/>
                  </a:lnTo>
                  <a:cubicBezTo>
                    <a:pt x="1140" y="503"/>
                    <a:pt x="1155" y="521"/>
                    <a:pt x="1166" y="536"/>
                  </a:cubicBezTo>
                  <a:lnTo>
                    <a:pt x="1169" y="540"/>
                  </a:lnTo>
                  <a:cubicBezTo>
                    <a:pt x="1191" y="573"/>
                    <a:pt x="1217" y="609"/>
                    <a:pt x="1235" y="650"/>
                  </a:cubicBezTo>
                  <a:lnTo>
                    <a:pt x="1239" y="653"/>
                  </a:lnTo>
                  <a:cubicBezTo>
                    <a:pt x="1312" y="793"/>
                    <a:pt x="1353" y="950"/>
                    <a:pt x="1353" y="1108"/>
                  </a:cubicBezTo>
                  <a:lnTo>
                    <a:pt x="1353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3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86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cubicBezTo>
                    <a:pt x="686" y="12"/>
                    <a:pt x="682" y="12"/>
                    <a:pt x="675" y="8"/>
                  </a:cubicBez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36"/>
            <p:cNvSpPr/>
            <p:nvPr/>
          </p:nvSpPr>
          <p:spPr>
            <a:xfrm>
              <a:off x="3956670" y="3476855"/>
              <a:ext cx="103451" cy="211011"/>
            </a:xfrm>
            <a:custGeom>
              <a:avLst/>
              <a:gdLst/>
              <a:ahLst/>
              <a:cxnLst/>
              <a:rect l="l" t="t" r="r" b="b"/>
              <a:pathLst>
                <a:path w="554" h="1130" extrusionOk="0">
                  <a:moveTo>
                    <a:pt x="279" y="1"/>
                  </a:moveTo>
                  <a:cubicBezTo>
                    <a:pt x="125" y="1"/>
                    <a:pt x="0" y="125"/>
                    <a:pt x="0" y="279"/>
                  </a:cubicBezTo>
                  <a:lnTo>
                    <a:pt x="0" y="855"/>
                  </a:lnTo>
                  <a:cubicBezTo>
                    <a:pt x="0" y="1005"/>
                    <a:pt x="125" y="1130"/>
                    <a:pt x="279" y="1130"/>
                  </a:cubicBezTo>
                  <a:cubicBezTo>
                    <a:pt x="433" y="1130"/>
                    <a:pt x="554" y="1005"/>
                    <a:pt x="554" y="855"/>
                  </a:cubicBezTo>
                  <a:lnTo>
                    <a:pt x="554" y="279"/>
                  </a:lnTo>
                  <a:cubicBezTo>
                    <a:pt x="554" y="125"/>
                    <a:pt x="433" y="1"/>
                    <a:pt x="279" y="1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36"/>
            <p:cNvSpPr/>
            <p:nvPr/>
          </p:nvSpPr>
          <p:spPr>
            <a:xfrm>
              <a:off x="4059934" y="3537917"/>
              <a:ext cx="29691" cy="24089"/>
            </a:xfrm>
            <a:custGeom>
              <a:avLst/>
              <a:gdLst/>
              <a:ahLst/>
              <a:cxnLst/>
              <a:rect l="l" t="t" r="r" b="b"/>
              <a:pathLst>
                <a:path w="159" h="129" extrusionOk="0">
                  <a:moveTo>
                    <a:pt x="1" y="0"/>
                  </a:moveTo>
                  <a:lnTo>
                    <a:pt x="1" y="128"/>
                  </a:lnTo>
                  <a:lnTo>
                    <a:pt x="158" y="1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36"/>
            <p:cNvSpPr/>
            <p:nvPr/>
          </p:nvSpPr>
          <p:spPr>
            <a:xfrm>
              <a:off x="4059934" y="3603460"/>
              <a:ext cx="29691" cy="24276"/>
            </a:xfrm>
            <a:custGeom>
              <a:avLst/>
              <a:gdLst/>
              <a:ahLst/>
              <a:cxnLst/>
              <a:rect l="l" t="t" r="r" b="b"/>
              <a:pathLst>
                <a:path w="159" h="130" extrusionOk="0">
                  <a:moveTo>
                    <a:pt x="1" y="1"/>
                  </a:moveTo>
                  <a:lnTo>
                    <a:pt x="1" y="129"/>
                  </a:lnTo>
                  <a:lnTo>
                    <a:pt x="158" y="129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36"/>
            <p:cNvSpPr/>
            <p:nvPr/>
          </p:nvSpPr>
          <p:spPr>
            <a:xfrm>
              <a:off x="3699910" y="3257629"/>
              <a:ext cx="45377" cy="345460"/>
            </a:xfrm>
            <a:custGeom>
              <a:avLst/>
              <a:gdLst/>
              <a:ahLst/>
              <a:cxnLst/>
              <a:rect l="l" t="t" r="r" b="b"/>
              <a:pathLst>
                <a:path w="243" h="1850" extrusionOk="0">
                  <a:moveTo>
                    <a:pt x="25" y="0"/>
                  </a:moveTo>
                  <a:cubicBezTo>
                    <a:pt x="17" y="0"/>
                    <a:pt x="9" y="1"/>
                    <a:pt x="1" y="2"/>
                  </a:cubicBezTo>
                  <a:lnTo>
                    <a:pt x="242" y="1849"/>
                  </a:lnTo>
                  <a:lnTo>
                    <a:pt x="213" y="185"/>
                  </a:lnTo>
                  <a:cubicBezTo>
                    <a:pt x="213" y="83"/>
                    <a:pt x="125" y="0"/>
                    <a:pt x="25" y="0"/>
                  </a:cubicBezTo>
                  <a:close/>
                </a:path>
              </a:pathLst>
            </a:custGeom>
            <a:solidFill>
              <a:srgbClr val="C277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36"/>
            <p:cNvSpPr/>
            <p:nvPr/>
          </p:nvSpPr>
          <p:spPr>
            <a:xfrm>
              <a:off x="4150313" y="3665829"/>
              <a:ext cx="156857" cy="60502"/>
            </a:xfrm>
            <a:custGeom>
              <a:avLst/>
              <a:gdLst/>
              <a:ahLst/>
              <a:cxnLst/>
              <a:rect l="l" t="t" r="r" b="b"/>
              <a:pathLst>
                <a:path w="840" h="324" extrusionOk="0">
                  <a:moveTo>
                    <a:pt x="1" y="1"/>
                  </a:moveTo>
                  <a:lnTo>
                    <a:pt x="26" y="67"/>
                  </a:lnTo>
                  <a:cubicBezTo>
                    <a:pt x="41" y="107"/>
                    <a:pt x="70" y="136"/>
                    <a:pt x="111" y="147"/>
                  </a:cubicBezTo>
                  <a:lnTo>
                    <a:pt x="440" y="239"/>
                  </a:lnTo>
                  <a:lnTo>
                    <a:pt x="642" y="294"/>
                  </a:lnTo>
                  <a:lnTo>
                    <a:pt x="723" y="319"/>
                  </a:lnTo>
                  <a:cubicBezTo>
                    <a:pt x="733" y="322"/>
                    <a:pt x="744" y="324"/>
                    <a:pt x="755" y="324"/>
                  </a:cubicBezTo>
                  <a:cubicBezTo>
                    <a:pt x="785" y="324"/>
                    <a:pt x="816" y="313"/>
                    <a:pt x="840" y="294"/>
                  </a:cubicBezTo>
                  <a:lnTo>
                    <a:pt x="415" y="184"/>
                  </a:lnTo>
                  <a:cubicBezTo>
                    <a:pt x="352" y="158"/>
                    <a:pt x="286" y="140"/>
                    <a:pt x="220" y="125"/>
                  </a:cubicBezTo>
                  <a:cubicBezTo>
                    <a:pt x="209" y="125"/>
                    <a:pt x="202" y="121"/>
                    <a:pt x="195" y="121"/>
                  </a:cubicBezTo>
                  <a:cubicBezTo>
                    <a:pt x="121" y="99"/>
                    <a:pt x="56" y="59"/>
                    <a:pt x="8" y="4"/>
                  </a:cubicBezTo>
                  <a:cubicBezTo>
                    <a:pt x="4" y="1"/>
                    <a:pt x="4" y="1"/>
                    <a:pt x="1" y="1"/>
                  </a:cubicBezTo>
                  <a:close/>
                </a:path>
              </a:pathLst>
            </a:custGeom>
            <a:solidFill>
              <a:srgbClr val="FDC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36"/>
            <p:cNvSpPr/>
            <p:nvPr/>
          </p:nvSpPr>
          <p:spPr>
            <a:xfrm>
              <a:off x="1992788" y="4112871"/>
              <a:ext cx="340978" cy="108306"/>
            </a:xfrm>
            <a:custGeom>
              <a:avLst/>
              <a:gdLst/>
              <a:ahLst/>
              <a:cxnLst/>
              <a:rect l="l" t="t" r="r" b="b"/>
              <a:pathLst>
                <a:path w="1826" h="580" extrusionOk="0">
                  <a:moveTo>
                    <a:pt x="741" y="0"/>
                  </a:moveTo>
                  <a:cubicBezTo>
                    <a:pt x="686" y="0"/>
                    <a:pt x="638" y="26"/>
                    <a:pt x="602" y="59"/>
                  </a:cubicBezTo>
                  <a:cubicBezTo>
                    <a:pt x="594" y="59"/>
                    <a:pt x="583" y="55"/>
                    <a:pt x="576" y="55"/>
                  </a:cubicBezTo>
                  <a:cubicBezTo>
                    <a:pt x="550" y="23"/>
                    <a:pt x="517" y="2"/>
                    <a:pt x="474" y="2"/>
                  </a:cubicBezTo>
                  <a:cubicBezTo>
                    <a:pt x="468" y="2"/>
                    <a:pt x="462" y="3"/>
                    <a:pt x="455" y="4"/>
                  </a:cubicBezTo>
                  <a:cubicBezTo>
                    <a:pt x="415" y="4"/>
                    <a:pt x="382" y="29"/>
                    <a:pt x="360" y="62"/>
                  </a:cubicBezTo>
                  <a:cubicBezTo>
                    <a:pt x="330" y="106"/>
                    <a:pt x="330" y="147"/>
                    <a:pt x="345" y="180"/>
                  </a:cubicBezTo>
                  <a:cubicBezTo>
                    <a:pt x="290" y="187"/>
                    <a:pt x="246" y="227"/>
                    <a:pt x="231" y="282"/>
                  </a:cubicBezTo>
                  <a:cubicBezTo>
                    <a:pt x="211" y="274"/>
                    <a:pt x="189" y="269"/>
                    <a:pt x="166" y="269"/>
                  </a:cubicBezTo>
                  <a:cubicBezTo>
                    <a:pt x="148" y="269"/>
                    <a:pt x="130" y="272"/>
                    <a:pt x="110" y="279"/>
                  </a:cubicBezTo>
                  <a:cubicBezTo>
                    <a:pt x="55" y="297"/>
                    <a:pt x="15" y="345"/>
                    <a:pt x="8" y="400"/>
                  </a:cubicBezTo>
                  <a:cubicBezTo>
                    <a:pt x="8" y="407"/>
                    <a:pt x="4" y="411"/>
                    <a:pt x="4" y="418"/>
                  </a:cubicBezTo>
                  <a:cubicBezTo>
                    <a:pt x="0" y="506"/>
                    <a:pt x="74" y="579"/>
                    <a:pt x="162" y="579"/>
                  </a:cubicBezTo>
                  <a:lnTo>
                    <a:pt x="1826" y="579"/>
                  </a:lnTo>
                  <a:cubicBezTo>
                    <a:pt x="1826" y="579"/>
                    <a:pt x="1408" y="539"/>
                    <a:pt x="1353" y="447"/>
                  </a:cubicBezTo>
                  <a:cubicBezTo>
                    <a:pt x="1353" y="444"/>
                    <a:pt x="1353" y="440"/>
                    <a:pt x="1353" y="440"/>
                  </a:cubicBezTo>
                  <a:cubicBezTo>
                    <a:pt x="1346" y="385"/>
                    <a:pt x="1313" y="337"/>
                    <a:pt x="1265" y="312"/>
                  </a:cubicBezTo>
                  <a:cubicBezTo>
                    <a:pt x="1240" y="301"/>
                    <a:pt x="1216" y="296"/>
                    <a:pt x="1193" y="296"/>
                  </a:cubicBezTo>
                  <a:cubicBezTo>
                    <a:pt x="1178" y="296"/>
                    <a:pt x="1164" y="298"/>
                    <a:pt x="1151" y="301"/>
                  </a:cubicBezTo>
                  <a:cubicBezTo>
                    <a:pt x="1126" y="227"/>
                    <a:pt x="1056" y="176"/>
                    <a:pt x="976" y="176"/>
                  </a:cubicBezTo>
                  <a:cubicBezTo>
                    <a:pt x="961" y="176"/>
                    <a:pt x="946" y="176"/>
                    <a:pt x="935" y="180"/>
                  </a:cubicBezTo>
                  <a:cubicBezTo>
                    <a:pt x="928" y="81"/>
                    <a:pt x="844" y="0"/>
                    <a:pt x="7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36"/>
            <p:cNvSpPr/>
            <p:nvPr/>
          </p:nvSpPr>
          <p:spPr>
            <a:xfrm>
              <a:off x="2558219" y="3523538"/>
              <a:ext cx="43883" cy="82163"/>
            </a:xfrm>
            <a:custGeom>
              <a:avLst/>
              <a:gdLst/>
              <a:ahLst/>
              <a:cxnLst/>
              <a:rect l="l" t="t" r="r" b="b"/>
              <a:pathLst>
                <a:path w="235" h="440" extrusionOk="0">
                  <a:moveTo>
                    <a:pt x="26" y="0"/>
                  </a:moveTo>
                  <a:lnTo>
                    <a:pt x="0" y="440"/>
                  </a:lnTo>
                  <a:lnTo>
                    <a:pt x="235" y="440"/>
                  </a:lnTo>
                  <a:lnTo>
                    <a:pt x="217" y="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36"/>
            <p:cNvSpPr/>
            <p:nvPr/>
          </p:nvSpPr>
          <p:spPr>
            <a:xfrm>
              <a:off x="2361775" y="3350249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5" y="1"/>
                  </a:moveTo>
                  <a:cubicBezTo>
                    <a:pt x="100" y="1"/>
                    <a:pt x="4" y="124"/>
                    <a:pt x="0" y="272"/>
                  </a:cubicBezTo>
                  <a:cubicBezTo>
                    <a:pt x="0" y="426"/>
                    <a:pt x="92" y="554"/>
                    <a:pt x="209" y="554"/>
                  </a:cubicBezTo>
                  <a:cubicBezTo>
                    <a:pt x="211" y="554"/>
                    <a:pt x="213" y="554"/>
                    <a:pt x="214" y="554"/>
                  </a:cubicBezTo>
                  <a:cubicBezTo>
                    <a:pt x="329" y="554"/>
                    <a:pt x="426" y="431"/>
                    <a:pt x="429" y="283"/>
                  </a:cubicBezTo>
                  <a:cubicBezTo>
                    <a:pt x="433" y="129"/>
                    <a:pt x="337" y="1"/>
                    <a:pt x="220" y="1"/>
                  </a:cubicBezTo>
                  <a:cubicBezTo>
                    <a:pt x="219" y="1"/>
                    <a:pt x="217" y="1"/>
                    <a:pt x="215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36"/>
            <p:cNvSpPr/>
            <p:nvPr/>
          </p:nvSpPr>
          <p:spPr>
            <a:xfrm>
              <a:off x="2723852" y="3357718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9" y="1"/>
                  </a:moveTo>
                  <a:cubicBezTo>
                    <a:pt x="104" y="1"/>
                    <a:pt x="8" y="121"/>
                    <a:pt x="4" y="272"/>
                  </a:cubicBezTo>
                  <a:cubicBezTo>
                    <a:pt x="0" y="426"/>
                    <a:pt x="96" y="551"/>
                    <a:pt x="213" y="555"/>
                  </a:cubicBezTo>
                  <a:cubicBezTo>
                    <a:pt x="215" y="555"/>
                    <a:pt x="216" y="555"/>
                    <a:pt x="218" y="555"/>
                  </a:cubicBezTo>
                  <a:cubicBezTo>
                    <a:pt x="333" y="555"/>
                    <a:pt x="429" y="431"/>
                    <a:pt x="433" y="280"/>
                  </a:cubicBezTo>
                  <a:cubicBezTo>
                    <a:pt x="433" y="129"/>
                    <a:pt x="341" y="1"/>
                    <a:pt x="224" y="1"/>
                  </a:cubicBezTo>
                  <a:cubicBezTo>
                    <a:pt x="222" y="1"/>
                    <a:pt x="221" y="1"/>
                    <a:pt x="219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36"/>
            <p:cNvSpPr/>
            <p:nvPr/>
          </p:nvSpPr>
          <p:spPr>
            <a:xfrm>
              <a:off x="2400055" y="3177707"/>
              <a:ext cx="365627" cy="386355"/>
            </a:xfrm>
            <a:custGeom>
              <a:avLst/>
              <a:gdLst/>
              <a:ahLst/>
              <a:cxnLst/>
              <a:rect l="l" t="t" r="r" b="b"/>
              <a:pathLst>
                <a:path w="1958" h="2069" extrusionOk="0">
                  <a:moveTo>
                    <a:pt x="1005" y="1"/>
                  </a:moveTo>
                  <a:cubicBezTo>
                    <a:pt x="906" y="1"/>
                    <a:pt x="807" y="16"/>
                    <a:pt x="715" y="41"/>
                  </a:cubicBezTo>
                  <a:cubicBezTo>
                    <a:pt x="704" y="45"/>
                    <a:pt x="697" y="45"/>
                    <a:pt x="686" y="49"/>
                  </a:cubicBezTo>
                  <a:cubicBezTo>
                    <a:pt x="679" y="52"/>
                    <a:pt x="675" y="52"/>
                    <a:pt x="668" y="56"/>
                  </a:cubicBezTo>
                  <a:cubicBezTo>
                    <a:pt x="668" y="56"/>
                    <a:pt x="664" y="56"/>
                    <a:pt x="660" y="60"/>
                  </a:cubicBezTo>
                  <a:cubicBezTo>
                    <a:pt x="657" y="60"/>
                    <a:pt x="653" y="60"/>
                    <a:pt x="649" y="63"/>
                  </a:cubicBezTo>
                  <a:cubicBezTo>
                    <a:pt x="642" y="63"/>
                    <a:pt x="635" y="67"/>
                    <a:pt x="631" y="71"/>
                  </a:cubicBezTo>
                  <a:cubicBezTo>
                    <a:pt x="616" y="74"/>
                    <a:pt x="605" y="82"/>
                    <a:pt x="591" y="85"/>
                  </a:cubicBezTo>
                  <a:cubicBezTo>
                    <a:pt x="580" y="89"/>
                    <a:pt x="572" y="96"/>
                    <a:pt x="561" y="100"/>
                  </a:cubicBezTo>
                  <a:cubicBezTo>
                    <a:pt x="554" y="104"/>
                    <a:pt x="550" y="107"/>
                    <a:pt x="543" y="111"/>
                  </a:cubicBezTo>
                  <a:cubicBezTo>
                    <a:pt x="536" y="111"/>
                    <a:pt x="532" y="115"/>
                    <a:pt x="528" y="118"/>
                  </a:cubicBezTo>
                  <a:cubicBezTo>
                    <a:pt x="473" y="148"/>
                    <a:pt x="426" y="177"/>
                    <a:pt x="378" y="217"/>
                  </a:cubicBezTo>
                  <a:cubicBezTo>
                    <a:pt x="371" y="221"/>
                    <a:pt x="367" y="228"/>
                    <a:pt x="360" y="232"/>
                  </a:cubicBezTo>
                  <a:cubicBezTo>
                    <a:pt x="349" y="239"/>
                    <a:pt x="338" y="250"/>
                    <a:pt x="330" y="258"/>
                  </a:cubicBezTo>
                  <a:cubicBezTo>
                    <a:pt x="327" y="261"/>
                    <a:pt x="319" y="265"/>
                    <a:pt x="316" y="272"/>
                  </a:cubicBezTo>
                  <a:cubicBezTo>
                    <a:pt x="312" y="276"/>
                    <a:pt x="305" y="280"/>
                    <a:pt x="301" y="283"/>
                  </a:cubicBezTo>
                  <a:cubicBezTo>
                    <a:pt x="264" y="320"/>
                    <a:pt x="231" y="360"/>
                    <a:pt x="198" y="404"/>
                  </a:cubicBezTo>
                  <a:lnTo>
                    <a:pt x="184" y="426"/>
                  </a:lnTo>
                  <a:cubicBezTo>
                    <a:pt x="180" y="433"/>
                    <a:pt x="176" y="441"/>
                    <a:pt x="169" y="448"/>
                  </a:cubicBezTo>
                  <a:cubicBezTo>
                    <a:pt x="165" y="455"/>
                    <a:pt x="162" y="463"/>
                    <a:pt x="158" y="470"/>
                  </a:cubicBezTo>
                  <a:cubicBezTo>
                    <a:pt x="151" y="481"/>
                    <a:pt x="143" y="492"/>
                    <a:pt x="136" y="503"/>
                  </a:cubicBezTo>
                  <a:cubicBezTo>
                    <a:pt x="129" y="514"/>
                    <a:pt x="125" y="525"/>
                    <a:pt x="118" y="536"/>
                  </a:cubicBezTo>
                  <a:cubicBezTo>
                    <a:pt x="114" y="547"/>
                    <a:pt x="110" y="554"/>
                    <a:pt x="103" y="565"/>
                  </a:cubicBezTo>
                  <a:cubicBezTo>
                    <a:pt x="103" y="573"/>
                    <a:pt x="100" y="576"/>
                    <a:pt x="96" y="584"/>
                  </a:cubicBezTo>
                  <a:cubicBezTo>
                    <a:pt x="92" y="591"/>
                    <a:pt x="92" y="598"/>
                    <a:pt x="89" y="606"/>
                  </a:cubicBezTo>
                  <a:cubicBezTo>
                    <a:pt x="85" y="609"/>
                    <a:pt x="85" y="613"/>
                    <a:pt x="85" y="617"/>
                  </a:cubicBezTo>
                  <a:cubicBezTo>
                    <a:pt x="81" y="620"/>
                    <a:pt x="81" y="624"/>
                    <a:pt x="78" y="628"/>
                  </a:cubicBezTo>
                  <a:cubicBezTo>
                    <a:pt x="78" y="631"/>
                    <a:pt x="74" y="635"/>
                    <a:pt x="74" y="639"/>
                  </a:cubicBezTo>
                  <a:cubicBezTo>
                    <a:pt x="70" y="646"/>
                    <a:pt x="70" y="653"/>
                    <a:pt x="67" y="661"/>
                  </a:cubicBezTo>
                  <a:cubicBezTo>
                    <a:pt x="63" y="668"/>
                    <a:pt x="63" y="675"/>
                    <a:pt x="59" y="683"/>
                  </a:cubicBezTo>
                  <a:cubicBezTo>
                    <a:pt x="59" y="686"/>
                    <a:pt x="56" y="694"/>
                    <a:pt x="56" y="697"/>
                  </a:cubicBezTo>
                  <a:cubicBezTo>
                    <a:pt x="52" y="701"/>
                    <a:pt x="52" y="708"/>
                    <a:pt x="52" y="712"/>
                  </a:cubicBezTo>
                  <a:cubicBezTo>
                    <a:pt x="48" y="716"/>
                    <a:pt x="48" y="719"/>
                    <a:pt x="48" y="719"/>
                  </a:cubicBezTo>
                  <a:cubicBezTo>
                    <a:pt x="48" y="727"/>
                    <a:pt x="45" y="730"/>
                    <a:pt x="45" y="738"/>
                  </a:cubicBezTo>
                  <a:cubicBezTo>
                    <a:pt x="41" y="745"/>
                    <a:pt x="41" y="752"/>
                    <a:pt x="37" y="763"/>
                  </a:cubicBezTo>
                  <a:cubicBezTo>
                    <a:pt x="37" y="771"/>
                    <a:pt x="34" y="778"/>
                    <a:pt x="34" y="785"/>
                  </a:cubicBezTo>
                  <a:cubicBezTo>
                    <a:pt x="34" y="789"/>
                    <a:pt x="30" y="793"/>
                    <a:pt x="30" y="796"/>
                  </a:cubicBezTo>
                  <a:cubicBezTo>
                    <a:pt x="30" y="804"/>
                    <a:pt x="30" y="807"/>
                    <a:pt x="26" y="815"/>
                  </a:cubicBezTo>
                  <a:cubicBezTo>
                    <a:pt x="26" y="815"/>
                    <a:pt x="26" y="818"/>
                    <a:pt x="26" y="818"/>
                  </a:cubicBezTo>
                  <a:cubicBezTo>
                    <a:pt x="26" y="826"/>
                    <a:pt x="26" y="833"/>
                    <a:pt x="23" y="840"/>
                  </a:cubicBezTo>
                  <a:cubicBezTo>
                    <a:pt x="23" y="840"/>
                    <a:pt x="23" y="844"/>
                    <a:pt x="23" y="848"/>
                  </a:cubicBezTo>
                  <a:cubicBezTo>
                    <a:pt x="23" y="851"/>
                    <a:pt x="23" y="855"/>
                    <a:pt x="23" y="862"/>
                  </a:cubicBezTo>
                  <a:cubicBezTo>
                    <a:pt x="23" y="866"/>
                    <a:pt x="19" y="873"/>
                    <a:pt x="19" y="877"/>
                  </a:cubicBezTo>
                  <a:cubicBezTo>
                    <a:pt x="19" y="881"/>
                    <a:pt x="19" y="881"/>
                    <a:pt x="19" y="884"/>
                  </a:cubicBezTo>
                  <a:cubicBezTo>
                    <a:pt x="19" y="892"/>
                    <a:pt x="19" y="895"/>
                    <a:pt x="19" y="903"/>
                  </a:cubicBezTo>
                  <a:cubicBezTo>
                    <a:pt x="15" y="910"/>
                    <a:pt x="15" y="917"/>
                    <a:pt x="15" y="925"/>
                  </a:cubicBezTo>
                  <a:cubicBezTo>
                    <a:pt x="15" y="936"/>
                    <a:pt x="15" y="943"/>
                    <a:pt x="15" y="954"/>
                  </a:cubicBezTo>
                  <a:lnTo>
                    <a:pt x="12" y="1170"/>
                  </a:lnTo>
                  <a:cubicBezTo>
                    <a:pt x="1" y="1654"/>
                    <a:pt x="385" y="2054"/>
                    <a:pt x="869" y="2065"/>
                  </a:cubicBezTo>
                  <a:lnTo>
                    <a:pt x="1060" y="2068"/>
                  </a:lnTo>
                  <a:cubicBezTo>
                    <a:pt x="1067" y="2069"/>
                    <a:pt x="1073" y="2069"/>
                    <a:pt x="1080" y="2069"/>
                  </a:cubicBezTo>
                  <a:cubicBezTo>
                    <a:pt x="1555" y="2069"/>
                    <a:pt x="1943" y="1688"/>
                    <a:pt x="1951" y="1211"/>
                  </a:cubicBezTo>
                  <a:lnTo>
                    <a:pt x="1958" y="994"/>
                  </a:lnTo>
                  <a:cubicBezTo>
                    <a:pt x="1958" y="892"/>
                    <a:pt x="1947" y="796"/>
                    <a:pt x="1918" y="705"/>
                  </a:cubicBezTo>
                  <a:cubicBezTo>
                    <a:pt x="1918" y="697"/>
                    <a:pt x="1914" y="690"/>
                    <a:pt x="1910" y="679"/>
                  </a:cubicBezTo>
                  <a:cubicBezTo>
                    <a:pt x="1866" y="536"/>
                    <a:pt x="1789" y="408"/>
                    <a:pt x="1687" y="302"/>
                  </a:cubicBezTo>
                  <a:cubicBezTo>
                    <a:pt x="1679" y="294"/>
                    <a:pt x="1672" y="287"/>
                    <a:pt x="1668" y="283"/>
                  </a:cubicBezTo>
                  <a:cubicBezTo>
                    <a:pt x="1661" y="276"/>
                    <a:pt x="1654" y="269"/>
                    <a:pt x="1646" y="261"/>
                  </a:cubicBezTo>
                  <a:cubicBezTo>
                    <a:pt x="1646" y="261"/>
                    <a:pt x="1643" y="261"/>
                    <a:pt x="1643" y="258"/>
                  </a:cubicBezTo>
                  <a:cubicBezTo>
                    <a:pt x="1474" y="104"/>
                    <a:pt x="1251" y="8"/>
                    <a:pt x="1005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36"/>
            <p:cNvSpPr/>
            <p:nvPr/>
          </p:nvSpPr>
          <p:spPr>
            <a:xfrm>
              <a:off x="2402109" y="3177707"/>
              <a:ext cx="363573" cy="217173"/>
            </a:xfrm>
            <a:custGeom>
              <a:avLst/>
              <a:gdLst/>
              <a:ahLst/>
              <a:cxnLst/>
              <a:rect l="l" t="t" r="r" b="b"/>
              <a:pathLst>
                <a:path w="1947" h="1163" extrusionOk="0">
                  <a:moveTo>
                    <a:pt x="994" y="1"/>
                  </a:moveTo>
                  <a:cubicBezTo>
                    <a:pt x="895" y="1"/>
                    <a:pt x="796" y="16"/>
                    <a:pt x="704" y="41"/>
                  </a:cubicBezTo>
                  <a:cubicBezTo>
                    <a:pt x="693" y="45"/>
                    <a:pt x="686" y="49"/>
                    <a:pt x="675" y="49"/>
                  </a:cubicBezTo>
                  <a:cubicBezTo>
                    <a:pt x="668" y="52"/>
                    <a:pt x="664" y="52"/>
                    <a:pt x="657" y="56"/>
                  </a:cubicBezTo>
                  <a:cubicBezTo>
                    <a:pt x="657" y="56"/>
                    <a:pt x="653" y="56"/>
                    <a:pt x="649" y="60"/>
                  </a:cubicBezTo>
                  <a:cubicBezTo>
                    <a:pt x="646" y="60"/>
                    <a:pt x="642" y="60"/>
                    <a:pt x="638" y="63"/>
                  </a:cubicBezTo>
                  <a:cubicBezTo>
                    <a:pt x="631" y="67"/>
                    <a:pt x="624" y="67"/>
                    <a:pt x="620" y="71"/>
                  </a:cubicBezTo>
                  <a:cubicBezTo>
                    <a:pt x="605" y="74"/>
                    <a:pt x="594" y="82"/>
                    <a:pt x="580" y="85"/>
                  </a:cubicBezTo>
                  <a:cubicBezTo>
                    <a:pt x="569" y="89"/>
                    <a:pt x="561" y="96"/>
                    <a:pt x="550" y="100"/>
                  </a:cubicBezTo>
                  <a:cubicBezTo>
                    <a:pt x="543" y="104"/>
                    <a:pt x="539" y="107"/>
                    <a:pt x="532" y="111"/>
                  </a:cubicBezTo>
                  <a:cubicBezTo>
                    <a:pt x="525" y="111"/>
                    <a:pt x="521" y="115"/>
                    <a:pt x="517" y="118"/>
                  </a:cubicBezTo>
                  <a:cubicBezTo>
                    <a:pt x="462" y="148"/>
                    <a:pt x="415" y="177"/>
                    <a:pt x="367" y="217"/>
                  </a:cubicBezTo>
                  <a:cubicBezTo>
                    <a:pt x="360" y="221"/>
                    <a:pt x="356" y="228"/>
                    <a:pt x="349" y="232"/>
                  </a:cubicBezTo>
                  <a:cubicBezTo>
                    <a:pt x="341" y="239"/>
                    <a:pt x="330" y="247"/>
                    <a:pt x="323" y="254"/>
                  </a:cubicBezTo>
                  <a:cubicBezTo>
                    <a:pt x="323" y="254"/>
                    <a:pt x="319" y="258"/>
                    <a:pt x="319" y="258"/>
                  </a:cubicBezTo>
                  <a:cubicBezTo>
                    <a:pt x="316" y="261"/>
                    <a:pt x="308" y="269"/>
                    <a:pt x="305" y="272"/>
                  </a:cubicBezTo>
                  <a:cubicBezTo>
                    <a:pt x="301" y="276"/>
                    <a:pt x="294" y="280"/>
                    <a:pt x="290" y="283"/>
                  </a:cubicBezTo>
                  <a:cubicBezTo>
                    <a:pt x="253" y="320"/>
                    <a:pt x="220" y="360"/>
                    <a:pt x="187" y="404"/>
                  </a:cubicBezTo>
                  <a:lnTo>
                    <a:pt x="173" y="426"/>
                  </a:lnTo>
                  <a:cubicBezTo>
                    <a:pt x="169" y="433"/>
                    <a:pt x="165" y="441"/>
                    <a:pt x="158" y="448"/>
                  </a:cubicBezTo>
                  <a:cubicBezTo>
                    <a:pt x="154" y="455"/>
                    <a:pt x="151" y="463"/>
                    <a:pt x="147" y="470"/>
                  </a:cubicBezTo>
                  <a:cubicBezTo>
                    <a:pt x="140" y="481"/>
                    <a:pt x="132" y="492"/>
                    <a:pt x="125" y="503"/>
                  </a:cubicBezTo>
                  <a:cubicBezTo>
                    <a:pt x="118" y="514"/>
                    <a:pt x="114" y="525"/>
                    <a:pt x="107" y="536"/>
                  </a:cubicBezTo>
                  <a:cubicBezTo>
                    <a:pt x="103" y="547"/>
                    <a:pt x="99" y="554"/>
                    <a:pt x="92" y="565"/>
                  </a:cubicBezTo>
                  <a:cubicBezTo>
                    <a:pt x="92" y="573"/>
                    <a:pt x="89" y="576"/>
                    <a:pt x="85" y="584"/>
                  </a:cubicBezTo>
                  <a:cubicBezTo>
                    <a:pt x="81" y="591"/>
                    <a:pt x="81" y="598"/>
                    <a:pt x="78" y="606"/>
                  </a:cubicBezTo>
                  <a:cubicBezTo>
                    <a:pt x="74" y="609"/>
                    <a:pt x="74" y="613"/>
                    <a:pt x="74" y="617"/>
                  </a:cubicBezTo>
                  <a:cubicBezTo>
                    <a:pt x="70" y="620"/>
                    <a:pt x="70" y="624"/>
                    <a:pt x="67" y="628"/>
                  </a:cubicBezTo>
                  <a:cubicBezTo>
                    <a:pt x="67" y="631"/>
                    <a:pt x="63" y="635"/>
                    <a:pt x="63" y="639"/>
                  </a:cubicBezTo>
                  <a:cubicBezTo>
                    <a:pt x="59" y="646"/>
                    <a:pt x="59" y="653"/>
                    <a:pt x="56" y="661"/>
                  </a:cubicBezTo>
                  <a:cubicBezTo>
                    <a:pt x="52" y="668"/>
                    <a:pt x="52" y="675"/>
                    <a:pt x="48" y="683"/>
                  </a:cubicBezTo>
                  <a:cubicBezTo>
                    <a:pt x="48" y="686"/>
                    <a:pt x="45" y="694"/>
                    <a:pt x="45" y="697"/>
                  </a:cubicBezTo>
                  <a:cubicBezTo>
                    <a:pt x="41" y="701"/>
                    <a:pt x="41" y="708"/>
                    <a:pt x="41" y="712"/>
                  </a:cubicBezTo>
                  <a:cubicBezTo>
                    <a:pt x="37" y="716"/>
                    <a:pt x="37" y="719"/>
                    <a:pt x="37" y="719"/>
                  </a:cubicBezTo>
                  <a:cubicBezTo>
                    <a:pt x="37" y="727"/>
                    <a:pt x="34" y="730"/>
                    <a:pt x="34" y="738"/>
                  </a:cubicBezTo>
                  <a:cubicBezTo>
                    <a:pt x="30" y="745"/>
                    <a:pt x="30" y="752"/>
                    <a:pt x="26" y="763"/>
                  </a:cubicBezTo>
                  <a:cubicBezTo>
                    <a:pt x="26" y="771"/>
                    <a:pt x="23" y="778"/>
                    <a:pt x="23" y="785"/>
                  </a:cubicBezTo>
                  <a:cubicBezTo>
                    <a:pt x="23" y="789"/>
                    <a:pt x="19" y="793"/>
                    <a:pt x="19" y="796"/>
                  </a:cubicBezTo>
                  <a:cubicBezTo>
                    <a:pt x="19" y="804"/>
                    <a:pt x="19" y="807"/>
                    <a:pt x="15" y="815"/>
                  </a:cubicBezTo>
                  <a:cubicBezTo>
                    <a:pt x="15" y="815"/>
                    <a:pt x="15" y="818"/>
                    <a:pt x="15" y="818"/>
                  </a:cubicBezTo>
                  <a:cubicBezTo>
                    <a:pt x="15" y="826"/>
                    <a:pt x="15" y="833"/>
                    <a:pt x="12" y="840"/>
                  </a:cubicBezTo>
                  <a:cubicBezTo>
                    <a:pt x="12" y="840"/>
                    <a:pt x="12" y="844"/>
                    <a:pt x="12" y="848"/>
                  </a:cubicBezTo>
                  <a:cubicBezTo>
                    <a:pt x="12" y="851"/>
                    <a:pt x="12" y="855"/>
                    <a:pt x="12" y="862"/>
                  </a:cubicBezTo>
                  <a:cubicBezTo>
                    <a:pt x="12" y="866"/>
                    <a:pt x="8" y="873"/>
                    <a:pt x="8" y="877"/>
                  </a:cubicBezTo>
                  <a:cubicBezTo>
                    <a:pt x="8" y="881"/>
                    <a:pt x="8" y="881"/>
                    <a:pt x="8" y="884"/>
                  </a:cubicBezTo>
                  <a:cubicBezTo>
                    <a:pt x="8" y="892"/>
                    <a:pt x="8" y="895"/>
                    <a:pt x="8" y="903"/>
                  </a:cubicBezTo>
                  <a:cubicBezTo>
                    <a:pt x="4" y="910"/>
                    <a:pt x="4" y="917"/>
                    <a:pt x="4" y="925"/>
                  </a:cubicBezTo>
                  <a:cubicBezTo>
                    <a:pt x="4" y="936"/>
                    <a:pt x="4" y="943"/>
                    <a:pt x="4" y="954"/>
                  </a:cubicBezTo>
                  <a:lnTo>
                    <a:pt x="1" y="1123"/>
                  </a:lnTo>
                  <a:cubicBezTo>
                    <a:pt x="48" y="1123"/>
                    <a:pt x="92" y="1086"/>
                    <a:pt x="92" y="1035"/>
                  </a:cubicBezTo>
                  <a:lnTo>
                    <a:pt x="92" y="1013"/>
                  </a:lnTo>
                  <a:cubicBezTo>
                    <a:pt x="96" y="778"/>
                    <a:pt x="198" y="569"/>
                    <a:pt x="363" y="419"/>
                  </a:cubicBezTo>
                  <a:cubicBezTo>
                    <a:pt x="378" y="408"/>
                    <a:pt x="393" y="393"/>
                    <a:pt x="407" y="382"/>
                  </a:cubicBezTo>
                  <a:cubicBezTo>
                    <a:pt x="433" y="360"/>
                    <a:pt x="464" y="349"/>
                    <a:pt x="496" y="349"/>
                  </a:cubicBezTo>
                  <a:cubicBezTo>
                    <a:pt x="527" y="349"/>
                    <a:pt x="560" y="360"/>
                    <a:pt x="587" y="382"/>
                  </a:cubicBezTo>
                  <a:cubicBezTo>
                    <a:pt x="671" y="444"/>
                    <a:pt x="818" y="488"/>
                    <a:pt x="983" y="492"/>
                  </a:cubicBezTo>
                  <a:cubicBezTo>
                    <a:pt x="991" y="492"/>
                    <a:pt x="998" y="492"/>
                    <a:pt x="1006" y="492"/>
                  </a:cubicBezTo>
                  <a:cubicBezTo>
                    <a:pt x="1165" y="492"/>
                    <a:pt x="1302" y="456"/>
                    <a:pt x="1386" y="397"/>
                  </a:cubicBezTo>
                  <a:cubicBezTo>
                    <a:pt x="1411" y="379"/>
                    <a:pt x="1440" y="370"/>
                    <a:pt x="1469" y="370"/>
                  </a:cubicBezTo>
                  <a:cubicBezTo>
                    <a:pt x="1505" y="370"/>
                    <a:pt x="1541" y="383"/>
                    <a:pt x="1569" y="408"/>
                  </a:cubicBezTo>
                  <a:cubicBezTo>
                    <a:pt x="1749" y="565"/>
                    <a:pt x="1863" y="796"/>
                    <a:pt x="1855" y="1046"/>
                  </a:cubicBezTo>
                  <a:lnTo>
                    <a:pt x="1855" y="1071"/>
                  </a:lnTo>
                  <a:cubicBezTo>
                    <a:pt x="1855" y="1119"/>
                    <a:pt x="1892" y="1163"/>
                    <a:pt x="1943" y="1163"/>
                  </a:cubicBezTo>
                  <a:lnTo>
                    <a:pt x="1947" y="994"/>
                  </a:lnTo>
                  <a:cubicBezTo>
                    <a:pt x="1947" y="892"/>
                    <a:pt x="1936" y="796"/>
                    <a:pt x="1907" y="705"/>
                  </a:cubicBezTo>
                  <a:cubicBezTo>
                    <a:pt x="1907" y="697"/>
                    <a:pt x="1903" y="690"/>
                    <a:pt x="1899" y="679"/>
                  </a:cubicBezTo>
                  <a:cubicBezTo>
                    <a:pt x="1855" y="536"/>
                    <a:pt x="1778" y="408"/>
                    <a:pt x="1676" y="302"/>
                  </a:cubicBezTo>
                  <a:cubicBezTo>
                    <a:pt x="1668" y="294"/>
                    <a:pt x="1661" y="287"/>
                    <a:pt x="1657" y="283"/>
                  </a:cubicBezTo>
                  <a:cubicBezTo>
                    <a:pt x="1650" y="276"/>
                    <a:pt x="1643" y="269"/>
                    <a:pt x="1635" y="261"/>
                  </a:cubicBezTo>
                  <a:cubicBezTo>
                    <a:pt x="1635" y="261"/>
                    <a:pt x="1632" y="261"/>
                    <a:pt x="1632" y="258"/>
                  </a:cubicBezTo>
                  <a:cubicBezTo>
                    <a:pt x="1606" y="236"/>
                    <a:pt x="1580" y="214"/>
                    <a:pt x="1555" y="195"/>
                  </a:cubicBezTo>
                  <a:cubicBezTo>
                    <a:pt x="1397" y="78"/>
                    <a:pt x="1203" y="8"/>
                    <a:pt x="994" y="1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36"/>
            <p:cNvSpPr/>
            <p:nvPr/>
          </p:nvSpPr>
          <p:spPr>
            <a:xfrm>
              <a:off x="2388478" y="3142788"/>
              <a:ext cx="425196" cy="186735"/>
            </a:xfrm>
            <a:custGeom>
              <a:avLst/>
              <a:gdLst/>
              <a:ahLst/>
              <a:cxnLst/>
              <a:rect l="l" t="t" r="r" b="b"/>
              <a:pathLst>
                <a:path w="2277" h="1000" extrusionOk="0">
                  <a:moveTo>
                    <a:pt x="1496" y="0"/>
                  </a:moveTo>
                  <a:cubicBezTo>
                    <a:pt x="1457" y="0"/>
                    <a:pt x="1418" y="2"/>
                    <a:pt x="1378" y="5"/>
                  </a:cubicBezTo>
                  <a:cubicBezTo>
                    <a:pt x="1071" y="30"/>
                    <a:pt x="799" y="118"/>
                    <a:pt x="656" y="250"/>
                  </a:cubicBezTo>
                  <a:cubicBezTo>
                    <a:pt x="649" y="243"/>
                    <a:pt x="642" y="239"/>
                    <a:pt x="634" y="232"/>
                  </a:cubicBezTo>
                  <a:cubicBezTo>
                    <a:pt x="603" y="211"/>
                    <a:pt x="566" y="201"/>
                    <a:pt x="526" y="201"/>
                  </a:cubicBezTo>
                  <a:cubicBezTo>
                    <a:pt x="406" y="201"/>
                    <a:pt x="259" y="291"/>
                    <a:pt x="154" y="445"/>
                  </a:cubicBezTo>
                  <a:cubicBezTo>
                    <a:pt x="15" y="646"/>
                    <a:pt x="0" y="881"/>
                    <a:pt x="125" y="969"/>
                  </a:cubicBezTo>
                  <a:cubicBezTo>
                    <a:pt x="157" y="990"/>
                    <a:pt x="194" y="1000"/>
                    <a:pt x="235" y="1000"/>
                  </a:cubicBezTo>
                  <a:cubicBezTo>
                    <a:pt x="355" y="1000"/>
                    <a:pt x="502" y="910"/>
                    <a:pt x="609" y="756"/>
                  </a:cubicBezTo>
                  <a:cubicBezTo>
                    <a:pt x="631" y="723"/>
                    <a:pt x="653" y="686"/>
                    <a:pt x="667" y="650"/>
                  </a:cubicBezTo>
                  <a:cubicBezTo>
                    <a:pt x="796" y="736"/>
                    <a:pt x="1017" y="788"/>
                    <a:pt x="1278" y="788"/>
                  </a:cubicBezTo>
                  <a:cubicBezTo>
                    <a:pt x="1330" y="788"/>
                    <a:pt x="1383" y="786"/>
                    <a:pt x="1437" y="782"/>
                  </a:cubicBezTo>
                  <a:cubicBezTo>
                    <a:pt x="1906" y="745"/>
                    <a:pt x="2277" y="555"/>
                    <a:pt x="2258" y="357"/>
                  </a:cubicBezTo>
                  <a:cubicBezTo>
                    <a:pt x="2245" y="175"/>
                    <a:pt x="1915" y="0"/>
                    <a:pt x="1496" y="0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36"/>
            <p:cNvSpPr/>
            <p:nvPr/>
          </p:nvSpPr>
          <p:spPr>
            <a:xfrm>
              <a:off x="2457569" y="3390023"/>
              <a:ext cx="5042" cy="4295"/>
            </a:xfrm>
            <a:custGeom>
              <a:avLst/>
              <a:gdLst/>
              <a:ahLst/>
              <a:cxnLst/>
              <a:rect l="l" t="t" r="r" b="b"/>
              <a:pathLst>
                <a:path w="27" h="23" extrusionOk="0">
                  <a:moveTo>
                    <a:pt x="11" y="0"/>
                  </a:moveTo>
                  <a:cubicBezTo>
                    <a:pt x="8" y="0"/>
                    <a:pt x="0" y="8"/>
                    <a:pt x="0" y="11"/>
                  </a:cubicBezTo>
                  <a:cubicBezTo>
                    <a:pt x="0" y="19"/>
                    <a:pt x="8" y="22"/>
                    <a:pt x="11" y="22"/>
                  </a:cubicBezTo>
                  <a:cubicBezTo>
                    <a:pt x="19" y="22"/>
                    <a:pt x="26" y="19"/>
                    <a:pt x="26" y="11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36"/>
            <p:cNvSpPr/>
            <p:nvPr/>
          </p:nvSpPr>
          <p:spPr>
            <a:xfrm>
              <a:off x="2479417" y="3396186"/>
              <a:ext cx="5789" cy="5602"/>
            </a:xfrm>
            <a:custGeom>
              <a:avLst/>
              <a:gdLst/>
              <a:ahLst/>
              <a:cxnLst/>
              <a:rect l="l" t="t" r="r" b="b"/>
              <a:pathLst>
                <a:path w="31" h="30" extrusionOk="0">
                  <a:moveTo>
                    <a:pt x="15" y="0"/>
                  </a:moveTo>
                  <a:cubicBezTo>
                    <a:pt x="8" y="0"/>
                    <a:pt x="1" y="8"/>
                    <a:pt x="1" y="15"/>
                  </a:cubicBezTo>
                  <a:cubicBezTo>
                    <a:pt x="1" y="22"/>
                    <a:pt x="8" y="30"/>
                    <a:pt x="15" y="30"/>
                  </a:cubicBezTo>
                  <a:cubicBezTo>
                    <a:pt x="23" y="30"/>
                    <a:pt x="30" y="22"/>
                    <a:pt x="30" y="15"/>
                  </a:cubicBezTo>
                  <a:cubicBezTo>
                    <a:pt x="30" y="8"/>
                    <a:pt x="23" y="0"/>
                    <a:pt x="15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36"/>
            <p:cNvSpPr/>
            <p:nvPr/>
          </p:nvSpPr>
          <p:spPr>
            <a:xfrm>
              <a:off x="2462984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9" y="1"/>
                  </a:moveTo>
                  <a:cubicBezTo>
                    <a:pt x="8" y="1"/>
                    <a:pt x="1" y="8"/>
                    <a:pt x="1" y="15"/>
                  </a:cubicBezTo>
                  <a:cubicBezTo>
                    <a:pt x="1" y="23"/>
                    <a:pt x="8" y="30"/>
                    <a:pt x="19" y="30"/>
                  </a:cubicBezTo>
                  <a:cubicBezTo>
                    <a:pt x="26" y="30"/>
                    <a:pt x="34" y="23"/>
                    <a:pt x="34" y="15"/>
                  </a:cubicBezTo>
                  <a:cubicBezTo>
                    <a:pt x="34" y="8"/>
                    <a:pt x="26" y="1"/>
                    <a:pt x="19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36"/>
            <p:cNvSpPr/>
            <p:nvPr/>
          </p:nvSpPr>
          <p:spPr>
            <a:xfrm>
              <a:off x="2703311" y="3390023"/>
              <a:ext cx="4295" cy="429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0"/>
                  </a:moveTo>
                  <a:cubicBezTo>
                    <a:pt x="4" y="0"/>
                    <a:pt x="0" y="8"/>
                    <a:pt x="0" y="11"/>
                  </a:cubicBezTo>
                  <a:cubicBezTo>
                    <a:pt x="0" y="19"/>
                    <a:pt x="4" y="22"/>
                    <a:pt x="11" y="22"/>
                  </a:cubicBezTo>
                  <a:cubicBezTo>
                    <a:pt x="15" y="22"/>
                    <a:pt x="22" y="19"/>
                    <a:pt x="22" y="11"/>
                  </a:cubicBezTo>
                  <a:cubicBezTo>
                    <a:pt x="22" y="8"/>
                    <a:pt x="15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36"/>
            <p:cNvSpPr/>
            <p:nvPr/>
          </p:nvSpPr>
          <p:spPr>
            <a:xfrm>
              <a:off x="2680716" y="3396186"/>
              <a:ext cx="5042" cy="5602"/>
            </a:xfrm>
            <a:custGeom>
              <a:avLst/>
              <a:gdLst/>
              <a:ahLst/>
              <a:cxnLst/>
              <a:rect l="l" t="t" r="r" b="b"/>
              <a:pathLst>
                <a:path w="27" h="30" extrusionOk="0">
                  <a:moveTo>
                    <a:pt x="11" y="0"/>
                  </a:moveTo>
                  <a:cubicBezTo>
                    <a:pt x="4" y="0"/>
                    <a:pt x="0" y="8"/>
                    <a:pt x="0" y="15"/>
                  </a:cubicBezTo>
                  <a:cubicBezTo>
                    <a:pt x="0" y="22"/>
                    <a:pt x="4" y="30"/>
                    <a:pt x="11" y="30"/>
                  </a:cubicBezTo>
                  <a:cubicBezTo>
                    <a:pt x="19" y="30"/>
                    <a:pt x="26" y="22"/>
                    <a:pt x="26" y="15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36"/>
            <p:cNvSpPr/>
            <p:nvPr/>
          </p:nvSpPr>
          <p:spPr>
            <a:xfrm>
              <a:off x="2695842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8" y="1"/>
                  </a:moveTo>
                  <a:cubicBezTo>
                    <a:pt x="7" y="1"/>
                    <a:pt x="0" y="8"/>
                    <a:pt x="0" y="15"/>
                  </a:cubicBezTo>
                  <a:cubicBezTo>
                    <a:pt x="0" y="23"/>
                    <a:pt x="7" y="30"/>
                    <a:pt x="18" y="30"/>
                  </a:cubicBezTo>
                  <a:cubicBezTo>
                    <a:pt x="26" y="30"/>
                    <a:pt x="33" y="23"/>
                    <a:pt x="33" y="15"/>
                  </a:cubicBezTo>
                  <a:cubicBezTo>
                    <a:pt x="33" y="8"/>
                    <a:pt x="26" y="1"/>
                    <a:pt x="18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36"/>
            <p:cNvSpPr/>
            <p:nvPr/>
          </p:nvSpPr>
          <p:spPr>
            <a:xfrm>
              <a:off x="3368644" y="3297590"/>
              <a:ext cx="424635" cy="306432"/>
            </a:xfrm>
            <a:custGeom>
              <a:avLst/>
              <a:gdLst/>
              <a:ahLst/>
              <a:cxnLst/>
              <a:rect l="l" t="t" r="r" b="b"/>
              <a:pathLst>
                <a:path w="2274" h="1641" extrusionOk="0">
                  <a:moveTo>
                    <a:pt x="484" y="0"/>
                  </a:moveTo>
                  <a:lnTo>
                    <a:pt x="165" y="580"/>
                  </a:lnTo>
                  <a:cubicBezTo>
                    <a:pt x="147" y="602"/>
                    <a:pt x="132" y="627"/>
                    <a:pt x="118" y="653"/>
                  </a:cubicBezTo>
                  <a:cubicBezTo>
                    <a:pt x="0" y="877"/>
                    <a:pt x="74" y="1151"/>
                    <a:pt x="279" y="1269"/>
                  </a:cubicBezTo>
                  <a:cubicBezTo>
                    <a:pt x="340" y="1303"/>
                    <a:pt x="406" y="1319"/>
                    <a:pt x="471" y="1319"/>
                  </a:cubicBezTo>
                  <a:cubicBezTo>
                    <a:pt x="547" y="1319"/>
                    <a:pt x="623" y="1297"/>
                    <a:pt x="690" y="1258"/>
                  </a:cubicBezTo>
                  <a:cubicBezTo>
                    <a:pt x="719" y="1368"/>
                    <a:pt x="788" y="1463"/>
                    <a:pt x="891" y="1522"/>
                  </a:cubicBezTo>
                  <a:cubicBezTo>
                    <a:pt x="952" y="1556"/>
                    <a:pt x="1018" y="1573"/>
                    <a:pt x="1084" y="1573"/>
                  </a:cubicBezTo>
                  <a:cubicBezTo>
                    <a:pt x="1220" y="1573"/>
                    <a:pt x="1353" y="1503"/>
                    <a:pt x="1437" y="1382"/>
                  </a:cubicBezTo>
                  <a:cubicBezTo>
                    <a:pt x="1474" y="1467"/>
                    <a:pt x="1536" y="1540"/>
                    <a:pt x="1621" y="1588"/>
                  </a:cubicBezTo>
                  <a:cubicBezTo>
                    <a:pt x="1682" y="1623"/>
                    <a:pt x="1749" y="1640"/>
                    <a:pt x="1816" y="1640"/>
                  </a:cubicBezTo>
                  <a:cubicBezTo>
                    <a:pt x="1968" y="1640"/>
                    <a:pt x="2118" y="1552"/>
                    <a:pt x="2200" y="1397"/>
                  </a:cubicBezTo>
                  <a:cubicBezTo>
                    <a:pt x="2233" y="1338"/>
                    <a:pt x="2251" y="1272"/>
                    <a:pt x="2255" y="1210"/>
                  </a:cubicBezTo>
                  <a:cubicBezTo>
                    <a:pt x="2258" y="1173"/>
                    <a:pt x="2255" y="1140"/>
                    <a:pt x="2251" y="1107"/>
                  </a:cubicBezTo>
                  <a:lnTo>
                    <a:pt x="2273" y="462"/>
                  </a:lnTo>
                  <a:lnTo>
                    <a:pt x="484" y="0"/>
                  </a:ln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36"/>
            <p:cNvSpPr/>
            <p:nvPr/>
          </p:nvSpPr>
          <p:spPr>
            <a:xfrm>
              <a:off x="3398708" y="3374151"/>
              <a:ext cx="61809" cy="60689"/>
            </a:xfrm>
            <a:custGeom>
              <a:avLst/>
              <a:gdLst/>
              <a:ahLst/>
              <a:cxnLst/>
              <a:rect l="l" t="t" r="r" b="b"/>
              <a:pathLst>
                <a:path w="331" h="325" extrusionOk="0">
                  <a:moveTo>
                    <a:pt x="70" y="1"/>
                  </a:moveTo>
                  <a:cubicBezTo>
                    <a:pt x="37" y="45"/>
                    <a:pt x="1" y="93"/>
                    <a:pt x="15" y="148"/>
                  </a:cubicBezTo>
                  <a:cubicBezTo>
                    <a:pt x="23" y="188"/>
                    <a:pt x="59" y="217"/>
                    <a:pt x="96" y="239"/>
                  </a:cubicBezTo>
                  <a:cubicBezTo>
                    <a:pt x="114" y="254"/>
                    <a:pt x="136" y="269"/>
                    <a:pt x="155" y="283"/>
                  </a:cubicBezTo>
                  <a:cubicBezTo>
                    <a:pt x="184" y="304"/>
                    <a:pt x="218" y="324"/>
                    <a:pt x="251" y="324"/>
                  </a:cubicBezTo>
                  <a:cubicBezTo>
                    <a:pt x="259" y="324"/>
                    <a:pt x="267" y="323"/>
                    <a:pt x="276" y="320"/>
                  </a:cubicBezTo>
                  <a:cubicBezTo>
                    <a:pt x="298" y="309"/>
                    <a:pt x="312" y="291"/>
                    <a:pt x="320" y="265"/>
                  </a:cubicBezTo>
                  <a:cubicBezTo>
                    <a:pt x="331" y="243"/>
                    <a:pt x="331" y="221"/>
                    <a:pt x="327" y="195"/>
                  </a:cubicBezTo>
                  <a:cubicBezTo>
                    <a:pt x="327" y="184"/>
                    <a:pt x="327" y="170"/>
                    <a:pt x="323" y="159"/>
                  </a:cubicBezTo>
                  <a:cubicBezTo>
                    <a:pt x="320" y="144"/>
                    <a:pt x="316" y="133"/>
                    <a:pt x="309" y="118"/>
                  </a:cubicBezTo>
                  <a:cubicBezTo>
                    <a:pt x="272" y="45"/>
                    <a:pt x="147" y="34"/>
                    <a:pt x="70" y="1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36"/>
            <p:cNvSpPr/>
            <p:nvPr/>
          </p:nvSpPr>
          <p:spPr>
            <a:xfrm>
              <a:off x="3727360" y="3469759"/>
              <a:ext cx="68532" cy="44630"/>
            </a:xfrm>
            <a:custGeom>
              <a:avLst/>
              <a:gdLst/>
              <a:ahLst/>
              <a:cxnLst/>
              <a:rect l="l" t="t" r="r" b="b"/>
              <a:pathLst>
                <a:path w="367" h="239" extrusionOk="0">
                  <a:moveTo>
                    <a:pt x="159" y="0"/>
                  </a:moveTo>
                  <a:cubicBezTo>
                    <a:pt x="135" y="0"/>
                    <a:pt x="112" y="5"/>
                    <a:pt x="92" y="17"/>
                  </a:cubicBezTo>
                  <a:cubicBezTo>
                    <a:pt x="81" y="24"/>
                    <a:pt x="70" y="35"/>
                    <a:pt x="62" y="42"/>
                  </a:cubicBezTo>
                  <a:cubicBezTo>
                    <a:pt x="51" y="53"/>
                    <a:pt x="44" y="64"/>
                    <a:pt x="37" y="72"/>
                  </a:cubicBezTo>
                  <a:cubicBezTo>
                    <a:pt x="22" y="94"/>
                    <a:pt x="11" y="112"/>
                    <a:pt x="4" y="138"/>
                  </a:cubicBezTo>
                  <a:cubicBezTo>
                    <a:pt x="0" y="160"/>
                    <a:pt x="4" y="185"/>
                    <a:pt x="15" y="204"/>
                  </a:cubicBezTo>
                  <a:cubicBezTo>
                    <a:pt x="37" y="232"/>
                    <a:pt x="72" y="238"/>
                    <a:pt x="107" y="238"/>
                  </a:cubicBezTo>
                  <a:cubicBezTo>
                    <a:pt x="118" y="238"/>
                    <a:pt x="129" y="238"/>
                    <a:pt x="139" y="237"/>
                  </a:cubicBezTo>
                  <a:cubicBezTo>
                    <a:pt x="161" y="237"/>
                    <a:pt x="187" y="237"/>
                    <a:pt x="213" y="233"/>
                  </a:cubicBezTo>
                  <a:cubicBezTo>
                    <a:pt x="253" y="229"/>
                    <a:pt x="301" y="226"/>
                    <a:pt x="330" y="196"/>
                  </a:cubicBezTo>
                  <a:cubicBezTo>
                    <a:pt x="367" y="160"/>
                    <a:pt x="363" y="97"/>
                    <a:pt x="356" y="42"/>
                  </a:cubicBezTo>
                  <a:cubicBezTo>
                    <a:pt x="297" y="32"/>
                    <a:pt x="224" y="0"/>
                    <a:pt x="159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36"/>
            <p:cNvSpPr/>
            <p:nvPr/>
          </p:nvSpPr>
          <p:spPr>
            <a:xfrm>
              <a:off x="3391986" y="3286386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0"/>
                  </a:moveTo>
                  <a:cubicBezTo>
                    <a:pt x="176" y="0"/>
                    <a:pt x="76" y="89"/>
                    <a:pt x="40" y="218"/>
                  </a:cubicBezTo>
                  <a:cubicBezTo>
                    <a:pt x="0" y="365"/>
                    <a:pt x="59" y="511"/>
                    <a:pt x="172" y="541"/>
                  </a:cubicBezTo>
                  <a:cubicBezTo>
                    <a:pt x="187" y="545"/>
                    <a:pt x="203" y="547"/>
                    <a:pt x="218" y="547"/>
                  </a:cubicBezTo>
                  <a:cubicBezTo>
                    <a:pt x="318" y="547"/>
                    <a:pt x="416" y="458"/>
                    <a:pt x="451" y="328"/>
                  </a:cubicBezTo>
                  <a:cubicBezTo>
                    <a:pt x="491" y="181"/>
                    <a:pt x="433" y="35"/>
                    <a:pt x="319" y="5"/>
                  </a:cubicBezTo>
                  <a:cubicBezTo>
                    <a:pt x="305" y="2"/>
                    <a:pt x="291" y="0"/>
                    <a:pt x="277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36"/>
            <p:cNvSpPr/>
            <p:nvPr/>
          </p:nvSpPr>
          <p:spPr>
            <a:xfrm>
              <a:off x="3743046" y="3377325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1"/>
                  </a:moveTo>
                  <a:cubicBezTo>
                    <a:pt x="177" y="1"/>
                    <a:pt x="76" y="90"/>
                    <a:pt x="41" y="219"/>
                  </a:cubicBezTo>
                  <a:cubicBezTo>
                    <a:pt x="0" y="365"/>
                    <a:pt x="59" y="512"/>
                    <a:pt x="173" y="541"/>
                  </a:cubicBezTo>
                  <a:cubicBezTo>
                    <a:pt x="188" y="546"/>
                    <a:pt x="203" y="548"/>
                    <a:pt x="219" y="548"/>
                  </a:cubicBezTo>
                  <a:cubicBezTo>
                    <a:pt x="318" y="548"/>
                    <a:pt x="416" y="459"/>
                    <a:pt x="451" y="329"/>
                  </a:cubicBezTo>
                  <a:cubicBezTo>
                    <a:pt x="492" y="182"/>
                    <a:pt x="433" y="39"/>
                    <a:pt x="319" y="6"/>
                  </a:cubicBezTo>
                  <a:cubicBezTo>
                    <a:pt x="306" y="2"/>
                    <a:pt x="291" y="1"/>
                    <a:pt x="277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36"/>
            <p:cNvSpPr/>
            <p:nvPr/>
          </p:nvSpPr>
          <p:spPr>
            <a:xfrm>
              <a:off x="3523260" y="3516629"/>
              <a:ext cx="70026" cy="89073"/>
            </a:xfrm>
            <a:custGeom>
              <a:avLst/>
              <a:gdLst/>
              <a:ahLst/>
              <a:cxnLst/>
              <a:rect l="l" t="t" r="r" b="b"/>
              <a:pathLst>
                <a:path w="375" h="477" extrusionOk="0">
                  <a:moveTo>
                    <a:pt x="191" y="0"/>
                  </a:moveTo>
                  <a:lnTo>
                    <a:pt x="1" y="477"/>
                  </a:lnTo>
                  <a:lnTo>
                    <a:pt x="287" y="477"/>
                  </a:lnTo>
                  <a:lnTo>
                    <a:pt x="375" y="52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36"/>
            <p:cNvSpPr/>
            <p:nvPr/>
          </p:nvSpPr>
          <p:spPr>
            <a:xfrm>
              <a:off x="3415141" y="3160527"/>
              <a:ext cx="391023" cy="389529"/>
            </a:xfrm>
            <a:custGeom>
              <a:avLst/>
              <a:gdLst/>
              <a:ahLst/>
              <a:cxnLst/>
              <a:rect l="l" t="t" r="r" b="b"/>
              <a:pathLst>
                <a:path w="2094" h="2086" extrusionOk="0">
                  <a:moveTo>
                    <a:pt x="1122" y="1"/>
                  </a:moveTo>
                  <a:cubicBezTo>
                    <a:pt x="1110" y="1"/>
                    <a:pt x="1098" y="1"/>
                    <a:pt x="1086" y="1"/>
                  </a:cubicBezTo>
                  <a:cubicBezTo>
                    <a:pt x="1075" y="1"/>
                    <a:pt x="1064" y="5"/>
                    <a:pt x="1053" y="5"/>
                  </a:cubicBezTo>
                  <a:lnTo>
                    <a:pt x="1027" y="5"/>
                  </a:lnTo>
                  <a:cubicBezTo>
                    <a:pt x="1023" y="5"/>
                    <a:pt x="1020" y="9"/>
                    <a:pt x="1012" y="9"/>
                  </a:cubicBezTo>
                  <a:lnTo>
                    <a:pt x="994" y="9"/>
                  </a:lnTo>
                  <a:cubicBezTo>
                    <a:pt x="983" y="12"/>
                    <a:pt x="976" y="12"/>
                    <a:pt x="965" y="16"/>
                  </a:cubicBezTo>
                  <a:lnTo>
                    <a:pt x="954" y="16"/>
                  </a:lnTo>
                  <a:cubicBezTo>
                    <a:pt x="943" y="20"/>
                    <a:pt x="932" y="20"/>
                    <a:pt x="921" y="23"/>
                  </a:cubicBezTo>
                  <a:cubicBezTo>
                    <a:pt x="913" y="23"/>
                    <a:pt x="906" y="27"/>
                    <a:pt x="899" y="27"/>
                  </a:cubicBezTo>
                  <a:cubicBezTo>
                    <a:pt x="895" y="31"/>
                    <a:pt x="888" y="31"/>
                    <a:pt x="884" y="31"/>
                  </a:cubicBezTo>
                  <a:cubicBezTo>
                    <a:pt x="851" y="42"/>
                    <a:pt x="818" y="49"/>
                    <a:pt x="785" y="60"/>
                  </a:cubicBezTo>
                  <a:cubicBezTo>
                    <a:pt x="763" y="71"/>
                    <a:pt x="737" y="82"/>
                    <a:pt x="715" y="89"/>
                  </a:cubicBezTo>
                  <a:cubicBezTo>
                    <a:pt x="708" y="93"/>
                    <a:pt x="701" y="97"/>
                    <a:pt x="693" y="100"/>
                  </a:cubicBezTo>
                  <a:cubicBezTo>
                    <a:pt x="682" y="108"/>
                    <a:pt x="668" y="115"/>
                    <a:pt x="657" y="119"/>
                  </a:cubicBezTo>
                  <a:cubicBezTo>
                    <a:pt x="653" y="122"/>
                    <a:pt x="646" y="126"/>
                    <a:pt x="642" y="130"/>
                  </a:cubicBezTo>
                  <a:cubicBezTo>
                    <a:pt x="635" y="133"/>
                    <a:pt x="631" y="137"/>
                    <a:pt x="624" y="141"/>
                  </a:cubicBezTo>
                  <a:cubicBezTo>
                    <a:pt x="580" y="166"/>
                    <a:pt x="536" y="196"/>
                    <a:pt x="496" y="229"/>
                  </a:cubicBezTo>
                  <a:lnTo>
                    <a:pt x="477" y="247"/>
                  </a:lnTo>
                  <a:cubicBezTo>
                    <a:pt x="470" y="254"/>
                    <a:pt x="463" y="258"/>
                    <a:pt x="459" y="265"/>
                  </a:cubicBezTo>
                  <a:cubicBezTo>
                    <a:pt x="452" y="269"/>
                    <a:pt x="444" y="276"/>
                    <a:pt x="437" y="284"/>
                  </a:cubicBezTo>
                  <a:cubicBezTo>
                    <a:pt x="430" y="291"/>
                    <a:pt x="419" y="302"/>
                    <a:pt x="411" y="309"/>
                  </a:cubicBezTo>
                  <a:cubicBezTo>
                    <a:pt x="400" y="320"/>
                    <a:pt x="393" y="331"/>
                    <a:pt x="386" y="339"/>
                  </a:cubicBezTo>
                  <a:cubicBezTo>
                    <a:pt x="378" y="350"/>
                    <a:pt x="371" y="357"/>
                    <a:pt x="364" y="364"/>
                  </a:cubicBezTo>
                  <a:cubicBezTo>
                    <a:pt x="360" y="368"/>
                    <a:pt x="356" y="375"/>
                    <a:pt x="353" y="379"/>
                  </a:cubicBezTo>
                  <a:cubicBezTo>
                    <a:pt x="349" y="386"/>
                    <a:pt x="342" y="390"/>
                    <a:pt x="338" y="397"/>
                  </a:cubicBezTo>
                  <a:cubicBezTo>
                    <a:pt x="338" y="401"/>
                    <a:pt x="334" y="405"/>
                    <a:pt x="331" y="408"/>
                  </a:cubicBezTo>
                  <a:cubicBezTo>
                    <a:pt x="331" y="412"/>
                    <a:pt x="327" y="416"/>
                    <a:pt x="323" y="419"/>
                  </a:cubicBezTo>
                  <a:cubicBezTo>
                    <a:pt x="323" y="423"/>
                    <a:pt x="320" y="427"/>
                    <a:pt x="316" y="430"/>
                  </a:cubicBezTo>
                  <a:cubicBezTo>
                    <a:pt x="312" y="434"/>
                    <a:pt x="309" y="441"/>
                    <a:pt x="305" y="445"/>
                  </a:cubicBezTo>
                  <a:cubicBezTo>
                    <a:pt x="301" y="452"/>
                    <a:pt x="298" y="460"/>
                    <a:pt x="294" y="467"/>
                  </a:cubicBezTo>
                  <a:cubicBezTo>
                    <a:pt x="290" y="471"/>
                    <a:pt x="287" y="474"/>
                    <a:pt x="283" y="482"/>
                  </a:cubicBezTo>
                  <a:cubicBezTo>
                    <a:pt x="283" y="485"/>
                    <a:pt x="279" y="489"/>
                    <a:pt x="276" y="493"/>
                  </a:cubicBezTo>
                  <a:cubicBezTo>
                    <a:pt x="276" y="496"/>
                    <a:pt x="276" y="500"/>
                    <a:pt x="272" y="500"/>
                  </a:cubicBezTo>
                  <a:cubicBezTo>
                    <a:pt x="268" y="507"/>
                    <a:pt x="268" y="511"/>
                    <a:pt x="265" y="514"/>
                  </a:cubicBezTo>
                  <a:cubicBezTo>
                    <a:pt x="261" y="522"/>
                    <a:pt x="257" y="533"/>
                    <a:pt x="254" y="540"/>
                  </a:cubicBezTo>
                  <a:cubicBezTo>
                    <a:pt x="250" y="547"/>
                    <a:pt x="246" y="551"/>
                    <a:pt x="243" y="558"/>
                  </a:cubicBezTo>
                  <a:cubicBezTo>
                    <a:pt x="239" y="562"/>
                    <a:pt x="239" y="566"/>
                    <a:pt x="235" y="573"/>
                  </a:cubicBezTo>
                  <a:cubicBezTo>
                    <a:pt x="235" y="577"/>
                    <a:pt x="232" y="580"/>
                    <a:pt x="232" y="588"/>
                  </a:cubicBezTo>
                  <a:cubicBezTo>
                    <a:pt x="228" y="588"/>
                    <a:pt x="228" y="591"/>
                    <a:pt x="228" y="591"/>
                  </a:cubicBezTo>
                  <a:cubicBezTo>
                    <a:pt x="224" y="599"/>
                    <a:pt x="224" y="606"/>
                    <a:pt x="221" y="610"/>
                  </a:cubicBezTo>
                  <a:cubicBezTo>
                    <a:pt x="221" y="613"/>
                    <a:pt x="217" y="613"/>
                    <a:pt x="217" y="617"/>
                  </a:cubicBezTo>
                  <a:cubicBezTo>
                    <a:pt x="217" y="621"/>
                    <a:pt x="213" y="628"/>
                    <a:pt x="213" y="632"/>
                  </a:cubicBezTo>
                  <a:cubicBezTo>
                    <a:pt x="210" y="635"/>
                    <a:pt x="210" y="643"/>
                    <a:pt x="206" y="646"/>
                  </a:cubicBezTo>
                  <a:cubicBezTo>
                    <a:pt x="206" y="650"/>
                    <a:pt x="206" y="650"/>
                    <a:pt x="206" y="654"/>
                  </a:cubicBezTo>
                  <a:cubicBezTo>
                    <a:pt x="202" y="657"/>
                    <a:pt x="199" y="665"/>
                    <a:pt x="199" y="672"/>
                  </a:cubicBezTo>
                  <a:cubicBezTo>
                    <a:pt x="195" y="679"/>
                    <a:pt x="195" y="687"/>
                    <a:pt x="191" y="694"/>
                  </a:cubicBezTo>
                  <a:cubicBezTo>
                    <a:pt x="188" y="701"/>
                    <a:pt x="188" y="712"/>
                    <a:pt x="184" y="720"/>
                  </a:cubicBezTo>
                  <a:lnTo>
                    <a:pt x="125" y="929"/>
                  </a:lnTo>
                  <a:cubicBezTo>
                    <a:pt x="1" y="1398"/>
                    <a:pt x="276" y="1878"/>
                    <a:pt x="745" y="2003"/>
                  </a:cubicBezTo>
                  <a:lnTo>
                    <a:pt x="928" y="2054"/>
                  </a:lnTo>
                  <a:cubicBezTo>
                    <a:pt x="1005" y="2075"/>
                    <a:pt x="1082" y="2085"/>
                    <a:pt x="1158" y="2085"/>
                  </a:cubicBezTo>
                  <a:cubicBezTo>
                    <a:pt x="1543" y="2085"/>
                    <a:pt x="1898" y="1827"/>
                    <a:pt x="2002" y="1438"/>
                  </a:cubicBezTo>
                  <a:lnTo>
                    <a:pt x="2061" y="1229"/>
                  </a:lnTo>
                  <a:cubicBezTo>
                    <a:pt x="2068" y="1193"/>
                    <a:pt x="2075" y="1156"/>
                    <a:pt x="2083" y="1119"/>
                  </a:cubicBezTo>
                  <a:cubicBezTo>
                    <a:pt x="2090" y="1057"/>
                    <a:pt x="2094" y="998"/>
                    <a:pt x="2094" y="936"/>
                  </a:cubicBezTo>
                  <a:cubicBezTo>
                    <a:pt x="2094" y="929"/>
                    <a:pt x="2090" y="921"/>
                    <a:pt x="2090" y="914"/>
                  </a:cubicBezTo>
                  <a:cubicBezTo>
                    <a:pt x="2083" y="764"/>
                    <a:pt x="2039" y="617"/>
                    <a:pt x="1965" y="489"/>
                  </a:cubicBezTo>
                  <a:cubicBezTo>
                    <a:pt x="1958" y="482"/>
                    <a:pt x="1954" y="474"/>
                    <a:pt x="1951" y="467"/>
                  </a:cubicBezTo>
                  <a:cubicBezTo>
                    <a:pt x="1947" y="460"/>
                    <a:pt x="1940" y="452"/>
                    <a:pt x="1936" y="445"/>
                  </a:cubicBezTo>
                  <a:cubicBezTo>
                    <a:pt x="1936" y="441"/>
                    <a:pt x="1932" y="441"/>
                    <a:pt x="1932" y="438"/>
                  </a:cubicBezTo>
                  <a:cubicBezTo>
                    <a:pt x="1804" y="247"/>
                    <a:pt x="1614" y="100"/>
                    <a:pt x="1375" y="34"/>
                  </a:cubicBezTo>
                  <a:cubicBezTo>
                    <a:pt x="1292" y="12"/>
                    <a:pt x="1206" y="1"/>
                    <a:pt x="1122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36"/>
            <p:cNvSpPr/>
            <p:nvPr/>
          </p:nvSpPr>
          <p:spPr>
            <a:xfrm>
              <a:off x="3675262" y="3308981"/>
              <a:ext cx="63116" cy="28010"/>
            </a:xfrm>
            <a:custGeom>
              <a:avLst/>
              <a:gdLst/>
              <a:ahLst/>
              <a:cxnLst/>
              <a:rect l="l" t="t" r="r" b="b"/>
              <a:pathLst>
                <a:path w="338" h="150" extrusionOk="0">
                  <a:moveTo>
                    <a:pt x="88" y="1"/>
                  </a:moveTo>
                  <a:cubicBezTo>
                    <a:pt x="46" y="1"/>
                    <a:pt x="16" y="12"/>
                    <a:pt x="12" y="31"/>
                  </a:cubicBezTo>
                  <a:cubicBezTo>
                    <a:pt x="1" y="64"/>
                    <a:pt x="67" y="112"/>
                    <a:pt x="155" y="134"/>
                  </a:cubicBezTo>
                  <a:cubicBezTo>
                    <a:pt x="190" y="144"/>
                    <a:pt x="224" y="149"/>
                    <a:pt x="253" y="149"/>
                  </a:cubicBezTo>
                  <a:cubicBezTo>
                    <a:pt x="294" y="149"/>
                    <a:pt x="324" y="139"/>
                    <a:pt x="330" y="119"/>
                  </a:cubicBezTo>
                  <a:cubicBezTo>
                    <a:pt x="338" y="86"/>
                    <a:pt x="276" y="38"/>
                    <a:pt x="188" y="16"/>
                  </a:cubicBezTo>
                  <a:cubicBezTo>
                    <a:pt x="152" y="6"/>
                    <a:pt x="117" y="1"/>
                    <a:pt x="88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36"/>
            <p:cNvSpPr/>
            <p:nvPr/>
          </p:nvSpPr>
          <p:spPr>
            <a:xfrm>
              <a:off x="3438483" y="3160527"/>
              <a:ext cx="377952" cy="259748"/>
            </a:xfrm>
            <a:custGeom>
              <a:avLst/>
              <a:gdLst/>
              <a:ahLst/>
              <a:cxnLst/>
              <a:rect l="l" t="t" r="r" b="b"/>
              <a:pathLst>
                <a:path w="2024" h="1391" extrusionOk="0">
                  <a:moveTo>
                    <a:pt x="997" y="1"/>
                  </a:moveTo>
                  <a:cubicBezTo>
                    <a:pt x="985" y="1"/>
                    <a:pt x="973" y="1"/>
                    <a:pt x="961" y="1"/>
                  </a:cubicBezTo>
                  <a:cubicBezTo>
                    <a:pt x="950" y="5"/>
                    <a:pt x="939" y="5"/>
                    <a:pt x="928" y="5"/>
                  </a:cubicBezTo>
                  <a:lnTo>
                    <a:pt x="902" y="5"/>
                  </a:lnTo>
                  <a:cubicBezTo>
                    <a:pt x="898" y="5"/>
                    <a:pt x="895" y="9"/>
                    <a:pt x="887" y="9"/>
                  </a:cubicBezTo>
                  <a:lnTo>
                    <a:pt x="869" y="9"/>
                  </a:lnTo>
                  <a:cubicBezTo>
                    <a:pt x="854" y="12"/>
                    <a:pt x="843" y="16"/>
                    <a:pt x="829" y="16"/>
                  </a:cubicBezTo>
                  <a:cubicBezTo>
                    <a:pt x="818" y="20"/>
                    <a:pt x="807" y="20"/>
                    <a:pt x="796" y="23"/>
                  </a:cubicBezTo>
                  <a:cubicBezTo>
                    <a:pt x="788" y="23"/>
                    <a:pt x="781" y="27"/>
                    <a:pt x="774" y="27"/>
                  </a:cubicBezTo>
                  <a:cubicBezTo>
                    <a:pt x="770" y="27"/>
                    <a:pt x="763" y="31"/>
                    <a:pt x="759" y="31"/>
                  </a:cubicBezTo>
                  <a:cubicBezTo>
                    <a:pt x="700" y="45"/>
                    <a:pt x="645" y="67"/>
                    <a:pt x="590" y="89"/>
                  </a:cubicBezTo>
                  <a:cubicBezTo>
                    <a:pt x="583" y="93"/>
                    <a:pt x="576" y="97"/>
                    <a:pt x="568" y="104"/>
                  </a:cubicBezTo>
                  <a:cubicBezTo>
                    <a:pt x="557" y="108"/>
                    <a:pt x="550" y="111"/>
                    <a:pt x="539" y="115"/>
                  </a:cubicBezTo>
                  <a:cubicBezTo>
                    <a:pt x="535" y="119"/>
                    <a:pt x="535" y="119"/>
                    <a:pt x="532" y="119"/>
                  </a:cubicBezTo>
                  <a:cubicBezTo>
                    <a:pt x="528" y="122"/>
                    <a:pt x="521" y="126"/>
                    <a:pt x="517" y="130"/>
                  </a:cubicBezTo>
                  <a:cubicBezTo>
                    <a:pt x="510" y="133"/>
                    <a:pt x="506" y="137"/>
                    <a:pt x="499" y="141"/>
                  </a:cubicBezTo>
                  <a:cubicBezTo>
                    <a:pt x="455" y="166"/>
                    <a:pt x="411" y="196"/>
                    <a:pt x="371" y="229"/>
                  </a:cubicBezTo>
                  <a:lnTo>
                    <a:pt x="352" y="247"/>
                  </a:lnTo>
                  <a:cubicBezTo>
                    <a:pt x="345" y="254"/>
                    <a:pt x="338" y="258"/>
                    <a:pt x="334" y="265"/>
                  </a:cubicBezTo>
                  <a:cubicBezTo>
                    <a:pt x="327" y="269"/>
                    <a:pt x="319" y="276"/>
                    <a:pt x="312" y="284"/>
                  </a:cubicBezTo>
                  <a:cubicBezTo>
                    <a:pt x="305" y="291"/>
                    <a:pt x="294" y="302"/>
                    <a:pt x="286" y="309"/>
                  </a:cubicBezTo>
                  <a:cubicBezTo>
                    <a:pt x="275" y="320"/>
                    <a:pt x="268" y="331"/>
                    <a:pt x="261" y="342"/>
                  </a:cubicBezTo>
                  <a:cubicBezTo>
                    <a:pt x="253" y="350"/>
                    <a:pt x="246" y="357"/>
                    <a:pt x="239" y="364"/>
                  </a:cubicBezTo>
                  <a:cubicBezTo>
                    <a:pt x="235" y="368"/>
                    <a:pt x="231" y="375"/>
                    <a:pt x="228" y="379"/>
                  </a:cubicBezTo>
                  <a:cubicBezTo>
                    <a:pt x="224" y="386"/>
                    <a:pt x="217" y="394"/>
                    <a:pt x="213" y="397"/>
                  </a:cubicBezTo>
                  <a:cubicBezTo>
                    <a:pt x="213" y="401"/>
                    <a:pt x="209" y="405"/>
                    <a:pt x="206" y="408"/>
                  </a:cubicBezTo>
                  <a:cubicBezTo>
                    <a:pt x="206" y="412"/>
                    <a:pt x="202" y="416"/>
                    <a:pt x="198" y="419"/>
                  </a:cubicBezTo>
                  <a:cubicBezTo>
                    <a:pt x="198" y="423"/>
                    <a:pt x="195" y="427"/>
                    <a:pt x="191" y="430"/>
                  </a:cubicBezTo>
                  <a:cubicBezTo>
                    <a:pt x="187" y="434"/>
                    <a:pt x="184" y="441"/>
                    <a:pt x="180" y="445"/>
                  </a:cubicBezTo>
                  <a:cubicBezTo>
                    <a:pt x="176" y="452"/>
                    <a:pt x="173" y="460"/>
                    <a:pt x="169" y="467"/>
                  </a:cubicBezTo>
                  <a:cubicBezTo>
                    <a:pt x="165" y="471"/>
                    <a:pt x="162" y="474"/>
                    <a:pt x="158" y="482"/>
                  </a:cubicBezTo>
                  <a:cubicBezTo>
                    <a:pt x="158" y="485"/>
                    <a:pt x="154" y="489"/>
                    <a:pt x="151" y="493"/>
                  </a:cubicBezTo>
                  <a:cubicBezTo>
                    <a:pt x="151" y="496"/>
                    <a:pt x="151" y="500"/>
                    <a:pt x="147" y="500"/>
                  </a:cubicBezTo>
                  <a:cubicBezTo>
                    <a:pt x="143" y="507"/>
                    <a:pt x="143" y="511"/>
                    <a:pt x="140" y="514"/>
                  </a:cubicBezTo>
                  <a:cubicBezTo>
                    <a:pt x="136" y="522"/>
                    <a:pt x="132" y="533"/>
                    <a:pt x="129" y="540"/>
                  </a:cubicBezTo>
                  <a:cubicBezTo>
                    <a:pt x="125" y="547"/>
                    <a:pt x="121" y="551"/>
                    <a:pt x="118" y="558"/>
                  </a:cubicBezTo>
                  <a:cubicBezTo>
                    <a:pt x="118" y="562"/>
                    <a:pt x="114" y="566"/>
                    <a:pt x="114" y="573"/>
                  </a:cubicBezTo>
                  <a:cubicBezTo>
                    <a:pt x="110" y="577"/>
                    <a:pt x="107" y="580"/>
                    <a:pt x="107" y="588"/>
                  </a:cubicBezTo>
                  <a:cubicBezTo>
                    <a:pt x="103" y="588"/>
                    <a:pt x="103" y="591"/>
                    <a:pt x="103" y="591"/>
                  </a:cubicBezTo>
                  <a:cubicBezTo>
                    <a:pt x="99" y="599"/>
                    <a:pt x="99" y="606"/>
                    <a:pt x="96" y="610"/>
                  </a:cubicBezTo>
                  <a:cubicBezTo>
                    <a:pt x="96" y="613"/>
                    <a:pt x="92" y="613"/>
                    <a:pt x="92" y="617"/>
                  </a:cubicBezTo>
                  <a:cubicBezTo>
                    <a:pt x="92" y="621"/>
                    <a:pt x="88" y="628"/>
                    <a:pt x="88" y="632"/>
                  </a:cubicBezTo>
                  <a:cubicBezTo>
                    <a:pt x="85" y="635"/>
                    <a:pt x="85" y="643"/>
                    <a:pt x="81" y="646"/>
                  </a:cubicBezTo>
                  <a:cubicBezTo>
                    <a:pt x="81" y="650"/>
                    <a:pt x="81" y="650"/>
                    <a:pt x="81" y="654"/>
                  </a:cubicBezTo>
                  <a:lnTo>
                    <a:pt x="52" y="646"/>
                  </a:lnTo>
                  <a:lnTo>
                    <a:pt x="0" y="676"/>
                  </a:lnTo>
                  <a:cubicBezTo>
                    <a:pt x="0" y="676"/>
                    <a:pt x="59" y="716"/>
                    <a:pt x="37" y="804"/>
                  </a:cubicBezTo>
                  <a:lnTo>
                    <a:pt x="37" y="800"/>
                  </a:lnTo>
                  <a:lnTo>
                    <a:pt x="15" y="881"/>
                  </a:lnTo>
                  <a:cubicBezTo>
                    <a:pt x="23" y="884"/>
                    <a:pt x="32" y="885"/>
                    <a:pt x="40" y="885"/>
                  </a:cubicBezTo>
                  <a:cubicBezTo>
                    <a:pt x="78" y="885"/>
                    <a:pt x="113" y="858"/>
                    <a:pt x="125" y="819"/>
                  </a:cubicBezTo>
                  <a:lnTo>
                    <a:pt x="129" y="797"/>
                  </a:lnTo>
                  <a:cubicBezTo>
                    <a:pt x="191" y="569"/>
                    <a:pt x="341" y="394"/>
                    <a:pt x="535" y="287"/>
                  </a:cubicBezTo>
                  <a:cubicBezTo>
                    <a:pt x="554" y="280"/>
                    <a:pt x="568" y="269"/>
                    <a:pt x="587" y="262"/>
                  </a:cubicBezTo>
                  <a:cubicBezTo>
                    <a:pt x="607" y="252"/>
                    <a:pt x="628" y="248"/>
                    <a:pt x="648" y="248"/>
                  </a:cubicBezTo>
                  <a:cubicBezTo>
                    <a:pt x="693" y="248"/>
                    <a:pt x="735" y="268"/>
                    <a:pt x="763" y="306"/>
                  </a:cubicBezTo>
                  <a:cubicBezTo>
                    <a:pt x="832" y="386"/>
                    <a:pt x="961" y="467"/>
                    <a:pt x="1122" y="511"/>
                  </a:cubicBezTo>
                  <a:cubicBezTo>
                    <a:pt x="1203" y="533"/>
                    <a:pt x="1281" y="543"/>
                    <a:pt x="1351" y="543"/>
                  </a:cubicBezTo>
                  <a:cubicBezTo>
                    <a:pt x="1422" y="543"/>
                    <a:pt x="1485" y="533"/>
                    <a:pt x="1536" y="514"/>
                  </a:cubicBezTo>
                  <a:cubicBezTo>
                    <a:pt x="1554" y="507"/>
                    <a:pt x="1572" y="504"/>
                    <a:pt x="1590" y="504"/>
                  </a:cubicBezTo>
                  <a:cubicBezTo>
                    <a:pt x="1637" y="504"/>
                    <a:pt x="1683" y="527"/>
                    <a:pt x="1712" y="569"/>
                  </a:cubicBezTo>
                  <a:cubicBezTo>
                    <a:pt x="1848" y="767"/>
                    <a:pt x="1899" y="1013"/>
                    <a:pt x="1833" y="1259"/>
                  </a:cubicBezTo>
                  <a:lnTo>
                    <a:pt x="1826" y="1281"/>
                  </a:lnTo>
                  <a:cubicBezTo>
                    <a:pt x="1815" y="1328"/>
                    <a:pt x="1844" y="1380"/>
                    <a:pt x="1892" y="1391"/>
                  </a:cubicBezTo>
                  <a:lnTo>
                    <a:pt x="1921" y="1270"/>
                  </a:lnTo>
                  <a:cubicBezTo>
                    <a:pt x="1950" y="1204"/>
                    <a:pt x="2009" y="1196"/>
                    <a:pt x="2009" y="1196"/>
                  </a:cubicBezTo>
                  <a:cubicBezTo>
                    <a:pt x="2009" y="1196"/>
                    <a:pt x="2016" y="1185"/>
                    <a:pt x="2024" y="1134"/>
                  </a:cubicBezTo>
                  <a:lnTo>
                    <a:pt x="1965" y="1101"/>
                  </a:lnTo>
                  <a:cubicBezTo>
                    <a:pt x="1965" y="1101"/>
                    <a:pt x="1961" y="1105"/>
                    <a:pt x="1958" y="1108"/>
                  </a:cubicBezTo>
                  <a:cubicBezTo>
                    <a:pt x="1965" y="1050"/>
                    <a:pt x="1969" y="995"/>
                    <a:pt x="1969" y="936"/>
                  </a:cubicBezTo>
                  <a:cubicBezTo>
                    <a:pt x="1969" y="929"/>
                    <a:pt x="1965" y="921"/>
                    <a:pt x="1965" y="914"/>
                  </a:cubicBezTo>
                  <a:cubicBezTo>
                    <a:pt x="1958" y="764"/>
                    <a:pt x="1914" y="617"/>
                    <a:pt x="1840" y="489"/>
                  </a:cubicBezTo>
                  <a:cubicBezTo>
                    <a:pt x="1833" y="482"/>
                    <a:pt x="1829" y="474"/>
                    <a:pt x="1826" y="467"/>
                  </a:cubicBezTo>
                  <a:cubicBezTo>
                    <a:pt x="1822" y="460"/>
                    <a:pt x="1815" y="452"/>
                    <a:pt x="1811" y="445"/>
                  </a:cubicBezTo>
                  <a:cubicBezTo>
                    <a:pt x="1811" y="441"/>
                    <a:pt x="1807" y="441"/>
                    <a:pt x="1807" y="438"/>
                  </a:cubicBezTo>
                  <a:cubicBezTo>
                    <a:pt x="1789" y="412"/>
                    <a:pt x="1767" y="383"/>
                    <a:pt x="1749" y="357"/>
                  </a:cubicBezTo>
                  <a:cubicBezTo>
                    <a:pt x="1624" y="207"/>
                    <a:pt x="1452" y="89"/>
                    <a:pt x="1250" y="34"/>
                  </a:cubicBezTo>
                  <a:cubicBezTo>
                    <a:pt x="1167" y="12"/>
                    <a:pt x="1081" y="1"/>
                    <a:pt x="997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36"/>
            <p:cNvSpPr/>
            <p:nvPr/>
          </p:nvSpPr>
          <p:spPr>
            <a:xfrm>
              <a:off x="3438483" y="3146896"/>
              <a:ext cx="380753" cy="228937"/>
            </a:xfrm>
            <a:custGeom>
              <a:avLst/>
              <a:gdLst/>
              <a:ahLst/>
              <a:cxnLst/>
              <a:rect l="l" t="t" r="r" b="b"/>
              <a:pathLst>
                <a:path w="2039" h="1226" extrusionOk="0">
                  <a:moveTo>
                    <a:pt x="961" y="1"/>
                  </a:moveTo>
                  <a:cubicBezTo>
                    <a:pt x="946" y="5"/>
                    <a:pt x="935" y="5"/>
                    <a:pt x="924" y="5"/>
                  </a:cubicBezTo>
                  <a:lnTo>
                    <a:pt x="906" y="5"/>
                  </a:lnTo>
                  <a:cubicBezTo>
                    <a:pt x="902" y="5"/>
                    <a:pt x="902" y="5"/>
                    <a:pt x="898" y="8"/>
                  </a:cubicBezTo>
                  <a:lnTo>
                    <a:pt x="884" y="8"/>
                  </a:lnTo>
                  <a:cubicBezTo>
                    <a:pt x="876" y="8"/>
                    <a:pt x="869" y="8"/>
                    <a:pt x="862" y="12"/>
                  </a:cubicBezTo>
                  <a:cubicBezTo>
                    <a:pt x="851" y="12"/>
                    <a:pt x="840" y="12"/>
                    <a:pt x="829" y="16"/>
                  </a:cubicBezTo>
                  <a:lnTo>
                    <a:pt x="825" y="16"/>
                  </a:lnTo>
                  <a:cubicBezTo>
                    <a:pt x="825" y="16"/>
                    <a:pt x="821" y="16"/>
                    <a:pt x="818" y="19"/>
                  </a:cubicBezTo>
                  <a:cubicBezTo>
                    <a:pt x="807" y="19"/>
                    <a:pt x="796" y="23"/>
                    <a:pt x="781" y="23"/>
                  </a:cubicBezTo>
                  <a:cubicBezTo>
                    <a:pt x="774" y="27"/>
                    <a:pt x="766" y="27"/>
                    <a:pt x="759" y="30"/>
                  </a:cubicBezTo>
                  <a:cubicBezTo>
                    <a:pt x="755" y="30"/>
                    <a:pt x="748" y="30"/>
                    <a:pt x="741" y="34"/>
                  </a:cubicBezTo>
                  <a:cubicBezTo>
                    <a:pt x="708" y="41"/>
                    <a:pt x="671" y="52"/>
                    <a:pt x="638" y="67"/>
                  </a:cubicBezTo>
                  <a:lnTo>
                    <a:pt x="634" y="67"/>
                  </a:lnTo>
                  <a:cubicBezTo>
                    <a:pt x="612" y="74"/>
                    <a:pt x="587" y="85"/>
                    <a:pt x="565" y="96"/>
                  </a:cubicBezTo>
                  <a:cubicBezTo>
                    <a:pt x="554" y="100"/>
                    <a:pt x="546" y="104"/>
                    <a:pt x="539" y="107"/>
                  </a:cubicBezTo>
                  <a:cubicBezTo>
                    <a:pt x="524" y="115"/>
                    <a:pt x="513" y="122"/>
                    <a:pt x="502" y="129"/>
                  </a:cubicBezTo>
                  <a:cubicBezTo>
                    <a:pt x="495" y="133"/>
                    <a:pt x="488" y="137"/>
                    <a:pt x="484" y="137"/>
                  </a:cubicBezTo>
                  <a:cubicBezTo>
                    <a:pt x="477" y="140"/>
                    <a:pt x="469" y="144"/>
                    <a:pt x="466" y="148"/>
                  </a:cubicBezTo>
                  <a:cubicBezTo>
                    <a:pt x="418" y="177"/>
                    <a:pt x="371" y="210"/>
                    <a:pt x="327" y="247"/>
                  </a:cubicBezTo>
                  <a:lnTo>
                    <a:pt x="308" y="265"/>
                  </a:lnTo>
                  <a:cubicBezTo>
                    <a:pt x="301" y="269"/>
                    <a:pt x="294" y="276"/>
                    <a:pt x="286" y="283"/>
                  </a:cubicBezTo>
                  <a:cubicBezTo>
                    <a:pt x="279" y="291"/>
                    <a:pt x="272" y="294"/>
                    <a:pt x="268" y="302"/>
                  </a:cubicBezTo>
                  <a:cubicBezTo>
                    <a:pt x="257" y="313"/>
                    <a:pt x="246" y="324"/>
                    <a:pt x="235" y="331"/>
                  </a:cubicBezTo>
                  <a:cubicBezTo>
                    <a:pt x="228" y="342"/>
                    <a:pt x="217" y="353"/>
                    <a:pt x="209" y="364"/>
                  </a:cubicBezTo>
                  <a:cubicBezTo>
                    <a:pt x="202" y="371"/>
                    <a:pt x="195" y="382"/>
                    <a:pt x="187" y="390"/>
                  </a:cubicBezTo>
                  <a:cubicBezTo>
                    <a:pt x="184" y="393"/>
                    <a:pt x="180" y="401"/>
                    <a:pt x="173" y="408"/>
                  </a:cubicBezTo>
                  <a:cubicBezTo>
                    <a:pt x="169" y="412"/>
                    <a:pt x="165" y="419"/>
                    <a:pt x="158" y="426"/>
                  </a:cubicBezTo>
                  <a:cubicBezTo>
                    <a:pt x="158" y="430"/>
                    <a:pt x="154" y="434"/>
                    <a:pt x="151" y="437"/>
                  </a:cubicBezTo>
                  <a:cubicBezTo>
                    <a:pt x="151" y="441"/>
                    <a:pt x="147" y="445"/>
                    <a:pt x="143" y="448"/>
                  </a:cubicBezTo>
                  <a:cubicBezTo>
                    <a:pt x="140" y="452"/>
                    <a:pt x="140" y="456"/>
                    <a:pt x="136" y="459"/>
                  </a:cubicBezTo>
                  <a:cubicBezTo>
                    <a:pt x="132" y="467"/>
                    <a:pt x="129" y="470"/>
                    <a:pt x="125" y="478"/>
                  </a:cubicBezTo>
                  <a:cubicBezTo>
                    <a:pt x="118" y="485"/>
                    <a:pt x="114" y="492"/>
                    <a:pt x="110" y="500"/>
                  </a:cubicBezTo>
                  <a:cubicBezTo>
                    <a:pt x="107" y="503"/>
                    <a:pt x="103" y="511"/>
                    <a:pt x="99" y="514"/>
                  </a:cubicBezTo>
                  <a:cubicBezTo>
                    <a:pt x="99" y="518"/>
                    <a:pt x="96" y="525"/>
                    <a:pt x="92" y="529"/>
                  </a:cubicBezTo>
                  <a:cubicBezTo>
                    <a:pt x="92" y="533"/>
                    <a:pt x="88" y="533"/>
                    <a:pt x="88" y="536"/>
                  </a:cubicBezTo>
                  <a:cubicBezTo>
                    <a:pt x="85" y="540"/>
                    <a:pt x="81" y="547"/>
                    <a:pt x="81" y="551"/>
                  </a:cubicBezTo>
                  <a:cubicBezTo>
                    <a:pt x="74" y="562"/>
                    <a:pt x="70" y="569"/>
                    <a:pt x="66" y="576"/>
                  </a:cubicBezTo>
                  <a:cubicBezTo>
                    <a:pt x="63" y="584"/>
                    <a:pt x="59" y="591"/>
                    <a:pt x="55" y="598"/>
                  </a:cubicBezTo>
                  <a:cubicBezTo>
                    <a:pt x="55" y="602"/>
                    <a:pt x="52" y="606"/>
                    <a:pt x="52" y="613"/>
                  </a:cubicBezTo>
                  <a:cubicBezTo>
                    <a:pt x="48" y="617"/>
                    <a:pt x="44" y="624"/>
                    <a:pt x="44" y="628"/>
                  </a:cubicBezTo>
                  <a:cubicBezTo>
                    <a:pt x="41" y="631"/>
                    <a:pt x="41" y="631"/>
                    <a:pt x="41" y="631"/>
                  </a:cubicBezTo>
                  <a:cubicBezTo>
                    <a:pt x="37" y="639"/>
                    <a:pt x="33" y="646"/>
                    <a:pt x="33" y="653"/>
                  </a:cubicBezTo>
                  <a:cubicBezTo>
                    <a:pt x="30" y="657"/>
                    <a:pt x="30" y="657"/>
                    <a:pt x="30" y="661"/>
                  </a:cubicBezTo>
                  <a:cubicBezTo>
                    <a:pt x="26" y="664"/>
                    <a:pt x="26" y="672"/>
                    <a:pt x="22" y="675"/>
                  </a:cubicBezTo>
                  <a:cubicBezTo>
                    <a:pt x="22" y="683"/>
                    <a:pt x="19" y="686"/>
                    <a:pt x="19" y="690"/>
                  </a:cubicBezTo>
                  <a:cubicBezTo>
                    <a:pt x="19" y="694"/>
                    <a:pt x="15" y="697"/>
                    <a:pt x="15" y="697"/>
                  </a:cubicBezTo>
                  <a:cubicBezTo>
                    <a:pt x="15" y="705"/>
                    <a:pt x="11" y="712"/>
                    <a:pt x="8" y="719"/>
                  </a:cubicBezTo>
                  <a:cubicBezTo>
                    <a:pt x="8" y="727"/>
                    <a:pt x="4" y="734"/>
                    <a:pt x="0" y="741"/>
                  </a:cubicBezTo>
                  <a:lnTo>
                    <a:pt x="0" y="745"/>
                  </a:lnTo>
                  <a:cubicBezTo>
                    <a:pt x="0" y="745"/>
                    <a:pt x="0" y="745"/>
                    <a:pt x="0" y="749"/>
                  </a:cubicBezTo>
                  <a:cubicBezTo>
                    <a:pt x="30" y="756"/>
                    <a:pt x="63" y="760"/>
                    <a:pt x="92" y="763"/>
                  </a:cubicBezTo>
                  <a:cubicBezTo>
                    <a:pt x="127" y="767"/>
                    <a:pt x="161" y="769"/>
                    <a:pt x="195" y="769"/>
                  </a:cubicBezTo>
                  <a:cubicBezTo>
                    <a:pt x="481" y="769"/>
                    <a:pt x="721" y="634"/>
                    <a:pt x="770" y="437"/>
                  </a:cubicBezTo>
                  <a:cubicBezTo>
                    <a:pt x="829" y="653"/>
                    <a:pt x="997" y="881"/>
                    <a:pt x="1247" y="1038"/>
                  </a:cubicBezTo>
                  <a:cubicBezTo>
                    <a:pt x="1447" y="1164"/>
                    <a:pt x="1662" y="1226"/>
                    <a:pt x="1852" y="1226"/>
                  </a:cubicBezTo>
                  <a:cubicBezTo>
                    <a:pt x="1912" y="1226"/>
                    <a:pt x="1970" y="1219"/>
                    <a:pt x="2024" y="1207"/>
                  </a:cubicBezTo>
                  <a:cubicBezTo>
                    <a:pt x="2024" y="1203"/>
                    <a:pt x="2027" y="1203"/>
                    <a:pt x="2027" y="1200"/>
                  </a:cubicBezTo>
                  <a:cubicBezTo>
                    <a:pt x="2035" y="1134"/>
                    <a:pt x="2038" y="1068"/>
                    <a:pt x="2038" y="1005"/>
                  </a:cubicBezTo>
                  <a:cubicBezTo>
                    <a:pt x="2038" y="994"/>
                    <a:pt x="2038" y="987"/>
                    <a:pt x="2035" y="980"/>
                  </a:cubicBezTo>
                  <a:cubicBezTo>
                    <a:pt x="2027" y="818"/>
                    <a:pt x="1980" y="661"/>
                    <a:pt x="1899" y="525"/>
                  </a:cubicBezTo>
                  <a:cubicBezTo>
                    <a:pt x="1895" y="518"/>
                    <a:pt x="1892" y="507"/>
                    <a:pt x="1884" y="500"/>
                  </a:cubicBezTo>
                  <a:cubicBezTo>
                    <a:pt x="1881" y="492"/>
                    <a:pt x="1873" y="481"/>
                    <a:pt x="1870" y="474"/>
                  </a:cubicBezTo>
                  <a:cubicBezTo>
                    <a:pt x="1870" y="474"/>
                    <a:pt x="1866" y="470"/>
                    <a:pt x="1866" y="470"/>
                  </a:cubicBezTo>
                  <a:cubicBezTo>
                    <a:pt x="1789" y="353"/>
                    <a:pt x="1686" y="250"/>
                    <a:pt x="1566" y="170"/>
                  </a:cubicBezTo>
                  <a:cubicBezTo>
                    <a:pt x="1555" y="162"/>
                    <a:pt x="1544" y="155"/>
                    <a:pt x="1533" y="151"/>
                  </a:cubicBezTo>
                  <a:cubicBezTo>
                    <a:pt x="1514" y="137"/>
                    <a:pt x="1492" y="126"/>
                    <a:pt x="1474" y="115"/>
                  </a:cubicBezTo>
                  <a:cubicBezTo>
                    <a:pt x="1456" y="107"/>
                    <a:pt x="1437" y="100"/>
                    <a:pt x="1419" y="93"/>
                  </a:cubicBezTo>
                  <a:cubicBezTo>
                    <a:pt x="1401" y="82"/>
                    <a:pt x="1382" y="74"/>
                    <a:pt x="1364" y="67"/>
                  </a:cubicBezTo>
                  <a:cubicBezTo>
                    <a:pt x="1335" y="56"/>
                    <a:pt x="1302" y="49"/>
                    <a:pt x="1269" y="38"/>
                  </a:cubicBezTo>
                  <a:cubicBezTo>
                    <a:pt x="1217" y="23"/>
                    <a:pt x="1162" y="12"/>
                    <a:pt x="1107" y="8"/>
                  </a:cubicBezTo>
                  <a:cubicBezTo>
                    <a:pt x="1100" y="8"/>
                    <a:pt x="1089" y="5"/>
                    <a:pt x="1082" y="5"/>
                  </a:cubicBezTo>
                  <a:cubicBezTo>
                    <a:pt x="1060" y="5"/>
                    <a:pt x="1041" y="1"/>
                    <a:pt x="1023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36"/>
            <p:cNvSpPr/>
            <p:nvPr/>
          </p:nvSpPr>
          <p:spPr>
            <a:xfrm>
              <a:off x="3652667" y="3187044"/>
              <a:ext cx="68718" cy="69652"/>
            </a:xfrm>
            <a:custGeom>
              <a:avLst/>
              <a:gdLst/>
              <a:ahLst/>
              <a:cxnLst/>
              <a:rect l="l" t="t" r="r" b="b"/>
              <a:pathLst>
                <a:path w="368" h="373" extrusionOk="0">
                  <a:moveTo>
                    <a:pt x="181" y="0"/>
                  </a:moveTo>
                  <a:cubicBezTo>
                    <a:pt x="157" y="0"/>
                    <a:pt x="134" y="8"/>
                    <a:pt x="122" y="28"/>
                  </a:cubicBezTo>
                  <a:cubicBezTo>
                    <a:pt x="96" y="65"/>
                    <a:pt x="118" y="127"/>
                    <a:pt x="85" y="156"/>
                  </a:cubicBezTo>
                  <a:cubicBezTo>
                    <a:pt x="70" y="171"/>
                    <a:pt x="45" y="167"/>
                    <a:pt x="30" y="182"/>
                  </a:cubicBezTo>
                  <a:cubicBezTo>
                    <a:pt x="12" y="197"/>
                    <a:pt x="1" y="219"/>
                    <a:pt x="4" y="244"/>
                  </a:cubicBezTo>
                  <a:cubicBezTo>
                    <a:pt x="8" y="274"/>
                    <a:pt x="26" y="303"/>
                    <a:pt x="52" y="318"/>
                  </a:cubicBezTo>
                  <a:cubicBezTo>
                    <a:pt x="74" y="332"/>
                    <a:pt x="96" y="343"/>
                    <a:pt x="118" y="347"/>
                  </a:cubicBezTo>
                  <a:cubicBezTo>
                    <a:pt x="144" y="351"/>
                    <a:pt x="169" y="351"/>
                    <a:pt x="191" y="351"/>
                  </a:cubicBezTo>
                  <a:cubicBezTo>
                    <a:pt x="210" y="354"/>
                    <a:pt x="224" y="358"/>
                    <a:pt x="235" y="365"/>
                  </a:cubicBezTo>
                  <a:cubicBezTo>
                    <a:pt x="239" y="365"/>
                    <a:pt x="239" y="369"/>
                    <a:pt x="243" y="369"/>
                  </a:cubicBezTo>
                  <a:cubicBezTo>
                    <a:pt x="246" y="372"/>
                    <a:pt x="250" y="372"/>
                    <a:pt x="257" y="372"/>
                  </a:cubicBezTo>
                  <a:cubicBezTo>
                    <a:pt x="261" y="372"/>
                    <a:pt x="265" y="369"/>
                    <a:pt x="268" y="365"/>
                  </a:cubicBezTo>
                  <a:cubicBezTo>
                    <a:pt x="290" y="347"/>
                    <a:pt x="309" y="329"/>
                    <a:pt x="327" y="310"/>
                  </a:cubicBezTo>
                  <a:cubicBezTo>
                    <a:pt x="338" y="299"/>
                    <a:pt x="345" y="288"/>
                    <a:pt x="356" y="281"/>
                  </a:cubicBezTo>
                  <a:cubicBezTo>
                    <a:pt x="360" y="274"/>
                    <a:pt x="367" y="266"/>
                    <a:pt x="367" y="255"/>
                  </a:cubicBezTo>
                  <a:cubicBezTo>
                    <a:pt x="367" y="248"/>
                    <a:pt x="364" y="241"/>
                    <a:pt x="356" y="233"/>
                  </a:cubicBezTo>
                  <a:cubicBezTo>
                    <a:pt x="345" y="208"/>
                    <a:pt x="338" y="178"/>
                    <a:pt x="327" y="153"/>
                  </a:cubicBezTo>
                  <a:cubicBezTo>
                    <a:pt x="316" y="127"/>
                    <a:pt x="301" y="101"/>
                    <a:pt x="287" y="76"/>
                  </a:cubicBezTo>
                  <a:cubicBezTo>
                    <a:pt x="268" y="50"/>
                    <a:pt x="246" y="21"/>
                    <a:pt x="213" y="6"/>
                  </a:cubicBezTo>
                  <a:cubicBezTo>
                    <a:pt x="203" y="2"/>
                    <a:pt x="192" y="0"/>
                    <a:pt x="181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36"/>
            <p:cNvSpPr/>
            <p:nvPr/>
          </p:nvSpPr>
          <p:spPr>
            <a:xfrm>
              <a:off x="3711488" y="3244931"/>
              <a:ext cx="72080" cy="67225"/>
            </a:xfrm>
            <a:custGeom>
              <a:avLst/>
              <a:gdLst/>
              <a:ahLst/>
              <a:cxnLst/>
              <a:rect l="l" t="t" r="r" b="b"/>
              <a:pathLst>
                <a:path w="386" h="360" extrusionOk="0">
                  <a:moveTo>
                    <a:pt x="107" y="0"/>
                  </a:moveTo>
                  <a:cubicBezTo>
                    <a:pt x="100" y="0"/>
                    <a:pt x="93" y="8"/>
                    <a:pt x="85" y="15"/>
                  </a:cubicBezTo>
                  <a:cubicBezTo>
                    <a:pt x="78" y="22"/>
                    <a:pt x="67" y="33"/>
                    <a:pt x="60" y="41"/>
                  </a:cubicBezTo>
                  <a:cubicBezTo>
                    <a:pt x="41" y="62"/>
                    <a:pt x="27" y="84"/>
                    <a:pt x="8" y="103"/>
                  </a:cubicBezTo>
                  <a:cubicBezTo>
                    <a:pt x="5" y="110"/>
                    <a:pt x="5" y="114"/>
                    <a:pt x="1" y="117"/>
                  </a:cubicBezTo>
                  <a:cubicBezTo>
                    <a:pt x="1" y="125"/>
                    <a:pt x="5" y="128"/>
                    <a:pt x="8" y="132"/>
                  </a:cubicBezTo>
                  <a:lnTo>
                    <a:pt x="12" y="136"/>
                  </a:lnTo>
                  <a:cubicBezTo>
                    <a:pt x="19" y="150"/>
                    <a:pt x="27" y="165"/>
                    <a:pt x="27" y="180"/>
                  </a:cubicBezTo>
                  <a:cubicBezTo>
                    <a:pt x="30" y="205"/>
                    <a:pt x="30" y="231"/>
                    <a:pt x="38" y="253"/>
                  </a:cubicBezTo>
                  <a:cubicBezTo>
                    <a:pt x="45" y="275"/>
                    <a:pt x="56" y="297"/>
                    <a:pt x="71" y="315"/>
                  </a:cubicBezTo>
                  <a:cubicBezTo>
                    <a:pt x="93" y="341"/>
                    <a:pt x="122" y="359"/>
                    <a:pt x="151" y="359"/>
                  </a:cubicBezTo>
                  <a:cubicBezTo>
                    <a:pt x="173" y="359"/>
                    <a:pt x="199" y="348"/>
                    <a:pt x="210" y="330"/>
                  </a:cubicBezTo>
                  <a:cubicBezTo>
                    <a:pt x="224" y="312"/>
                    <a:pt x="217" y="290"/>
                    <a:pt x="232" y="271"/>
                  </a:cubicBezTo>
                  <a:cubicBezTo>
                    <a:pt x="261" y="235"/>
                    <a:pt x="320" y="253"/>
                    <a:pt x="356" y="224"/>
                  </a:cubicBezTo>
                  <a:cubicBezTo>
                    <a:pt x="382" y="202"/>
                    <a:pt x="386" y="161"/>
                    <a:pt x="371" y="132"/>
                  </a:cubicBezTo>
                  <a:cubicBezTo>
                    <a:pt x="353" y="103"/>
                    <a:pt x="323" y="81"/>
                    <a:pt x="294" y="66"/>
                  </a:cubicBezTo>
                  <a:cubicBezTo>
                    <a:pt x="268" y="51"/>
                    <a:pt x="243" y="41"/>
                    <a:pt x="213" y="30"/>
                  </a:cubicBezTo>
                  <a:cubicBezTo>
                    <a:pt x="188" y="22"/>
                    <a:pt x="158" y="19"/>
                    <a:pt x="133" y="8"/>
                  </a:cubicBezTo>
                  <a:cubicBezTo>
                    <a:pt x="125" y="4"/>
                    <a:pt x="118" y="0"/>
                    <a:pt x="107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36"/>
            <p:cNvSpPr/>
            <p:nvPr/>
          </p:nvSpPr>
          <p:spPr>
            <a:xfrm>
              <a:off x="3693748" y="3227752"/>
              <a:ext cx="45377" cy="45377"/>
            </a:xfrm>
            <a:custGeom>
              <a:avLst/>
              <a:gdLst/>
              <a:ahLst/>
              <a:cxnLst/>
              <a:rect l="l" t="t" r="r" b="b"/>
              <a:pathLst>
                <a:path w="243" h="243" extrusionOk="0">
                  <a:moveTo>
                    <a:pt x="170" y="1"/>
                  </a:moveTo>
                  <a:cubicBezTo>
                    <a:pt x="158" y="1"/>
                    <a:pt x="148" y="6"/>
                    <a:pt x="140" y="15"/>
                  </a:cubicBezTo>
                  <a:lnTo>
                    <a:pt x="15" y="147"/>
                  </a:lnTo>
                  <a:cubicBezTo>
                    <a:pt x="1" y="165"/>
                    <a:pt x="4" y="191"/>
                    <a:pt x="19" y="206"/>
                  </a:cubicBezTo>
                  <a:lnTo>
                    <a:pt x="48" y="231"/>
                  </a:lnTo>
                  <a:cubicBezTo>
                    <a:pt x="57" y="239"/>
                    <a:pt x="67" y="242"/>
                    <a:pt x="78" y="242"/>
                  </a:cubicBezTo>
                  <a:cubicBezTo>
                    <a:pt x="88" y="242"/>
                    <a:pt x="98" y="239"/>
                    <a:pt x="107" y="231"/>
                  </a:cubicBezTo>
                  <a:lnTo>
                    <a:pt x="228" y="96"/>
                  </a:lnTo>
                  <a:cubicBezTo>
                    <a:pt x="242" y="81"/>
                    <a:pt x="242" y="56"/>
                    <a:pt x="228" y="41"/>
                  </a:cubicBezTo>
                  <a:lnTo>
                    <a:pt x="199" y="12"/>
                  </a:lnTo>
                  <a:cubicBezTo>
                    <a:pt x="190" y="5"/>
                    <a:pt x="180" y="1"/>
                    <a:pt x="170" y="1"/>
                  </a:cubicBezTo>
                  <a:close/>
                </a:path>
              </a:pathLst>
            </a:custGeom>
            <a:solidFill>
              <a:srgbClr val="FC1C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36"/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36"/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36"/>
            <p:cNvSpPr/>
            <p:nvPr/>
          </p:nvSpPr>
          <p:spPr>
            <a:xfrm>
              <a:off x="3599261" y="3147643"/>
              <a:ext cx="8403" cy="1494"/>
            </a:xfrm>
            <a:custGeom>
              <a:avLst/>
              <a:gdLst/>
              <a:ahLst/>
              <a:cxnLst/>
              <a:rect l="l" t="t" r="r" b="b"/>
              <a:pathLst>
                <a:path w="45" h="8" extrusionOk="0">
                  <a:moveTo>
                    <a:pt x="45" y="1"/>
                  </a:moveTo>
                  <a:lnTo>
                    <a:pt x="45" y="1"/>
                  </a:lnTo>
                  <a:cubicBezTo>
                    <a:pt x="41" y="1"/>
                    <a:pt x="37" y="1"/>
                    <a:pt x="34" y="4"/>
                  </a:cubicBezTo>
                  <a:lnTo>
                    <a:pt x="37" y="4"/>
                  </a:lnTo>
                  <a:cubicBezTo>
                    <a:pt x="41" y="1"/>
                    <a:pt x="41" y="1"/>
                    <a:pt x="45" y="1"/>
                  </a:cubicBezTo>
                  <a:close/>
                  <a:moveTo>
                    <a:pt x="19" y="4"/>
                  </a:moveTo>
                  <a:cubicBezTo>
                    <a:pt x="12" y="4"/>
                    <a:pt x="4" y="4"/>
                    <a:pt x="1" y="8"/>
                  </a:cubicBezTo>
                  <a:cubicBezTo>
                    <a:pt x="8" y="4"/>
                    <a:pt x="15" y="4"/>
                    <a:pt x="23" y="4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36"/>
            <p:cNvSpPr/>
            <p:nvPr/>
          </p:nvSpPr>
          <p:spPr>
            <a:xfrm>
              <a:off x="3611025" y="3146896"/>
              <a:ext cx="6909" cy="934"/>
            </a:xfrm>
            <a:custGeom>
              <a:avLst/>
              <a:gdLst/>
              <a:ahLst/>
              <a:cxnLst/>
              <a:rect l="l" t="t" r="r" b="b"/>
              <a:pathLst>
                <a:path w="37" h="5" extrusionOk="0">
                  <a:moveTo>
                    <a:pt x="33" y="1"/>
                  </a:moveTo>
                  <a:cubicBezTo>
                    <a:pt x="22" y="1"/>
                    <a:pt x="11" y="5"/>
                    <a:pt x="0" y="5"/>
                  </a:cubicBezTo>
                  <a:cubicBezTo>
                    <a:pt x="11" y="5"/>
                    <a:pt x="22" y="5"/>
                    <a:pt x="37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36"/>
            <p:cNvSpPr/>
            <p:nvPr/>
          </p:nvSpPr>
          <p:spPr>
            <a:xfrm>
              <a:off x="3703272" y="3164075"/>
              <a:ext cx="10457" cy="4295"/>
            </a:xfrm>
            <a:custGeom>
              <a:avLst/>
              <a:gdLst/>
              <a:ahLst/>
              <a:cxnLst/>
              <a:rect l="l" t="t" r="r" b="b"/>
              <a:pathLst>
                <a:path w="56" h="23" extrusionOk="0">
                  <a:moveTo>
                    <a:pt x="56" y="23"/>
                  </a:moveTo>
                  <a:cubicBezTo>
                    <a:pt x="38" y="15"/>
                    <a:pt x="19" y="8"/>
                    <a:pt x="1" y="1"/>
                  </a:cubicBezTo>
                  <a:cubicBezTo>
                    <a:pt x="19" y="8"/>
                    <a:pt x="38" y="15"/>
                    <a:pt x="56" y="23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36"/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36"/>
            <p:cNvSpPr/>
            <p:nvPr/>
          </p:nvSpPr>
          <p:spPr>
            <a:xfrm>
              <a:off x="3128318" y="3514575"/>
              <a:ext cx="68718" cy="91127"/>
            </a:xfrm>
            <a:custGeom>
              <a:avLst/>
              <a:gdLst/>
              <a:ahLst/>
              <a:cxnLst/>
              <a:rect l="l" t="t" r="r" b="b"/>
              <a:pathLst>
                <a:path w="368" h="488" extrusionOk="0">
                  <a:moveTo>
                    <a:pt x="188" y="0"/>
                  </a:moveTo>
                  <a:lnTo>
                    <a:pt x="1" y="52"/>
                  </a:lnTo>
                  <a:lnTo>
                    <a:pt x="70" y="488"/>
                  </a:lnTo>
                  <a:lnTo>
                    <a:pt x="367" y="488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36"/>
            <p:cNvSpPr/>
            <p:nvPr/>
          </p:nvSpPr>
          <p:spPr>
            <a:xfrm>
              <a:off x="2883323" y="3398426"/>
              <a:ext cx="95982" cy="106626"/>
            </a:xfrm>
            <a:custGeom>
              <a:avLst/>
              <a:gdLst/>
              <a:ahLst/>
              <a:cxnLst/>
              <a:rect l="l" t="t" r="r" b="b"/>
              <a:pathLst>
                <a:path w="514" h="571" extrusionOk="0">
                  <a:moveTo>
                    <a:pt x="223" y="0"/>
                  </a:moveTo>
                  <a:cubicBezTo>
                    <a:pt x="207" y="0"/>
                    <a:pt x="192" y="2"/>
                    <a:pt x="176" y="7"/>
                  </a:cubicBezTo>
                  <a:cubicBezTo>
                    <a:pt x="59" y="43"/>
                    <a:pt x="0" y="194"/>
                    <a:pt x="41" y="348"/>
                  </a:cubicBezTo>
                  <a:cubicBezTo>
                    <a:pt x="79" y="481"/>
                    <a:pt x="183" y="570"/>
                    <a:pt x="287" y="570"/>
                  </a:cubicBezTo>
                  <a:cubicBezTo>
                    <a:pt x="302" y="570"/>
                    <a:pt x="318" y="568"/>
                    <a:pt x="334" y="564"/>
                  </a:cubicBezTo>
                  <a:cubicBezTo>
                    <a:pt x="451" y="531"/>
                    <a:pt x="514" y="380"/>
                    <a:pt x="470" y="227"/>
                  </a:cubicBezTo>
                  <a:cubicBezTo>
                    <a:pt x="431" y="93"/>
                    <a:pt x="327" y="0"/>
                    <a:pt x="223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36"/>
            <p:cNvSpPr/>
            <p:nvPr/>
          </p:nvSpPr>
          <p:spPr>
            <a:xfrm>
              <a:off x="3246147" y="3296470"/>
              <a:ext cx="95982" cy="106439"/>
            </a:xfrm>
            <a:custGeom>
              <a:avLst/>
              <a:gdLst/>
              <a:ahLst/>
              <a:cxnLst/>
              <a:rect l="l" t="t" r="r" b="b"/>
              <a:pathLst>
                <a:path w="514" h="570" extrusionOk="0">
                  <a:moveTo>
                    <a:pt x="226" y="0"/>
                  </a:moveTo>
                  <a:cubicBezTo>
                    <a:pt x="211" y="0"/>
                    <a:pt x="195" y="2"/>
                    <a:pt x="180" y="6"/>
                  </a:cubicBezTo>
                  <a:cubicBezTo>
                    <a:pt x="59" y="39"/>
                    <a:pt x="0" y="193"/>
                    <a:pt x="44" y="347"/>
                  </a:cubicBezTo>
                  <a:cubicBezTo>
                    <a:pt x="79" y="478"/>
                    <a:pt x="184" y="570"/>
                    <a:pt x="287" y="570"/>
                  </a:cubicBezTo>
                  <a:cubicBezTo>
                    <a:pt x="303" y="570"/>
                    <a:pt x="319" y="568"/>
                    <a:pt x="334" y="564"/>
                  </a:cubicBezTo>
                  <a:cubicBezTo>
                    <a:pt x="451" y="531"/>
                    <a:pt x="513" y="380"/>
                    <a:pt x="469" y="226"/>
                  </a:cubicBezTo>
                  <a:cubicBezTo>
                    <a:pt x="431" y="92"/>
                    <a:pt x="329" y="0"/>
                    <a:pt x="226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36"/>
            <p:cNvSpPr/>
            <p:nvPr/>
          </p:nvSpPr>
          <p:spPr>
            <a:xfrm>
              <a:off x="2910773" y="3165943"/>
              <a:ext cx="407456" cy="404468"/>
            </a:xfrm>
            <a:custGeom>
              <a:avLst/>
              <a:gdLst/>
              <a:ahLst/>
              <a:cxnLst/>
              <a:rect l="l" t="t" r="r" b="b"/>
              <a:pathLst>
                <a:path w="2182" h="2166" extrusionOk="0">
                  <a:moveTo>
                    <a:pt x="1010" y="0"/>
                  </a:moveTo>
                  <a:cubicBezTo>
                    <a:pt x="919" y="0"/>
                    <a:pt x="828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cubicBezTo>
                    <a:pt x="172" y="445"/>
                    <a:pt x="169" y="453"/>
                    <a:pt x="161" y="460"/>
                  </a:cubicBezTo>
                  <a:cubicBezTo>
                    <a:pt x="154" y="471"/>
                    <a:pt x="150" y="485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2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11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1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99" y="1501"/>
                  </a:lnTo>
                  <a:cubicBezTo>
                    <a:pt x="212" y="1903"/>
                    <a:pt x="579" y="2165"/>
                    <a:pt x="978" y="2165"/>
                  </a:cubicBezTo>
                  <a:cubicBezTo>
                    <a:pt x="1060" y="2165"/>
                    <a:pt x="1142" y="2154"/>
                    <a:pt x="1224" y="2131"/>
                  </a:cubicBezTo>
                  <a:lnTo>
                    <a:pt x="1415" y="2076"/>
                  </a:lnTo>
                  <a:cubicBezTo>
                    <a:pt x="1899" y="1941"/>
                    <a:pt x="2181" y="1439"/>
                    <a:pt x="2046" y="955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314" y="36"/>
                    <a:pt x="1164" y="0"/>
                    <a:pt x="101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36"/>
            <p:cNvSpPr/>
            <p:nvPr/>
          </p:nvSpPr>
          <p:spPr>
            <a:xfrm>
              <a:off x="2910773" y="3165943"/>
              <a:ext cx="379259" cy="271513"/>
            </a:xfrm>
            <a:custGeom>
              <a:avLst/>
              <a:gdLst/>
              <a:ahLst/>
              <a:cxnLst/>
              <a:rect l="l" t="t" r="r" b="b"/>
              <a:pathLst>
                <a:path w="2031" h="1454" extrusionOk="0">
                  <a:moveTo>
                    <a:pt x="1013" y="0"/>
                  </a:moveTo>
                  <a:cubicBezTo>
                    <a:pt x="922" y="0"/>
                    <a:pt x="830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lnTo>
                    <a:pt x="176" y="438"/>
                  </a:lnTo>
                  <a:cubicBezTo>
                    <a:pt x="172" y="445"/>
                    <a:pt x="169" y="453"/>
                    <a:pt x="161" y="460"/>
                  </a:cubicBezTo>
                  <a:cubicBezTo>
                    <a:pt x="158" y="471"/>
                    <a:pt x="150" y="478"/>
                    <a:pt x="147" y="489"/>
                  </a:cubicBezTo>
                  <a:cubicBezTo>
                    <a:pt x="143" y="493"/>
                    <a:pt x="143" y="493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6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7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5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84" y="1453"/>
                  </a:lnTo>
                  <a:cubicBezTo>
                    <a:pt x="136" y="1439"/>
                    <a:pt x="165" y="1387"/>
                    <a:pt x="150" y="1340"/>
                  </a:cubicBezTo>
                  <a:lnTo>
                    <a:pt x="143" y="1314"/>
                  </a:lnTo>
                  <a:cubicBezTo>
                    <a:pt x="103" y="1167"/>
                    <a:pt x="103" y="1017"/>
                    <a:pt x="136" y="878"/>
                  </a:cubicBezTo>
                  <a:cubicBezTo>
                    <a:pt x="139" y="870"/>
                    <a:pt x="139" y="867"/>
                    <a:pt x="143" y="859"/>
                  </a:cubicBezTo>
                  <a:cubicBezTo>
                    <a:pt x="143" y="859"/>
                    <a:pt x="143" y="856"/>
                    <a:pt x="143" y="856"/>
                  </a:cubicBezTo>
                  <a:cubicBezTo>
                    <a:pt x="165" y="782"/>
                    <a:pt x="194" y="713"/>
                    <a:pt x="235" y="643"/>
                  </a:cubicBezTo>
                  <a:cubicBezTo>
                    <a:pt x="242" y="628"/>
                    <a:pt x="253" y="610"/>
                    <a:pt x="264" y="595"/>
                  </a:cubicBezTo>
                  <a:cubicBezTo>
                    <a:pt x="264" y="595"/>
                    <a:pt x="268" y="592"/>
                    <a:pt x="268" y="592"/>
                  </a:cubicBezTo>
                  <a:cubicBezTo>
                    <a:pt x="389" y="420"/>
                    <a:pt x="576" y="284"/>
                    <a:pt x="807" y="222"/>
                  </a:cubicBezTo>
                  <a:cubicBezTo>
                    <a:pt x="892" y="199"/>
                    <a:pt x="977" y="188"/>
                    <a:pt x="1061" y="188"/>
                  </a:cubicBezTo>
                  <a:cubicBezTo>
                    <a:pt x="1377" y="188"/>
                    <a:pt x="1666" y="343"/>
                    <a:pt x="1811" y="595"/>
                  </a:cubicBezTo>
                  <a:cubicBezTo>
                    <a:pt x="1811" y="599"/>
                    <a:pt x="1811" y="599"/>
                    <a:pt x="1815" y="599"/>
                  </a:cubicBezTo>
                  <a:cubicBezTo>
                    <a:pt x="1855" y="665"/>
                    <a:pt x="1888" y="738"/>
                    <a:pt x="1910" y="815"/>
                  </a:cubicBezTo>
                  <a:lnTo>
                    <a:pt x="1917" y="841"/>
                  </a:lnTo>
                  <a:cubicBezTo>
                    <a:pt x="1930" y="884"/>
                    <a:pt x="1966" y="910"/>
                    <a:pt x="2008" y="910"/>
                  </a:cubicBezTo>
                  <a:cubicBezTo>
                    <a:pt x="2015" y="910"/>
                    <a:pt x="2023" y="909"/>
                    <a:pt x="2031" y="907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415" y="86"/>
                    <a:pt x="1386" y="71"/>
                    <a:pt x="1353" y="60"/>
                  </a:cubicBezTo>
                  <a:cubicBezTo>
                    <a:pt x="1245" y="21"/>
                    <a:pt x="1131" y="0"/>
                    <a:pt x="1013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36"/>
            <p:cNvSpPr/>
            <p:nvPr/>
          </p:nvSpPr>
          <p:spPr>
            <a:xfrm>
              <a:off x="2937476" y="3286013"/>
              <a:ext cx="17180" cy="39775"/>
            </a:xfrm>
            <a:custGeom>
              <a:avLst/>
              <a:gdLst/>
              <a:ahLst/>
              <a:cxnLst/>
              <a:rect l="l" t="t" r="r" b="b"/>
              <a:pathLst>
                <a:path w="92" h="213" extrusionOk="0">
                  <a:moveTo>
                    <a:pt x="92" y="0"/>
                  </a:moveTo>
                  <a:cubicBezTo>
                    <a:pt x="51" y="70"/>
                    <a:pt x="18" y="139"/>
                    <a:pt x="0" y="213"/>
                  </a:cubicBezTo>
                  <a:cubicBezTo>
                    <a:pt x="22" y="139"/>
                    <a:pt x="51" y="70"/>
                    <a:pt x="92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36"/>
            <p:cNvSpPr/>
            <p:nvPr/>
          </p:nvSpPr>
          <p:spPr>
            <a:xfrm>
              <a:off x="2954468" y="3277049"/>
              <a:ext cx="5789" cy="9150"/>
            </a:xfrm>
            <a:custGeom>
              <a:avLst/>
              <a:gdLst/>
              <a:ahLst/>
              <a:cxnLst/>
              <a:rect l="l" t="t" r="r" b="b"/>
              <a:pathLst>
                <a:path w="31" h="49" extrusionOk="0">
                  <a:moveTo>
                    <a:pt x="30" y="0"/>
                  </a:moveTo>
                  <a:cubicBezTo>
                    <a:pt x="19" y="15"/>
                    <a:pt x="8" y="33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8" y="33"/>
                    <a:pt x="19" y="15"/>
                    <a:pt x="3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36"/>
            <p:cNvSpPr/>
            <p:nvPr/>
          </p:nvSpPr>
          <p:spPr>
            <a:xfrm>
              <a:off x="2874359" y="3148576"/>
              <a:ext cx="208396" cy="225576"/>
            </a:xfrm>
            <a:custGeom>
              <a:avLst/>
              <a:gdLst/>
              <a:ahLst/>
              <a:cxnLst/>
              <a:rect l="l" t="t" r="r" b="b"/>
              <a:pathLst>
                <a:path w="1116" h="1208" extrusionOk="0">
                  <a:moveTo>
                    <a:pt x="758" y="1"/>
                  </a:moveTo>
                  <a:cubicBezTo>
                    <a:pt x="576" y="1"/>
                    <a:pt x="355" y="141"/>
                    <a:pt x="206" y="373"/>
                  </a:cubicBezTo>
                  <a:cubicBezTo>
                    <a:pt x="4" y="685"/>
                    <a:pt x="1" y="1037"/>
                    <a:pt x="195" y="1161"/>
                  </a:cubicBezTo>
                  <a:cubicBezTo>
                    <a:pt x="242" y="1193"/>
                    <a:pt x="297" y="1207"/>
                    <a:pt x="356" y="1207"/>
                  </a:cubicBezTo>
                  <a:cubicBezTo>
                    <a:pt x="539" y="1207"/>
                    <a:pt x="760" y="1064"/>
                    <a:pt x="910" y="831"/>
                  </a:cubicBezTo>
                  <a:cubicBezTo>
                    <a:pt x="1111" y="524"/>
                    <a:pt x="1115" y="172"/>
                    <a:pt x="921" y="47"/>
                  </a:cubicBezTo>
                  <a:cubicBezTo>
                    <a:pt x="873" y="15"/>
                    <a:pt x="818" y="1"/>
                    <a:pt x="758" y="1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36"/>
            <p:cNvSpPr/>
            <p:nvPr/>
          </p:nvSpPr>
          <p:spPr>
            <a:xfrm>
              <a:off x="3017398" y="3126168"/>
              <a:ext cx="261056" cy="180386"/>
            </a:xfrm>
            <a:custGeom>
              <a:avLst/>
              <a:gdLst/>
              <a:ahLst/>
              <a:cxnLst/>
              <a:rect l="l" t="t" r="r" b="b"/>
              <a:pathLst>
                <a:path w="1398" h="966" extrusionOk="0">
                  <a:moveTo>
                    <a:pt x="477" y="0"/>
                  </a:moveTo>
                  <a:cubicBezTo>
                    <a:pt x="307" y="0"/>
                    <a:pt x="168" y="61"/>
                    <a:pt x="107" y="178"/>
                  </a:cubicBezTo>
                  <a:cubicBezTo>
                    <a:pt x="1" y="383"/>
                    <a:pt x="181" y="687"/>
                    <a:pt x="507" y="856"/>
                  </a:cubicBezTo>
                  <a:cubicBezTo>
                    <a:pt x="649" y="929"/>
                    <a:pt x="795" y="965"/>
                    <a:pt x="924" y="965"/>
                  </a:cubicBezTo>
                  <a:cubicBezTo>
                    <a:pt x="1093" y="965"/>
                    <a:pt x="1231" y="905"/>
                    <a:pt x="1291" y="786"/>
                  </a:cubicBezTo>
                  <a:cubicBezTo>
                    <a:pt x="1398" y="581"/>
                    <a:pt x="1218" y="277"/>
                    <a:pt x="892" y="108"/>
                  </a:cubicBezTo>
                  <a:cubicBezTo>
                    <a:pt x="751" y="36"/>
                    <a:pt x="605" y="0"/>
                    <a:pt x="477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0" name="Google Shape;2020;p36"/>
          <p:cNvSpPr/>
          <p:nvPr/>
        </p:nvSpPr>
        <p:spPr>
          <a:xfrm>
            <a:off x="2150025" y="3257550"/>
            <a:ext cx="632100" cy="632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9" name="Google Shape;2039;p36"/>
          <p:cNvSpPr/>
          <p:nvPr/>
        </p:nvSpPr>
        <p:spPr>
          <a:xfrm>
            <a:off x="6361863" y="3257550"/>
            <a:ext cx="632100" cy="632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AFE4776-B1E7-4701-839B-1AF0019BDC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66" t="26360" r="30532" b="28742"/>
          <a:stretch/>
        </p:blipFill>
        <p:spPr>
          <a:xfrm>
            <a:off x="6153521" y="314884"/>
            <a:ext cx="2525346" cy="356094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C837C83-BF56-4553-A631-7EECDCE570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478" t="27406" r="41325" b="27665"/>
          <a:stretch/>
        </p:blipFill>
        <p:spPr>
          <a:xfrm>
            <a:off x="3344414" y="408462"/>
            <a:ext cx="2742728" cy="360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79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FA11444-9704-4ECD-ABBA-207069778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991" y="869978"/>
            <a:ext cx="2615411" cy="3292125"/>
          </a:xfrm>
          <a:prstGeom prst="rect">
            <a:avLst/>
          </a:prstGeom>
        </p:spPr>
      </p:pic>
      <p:sp>
        <p:nvSpPr>
          <p:cNvPr id="3" name="Google Shape;2058;p36">
            <a:extLst>
              <a:ext uri="{FF2B5EF4-FFF2-40B4-BE49-F238E27FC236}">
                <a16:creationId xmlns:a16="http://schemas.microsoft.com/office/drawing/2014/main" id="{53FB2403-D716-4F99-A4DC-3D61107D2F45}"/>
              </a:ext>
            </a:extLst>
          </p:cNvPr>
          <p:cNvSpPr/>
          <p:nvPr/>
        </p:nvSpPr>
        <p:spPr>
          <a:xfrm>
            <a:off x="457198" y="4296233"/>
            <a:ext cx="8221669" cy="432852"/>
          </a:xfrm>
          <a:custGeom>
            <a:avLst/>
            <a:gdLst/>
            <a:ahLst/>
            <a:cxnLst/>
            <a:rect l="l" t="t" r="r" b="b"/>
            <a:pathLst>
              <a:path w="30089" h="2318" extrusionOk="0">
                <a:moveTo>
                  <a:pt x="1" y="1"/>
                </a:moveTo>
                <a:lnTo>
                  <a:pt x="1" y="2317"/>
                </a:lnTo>
                <a:lnTo>
                  <a:pt x="30088" y="2317"/>
                </a:lnTo>
                <a:lnTo>
                  <a:pt x="3008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" name="Google Shape;2059;p36">
            <a:extLst>
              <a:ext uri="{FF2B5EF4-FFF2-40B4-BE49-F238E27FC236}">
                <a16:creationId xmlns:a16="http://schemas.microsoft.com/office/drawing/2014/main" id="{6CD220B6-6194-484B-8998-CC0363510894}"/>
              </a:ext>
            </a:extLst>
          </p:cNvPr>
          <p:cNvGrpSpPr/>
          <p:nvPr/>
        </p:nvGrpSpPr>
        <p:grpSpPr>
          <a:xfrm>
            <a:off x="271476" y="3213416"/>
            <a:ext cx="2858864" cy="1520808"/>
            <a:chOff x="1992788" y="3126168"/>
            <a:chExt cx="2459661" cy="1308447"/>
          </a:xfrm>
        </p:grpSpPr>
        <p:sp>
          <p:nvSpPr>
            <p:cNvPr id="5" name="Google Shape;2060;p36">
              <a:extLst>
                <a:ext uri="{FF2B5EF4-FFF2-40B4-BE49-F238E27FC236}">
                  <a16:creationId xmlns:a16="http://schemas.microsoft.com/office/drawing/2014/main" id="{2A738612-16AD-4488-B5A0-5B61B0ACBA21}"/>
                </a:ext>
              </a:extLst>
            </p:cNvPr>
            <p:cNvSpPr/>
            <p:nvPr/>
          </p:nvSpPr>
          <p:spPr>
            <a:xfrm>
              <a:off x="2357666" y="4024546"/>
              <a:ext cx="307553" cy="206155"/>
            </a:xfrm>
            <a:custGeom>
              <a:avLst/>
              <a:gdLst/>
              <a:ahLst/>
              <a:cxnLst/>
              <a:rect l="l" t="t" r="r" b="b"/>
              <a:pathLst>
                <a:path w="1647" h="1104" extrusionOk="0">
                  <a:moveTo>
                    <a:pt x="1408" y="0"/>
                  </a:moveTo>
                  <a:lnTo>
                    <a:pt x="1324" y="191"/>
                  </a:lnTo>
                  <a:lnTo>
                    <a:pt x="1071" y="770"/>
                  </a:lnTo>
                  <a:cubicBezTo>
                    <a:pt x="1052" y="814"/>
                    <a:pt x="1008" y="843"/>
                    <a:pt x="961" y="843"/>
                  </a:cubicBezTo>
                  <a:lnTo>
                    <a:pt x="0" y="843"/>
                  </a:lnTo>
                  <a:lnTo>
                    <a:pt x="0" y="1104"/>
                  </a:lnTo>
                  <a:lnTo>
                    <a:pt x="1093" y="1104"/>
                  </a:lnTo>
                  <a:cubicBezTo>
                    <a:pt x="1162" y="1104"/>
                    <a:pt x="1221" y="1063"/>
                    <a:pt x="1250" y="1001"/>
                  </a:cubicBezTo>
                  <a:lnTo>
                    <a:pt x="1558" y="305"/>
                  </a:lnTo>
                  <a:lnTo>
                    <a:pt x="1646" y="107"/>
                  </a:lnTo>
                  <a:lnTo>
                    <a:pt x="140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061;p36">
              <a:extLst>
                <a:ext uri="{FF2B5EF4-FFF2-40B4-BE49-F238E27FC236}">
                  <a16:creationId xmlns:a16="http://schemas.microsoft.com/office/drawing/2014/main" id="{65DD660A-1785-4DDA-A1DD-19FB387A1019}"/>
                </a:ext>
              </a:extLst>
            </p:cNvPr>
            <p:cNvSpPr/>
            <p:nvPr/>
          </p:nvSpPr>
          <p:spPr>
            <a:xfrm>
              <a:off x="2343848" y="4181962"/>
              <a:ext cx="27637" cy="48738"/>
            </a:xfrm>
            <a:custGeom>
              <a:avLst/>
              <a:gdLst/>
              <a:ahLst/>
              <a:cxnLst/>
              <a:rect l="l" t="t" r="r" b="b"/>
              <a:pathLst>
                <a:path w="148" h="261" extrusionOk="0">
                  <a:moveTo>
                    <a:pt x="74" y="0"/>
                  </a:moveTo>
                  <a:cubicBezTo>
                    <a:pt x="34" y="0"/>
                    <a:pt x="1" y="59"/>
                    <a:pt x="1" y="132"/>
                  </a:cubicBezTo>
                  <a:cubicBezTo>
                    <a:pt x="1" y="202"/>
                    <a:pt x="34" y="261"/>
                    <a:pt x="74" y="261"/>
                  </a:cubicBezTo>
                  <a:cubicBezTo>
                    <a:pt x="78" y="261"/>
                    <a:pt x="85" y="261"/>
                    <a:pt x="93" y="257"/>
                  </a:cubicBezTo>
                  <a:cubicBezTo>
                    <a:pt x="122" y="242"/>
                    <a:pt x="148" y="191"/>
                    <a:pt x="148" y="132"/>
                  </a:cubicBezTo>
                  <a:cubicBezTo>
                    <a:pt x="148" y="70"/>
                    <a:pt x="122" y="19"/>
                    <a:pt x="93" y="4"/>
                  </a:cubicBezTo>
                  <a:cubicBezTo>
                    <a:pt x="85" y="0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948B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062;p36">
              <a:extLst>
                <a:ext uri="{FF2B5EF4-FFF2-40B4-BE49-F238E27FC236}">
                  <a16:creationId xmlns:a16="http://schemas.microsoft.com/office/drawing/2014/main" id="{CB03419D-99EC-434C-9071-8F1092AD7EB6}"/>
                </a:ext>
              </a:extLst>
            </p:cNvPr>
            <p:cNvSpPr/>
            <p:nvPr/>
          </p:nvSpPr>
          <p:spPr>
            <a:xfrm>
              <a:off x="2350010" y="4182709"/>
              <a:ext cx="21475" cy="47244"/>
            </a:xfrm>
            <a:custGeom>
              <a:avLst/>
              <a:gdLst/>
              <a:ahLst/>
              <a:cxnLst/>
              <a:rect l="l" t="t" r="r" b="b"/>
              <a:pathLst>
                <a:path w="115" h="253" extrusionOk="0">
                  <a:moveTo>
                    <a:pt x="60" y="0"/>
                  </a:moveTo>
                  <a:cubicBezTo>
                    <a:pt x="27" y="15"/>
                    <a:pt x="1" y="66"/>
                    <a:pt x="1" y="128"/>
                  </a:cubicBezTo>
                  <a:cubicBezTo>
                    <a:pt x="1" y="187"/>
                    <a:pt x="27" y="238"/>
                    <a:pt x="60" y="253"/>
                  </a:cubicBezTo>
                  <a:cubicBezTo>
                    <a:pt x="89" y="238"/>
                    <a:pt x="115" y="187"/>
                    <a:pt x="115" y="128"/>
                  </a:cubicBezTo>
                  <a:cubicBezTo>
                    <a:pt x="115" y="66"/>
                    <a:pt x="89" y="15"/>
                    <a:pt x="60" y="0"/>
                  </a:cubicBezTo>
                  <a:close/>
                </a:path>
              </a:pathLst>
            </a:custGeom>
            <a:solidFill>
              <a:srgbClr val="756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063;p36">
              <a:extLst>
                <a:ext uri="{FF2B5EF4-FFF2-40B4-BE49-F238E27FC236}">
                  <a16:creationId xmlns:a16="http://schemas.microsoft.com/office/drawing/2014/main" id="{E2D3CA08-75E2-4338-8205-B827467BFDA8}"/>
                </a:ext>
              </a:extLst>
            </p:cNvPr>
            <p:cNvSpPr/>
            <p:nvPr/>
          </p:nvSpPr>
          <p:spPr>
            <a:xfrm>
              <a:off x="2423957" y="3182562"/>
              <a:ext cx="1972295" cy="995484"/>
            </a:xfrm>
            <a:custGeom>
              <a:avLst/>
              <a:gdLst/>
              <a:ahLst/>
              <a:cxnLst/>
              <a:rect l="l" t="t" r="r" b="b"/>
              <a:pathLst>
                <a:path w="10562" h="5331" extrusionOk="0">
                  <a:moveTo>
                    <a:pt x="1221" y="1"/>
                  </a:moveTo>
                  <a:cubicBezTo>
                    <a:pt x="547" y="1"/>
                    <a:pt x="1" y="550"/>
                    <a:pt x="1" y="1225"/>
                  </a:cubicBezTo>
                  <a:lnTo>
                    <a:pt x="1" y="5330"/>
                  </a:lnTo>
                  <a:lnTo>
                    <a:pt x="10539" y="5330"/>
                  </a:lnTo>
                  <a:lnTo>
                    <a:pt x="10550" y="4707"/>
                  </a:lnTo>
                  <a:lnTo>
                    <a:pt x="10550" y="4594"/>
                  </a:lnTo>
                  <a:lnTo>
                    <a:pt x="10550" y="4542"/>
                  </a:lnTo>
                  <a:cubicBezTo>
                    <a:pt x="10550" y="4542"/>
                    <a:pt x="10550" y="4473"/>
                    <a:pt x="10550" y="4473"/>
                  </a:cubicBezTo>
                  <a:lnTo>
                    <a:pt x="10554" y="4355"/>
                  </a:lnTo>
                  <a:lnTo>
                    <a:pt x="10554" y="4308"/>
                  </a:lnTo>
                  <a:lnTo>
                    <a:pt x="10554" y="4234"/>
                  </a:lnTo>
                  <a:lnTo>
                    <a:pt x="10558" y="4117"/>
                  </a:lnTo>
                  <a:lnTo>
                    <a:pt x="10558" y="4069"/>
                  </a:lnTo>
                  <a:lnTo>
                    <a:pt x="10558" y="3996"/>
                  </a:lnTo>
                  <a:cubicBezTo>
                    <a:pt x="10558" y="3959"/>
                    <a:pt x="10561" y="3919"/>
                    <a:pt x="10558" y="3882"/>
                  </a:cubicBezTo>
                  <a:cubicBezTo>
                    <a:pt x="10558" y="3860"/>
                    <a:pt x="10554" y="3838"/>
                    <a:pt x="10550" y="3817"/>
                  </a:cubicBezTo>
                  <a:cubicBezTo>
                    <a:pt x="10539" y="3758"/>
                    <a:pt x="10525" y="3699"/>
                    <a:pt x="10507" y="3644"/>
                  </a:cubicBezTo>
                  <a:cubicBezTo>
                    <a:pt x="10503" y="3626"/>
                    <a:pt x="10496" y="3611"/>
                    <a:pt x="10492" y="3593"/>
                  </a:cubicBezTo>
                  <a:cubicBezTo>
                    <a:pt x="10444" y="3461"/>
                    <a:pt x="10375" y="3336"/>
                    <a:pt x="10290" y="3226"/>
                  </a:cubicBezTo>
                  <a:cubicBezTo>
                    <a:pt x="10243" y="3160"/>
                    <a:pt x="10188" y="3098"/>
                    <a:pt x="10129" y="3043"/>
                  </a:cubicBezTo>
                  <a:cubicBezTo>
                    <a:pt x="10056" y="2977"/>
                    <a:pt x="9982" y="2918"/>
                    <a:pt x="9898" y="2871"/>
                  </a:cubicBezTo>
                  <a:cubicBezTo>
                    <a:pt x="9828" y="2827"/>
                    <a:pt x="9751" y="2790"/>
                    <a:pt x="9674" y="2757"/>
                  </a:cubicBezTo>
                  <a:cubicBezTo>
                    <a:pt x="9608" y="2735"/>
                    <a:pt x="9542" y="2713"/>
                    <a:pt x="9476" y="2698"/>
                  </a:cubicBezTo>
                  <a:cubicBezTo>
                    <a:pt x="9469" y="2698"/>
                    <a:pt x="9462" y="2698"/>
                    <a:pt x="9454" y="2695"/>
                  </a:cubicBezTo>
                  <a:cubicBezTo>
                    <a:pt x="9377" y="2677"/>
                    <a:pt x="9315" y="2633"/>
                    <a:pt x="9264" y="2578"/>
                  </a:cubicBezTo>
                  <a:cubicBezTo>
                    <a:pt x="9264" y="2578"/>
                    <a:pt x="9260" y="2574"/>
                    <a:pt x="9260" y="2574"/>
                  </a:cubicBezTo>
                  <a:cubicBezTo>
                    <a:pt x="9205" y="2508"/>
                    <a:pt x="9172" y="2424"/>
                    <a:pt x="9172" y="2328"/>
                  </a:cubicBezTo>
                  <a:lnTo>
                    <a:pt x="9172" y="1225"/>
                  </a:lnTo>
                  <a:cubicBezTo>
                    <a:pt x="9172" y="554"/>
                    <a:pt x="8633" y="12"/>
                    <a:pt x="7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064;p36">
              <a:extLst>
                <a:ext uri="{FF2B5EF4-FFF2-40B4-BE49-F238E27FC236}">
                  <a16:creationId xmlns:a16="http://schemas.microsoft.com/office/drawing/2014/main" id="{37CE2257-63C2-40D1-B431-9FC435454C28}"/>
                </a:ext>
              </a:extLst>
            </p:cNvPr>
            <p:cNvSpPr/>
            <p:nvPr/>
          </p:nvSpPr>
          <p:spPr>
            <a:xfrm>
              <a:off x="4279719" y="3784966"/>
              <a:ext cx="116523" cy="393077"/>
            </a:xfrm>
            <a:custGeom>
              <a:avLst/>
              <a:gdLst/>
              <a:ahLst/>
              <a:cxnLst/>
              <a:rect l="l" t="t" r="r" b="b"/>
              <a:pathLst>
                <a:path w="624" h="2105" extrusionOk="0">
                  <a:moveTo>
                    <a:pt x="352" y="0"/>
                  </a:moveTo>
                  <a:cubicBezTo>
                    <a:pt x="158" y="0"/>
                    <a:pt x="0" y="158"/>
                    <a:pt x="4" y="352"/>
                  </a:cubicBezTo>
                  <a:cubicBezTo>
                    <a:pt x="4" y="814"/>
                    <a:pt x="8" y="1573"/>
                    <a:pt x="0" y="1591"/>
                  </a:cubicBezTo>
                  <a:lnTo>
                    <a:pt x="601" y="2104"/>
                  </a:lnTo>
                  <a:lnTo>
                    <a:pt x="612" y="1481"/>
                  </a:lnTo>
                  <a:lnTo>
                    <a:pt x="612" y="1368"/>
                  </a:lnTo>
                  <a:lnTo>
                    <a:pt x="612" y="1316"/>
                  </a:lnTo>
                  <a:cubicBezTo>
                    <a:pt x="612" y="1316"/>
                    <a:pt x="612" y="1247"/>
                    <a:pt x="612" y="1247"/>
                  </a:cubicBezTo>
                  <a:lnTo>
                    <a:pt x="616" y="1129"/>
                  </a:lnTo>
                  <a:lnTo>
                    <a:pt x="616" y="1082"/>
                  </a:lnTo>
                  <a:lnTo>
                    <a:pt x="616" y="1008"/>
                  </a:lnTo>
                  <a:lnTo>
                    <a:pt x="620" y="891"/>
                  </a:lnTo>
                  <a:lnTo>
                    <a:pt x="620" y="843"/>
                  </a:lnTo>
                  <a:lnTo>
                    <a:pt x="620" y="770"/>
                  </a:lnTo>
                  <a:cubicBezTo>
                    <a:pt x="620" y="733"/>
                    <a:pt x="623" y="693"/>
                    <a:pt x="620" y="656"/>
                  </a:cubicBezTo>
                  <a:cubicBezTo>
                    <a:pt x="620" y="634"/>
                    <a:pt x="616" y="612"/>
                    <a:pt x="612" y="591"/>
                  </a:cubicBezTo>
                  <a:cubicBezTo>
                    <a:pt x="601" y="532"/>
                    <a:pt x="587" y="473"/>
                    <a:pt x="569" y="418"/>
                  </a:cubicBezTo>
                  <a:cubicBezTo>
                    <a:pt x="565" y="400"/>
                    <a:pt x="558" y="385"/>
                    <a:pt x="554" y="367"/>
                  </a:cubicBezTo>
                  <a:cubicBezTo>
                    <a:pt x="506" y="235"/>
                    <a:pt x="437" y="110"/>
                    <a:pt x="3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065;p36">
              <a:extLst>
                <a:ext uri="{FF2B5EF4-FFF2-40B4-BE49-F238E27FC236}">
                  <a16:creationId xmlns:a16="http://schemas.microsoft.com/office/drawing/2014/main" id="{B81EAC62-C559-4237-A6B4-77737D0FE885}"/>
                </a:ext>
              </a:extLst>
            </p:cNvPr>
            <p:cNvSpPr/>
            <p:nvPr/>
          </p:nvSpPr>
          <p:spPr>
            <a:xfrm>
              <a:off x="2372605" y="4077204"/>
              <a:ext cx="203541" cy="100837"/>
            </a:xfrm>
            <a:custGeom>
              <a:avLst/>
              <a:gdLst/>
              <a:ahLst/>
              <a:cxnLst/>
              <a:rect l="l" t="t" r="r" b="b"/>
              <a:pathLst>
                <a:path w="1090" h="540" extrusionOk="0">
                  <a:moveTo>
                    <a:pt x="268" y="1"/>
                  </a:moveTo>
                  <a:cubicBezTo>
                    <a:pt x="122" y="1"/>
                    <a:pt x="1" y="122"/>
                    <a:pt x="1" y="272"/>
                  </a:cubicBezTo>
                  <a:cubicBezTo>
                    <a:pt x="1" y="418"/>
                    <a:pt x="122" y="539"/>
                    <a:pt x="268" y="539"/>
                  </a:cubicBezTo>
                  <a:lnTo>
                    <a:pt x="1090" y="539"/>
                  </a:lnTo>
                  <a:lnTo>
                    <a:pt x="1090" y="510"/>
                  </a:lnTo>
                  <a:cubicBezTo>
                    <a:pt x="1090" y="228"/>
                    <a:pt x="862" y="1"/>
                    <a:pt x="584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066;p36">
              <a:extLst>
                <a:ext uri="{FF2B5EF4-FFF2-40B4-BE49-F238E27FC236}">
                  <a16:creationId xmlns:a16="http://schemas.microsoft.com/office/drawing/2014/main" id="{7D9DA682-CBC6-496C-ADB5-F06A4FE9C469}"/>
                </a:ext>
              </a:extLst>
            </p:cNvPr>
            <p:cNvSpPr/>
            <p:nvPr/>
          </p:nvSpPr>
          <p:spPr>
            <a:xfrm>
              <a:off x="2372605" y="4119593"/>
              <a:ext cx="203541" cy="58448"/>
            </a:xfrm>
            <a:custGeom>
              <a:avLst/>
              <a:gdLst/>
              <a:ahLst/>
              <a:cxnLst/>
              <a:rect l="l" t="t" r="r" b="b"/>
              <a:pathLst>
                <a:path w="1090" h="313" extrusionOk="0">
                  <a:moveTo>
                    <a:pt x="1" y="1"/>
                  </a:moveTo>
                  <a:lnTo>
                    <a:pt x="1" y="89"/>
                  </a:lnTo>
                  <a:cubicBezTo>
                    <a:pt x="1" y="213"/>
                    <a:pt x="104" y="312"/>
                    <a:pt x="228" y="312"/>
                  </a:cubicBezTo>
                  <a:lnTo>
                    <a:pt x="1090" y="312"/>
                  </a:lnTo>
                  <a:lnTo>
                    <a:pt x="1090" y="221"/>
                  </a:lnTo>
                  <a:lnTo>
                    <a:pt x="228" y="221"/>
                  </a:lnTo>
                  <a:cubicBezTo>
                    <a:pt x="104" y="221"/>
                    <a:pt x="5" y="122"/>
                    <a:pt x="1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067;p36">
              <a:extLst>
                <a:ext uri="{FF2B5EF4-FFF2-40B4-BE49-F238E27FC236}">
                  <a16:creationId xmlns:a16="http://schemas.microsoft.com/office/drawing/2014/main" id="{85E7B77D-EDD3-4073-ABDF-F0B3B16B53D5}"/>
                </a:ext>
              </a:extLst>
            </p:cNvPr>
            <p:cNvSpPr/>
            <p:nvPr/>
          </p:nvSpPr>
          <p:spPr>
            <a:xfrm>
              <a:off x="4227060" y="4077204"/>
              <a:ext cx="225389" cy="100837"/>
            </a:xfrm>
            <a:custGeom>
              <a:avLst/>
              <a:gdLst/>
              <a:ahLst/>
              <a:cxnLst/>
              <a:rect l="l" t="t" r="r" b="b"/>
              <a:pathLst>
                <a:path w="1207" h="540" extrusionOk="0">
                  <a:moveTo>
                    <a:pt x="510" y="1"/>
                  </a:moveTo>
                  <a:cubicBezTo>
                    <a:pt x="227" y="1"/>
                    <a:pt x="0" y="228"/>
                    <a:pt x="0" y="510"/>
                  </a:cubicBezTo>
                  <a:lnTo>
                    <a:pt x="0" y="539"/>
                  </a:lnTo>
                  <a:lnTo>
                    <a:pt x="935" y="539"/>
                  </a:lnTo>
                  <a:cubicBezTo>
                    <a:pt x="1085" y="539"/>
                    <a:pt x="1206" y="418"/>
                    <a:pt x="1206" y="272"/>
                  </a:cubicBezTo>
                  <a:cubicBezTo>
                    <a:pt x="1206" y="122"/>
                    <a:pt x="1085" y="1"/>
                    <a:pt x="935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068;p36">
              <a:extLst>
                <a:ext uri="{FF2B5EF4-FFF2-40B4-BE49-F238E27FC236}">
                  <a16:creationId xmlns:a16="http://schemas.microsoft.com/office/drawing/2014/main" id="{B4E6F437-DAAA-4A6E-94CA-298206616EE4}"/>
                </a:ext>
              </a:extLst>
            </p:cNvPr>
            <p:cNvSpPr/>
            <p:nvPr/>
          </p:nvSpPr>
          <p:spPr>
            <a:xfrm>
              <a:off x="2607517" y="3947798"/>
              <a:ext cx="569728" cy="284958"/>
            </a:xfrm>
            <a:custGeom>
              <a:avLst/>
              <a:gdLst/>
              <a:ahLst/>
              <a:cxnLst/>
              <a:rect l="l" t="t" r="r" b="b"/>
              <a:pathLst>
                <a:path w="3051" h="1526" extrusionOk="0">
                  <a:moveTo>
                    <a:pt x="1525" y="1"/>
                  </a:moveTo>
                  <a:cubicBezTo>
                    <a:pt x="788" y="1"/>
                    <a:pt x="172" y="525"/>
                    <a:pt x="33" y="1221"/>
                  </a:cubicBezTo>
                  <a:cubicBezTo>
                    <a:pt x="0" y="1379"/>
                    <a:pt x="125" y="1526"/>
                    <a:pt x="282" y="1526"/>
                  </a:cubicBezTo>
                  <a:lnTo>
                    <a:pt x="2768" y="1526"/>
                  </a:lnTo>
                  <a:cubicBezTo>
                    <a:pt x="2929" y="1526"/>
                    <a:pt x="3050" y="1379"/>
                    <a:pt x="3021" y="1221"/>
                  </a:cubicBezTo>
                  <a:cubicBezTo>
                    <a:pt x="2878" y="525"/>
                    <a:pt x="2262" y="1"/>
                    <a:pt x="1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069;p36">
              <a:extLst>
                <a:ext uri="{FF2B5EF4-FFF2-40B4-BE49-F238E27FC236}">
                  <a16:creationId xmlns:a16="http://schemas.microsoft.com/office/drawing/2014/main" id="{BF993952-2E34-41FB-B032-768A4207EC10}"/>
                </a:ext>
              </a:extLst>
            </p:cNvPr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070;p36">
              <a:extLst>
                <a:ext uri="{FF2B5EF4-FFF2-40B4-BE49-F238E27FC236}">
                  <a16:creationId xmlns:a16="http://schemas.microsoft.com/office/drawing/2014/main" id="{24172AC8-846E-4C09-8AA1-4150C3B47C9C}"/>
                </a:ext>
              </a:extLst>
            </p:cNvPr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071;p36">
              <a:extLst>
                <a:ext uri="{FF2B5EF4-FFF2-40B4-BE49-F238E27FC236}">
                  <a16:creationId xmlns:a16="http://schemas.microsoft.com/office/drawing/2014/main" id="{61652921-2ACB-4AE4-AD4E-C1DCAC949554}"/>
                </a:ext>
              </a:extLst>
            </p:cNvPr>
            <p:cNvSpPr/>
            <p:nvPr/>
          </p:nvSpPr>
          <p:spPr>
            <a:xfrm>
              <a:off x="2690240" y="4030708"/>
              <a:ext cx="404095" cy="403908"/>
            </a:xfrm>
            <a:custGeom>
              <a:avLst/>
              <a:gdLst/>
              <a:ahLst/>
              <a:cxnLst/>
              <a:rect l="l" t="t" r="r" b="b"/>
              <a:pathLst>
                <a:path w="2164" h="2163" extrusionOk="0">
                  <a:moveTo>
                    <a:pt x="1082" y="0"/>
                  </a:moveTo>
                  <a:cubicBezTo>
                    <a:pt x="485" y="0"/>
                    <a:pt x="1" y="484"/>
                    <a:pt x="1" y="1082"/>
                  </a:cubicBezTo>
                  <a:cubicBezTo>
                    <a:pt x="1" y="1679"/>
                    <a:pt x="485" y="2163"/>
                    <a:pt x="1082" y="2163"/>
                  </a:cubicBezTo>
                  <a:cubicBezTo>
                    <a:pt x="1680" y="2163"/>
                    <a:pt x="2163" y="1679"/>
                    <a:pt x="2163" y="1082"/>
                  </a:cubicBezTo>
                  <a:cubicBezTo>
                    <a:pt x="2163" y="484"/>
                    <a:pt x="1680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72;p36">
              <a:extLst>
                <a:ext uri="{FF2B5EF4-FFF2-40B4-BE49-F238E27FC236}">
                  <a16:creationId xmlns:a16="http://schemas.microsoft.com/office/drawing/2014/main" id="{FDF02ADF-0E4F-425B-8845-FDD6914CD304}"/>
                </a:ext>
              </a:extLst>
            </p:cNvPr>
            <p:cNvSpPr/>
            <p:nvPr/>
          </p:nvSpPr>
          <p:spPr>
            <a:xfrm>
              <a:off x="2797052" y="4120340"/>
              <a:ext cx="207649" cy="207649"/>
            </a:xfrm>
            <a:custGeom>
              <a:avLst/>
              <a:gdLst/>
              <a:ahLst/>
              <a:cxnLst/>
              <a:rect l="l" t="t" r="r" b="b"/>
              <a:pathLst>
                <a:path w="1112" h="1112" extrusionOk="0">
                  <a:moveTo>
                    <a:pt x="558" y="0"/>
                  </a:moveTo>
                  <a:cubicBezTo>
                    <a:pt x="250" y="0"/>
                    <a:pt x="1" y="250"/>
                    <a:pt x="1" y="554"/>
                  </a:cubicBezTo>
                  <a:cubicBezTo>
                    <a:pt x="1" y="862"/>
                    <a:pt x="250" y="1111"/>
                    <a:pt x="558" y="1111"/>
                  </a:cubicBezTo>
                  <a:cubicBezTo>
                    <a:pt x="866" y="1111"/>
                    <a:pt x="1111" y="862"/>
                    <a:pt x="1111" y="554"/>
                  </a:cubicBezTo>
                  <a:cubicBezTo>
                    <a:pt x="1111" y="250"/>
                    <a:pt x="866" y="0"/>
                    <a:pt x="558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073;p36">
              <a:extLst>
                <a:ext uri="{FF2B5EF4-FFF2-40B4-BE49-F238E27FC236}">
                  <a16:creationId xmlns:a16="http://schemas.microsoft.com/office/drawing/2014/main" id="{E411A6F7-7195-4028-9421-8E880A73AF1C}"/>
                </a:ext>
              </a:extLst>
            </p:cNvPr>
            <p:cNvSpPr/>
            <p:nvPr/>
          </p:nvSpPr>
          <p:spPr>
            <a:xfrm>
              <a:off x="3660136" y="3947798"/>
              <a:ext cx="570475" cy="284958"/>
            </a:xfrm>
            <a:custGeom>
              <a:avLst/>
              <a:gdLst/>
              <a:ahLst/>
              <a:cxnLst/>
              <a:rect l="l" t="t" r="r" b="b"/>
              <a:pathLst>
                <a:path w="3055" h="1526" extrusionOk="0">
                  <a:moveTo>
                    <a:pt x="1530" y="1"/>
                  </a:moveTo>
                  <a:cubicBezTo>
                    <a:pt x="789" y="1"/>
                    <a:pt x="177" y="525"/>
                    <a:pt x="34" y="1221"/>
                  </a:cubicBezTo>
                  <a:cubicBezTo>
                    <a:pt x="1" y="1379"/>
                    <a:pt x="126" y="1526"/>
                    <a:pt x="287" y="1526"/>
                  </a:cubicBezTo>
                  <a:lnTo>
                    <a:pt x="2768" y="1526"/>
                  </a:lnTo>
                  <a:cubicBezTo>
                    <a:pt x="2930" y="1526"/>
                    <a:pt x="3054" y="1379"/>
                    <a:pt x="3021" y="1221"/>
                  </a:cubicBezTo>
                  <a:cubicBezTo>
                    <a:pt x="2882" y="525"/>
                    <a:pt x="2266" y="1"/>
                    <a:pt x="15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074;p36">
              <a:extLst>
                <a:ext uri="{FF2B5EF4-FFF2-40B4-BE49-F238E27FC236}">
                  <a16:creationId xmlns:a16="http://schemas.microsoft.com/office/drawing/2014/main" id="{4245EF51-9856-49A5-A41F-5B9EFCCAA366}"/>
                </a:ext>
              </a:extLst>
            </p:cNvPr>
            <p:cNvSpPr/>
            <p:nvPr/>
          </p:nvSpPr>
          <p:spPr>
            <a:xfrm>
              <a:off x="3725306" y="4012221"/>
              <a:ext cx="440881" cy="220534"/>
            </a:xfrm>
            <a:custGeom>
              <a:avLst/>
              <a:gdLst/>
              <a:ahLst/>
              <a:cxnLst/>
              <a:rect l="l" t="t" r="r" b="b"/>
              <a:pathLst>
                <a:path w="2361" h="1181" extrusionOk="0">
                  <a:moveTo>
                    <a:pt x="1181" y="0"/>
                  </a:moveTo>
                  <a:cubicBezTo>
                    <a:pt x="528" y="0"/>
                    <a:pt x="0" y="528"/>
                    <a:pt x="0" y="1181"/>
                  </a:cubicBezTo>
                  <a:lnTo>
                    <a:pt x="2361" y="1181"/>
                  </a:lnTo>
                  <a:cubicBezTo>
                    <a:pt x="2361" y="528"/>
                    <a:pt x="1829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75;p36">
              <a:extLst>
                <a:ext uri="{FF2B5EF4-FFF2-40B4-BE49-F238E27FC236}">
                  <a16:creationId xmlns:a16="http://schemas.microsoft.com/office/drawing/2014/main" id="{29A5B222-64CF-497A-8E69-9E2F738CB537}"/>
                </a:ext>
              </a:extLst>
            </p:cNvPr>
            <p:cNvSpPr/>
            <p:nvPr/>
          </p:nvSpPr>
          <p:spPr>
            <a:xfrm>
              <a:off x="3743046" y="4025853"/>
              <a:ext cx="404655" cy="404841"/>
            </a:xfrm>
            <a:custGeom>
              <a:avLst/>
              <a:gdLst/>
              <a:ahLst/>
              <a:cxnLst/>
              <a:rect l="l" t="t" r="r" b="b"/>
              <a:pathLst>
                <a:path w="2167" h="2168" extrusionOk="0">
                  <a:moveTo>
                    <a:pt x="1086" y="1"/>
                  </a:moveTo>
                  <a:cubicBezTo>
                    <a:pt x="488" y="1"/>
                    <a:pt x="0" y="488"/>
                    <a:pt x="0" y="1086"/>
                  </a:cubicBezTo>
                  <a:cubicBezTo>
                    <a:pt x="0" y="1683"/>
                    <a:pt x="488" y="2167"/>
                    <a:pt x="1086" y="2167"/>
                  </a:cubicBezTo>
                  <a:cubicBezTo>
                    <a:pt x="1683" y="2167"/>
                    <a:pt x="2167" y="1683"/>
                    <a:pt x="2167" y="1086"/>
                  </a:cubicBezTo>
                  <a:cubicBezTo>
                    <a:pt x="2167" y="488"/>
                    <a:pt x="1683" y="1"/>
                    <a:pt x="10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76;p36">
              <a:extLst>
                <a:ext uri="{FF2B5EF4-FFF2-40B4-BE49-F238E27FC236}">
                  <a16:creationId xmlns:a16="http://schemas.microsoft.com/office/drawing/2014/main" id="{D4ABAAEF-9B37-4DE6-AD8F-EA5875EA0686}"/>
                </a:ext>
              </a:extLst>
            </p:cNvPr>
            <p:cNvSpPr/>
            <p:nvPr/>
          </p:nvSpPr>
          <p:spPr>
            <a:xfrm>
              <a:off x="3844256" y="4114925"/>
              <a:ext cx="207649" cy="207463"/>
            </a:xfrm>
            <a:custGeom>
              <a:avLst/>
              <a:gdLst/>
              <a:ahLst/>
              <a:cxnLst/>
              <a:rect l="l" t="t" r="r" b="b"/>
              <a:pathLst>
                <a:path w="1112" h="1111" extrusionOk="0">
                  <a:moveTo>
                    <a:pt x="555" y="0"/>
                  </a:moveTo>
                  <a:cubicBezTo>
                    <a:pt x="250" y="0"/>
                    <a:pt x="1" y="249"/>
                    <a:pt x="1" y="557"/>
                  </a:cubicBezTo>
                  <a:cubicBezTo>
                    <a:pt x="1" y="865"/>
                    <a:pt x="250" y="1111"/>
                    <a:pt x="555" y="1111"/>
                  </a:cubicBezTo>
                  <a:cubicBezTo>
                    <a:pt x="862" y="1111"/>
                    <a:pt x="1112" y="865"/>
                    <a:pt x="1112" y="557"/>
                  </a:cubicBezTo>
                  <a:cubicBezTo>
                    <a:pt x="1112" y="249"/>
                    <a:pt x="862" y="0"/>
                    <a:pt x="555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077;p36">
              <a:extLst>
                <a:ext uri="{FF2B5EF4-FFF2-40B4-BE49-F238E27FC236}">
                  <a16:creationId xmlns:a16="http://schemas.microsoft.com/office/drawing/2014/main" id="{6D1D1DD4-920C-41FF-A82E-93BEF336FF6A}"/>
                </a:ext>
              </a:extLst>
            </p:cNvPr>
            <p:cNvSpPr/>
            <p:nvPr/>
          </p:nvSpPr>
          <p:spPr>
            <a:xfrm>
              <a:off x="4279719" y="3721289"/>
              <a:ext cx="82350" cy="118577"/>
            </a:xfrm>
            <a:custGeom>
              <a:avLst/>
              <a:gdLst/>
              <a:ahLst/>
              <a:cxnLst/>
              <a:rect l="l" t="t" r="r" b="b"/>
              <a:pathLst>
                <a:path w="441" h="635" extrusionOk="0">
                  <a:moveTo>
                    <a:pt x="220" y="0"/>
                  </a:moveTo>
                  <a:cubicBezTo>
                    <a:pt x="99" y="0"/>
                    <a:pt x="0" y="143"/>
                    <a:pt x="0" y="319"/>
                  </a:cubicBezTo>
                  <a:cubicBezTo>
                    <a:pt x="0" y="492"/>
                    <a:pt x="99" y="635"/>
                    <a:pt x="220" y="635"/>
                  </a:cubicBezTo>
                  <a:cubicBezTo>
                    <a:pt x="341" y="635"/>
                    <a:pt x="440" y="492"/>
                    <a:pt x="440" y="319"/>
                  </a:cubicBezTo>
                  <a:cubicBezTo>
                    <a:pt x="440" y="143"/>
                    <a:pt x="341" y="0"/>
                    <a:pt x="2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078;p36">
              <a:extLst>
                <a:ext uri="{FF2B5EF4-FFF2-40B4-BE49-F238E27FC236}">
                  <a16:creationId xmlns:a16="http://schemas.microsoft.com/office/drawing/2014/main" id="{FFA41A91-1D18-493A-AA55-BE3797B81437}"/>
                </a:ext>
              </a:extLst>
            </p:cNvPr>
            <p:cNvSpPr/>
            <p:nvPr/>
          </p:nvSpPr>
          <p:spPr>
            <a:xfrm>
              <a:off x="4230422" y="3697388"/>
              <a:ext cx="95982" cy="120631"/>
            </a:xfrm>
            <a:custGeom>
              <a:avLst/>
              <a:gdLst/>
              <a:ahLst/>
              <a:cxnLst/>
              <a:rect l="l" t="t" r="r" b="b"/>
              <a:pathLst>
                <a:path w="514" h="646" extrusionOk="0">
                  <a:moveTo>
                    <a:pt x="0" y="0"/>
                  </a:moveTo>
                  <a:lnTo>
                    <a:pt x="26" y="55"/>
                  </a:lnTo>
                  <a:lnTo>
                    <a:pt x="312" y="645"/>
                  </a:lnTo>
                  <a:lnTo>
                    <a:pt x="455" y="286"/>
                  </a:lnTo>
                  <a:lnTo>
                    <a:pt x="514" y="132"/>
                  </a:lnTo>
                  <a:lnTo>
                    <a:pt x="426" y="1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079;p36">
              <a:extLst>
                <a:ext uri="{FF2B5EF4-FFF2-40B4-BE49-F238E27FC236}">
                  <a16:creationId xmlns:a16="http://schemas.microsoft.com/office/drawing/2014/main" id="{E3A63389-5F9B-48A2-95CB-F09C65DFBC42}"/>
                </a:ext>
              </a:extLst>
            </p:cNvPr>
            <p:cNvSpPr/>
            <p:nvPr/>
          </p:nvSpPr>
          <p:spPr>
            <a:xfrm>
              <a:off x="4292044" y="3728199"/>
              <a:ext cx="65917" cy="100650"/>
            </a:xfrm>
            <a:custGeom>
              <a:avLst/>
              <a:gdLst/>
              <a:ahLst/>
              <a:cxnLst/>
              <a:rect l="l" t="t" r="r" b="b"/>
              <a:pathLst>
                <a:path w="353" h="539" extrusionOk="0">
                  <a:moveTo>
                    <a:pt x="176" y="0"/>
                  </a:moveTo>
                  <a:cubicBezTo>
                    <a:pt x="77" y="0"/>
                    <a:pt x="0" y="121"/>
                    <a:pt x="0" y="271"/>
                  </a:cubicBezTo>
                  <a:cubicBezTo>
                    <a:pt x="0" y="418"/>
                    <a:pt x="77" y="539"/>
                    <a:pt x="176" y="539"/>
                  </a:cubicBezTo>
                  <a:cubicBezTo>
                    <a:pt x="272" y="539"/>
                    <a:pt x="352" y="418"/>
                    <a:pt x="352" y="271"/>
                  </a:cubicBezTo>
                  <a:cubicBezTo>
                    <a:pt x="352" y="121"/>
                    <a:pt x="272" y="0"/>
                    <a:pt x="176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080;p36">
              <a:extLst>
                <a:ext uri="{FF2B5EF4-FFF2-40B4-BE49-F238E27FC236}">
                  <a16:creationId xmlns:a16="http://schemas.microsoft.com/office/drawing/2014/main" id="{58239397-3B40-4A51-871C-079785767D2E}"/>
                </a:ext>
              </a:extLst>
            </p:cNvPr>
            <p:cNvSpPr/>
            <p:nvPr/>
          </p:nvSpPr>
          <p:spPr>
            <a:xfrm>
              <a:off x="4296712" y="3748739"/>
              <a:ext cx="46870" cy="71893"/>
            </a:xfrm>
            <a:custGeom>
              <a:avLst/>
              <a:gdLst/>
              <a:ahLst/>
              <a:cxnLst/>
              <a:rect l="l" t="t" r="r" b="b"/>
              <a:pathLst>
                <a:path w="251" h="385" extrusionOk="0">
                  <a:moveTo>
                    <a:pt x="126" y="0"/>
                  </a:moveTo>
                  <a:cubicBezTo>
                    <a:pt x="56" y="0"/>
                    <a:pt x="1" y="88"/>
                    <a:pt x="1" y="194"/>
                  </a:cubicBezTo>
                  <a:cubicBezTo>
                    <a:pt x="1" y="301"/>
                    <a:pt x="56" y="385"/>
                    <a:pt x="126" y="385"/>
                  </a:cubicBezTo>
                  <a:cubicBezTo>
                    <a:pt x="192" y="385"/>
                    <a:pt x="250" y="301"/>
                    <a:pt x="250" y="194"/>
                  </a:cubicBezTo>
                  <a:cubicBezTo>
                    <a:pt x="250" y="88"/>
                    <a:pt x="192" y="0"/>
                    <a:pt x="126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081;p36">
              <a:extLst>
                <a:ext uri="{FF2B5EF4-FFF2-40B4-BE49-F238E27FC236}">
                  <a16:creationId xmlns:a16="http://schemas.microsoft.com/office/drawing/2014/main" id="{89CCD899-DBEE-4B42-936F-E065C5896902}"/>
                </a:ext>
              </a:extLst>
            </p:cNvPr>
            <p:cNvSpPr/>
            <p:nvPr/>
          </p:nvSpPr>
          <p:spPr>
            <a:xfrm>
              <a:off x="4302874" y="3743884"/>
              <a:ext cx="44816" cy="69279"/>
            </a:xfrm>
            <a:custGeom>
              <a:avLst/>
              <a:gdLst/>
              <a:ahLst/>
              <a:cxnLst/>
              <a:rect l="l" t="t" r="r" b="b"/>
              <a:pathLst>
                <a:path w="240" h="371" extrusionOk="0">
                  <a:moveTo>
                    <a:pt x="122" y="0"/>
                  </a:moveTo>
                  <a:cubicBezTo>
                    <a:pt x="52" y="0"/>
                    <a:pt x="1" y="85"/>
                    <a:pt x="1" y="187"/>
                  </a:cubicBezTo>
                  <a:cubicBezTo>
                    <a:pt x="1" y="286"/>
                    <a:pt x="52" y="371"/>
                    <a:pt x="122" y="371"/>
                  </a:cubicBezTo>
                  <a:cubicBezTo>
                    <a:pt x="188" y="371"/>
                    <a:pt x="239" y="286"/>
                    <a:pt x="239" y="187"/>
                  </a:cubicBezTo>
                  <a:cubicBezTo>
                    <a:pt x="239" y="85"/>
                    <a:pt x="188" y="0"/>
                    <a:pt x="122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082;p36">
              <a:extLst>
                <a:ext uri="{FF2B5EF4-FFF2-40B4-BE49-F238E27FC236}">
                  <a16:creationId xmlns:a16="http://schemas.microsoft.com/office/drawing/2014/main" id="{66CAC06C-9F37-4E1C-A75E-E9532776900D}"/>
                </a:ext>
              </a:extLst>
            </p:cNvPr>
            <p:cNvSpPr/>
            <p:nvPr/>
          </p:nvSpPr>
          <p:spPr>
            <a:xfrm>
              <a:off x="4310531" y="3743884"/>
              <a:ext cx="37160" cy="65917"/>
            </a:xfrm>
            <a:custGeom>
              <a:avLst/>
              <a:gdLst/>
              <a:ahLst/>
              <a:cxnLst/>
              <a:rect l="l" t="t" r="r" b="b"/>
              <a:pathLst>
                <a:path w="199" h="353" extrusionOk="0">
                  <a:moveTo>
                    <a:pt x="81" y="0"/>
                  </a:moveTo>
                  <a:cubicBezTo>
                    <a:pt x="48" y="0"/>
                    <a:pt x="22" y="19"/>
                    <a:pt x="0" y="44"/>
                  </a:cubicBezTo>
                  <a:cubicBezTo>
                    <a:pt x="19" y="33"/>
                    <a:pt x="37" y="26"/>
                    <a:pt x="55" y="26"/>
                  </a:cubicBezTo>
                  <a:cubicBezTo>
                    <a:pt x="70" y="26"/>
                    <a:pt x="85" y="30"/>
                    <a:pt x="99" y="41"/>
                  </a:cubicBezTo>
                  <a:cubicBezTo>
                    <a:pt x="74" y="55"/>
                    <a:pt x="55" y="99"/>
                    <a:pt x="55" y="151"/>
                  </a:cubicBezTo>
                  <a:cubicBezTo>
                    <a:pt x="55" y="213"/>
                    <a:pt x="85" y="264"/>
                    <a:pt x="121" y="264"/>
                  </a:cubicBezTo>
                  <a:cubicBezTo>
                    <a:pt x="143" y="264"/>
                    <a:pt x="162" y="250"/>
                    <a:pt x="173" y="228"/>
                  </a:cubicBezTo>
                  <a:lnTo>
                    <a:pt x="173" y="228"/>
                  </a:lnTo>
                  <a:cubicBezTo>
                    <a:pt x="173" y="275"/>
                    <a:pt x="154" y="319"/>
                    <a:pt x="132" y="352"/>
                  </a:cubicBezTo>
                  <a:cubicBezTo>
                    <a:pt x="173" y="319"/>
                    <a:pt x="198" y="257"/>
                    <a:pt x="198" y="187"/>
                  </a:cubicBezTo>
                  <a:cubicBezTo>
                    <a:pt x="198" y="147"/>
                    <a:pt x="191" y="114"/>
                    <a:pt x="180" y="85"/>
                  </a:cubicBezTo>
                  <a:cubicBezTo>
                    <a:pt x="176" y="81"/>
                    <a:pt x="176" y="77"/>
                    <a:pt x="176" y="77"/>
                  </a:cubicBezTo>
                  <a:cubicBezTo>
                    <a:pt x="173" y="74"/>
                    <a:pt x="173" y="70"/>
                    <a:pt x="169" y="66"/>
                  </a:cubicBezTo>
                  <a:cubicBezTo>
                    <a:pt x="147" y="26"/>
                    <a:pt x="114" y="0"/>
                    <a:pt x="81" y="0"/>
                  </a:cubicBezTo>
                  <a:close/>
                </a:path>
              </a:pathLst>
            </a:custGeom>
            <a:solidFill>
              <a:srgbClr val="EEE3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083;p36">
              <a:extLst>
                <a:ext uri="{FF2B5EF4-FFF2-40B4-BE49-F238E27FC236}">
                  <a16:creationId xmlns:a16="http://schemas.microsoft.com/office/drawing/2014/main" id="{40269F71-D24A-488B-BE31-800AC3BDF777}"/>
                </a:ext>
              </a:extLst>
            </p:cNvPr>
            <p:cNvSpPr/>
            <p:nvPr/>
          </p:nvSpPr>
          <p:spPr>
            <a:xfrm>
              <a:off x="4296712" y="3853310"/>
              <a:ext cx="85898" cy="30998"/>
            </a:xfrm>
            <a:custGeom>
              <a:avLst/>
              <a:gdLst/>
              <a:ahLst/>
              <a:cxnLst/>
              <a:rect l="l" t="t" r="r" b="b"/>
              <a:pathLst>
                <a:path w="460" h="166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45" y="159"/>
                    <a:pt x="63" y="166"/>
                    <a:pt x="82" y="166"/>
                  </a:cubicBezTo>
                  <a:lnTo>
                    <a:pt x="459" y="166"/>
                  </a:lnTo>
                  <a:cubicBezTo>
                    <a:pt x="452" y="129"/>
                    <a:pt x="441" y="89"/>
                    <a:pt x="430" y="52"/>
                  </a:cubicBez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084;p36">
              <a:extLst>
                <a:ext uri="{FF2B5EF4-FFF2-40B4-BE49-F238E27FC236}">
                  <a16:creationId xmlns:a16="http://schemas.microsoft.com/office/drawing/2014/main" id="{269213EE-70F2-42D3-A3B7-C39A0E0BAAE0}"/>
                </a:ext>
              </a:extLst>
            </p:cNvPr>
            <p:cNvSpPr/>
            <p:nvPr/>
          </p:nvSpPr>
          <p:spPr>
            <a:xfrm>
              <a:off x="4296712" y="3853310"/>
              <a:ext cx="80296" cy="30438"/>
            </a:xfrm>
            <a:custGeom>
              <a:avLst/>
              <a:gdLst/>
              <a:ahLst/>
              <a:cxnLst/>
              <a:rect l="l" t="t" r="r" b="b"/>
              <a:pathLst>
                <a:path w="430" h="163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38" y="155"/>
                    <a:pt x="49" y="159"/>
                    <a:pt x="56" y="162"/>
                  </a:cubicBezTo>
                  <a:cubicBezTo>
                    <a:pt x="52" y="155"/>
                    <a:pt x="52" y="144"/>
                    <a:pt x="52" y="133"/>
                  </a:cubicBezTo>
                  <a:cubicBezTo>
                    <a:pt x="52" y="89"/>
                    <a:pt x="89" y="52"/>
                    <a:pt x="133" y="52"/>
                  </a:cubicBezTo>
                  <a:lnTo>
                    <a:pt x="430" y="52"/>
                  </a:ln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085;p36">
              <a:extLst>
                <a:ext uri="{FF2B5EF4-FFF2-40B4-BE49-F238E27FC236}">
                  <a16:creationId xmlns:a16="http://schemas.microsoft.com/office/drawing/2014/main" id="{37B76BD1-02BB-4700-91A6-32E7DF51BD34}"/>
                </a:ext>
              </a:extLst>
            </p:cNvPr>
            <p:cNvSpPr/>
            <p:nvPr/>
          </p:nvSpPr>
          <p:spPr>
            <a:xfrm>
              <a:off x="4296712" y="3897940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63" y="165"/>
                    <a:pt x="74" y="165"/>
                    <a:pt x="82" y="165"/>
                  </a:cubicBezTo>
                  <a:lnTo>
                    <a:pt x="481" y="165"/>
                  </a:lnTo>
                  <a:lnTo>
                    <a:pt x="481" y="51"/>
                  </a:lnTo>
                  <a:cubicBezTo>
                    <a:pt x="481" y="51"/>
                    <a:pt x="481" y="51"/>
                    <a:pt x="481" y="48"/>
                  </a:cubicBez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086;p36">
              <a:extLst>
                <a:ext uri="{FF2B5EF4-FFF2-40B4-BE49-F238E27FC236}">
                  <a16:creationId xmlns:a16="http://schemas.microsoft.com/office/drawing/2014/main" id="{247D5701-528F-4A05-AB17-386E8651AB47}"/>
                </a:ext>
              </a:extLst>
            </p:cNvPr>
            <p:cNvSpPr/>
            <p:nvPr/>
          </p:nvSpPr>
          <p:spPr>
            <a:xfrm>
              <a:off x="4296712" y="3897940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52" y="150"/>
                    <a:pt x="52" y="143"/>
                    <a:pt x="52" y="132"/>
                  </a:cubicBezTo>
                  <a:cubicBezTo>
                    <a:pt x="52" y="88"/>
                    <a:pt x="89" y="48"/>
                    <a:pt x="133" y="48"/>
                  </a:cubicBezTo>
                  <a:lnTo>
                    <a:pt x="481" y="48"/>
                  </a:ln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087;p36">
              <a:extLst>
                <a:ext uri="{FF2B5EF4-FFF2-40B4-BE49-F238E27FC236}">
                  <a16:creationId xmlns:a16="http://schemas.microsoft.com/office/drawing/2014/main" id="{223D8CA9-2AA7-4787-8D6A-461E56796644}"/>
                </a:ext>
              </a:extLst>
            </p:cNvPr>
            <p:cNvSpPr/>
            <p:nvPr/>
          </p:nvSpPr>
          <p:spPr>
            <a:xfrm>
              <a:off x="4296712" y="3942383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63" y="162"/>
                    <a:pt x="74" y="165"/>
                    <a:pt x="82" y="165"/>
                  </a:cubicBezTo>
                  <a:lnTo>
                    <a:pt x="478" y="165"/>
                  </a:ln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088;p36">
              <a:extLst>
                <a:ext uri="{FF2B5EF4-FFF2-40B4-BE49-F238E27FC236}">
                  <a16:creationId xmlns:a16="http://schemas.microsoft.com/office/drawing/2014/main" id="{BDB5C878-7935-483B-8327-56227E5C6D11}"/>
                </a:ext>
              </a:extLst>
            </p:cNvPr>
            <p:cNvSpPr/>
            <p:nvPr/>
          </p:nvSpPr>
          <p:spPr>
            <a:xfrm>
              <a:off x="4296712" y="3942383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52" y="151"/>
                    <a:pt x="52" y="143"/>
                    <a:pt x="52" y="132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089;p36">
              <a:extLst>
                <a:ext uri="{FF2B5EF4-FFF2-40B4-BE49-F238E27FC236}">
                  <a16:creationId xmlns:a16="http://schemas.microsoft.com/office/drawing/2014/main" id="{68375DBC-63FD-41AB-A7B9-18B77063797C}"/>
                </a:ext>
              </a:extLst>
            </p:cNvPr>
            <p:cNvSpPr/>
            <p:nvPr/>
          </p:nvSpPr>
          <p:spPr>
            <a:xfrm>
              <a:off x="4296712" y="3986825"/>
              <a:ext cx="89259" cy="30998"/>
            </a:xfrm>
            <a:custGeom>
              <a:avLst/>
              <a:gdLst/>
              <a:ahLst/>
              <a:cxnLst/>
              <a:rect l="l" t="t" r="r" b="b"/>
              <a:pathLst>
                <a:path w="478" h="166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63" y="162"/>
                    <a:pt x="74" y="166"/>
                    <a:pt x="82" y="166"/>
                  </a:cubicBezTo>
                  <a:lnTo>
                    <a:pt x="474" y="166"/>
                  </a:ln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090;p36">
              <a:extLst>
                <a:ext uri="{FF2B5EF4-FFF2-40B4-BE49-F238E27FC236}">
                  <a16:creationId xmlns:a16="http://schemas.microsoft.com/office/drawing/2014/main" id="{20F8A10E-827E-407F-A7A2-F075440FBEE5}"/>
                </a:ext>
              </a:extLst>
            </p:cNvPr>
            <p:cNvSpPr/>
            <p:nvPr/>
          </p:nvSpPr>
          <p:spPr>
            <a:xfrm>
              <a:off x="4296712" y="3986825"/>
              <a:ext cx="89259" cy="29691"/>
            </a:xfrm>
            <a:custGeom>
              <a:avLst/>
              <a:gdLst/>
              <a:ahLst/>
              <a:cxnLst/>
              <a:rect l="l" t="t" r="r" b="b"/>
              <a:pathLst>
                <a:path w="478" h="159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52" y="151"/>
                    <a:pt x="52" y="140"/>
                    <a:pt x="52" y="133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091;p36">
              <a:extLst>
                <a:ext uri="{FF2B5EF4-FFF2-40B4-BE49-F238E27FC236}">
                  <a16:creationId xmlns:a16="http://schemas.microsoft.com/office/drawing/2014/main" id="{9C0F8155-BC8E-4EC1-975F-9028F267A3B9}"/>
                </a:ext>
              </a:extLst>
            </p:cNvPr>
            <p:cNvSpPr/>
            <p:nvPr/>
          </p:nvSpPr>
          <p:spPr>
            <a:xfrm>
              <a:off x="4296712" y="4030708"/>
              <a:ext cx="88512" cy="30998"/>
            </a:xfrm>
            <a:custGeom>
              <a:avLst/>
              <a:gdLst/>
              <a:ahLst/>
              <a:cxnLst/>
              <a:rect l="l" t="t" r="r" b="b"/>
              <a:pathLst>
                <a:path w="474" h="166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45" y="162"/>
                    <a:pt x="63" y="165"/>
                    <a:pt x="82" y="165"/>
                  </a:cubicBezTo>
                  <a:lnTo>
                    <a:pt x="470" y="165"/>
                  </a:ln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092;p36">
              <a:extLst>
                <a:ext uri="{FF2B5EF4-FFF2-40B4-BE49-F238E27FC236}">
                  <a16:creationId xmlns:a16="http://schemas.microsoft.com/office/drawing/2014/main" id="{E5C4F53B-8677-44EA-83ED-E990CB6AF18D}"/>
                </a:ext>
              </a:extLst>
            </p:cNvPr>
            <p:cNvSpPr/>
            <p:nvPr/>
          </p:nvSpPr>
          <p:spPr>
            <a:xfrm>
              <a:off x="4296712" y="4030708"/>
              <a:ext cx="88512" cy="30251"/>
            </a:xfrm>
            <a:custGeom>
              <a:avLst/>
              <a:gdLst/>
              <a:ahLst/>
              <a:cxnLst/>
              <a:rect l="l" t="t" r="r" b="b"/>
              <a:pathLst>
                <a:path w="474" h="162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38" y="154"/>
                    <a:pt x="49" y="158"/>
                    <a:pt x="56" y="162"/>
                  </a:cubicBezTo>
                  <a:cubicBezTo>
                    <a:pt x="52" y="154"/>
                    <a:pt x="52" y="143"/>
                    <a:pt x="52" y="132"/>
                  </a:cubicBezTo>
                  <a:cubicBezTo>
                    <a:pt x="52" y="88"/>
                    <a:pt x="89" y="52"/>
                    <a:pt x="133" y="52"/>
                  </a:cubicBez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093;p36">
              <a:extLst>
                <a:ext uri="{FF2B5EF4-FFF2-40B4-BE49-F238E27FC236}">
                  <a16:creationId xmlns:a16="http://schemas.microsoft.com/office/drawing/2014/main" id="{4435B4F9-2374-44D7-97F1-545CBD2C79E1}"/>
                </a:ext>
              </a:extLst>
            </p:cNvPr>
            <p:cNvSpPr/>
            <p:nvPr/>
          </p:nvSpPr>
          <p:spPr>
            <a:xfrm>
              <a:off x="2436281" y="3223643"/>
              <a:ext cx="1687524" cy="449284"/>
            </a:xfrm>
            <a:custGeom>
              <a:avLst/>
              <a:gdLst/>
              <a:ahLst/>
              <a:cxnLst/>
              <a:rect l="l" t="t" r="r" b="b"/>
              <a:pathLst>
                <a:path w="9037" h="2406" extrusionOk="0">
                  <a:moveTo>
                    <a:pt x="1155" y="1"/>
                  </a:moveTo>
                  <a:cubicBezTo>
                    <a:pt x="778" y="1"/>
                    <a:pt x="441" y="184"/>
                    <a:pt x="228" y="466"/>
                  </a:cubicBezTo>
                  <a:cubicBezTo>
                    <a:pt x="85" y="660"/>
                    <a:pt x="1" y="899"/>
                    <a:pt x="1" y="1155"/>
                  </a:cubicBezTo>
                  <a:lnTo>
                    <a:pt x="1" y="2405"/>
                  </a:lnTo>
                  <a:lnTo>
                    <a:pt x="9037" y="2405"/>
                  </a:lnTo>
                  <a:lnTo>
                    <a:pt x="9037" y="1155"/>
                  </a:lnTo>
                  <a:cubicBezTo>
                    <a:pt x="9037" y="957"/>
                    <a:pt x="8989" y="774"/>
                    <a:pt x="8901" y="613"/>
                  </a:cubicBezTo>
                  <a:cubicBezTo>
                    <a:pt x="8875" y="565"/>
                    <a:pt x="8846" y="521"/>
                    <a:pt x="8813" y="477"/>
                  </a:cubicBezTo>
                  <a:cubicBezTo>
                    <a:pt x="8809" y="466"/>
                    <a:pt x="8802" y="459"/>
                    <a:pt x="8795" y="451"/>
                  </a:cubicBezTo>
                  <a:cubicBezTo>
                    <a:pt x="8784" y="440"/>
                    <a:pt x="8776" y="426"/>
                    <a:pt x="8765" y="415"/>
                  </a:cubicBezTo>
                  <a:cubicBezTo>
                    <a:pt x="8751" y="396"/>
                    <a:pt x="8732" y="378"/>
                    <a:pt x="8718" y="360"/>
                  </a:cubicBezTo>
                  <a:cubicBezTo>
                    <a:pt x="8666" y="308"/>
                    <a:pt x="8615" y="261"/>
                    <a:pt x="8556" y="220"/>
                  </a:cubicBezTo>
                  <a:cubicBezTo>
                    <a:pt x="8549" y="217"/>
                    <a:pt x="8545" y="209"/>
                    <a:pt x="8538" y="206"/>
                  </a:cubicBezTo>
                  <a:cubicBezTo>
                    <a:pt x="8538" y="206"/>
                    <a:pt x="8534" y="206"/>
                    <a:pt x="8534" y="202"/>
                  </a:cubicBezTo>
                  <a:cubicBezTo>
                    <a:pt x="8512" y="187"/>
                    <a:pt x="8490" y="176"/>
                    <a:pt x="8468" y="162"/>
                  </a:cubicBezTo>
                  <a:cubicBezTo>
                    <a:pt x="8417" y="133"/>
                    <a:pt x="8362" y="103"/>
                    <a:pt x="8303" y="81"/>
                  </a:cubicBezTo>
                  <a:cubicBezTo>
                    <a:pt x="8285" y="74"/>
                    <a:pt x="8267" y="67"/>
                    <a:pt x="8248" y="63"/>
                  </a:cubicBezTo>
                  <a:cubicBezTo>
                    <a:pt x="8248" y="63"/>
                    <a:pt x="8248" y="59"/>
                    <a:pt x="8245" y="59"/>
                  </a:cubicBezTo>
                  <a:cubicBezTo>
                    <a:pt x="8234" y="56"/>
                    <a:pt x="8223" y="52"/>
                    <a:pt x="8212" y="48"/>
                  </a:cubicBezTo>
                  <a:lnTo>
                    <a:pt x="8204" y="48"/>
                  </a:lnTo>
                  <a:cubicBezTo>
                    <a:pt x="8190" y="45"/>
                    <a:pt x="8175" y="37"/>
                    <a:pt x="8160" y="37"/>
                  </a:cubicBezTo>
                  <a:cubicBezTo>
                    <a:pt x="8157" y="34"/>
                    <a:pt x="8153" y="34"/>
                    <a:pt x="8149" y="34"/>
                  </a:cubicBezTo>
                  <a:cubicBezTo>
                    <a:pt x="8138" y="30"/>
                    <a:pt x="8124" y="26"/>
                    <a:pt x="8113" y="23"/>
                  </a:cubicBezTo>
                  <a:cubicBezTo>
                    <a:pt x="8106" y="23"/>
                    <a:pt x="8098" y="23"/>
                    <a:pt x="8091" y="19"/>
                  </a:cubicBezTo>
                  <a:cubicBezTo>
                    <a:pt x="8076" y="19"/>
                    <a:pt x="8062" y="15"/>
                    <a:pt x="8047" y="12"/>
                  </a:cubicBezTo>
                  <a:lnTo>
                    <a:pt x="8040" y="12"/>
                  </a:lnTo>
                  <a:cubicBezTo>
                    <a:pt x="8032" y="12"/>
                    <a:pt x="8021" y="8"/>
                    <a:pt x="8014" y="8"/>
                  </a:cubicBezTo>
                  <a:lnTo>
                    <a:pt x="8010" y="8"/>
                  </a:lnTo>
                  <a:cubicBezTo>
                    <a:pt x="7996" y="8"/>
                    <a:pt x="7981" y="4"/>
                    <a:pt x="7963" y="4"/>
                  </a:cubicBezTo>
                  <a:lnTo>
                    <a:pt x="7952" y="4"/>
                  </a:lnTo>
                  <a:cubicBezTo>
                    <a:pt x="7941" y="4"/>
                    <a:pt x="7933" y="1"/>
                    <a:pt x="79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094;p36">
              <a:extLst>
                <a:ext uri="{FF2B5EF4-FFF2-40B4-BE49-F238E27FC236}">
                  <a16:creationId xmlns:a16="http://schemas.microsoft.com/office/drawing/2014/main" id="{9360B198-5B26-4DFB-870D-5D7EDB52BB80}"/>
                </a:ext>
              </a:extLst>
            </p:cNvPr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863"/>
                  </a:lnTo>
                  <a:lnTo>
                    <a:pt x="1661" y="1863"/>
                  </a:lnTo>
                  <a:lnTo>
                    <a:pt x="1552" y="1057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095;p36">
              <a:extLst>
                <a:ext uri="{FF2B5EF4-FFF2-40B4-BE49-F238E27FC236}">
                  <a16:creationId xmlns:a16="http://schemas.microsoft.com/office/drawing/2014/main" id="{020E52B7-54A4-4E71-81C5-652DB738282A}"/>
                </a:ext>
              </a:extLst>
            </p:cNvPr>
            <p:cNvSpPr/>
            <p:nvPr/>
          </p:nvSpPr>
          <p:spPr>
            <a:xfrm>
              <a:off x="2973702" y="3257816"/>
              <a:ext cx="360959" cy="347887"/>
            </a:xfrm>
            <a:custGeom>
              <a:avLst/>
              <a:gdLst/>
              <a:ahLst/>
              <a:cxnLst/>
              <a:rect l="l" t="t" r="r" b="b"/>
              <a:pathLst>
                <a:path w="1933" h="1863" extrusionOk="0">
                  <a:moveTo>
                    <a:pt x="0" y="1"/>
                  </a:moveTo>
                  <a:lnTo>
                    <a:pt x="0" y="1863"/>
                  </a:lnTo>
                  <a:lnTo>
                    <a:pt x="1932" y="1863"/>
                  </a:lnTo>
                  <a:lnTo>
                    <a:pt x="193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096;p36">
              <a:extLst>
                <a:ext uri="{FF2B5EF4-FFF2-40B4-BE49-F238E27FC236}">
                  <a16:creationId xmlns:a16="http://schemas.microsoft.com/office/drawing/2014/main" id="{D21E2347-0D8F-49D0-8D71-BA30C7D82295}"/>
                </a:ext>
              </a:extLst>
            </p:cNvPr>
            <p:cNvSpPr/>
            <p:nvPr/>
          </p:nvSpPr>
          <p:spPr>
            <a:xfrm>
              <a:off x="2470641" y="3257816"/>
              <a:ext cx="403908" cy="347887"/>
            </a:xfrm>
            <a:custGeom>
              <a:avLst/>
              <a:gdLst/>
              <a:ahLst/>
              <a:cxnLst/>
              <a:rect l="l" t="t" r="r" b="b"/>
              <a:pathLst>
                <a:path w="2163" h="1863" extrusionOk="0">
                  <a:moveTo>
                    <a:pt x="971" y="1"/>
                  </a:moveTo>
                  <a:cubicBezTo>
                    <a:pt x="667" y="1"/>
                    <a:pt x="374" y="147"/>
                    <a:pt x="191" y="393"/>
                  </a:cubicBezTo>
                  <a:cubicBezTo>
                    <a:pt x="66" y="562"/>
                    <a:pt x="0" y="760"/>
                    <a:pt x="0" y="972"/>
                  </a:cubicBezTo>
                  <a:lnTo>
                    <a:pt x="0" y="1863"/>
                  </a:lnTo>
                  <a:lnTo>
                    <a:pt x="2163" y="1863"/>
                  </a:lnTo>
                  <a:lnTo>
                    <a:pt x="216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097;p36">
              <a:extLst>
                <a:ext uri="{FF2B5EF4-FFF2-40B4-BE49-F238E27FC236}">
                  <a16:creationId xmlns:a16="http://schemas.microsoft.com/office/drawing/2014/main" id="{D6C98950-4AF1-4908-A093-488739750571}"/>
                </a:ext>
              </a:extLst>
            </p:cNvPr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21" y="917"/>
                  </a:lnTo>
                  <a:lnTo>
                    <a:pt x="249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7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90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lnTo>
                    <a:pt x="675" y="12"/>
                  </a:lnTo>
                  <a:lnTo>
                    <a:pt x="671" y="8"/>
                  </a:ln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098;p36">
              <a:extLst>
                <a:ext uri="{FF2B5EF4-FFF2-40B4-BE49-F238E27FC236}">
                  <a16:creationId xmlns:a16="http://schemas.microsoft.com/office/drawing/2014/main" id="{A5E8C332-C9C5-4572-824B-B9DF1A7677B9}"/>
                </a:ext>
              </a:extLst>
            </p:cNvPr>
            <p:cNvSpPr/>
            <p:nvPr/>
          </p:nvSpPr>
          <p:spPr>
            <a:xfrm>
              <a:off x="3436989" y="3257816"/>
              <a:ext cx="289813" cy="263110"/>
            </a:xfrm>
            <a:custGeom>
              <a:avLst/>
              <a:gdLst/>
              <a:ahLst/>
              <a:cxnLst/>
              <a:rect l="l" t="t" r="r" b="b"/>
              <a:pathLst>
                <a:path w="1552" h="1409" extrusionOk="0">
                  <a:moveTo>
                    <a:pt x="1" y="1"/>
                  </a:moveTo>
                  <a:lnTo>
                    <a:pt x="1" y="1368"/>
                  </a:lnTo>
                  <a:cubicBezTo>
                    <a:pt x="74" y="1386"/>
                    <a:pt x="148" y="1397"/>
                    <a:pt x="225" y="1405"/>
                  </a:cubicBezTo>
                  <a:cubicBezTo>
                    <a:pt x="255" y="1407"/>
                    <a:pt x="285" y="1408"/>
                    <a:pt x="316" y="1408"/>
                  </a:cubicBezTo>
                  <a:cubicBezTo>
                    <a:pt x="738" y="1408"/>
                    <a:pt x="1145" y="1204"/>
                    <a:pt x="1552" y="1057"/>
                  </a:cubicBezTo>
                  <a:lnTo>
                    <a:pt x="14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099;p36">
              <a:extLst>
                <a:ext uri="{FF2B5EF4-FFF2-40B4-BE49-F238E27FC236}">
                  <a16:creationId xmlns:a16="http://schemas.microsoft.com/office/drawing/2014/main" id="{FFF7E68D-1705-4A51-95E1-CD42CE404383}"/>
                </a:ext>
              </a:extLst>
            </p:cNvPr>
            <p:cNvSpPr/>
            <p:nvPr/>
          </p:nvSpPr>
          <p:spPr>
            <a:xfrm>
              <a:off x="2519938" y="3257816"/>
              <a:ext cx="354610" cy="347887"/>
            </a:xfrm>
            <a:custGeom>
              <a:avLst/>
              <a:gdLst/>
              <a:ahLst/>
              <a:cxnLst/>
              <a:rect l="l" t="t" r="r" b="b"/>
              <a:pathLst>
                <a:path w="1899" h="1863" extrusionOk="0">
                  <a:moveTo>
                    <a:pt x="707" y="1"/>
                  </a:moveTo>
                  <a:cubicBezTo>
                    <a:pt x="440" y="1"/>
                    <a:pt x="183" y="114"/>
                    <a:pt x="0" y="309"/>
                  </a:cubicBezTo>
                  <a:cubicBezTo>
                    <a:pt x="158" y="199"/>
                    <a:pt x="352" y="136"/>
                    <a:pt x="546" y="136"/>
                  </a:cubicBezTo>
                  <a:lnTo>
                    <a:pt x="1254" y="136"/>
                  </a:lnTo>
                  <a:cubicBezTo>
                    <a:pt x="1521" y="136"/>
                    <a:pt x="1741" y="353"/>
                    <a:pt x="1741" y="620"/>
                  </a:cubicBezTo>
                  <a:lnTo>
                    <a:pt x="1741" y="1863"/>
                  </a:lnTo>
                  <a:lnTo>
                    <a:pt x="1899" y="1863"/>
                  </a:lnTo>
                  <a:lnTo>
                    <a:pt x="189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100;p36">
              <a:extLst>
                <a:ext uri="{FF2B5EF4-FFF2-40B4-BE49-F238E27FC236}">
                  <a16:creationId xmlns:a16="http://schemas.microsoft.com/office/drawing/2014/main" id="{3763339E-BE7D-4D89-87C7-AE4A35D26CC2}"/>
                </a:ext>
              </a:extLst>
            </p:cNvPr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826" y="136"/>
                  </a:lnTo>
                  <a:cubicBezTo>
                    <a:pt x="1068" y="136"/>
                    <a:pt x="1273" y="316"/>
                    <a:pt x="1306" y="554"/>
                  </a:cubicBezTo>
                  <a:lnTo>
                    <a:pt x="1482" y="1863"/>
                  </a:lnTo>
                  <a:lnTo>
                    <a:pt x="1661" y="1863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101;p36">
              <a:extLst>
                <a:ext uri="{FF2B5EF4-FFF2-40B4-BE49-F238E27FC236}">
                  <a16:creationId xmlns:a16="http://schemas.microsoft.com/office/drawing/2014/main" id="{415395CA-0AC8-485E-BCC8-9890BA8611E1}"/>
                </a:ext>
              </a:extLst>
            </p:cNvPr>
            <p:cNvSpPr/>
            <p:nvPr/>
          </p:nvSpPr>
          <p:spPr>
            <a:xfrm>
              <a:off x="2977063" y="3257816"/>
              <a:ext cx="361706" cy="347887"/>
            </a:xfrm>
            <a:custGeom>
              <a:avLst/>
              <a:gdLst/>
              <a:ahLst/>
              <a:cxnLst/>
              <a:rect l="l" t="t" r="r" b="b"/>
              <a:pathLst>
                <a:path w="1937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1291" y="136"/>
                  </a:lnTo>
                  <a:cubicBezTo>
                    <a:pt x="1559" y="136"/>
                    <a:pt x="1775" y="353"/>
                    <a:pt x="1775" y="620"/>
                  </a:cubicBezTo>
                  <a:lnTo>
                    <a:pt x="1775" y="1863"/>
                  </a:lnTo>
                  <a:lnTo>
                    <a:pt x="1936" y="1863"/>
                  </a:lnTo>
                  <a:lnTo>
                    <a:pt x="1936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02;p36">
              <a:extLst>
                <a:ext uri="{FF2B5EF4-FFF2-40B4-BE49-F238E27FC236}">
                  <a16:creationId xmlns:a16="http://schemas.microsoft.com/office/drawing/2014/main" id="{CC104612-F67F-48FD-954A-6633C73EBBAC}"/>
                </a:ext>
              </a:extLst>
            </p:cNvPr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8" y="136"/>
                  </a:lnTo>
                  <a:lnTo>
                    <a:pt x="422" y="136"/>
                  </a:lnTo>
                  <a:cubicBezTo>
                    <a:pt x="429" y="136"/>
                    <a:pt x="440" y="140"/>
                    <a:pt x="447" y="140"/>
                  </a:cubicBezTo>
                  <a:lnTo>
                    <a:pt x="466" y="140"/>
                  </a:lnTo>
                  <a:cubicBezTo>
                    <a:pt x="477" y="140"/>
                    <a:pt x="484" y="144"/>
                    <a:pt x="491" y="144"/>
                  </a:cubicBezTo>
                  <a:cubicBezTo>
                    <a:pt x="499" y="144"/>
                    <a:pt x="506" y="144"/>
                    <a:pt x="513" y="147"/>
                  </a:cubicBezTo>
                  <a:lnTo>
                    <a:pt x="532" y="147"/>
                  </a:lnTo>
                  <a:cubicBezTo>
                    <a:pt x="539" y="151"/>
                    <a:pt x="546" y="151"/>
                    <a:pt x="557" y="151"/>
                  </a:cubicBezTo>
                  <a:lnTo>
                    <a:pt x="576" y="155"/>
                  </a:lnTo>
                  <a:cubicBezTo>
                    <a:pt x="583" y="158"/>
                    <a:pt x="590" y="158"/>
                    <a:pt x="601" y="162"/>
                  </a:cubicBezTo>
                  <a:lnTo>
                    <a:pt x="616" y="166"/>
                  </a:lnTo>
                  <a:cubicBezTo>
                    <a:pt x="623" y="169"/>
                    <a:pt x="634" y="169"/>
                    <a:pt x="642" y="173"/>
                  </a:cubicBezTo>
                  <a:lnTo>
                    <a:pt x="656" y="177"/>
                  </a:lnTo>
                  <a:cubicBezTo>
                    <a:pt x="667" y="180"/>
                    <a:pt x="675" y="184"/>
                    <a:pt x="686" y="188"/>
                  </a:cubicBezTo>
                  <a:lnTo>
                    <a:pt x="697" y="191"/>
                  </a:lnTo>
                  <a:cubicBezTo>
                    <a:pt x="711" y="195"/>
                    <a:pt x="722" y="199"/>
                    <a:pt x="737" y="206"/>
                  </a:cubicBezTo>
                  <a:cubicBezTo>
                    <a:pt x="781" y="224"/>
                    <a:pt x="828" y="246"/>
                    <a:pt x="872" y="272"/>
                  </a:cubicBezTo>
                  <a:cubicBezTo>
                    <a:pt x="891" y="283"/>
                    <a:pt x="909" y="294"/>
                    <a:pt x="927" y="305"/>
                  </a:cubicBezTo>
                  <a:lnTo>
                    <a:pt x="931" y="309"/>
                  </a:lnTo>
                  <a:cubicBezTo>
                    <a:pt x="949" y="320"/>
                    <a:pt x="964" y="334"/>
                    <a:pt x="979" y="345"/>
                  </a:cubicBezTo>
                  <a:lnTo>
                    <a:pt x="986" y="349"/>
                  </a:lnTo>
                  <a:cubicBezTo>
                    <a:pt x="1001" y="364"/>
                    <a:pt x="1015" y="375"/>
                    <a:pt x="1030" y="389"/>
                  </a:cubicBezTo>
                  <a:lnTo>
                    <a:pt x="1034" y="393"/>
                  </a:lnTo>
                  <a:cubicBezTo>
                    <a:pt x="1052" y="408"/>
                    <a:pt x="1063" y="419"/>
                    <a:pt x="1078" y="433"/>
                  </a:cubicBezTo>
                  <a:lnTo>
                    <a:pt x="1085" y="441"/>
                  </a:lnTo>
                  <a:cubicBezTo>
                    <a:pt x="1096" y="455"/>
                    <a:pt x="1111" y="470"/>
                    <a:pt x="1122" y="485"/>
                  </a:cubicBezTo>
                  <a:lnTo>
                    <a:pt x="1129" y="488"/>
                  </a:lnTo>
                  <a:cubicBezTo>
                    <a:pt x="1140" y="503"/>
                    <a:pt x="1155" y="521"/>
                    <a:pt x="1166" y="536"/>
                  </a:cubicBezTo>
                  <a:lnTo>
                    <a:pt x="1169" y="540"/>
                  </a:lnTo>
                  <a:cubicBezTo>
                    <a:pt x="1191" y="573"/>
                    <a:pt x="1217" y="609"/>
                    <a:pt x="1235" y="650"/>
                  </a:cubicBezTo>
                  <a:lnTo>
                    <a:pt x="1239" y="653"/>
                  </a:lnTo>
                  <a:cubicBezTo>
                    <a:pt x="1312" y="793"/>
                    <a:pt x="1353" y="950"/>
                    <a:pt x="1353" y="1108"/>
                  </a:cubicBezTo>
                  <a:lnTo>
                    <a:pt x="1353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3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86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cubicBezTo>
                    <a:pt x="686" y="12"/>
                    <a:pt x="682" y="12"/>
                    <a:pt x="675" y="8"/>
                  </a:cubicBez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03;p36">
              <a:extLst>
                <a:ext uri="{FF2B5EF4-FFF2-40B4-BE49-F238E27FC236}">
                  <a16:creationId xmlns:a16="http://schemas.microsoft.com/office/drawing/2014/main" id="{DCF94D7F-F507-4DD9-8C26-7DB368564A08}"/>
                </a:ext>
              </a:extLst>
            </p:cNvPr>
            <p:cNvSpPr/>
            <p:nvPr/>
          </p:nvSpPr>
          <p:spPr>
            <a:xfrm>
              <a:off x="3956670" y="3476855"/>
              <a:ext cx="103451" cy="211011"/>
            </a:xfrm>
            <a:custGeom>
              <a:avLst/>
              <a:gdLst/>
              <a:ahLst/>
              <a:cxnLst/>
              <a:rect l="l" t="t" r="r" b="b"/>
              <a:pathLst>
                <a:path w="554" h="1130" extrusionOk="0">
                  <a:moveTo>
                    <a:pt x="279" y="1"/>
                  </a:moveTo>
                  <a:cubicBezTo>
                    <a:pt x="125" y="1"/>
                    <a:pt x="0" y="125"/>
                    <a:pt x="0" y="279"/>
                  </a:cubicBezTo>
                  <a:lnTo>
                    <a:pt x="0" y="855"/>
                  </a:lnTo>
                  <a:cubicBezTo>
                    <a:pt x="0" y="1005"/>
                    <a:pt x="125" y="1130"/>
                    <a:pt x="279" y="1130"/>
                  </a:cubicBezTo>
                  <a:cubicBezTo>
                    <a:pt x="433" y="1130"/>
                    <a:pt x="554" y="1005"/>
                    <a:pt x="554" y="855"/>
                  </a:cubicBezTo>
                  <a:lnTo>
                    <a:pt x="554" y="279"/>
                  </a:lnTo>
                  <a:cubicBezTo>
                    <a:pt x="554" y="125"/>
                    <a:pt x="433" y="1"/>
                    <a:pt x="279" y="1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104;p36">
              <a:extLst>
                <a:ext uri="{FF2B5EF4-FFF2-40B4-BE49-F238E27FC236}">
                  <a16:creationId xmlns:a16="http://schemas.microsoft.com/office/drawing/2014/main" id="{15293669-4E8C-40DC-BACA-03361B66E44A}"/>
                </a:ext>
              </a:extLst>
            </p:cNvPr>
            <p:cNvSpPr/>
            <p:nvPr/>
          </p:nvSpPr>
          <p:spPr>
            <a:xfrm>
              <a:off x="4059934" y="3537917"/>
              <a:ext cx="29691" cy="24089"/>
            </a:xfrm>
            <a:custGeom>
              <a:avLst/>
              <a:gdLst/>
              <a:ahLst/>
              <a:cxnLst/>
              <a:rect l="l" t="t" r="r" b="b"/>
              <a:pathLst>
                <a:path w="159" h="129" extrusionOk="0">
                  <a:moveTo>
                    <a:pt x="1" y="0"/>
                  </a:moveTo>
                  <a:lnTo>
                    <a:pt x="1" y="128"/>
                  </a:lnTo>
                  <a:lnTo>
                    <a:pt x="158" y="1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105;p36">
              <a:extLst>
                <a:ext uri="{FF2B5EF4-FFF2-40B4-BE49-F238E27FC236}">
                  <a16:creationId xmlns:a16="http://schemas.microsoft.com/office/drawing/2014/main" id="{45CB7A5A-1297-4E83-BB19-DB42AC24456F}"/>
                </a:ext>
              </a:extLst>
            </p:cNvPr>
            <p:cNvSpPr/>
            <p:nvPr/>
          </p:nvSpPr>
          <p:spPr>
            <a:xfrm>
              <a:off x="4059934" y="3603460"/>
              <a:ext cx="29691" cy="24276"/>
            </a:xfrm>
            <a:custGeom>
              <a:avLst/>
              <a:gdLst/>
              <a:ahLst/>
              <a:cxnLst/>
              <a:rect l="l" t="t" r="r" b="b"/>
              <a:pathLst>
                <a:path w="159" h="130" extrusionOk="0">
                  <a:moveTo>
                    <a:pt x="1" y="1"/>
                  </a:moveTo>
                  <a:lnTo>
                    <a:pt x="1" y="129"/>
                  </a:lnTo>
                  <a:lnTo>
                    <a:pt x="158" y="129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106;p36">
              <a:extLst>
                <a:ext uri="{FF2B5EF4-FFF2-40B4-BE49-F238E27FC236}">
                  <a16:creationId xmlns:a16="http://schemas.microsoft.com/office/drawing/2014/main" id="{FD1DDB62-467B-489E-94E1-FA3465740943}"/>
                </a:ext>
              </a:extLst>
            </p:cNvPr>
            <p:cNvSpPr/>
            <p:nvPr/>
          </p:nvSpPr>
          <p:spPr>
            <a:xfrm>
              <a:off x="3699910" y="3257629"/>
              <a:ext cx="45377" cy="345460"/>
            </a:xfrm>
            <a:custGeom>
              <a:avLst/>
              <a:gdLst/>
              <a:ahLst/>
              <a:cxnLst/>
              <a:rect l="l" t="t" r="r" b="b"/>
              <a:pathLst>
                <a:path w="243" h="1850" extrusionOk="0">
                  <a:moveTo>
                    <a:pt x="25" y="0"/>
                  </a:moveTo>
                  <a:cubicBezTo>
                    <a:pt x="17" y="0"/>
                    <a:pt x="9" y="1"/>
                    <a:pt x="1" y="2"/>
                  </a:cubicBezTo>
                  <a:lnTo>
                    <a:pt x="242" y="1849"/>
                  </a:lnTo>
                  <a:lnTo>
                    <a:pt x="213" y="185"/>
                  </a:lnTo>
                  <a:cubicBezTo>
                    <a:pt x="213" y="83"/>
                    <a:pt x="125" y="0"/>
                    <a:pt x="25" y="0"/>
                  </a:cubicBezTo>
                  <a:close/>
                </a:path>
              </a:pathLst>
            </a:custGeom>
            <a:solidFill>
              <a:srgbClr val="C277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107;p36">
              <a:extLst>
                <a:ext uri="{FF2B5EF4-FFF2-40B4-BE49-F238E27FC236}">
                  <a16:creationId xmlns:a16="http://schemas.microsoft.com/office/drawing/2014/main" id="{1674EAA3-013F-4A61-84FF-C0B6A206A38A}"/>
                </a:ext>
              </a:extLst>
            </p:cNvPr>
            <p:cNvSpPr/>
            <p:nvPr/>
          </p:nvSpPr>
          <p:spPr>
            <a:xfrm>
              <a:off x="4150313" y="3665829"/>
              <a:ext cx="156857" cy="60502"/>
            </a:xfrm>
            <a:custGeom>
              <a:avLst/>
              <a:gdLst/>
              <a:ahLst/>
              <a:cxnLst/>
              <a:rect l="l" t="t" r="r" b="b"/>
              <a:pathLst>
                <a:path w="840" h="324" extrusionOk="0">
                  <a:moveTo>
                    <a:pt x="1" y="1"/>
                  </a:moveTo>
                  <a:lnTo>
                    <a:pt x="26" y="67"/>
                  </a:lnTo>
                  <a:cubicBezTo>
                    <a:pt x="41" y="107"/>
                    <a:pt x="70" y="136"/>
                    <a:pt x="111" y="147"/>
                  </a:cubicBezTo>
                  <a:lnTo>
                    <a:pt x="440" y="239"/>
                  </a:lnTo>
                  <a:lnTo>
                    <a:pt x="642" y="294"/>
                  </a:lnTo>
                  <a:lnTo>
                    <a:pt x="723" y="319"/>
                  </a:lnTo>
                  <a:cubicBezTo>
                    <a:pt x="733" y="322"/>
                    <a:pt x="744" y="324"/>
                    <a:pt x="755" y="324"/>
                  </a:cubicBezTo>
                  <a:cubicBezTo>
                    <a:pt x="785" y="324"/>
                    <a:pt x="816" y="313"/>
                    <a:pt x="840" y="294"/>
                  </a:cubicBezTo>
                  <a:lnTo>
                    <a:pt x="415" y="184"/>
                  </a:lnTo>
                  <a:cubicBezTo>
                    <a:pt x="352" y="158"/>
                    <a:pt x="286" y="140"/>
                    <a:pt x="220" y="125"/>
                  </a:cubicBezTo>
                  <a:cubicBezTo>
                    <a:pt x="209" y="125"/>
                    <a:pt x="202" y="121"/>
                    <a:pt x="195" y="121"/>
                  </a:cubicBezTo>
                  <a:cubicBezTo>
                    <a:pt x="121" y="99"/>
                    <a:pt x="56" y="59"/>
                    <a:pt x="8" y="4"/>
                  </a:cubicBezTo>
                  <a:cubicBezTo>
                    <a:pt x="4" y="1"/>
                    <a:pt x="4" y="1"/>
                    <a:pt x="1" y="1"/>
                  </a:cubicBezTo>
                  <a:close/>
                </a:path>
              </a:pathLst>
            </a:custGeom>
            <a:solidFill>
              <a:srgbClr val="FDC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108;p36">
              <a:extLst>
                <a:ext uri="{FF2B5EF4-FFF2-40B4-BE49-F238E27FC236}">
                  <a16:creationId xmlns:a16="http://schemas.microsoft.com/office/drawing/2014/main" id="{DD7EAD64-3159-4568-BAA9-39D85702C66A}"/>
                </a:ext>
              </a:extLst>
            </p:cNvPr>
            <p:cNvSpPr/>
            <p:nvPr/>
          </p:nvSpPr>
          <p:spPr>
            <a:xfrm>
              <a:off x="1992788" y="4112871"/>
              <a:ext cx="340978" cy="108306"/>
            </a:xfrm>
            <a:custGeom>
              <a:avLst/>
              <a:gdLst/>
              <a:ahLst/>
              <a:cxnLst/>
              <a:rect l="l" t="t" r="r" b="b"/>
              <a:pathLst>
                <a:path w="1826" h="580" extrusionOk="0">
                  <a:moveTo>
                    <a:pt x="741" y="0"/>
                  </a:moveTo>
                  <a:cubicBezTo>
                    <a:pt x="686" y="0"/>
                    <a:pt x="638" y="26"/>
                    <a:pt x="602" y="59"/>
                  </a:cubicBezTo>
                  <a:cubicBezTo>
                    <a:pt x="594" y="59"/>
                    <a:pt x="583" y="55"/>
                    <a:pt x="576" y="55"/>
                  </a:cubicBezTo>
                  <a:cubicBezTo>
                    <a:pt x="550" y="23"/>
                    <a:pt x="517" y="2"/>
                    <a:pt x="474" y="2"/>
                  </a:cubicBezTo>
                  <a:cubicBezTo>
                    <a:pt x="468" y="2"/>
                    <a:pt x="462" y="3"/>
                    <a:pt x="455" y="4"/>
                  </a:cubicBezTo>
                  <a:cubicBezTo>
                    <a:pt x="415" y="4"/>
                    <a:pt x="382" y="29"/>
                    <a:pt x="360" y="62"/>
                  </a:cubicBezTo>
                  <a:cubicBezTo>
                    <a:pt x="330" y="106"/>
                    <a:pt x="330" y="147"/>
                    <a:pt x="345" y="180"/>
                  </a:cubicBezTo>
                  <a:cubicBezTo>
                    <a:pt x="290" y="187"/>
                    <a:pt x="246" y="227"/>
                    <a:pt x="231" y="282"/>
                  </a:cubicBezTo>
                  <a:cubicBezTo>
                    <a:pt x="211" y="274"/>
                    <a:pt x="189" y="269"/>
                    <a:pt x="166" y="269"/>
                  </a:cubicBezTo>
                  <a:cubicBezTo>
                    <a:pt x="148" y="269"/>
                    <a:pt x="130" y="272"/>
                    <a:pt x="110" y="279"/>
                  </a:cubicBezTo>
                  <a:cubicBezTo>
                    <a:pt x="55" y="297"/>
                    <a:pt x="15" y="345"/>
                    <a:pt x="8" y="400"/>
                  </a:cubicBezTo>
                  <a:cubicBezTo>
                    <a:pt x="8" y="407"/>
                    <a:pt x="4" y="411"/>
                    <a:pt x="4" y="418"/>
                  </a:cubicBezTo>
                  <a:cubicBezTo>
                    <a:pt x="0" y="506"/>
                    <a:pt x="74" y="579"/>
                    <a:pt x="162" y="579"/>
                  </a:cubicBezTo>
                  <a:lnTo>
                    <a:pt x="1826" y="579"/>
                  </a:lnTo>
                  <a:cubicBezTo>
                    <a:pt x="1826" y="579"/>
                    <a:pt x="1408" y="539"/>
                    <a:pt x="1353" y="447"/>
                  </a:cubicBezTo>
                  <a:cubicBezTo>
                    <a:pt x="1353" y="444"/>
                    <a:pt x="1353" y="440"/>
                    <a:pt x="1353" y="440"/>
                  </a:cubicBezTo>
                  <a:cubicBezTo>
                    <a:pt x="1346" y="385"/>
                    <a:pt x="1313" y="337"/>
                    <a:pt x="1265" y="312"/>
                  </a:cubicBezTo>
                  <a:cubicBezTo>
                    <a:pt x="1240" y="301"/>
                    <a:pt x="1216" y="296"/>
                    <a:pt x="1193" y="296"/>
                  </a:cubicBezTo>
                  <a:cubicBezTo>
                    <a:pt x="1178" y="296"/>
                    <a:pt x="1164" y="298"/>
                    <a:pt x="1151" y="301"/>
                  </a:cubicBezTo>
                  <a:cubicBezTo>
                    <a:pt x="1126" y="227"/>
                    <a:pt x="1056" y="176"/>
                    <a:pt x="976" y="176"/>
                  </a:cubicBezTo>
                  <a:cubicBezTo>
                    <a:pt x="961" y="176"/>
                    <a:pt x="946" y="176"/>
                    <a:pt x="935" y="180"/>
                  </a:cubicBezTo>
                  <a:cubicBezTo>
                    <a:pt x="928" y="81"/>
                    <a:pt x="844" y="0"/>
                    <a:pt x="7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109;p36">
              <a:extLst>
                <a:ext uri="{FF2B5EF4-FFF2-40B4-BE49-F238E27FC236}">
                  <a16:creationId xmlns:a16="http://schemas.microsoft.com/office/drawing/2014/main" id="{DB2CBCD0-B35F-4276-B287-72D2DCD2DC41}"/>
                </a:ext>
              </a:extLst>
            </p:cNvPr>
            <p:cNvSpPr/>
            <p:nvPr/>
          </p:nvSpPr>
          <p:spPr>
            <a:xfrm>
              <a:off x="2558219" y="3523538"/>
              <a:ext cx="43883" cy="82163"/>
            </a:xfrm>
            <a:custGeom>
              <a:avLst/>
              <a:gdLst/>
              <a:ahLst/>
              <a:cxnLst/>
              <a:rect l="l" t="t" r="r" b="b"/>
              <a:pathLst>
                <a:path w="235" h="440" extrusionOk="0">
                  <a:moveTo>
                    <a:pt x="26" y="0"/>
                  </a:moveTo>
                  <a:lnTo>
                    <a:pt x="0" y="440"/>
                  </a:lnTo>
                  <a:lnTo>
                    <a:pt x="235" y="440"/>
                  </a:lnTo>
                  <a:lnTo>
                    <a:pt x="217" y="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110;p36">
              <a:extLst>
                <a:ext uri="{FF2B5EF4-FFF2-40B4-BE49-F238E27FC236}">
                  <a16:creationId xmlns:a16="http://schemas.microsoft.com/office/drawing/2014/main" id="{49486F45-E3DB-443C-96EB-F63385C5C861}"/>
                </a:ext>
              </a:extLst>
            </p:cNvPr>
            <p:cNvSpPr/>
            <p:nvPr/>
          </p:nvSpPr>
          <p:spPr>
            <a:xfrm>
              <a:off x="2361775" y="3350249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5" y="1"/>
                  </a:moveTo>
                  <a:cubicBezTo>
                    <a:pt x="100" y="1"/>
                    <a:pt x="4" y="124"/>
                    <a:pt x="0" y="272"/>
                  </a:cubicBezTo>
                  <a:cubicBezTo>
                    <a:pt x="0" y="426"/>
                    <a:pt x="92" y="554"/>
                    <a:pt x="209" y="554"/>
                  </a:cubicBezTo>
                  <a:cubicBezTo>
                    <a:pt x="211" y="554"/>
                    <a:pt x="213" y="554"/>
                    <a:pt x="214" y="554"/>
                  </a:cubicBezTo>
                  <a:cubicBezTo>
                    <a:pt x="329" y="554"/>
                    <a:pt x="426" y="431"/>
                    <a:pt x="429" y="283"/>
                  </a:cubicBezTo>
                  <a:cubicBezTo>
                    <a:pt x="433" y="129"/>
                    <a:pt x="337" y="1"/>
                    <a:pt x="220" y="1"/>
                  </a:cubicBezTo>
                  <a:cubicBezTo>
                    <a:pt x="219" y="1"/>
                    <a:pt x="217" y="1"/>
                    <a:pt x="215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111;p36">
              <a:extLst>
                <a:ext uri="{FF2B5EF4-FFF2-40B4-BE49-F238E27FC236}">
                  <a16:creationId xmlns:a16="http://schemas.microsoft.com/office/drawing/2014/main" id="{0B007C90-8D98-4164-B590-F46F8CC2DF09}"/>
                </a:ext>
              </a:extLst>
            </p:cNvPr>
            <p:cNvSpPr/>
            <p:nvPr/>
          </p:nvSpPr>
          <p:spPr>
            <a:xfrm>
              <a:off x="2723852" y="3357718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9" y="1"/>
                  </a:moveTo>
                  <a:cubicBezTo>
                    <a:pt x="104" y="1"/>
                    <a:pt x="8" y="121"/>
                    <a:pt x="4" y="272"/>
                  </a:cubicBezTo>
                  <a:cubicBezTo>
                    <a:pt x="0" y="426"/>
                    <a:pt x="96" y="551"/>
                    <a:pt x="213" y="555"/>
                  </a:cubicBezTo>
                  <a:cubicBezTo>
                    <a:pt x="215" y="555"/>
                    <a:pt x="216" y="555"/>
                    <a:pt x="218" y="555"/>
                  </a:cubicBezTo>
                  <a:cubicBezTo>
                    <a:pt x="333" y="555"/>
                    <a:pt x="429" y="431"/>
                    <a:pt x="433" y="280"/>
                  </a:cubicBezTo>
                  <a:cubicBezTo>
                    <a:pt x="433" y="129"/>
                    <a:pt x="341" y="1"/>
                    <a:pt x="224" y="1"/>
                  </a:cubicBezTo>
                  <a:cubicBezTo>
                    <a:pt x="222" y="1"/>
                    <a:pt x="221" y="1"/>
                    <a:pt x="219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112;p36">
              <a:extLst>
                <a:ext uri="{FF2B5EF4-FFF2-40B4-BE49-F238E27FC236}">
                  <a16:creationId xmlns:a16="http://schemas.microsoft.com/office/drawing/2014/main" id="{3795C042-529F-4705-ACD2-51E67DBE73EA}"/>
                </a:ext>
              </a:extLst>
            </p:cNvPr>
            <p:cNvSpPr/>
            <p:nvPr/>
          </p:nvSpPr>
          <p:spPr>
            <a:xfrm>
              <a:off x="2400055" y="3177707"/>
              <a:ext cx="365627" cy="386355"/>
            </a:xfrm>
            <a:custGeom>
              <a:avLst/>
              <a:gdLst/>
              <a:ahLst/>
              <a:cxnLst/>
              <a:rect l="l" t="t" r="r" b="b"/>
              <a:pathLst>
                <a:path w="1958" h="2069" extrusionOk="0">
                  <a:moveTo>
                    <a:pt x="1005" y="1"/>
                  </a:moveTo>
                  <a:cubicBezTo>
                    <a:pt x="906" y="1"/>
                    <a:pt x="807" y="16"/>
                    <a:pt x="715" y="41"/>
                  </a:cubicBezTo>
                  <a:cubicBezTo>
                    <a:pt x="704" y="45"/>
                    <a:pt x="697" y="45"/>
                    <a:pt x="686" y="49"/>
                  </a:cubicBezTo>
                  <a:cubicBezTo>
                    <a:pt x="679" y="52"/>
                    <a:pt x="675" y="52"/>
                    <a:pt x="668" y="56"/>
                  </a:cubicBezTo>
                  <a:cubicBezTo>
                    <a:pt x="668" y="56"/>
                    <a:pt x="664" y="56"/>
                    <a:pt x="660" y="60"/>
                  </a:cubicBezTo>
                  <a:cubicBezTo>
                    <a:pt x="657" y="60"/>
                    <a:pt x="653" y="60"/>
                    <a:pt x="649" y="63"/>
                  </a:cubicBezTo>
                  <a:cubicBezTo>
                    <a:pt x="642" y="63"/>
                    <a:pt x="635" y="67"/>
                    <a:pt x="631" y="71"/>
                  </a:cubicBezTo>
                  <a:cubicBezTo>
                    <a:pt x="616" y="74"/>
                    <a:pt x="605" y="82"/>
                    <a:pt x="591" y="85"/>
                  </a:cubicBezTo>
                  <a:cubicBezTo>
                    <a:pt x="580" y="89"/>
                    <a:pt x="572" y="96"/>
                    <a:pt x="561" y="100"/>
                  </a:cubicBezTo>
                  <a:cubicBezTo>
                    <a:pt x="554" y="104"/>
                    <a:pt x="550" y="107"/>
                    <a:pt x="543" y="111"/>
                  </a:cubicBezTo>
                  <a:cubicBezTo>
                    <a:pt x="536" y="111"/>
                    <a:pt x="532" y="115"/>
                    <a:pt x="528" y="118"/>
                  </a:cubicBezTo>
                  <a:cubicBezTo>
                    <a:pt x="473" y="148"/>
                    <a:pt x="426" y="177"/>
                    <a:pt x="378" y="217"/>
                  </a:cubicBezTo>
                  <a:cubicBezTo>
                    <a:pt x="371" y="221"/>
                    <a:pt x="367" y="228"/>
                    <a:pt x="360" y="232"/>
                  </a:cubicBezTo>
                  <a:cubicBezTo>
                    <a:pt x="349" y="239"/>
                    <a:pt x="338" y="250"/>
                    <a:pt x="330" y="258"/>
                  </a:cubicBezTo>
                  <a:cubicBezTo>
                    <a:pt x="327" y="261"/>
                    <a:pt x="319" y="265"/>
                    <a:pt x="316" y="272"/>
                  </a:cubicBezTo>
                  <a:cubicBezTo>
                    <a:pt x="312" y="276"/>
                    <a:pt x="305" y="280"/>
                    <a:pt x="301" y="283"/>
                  </a:cubicBezTo>
                  <a:cubicBezTo>
                    <a:pt x="264" y="320"/>
                    <a:pt x="231" y="360"/>
                    <a:pt x="198" y="404"/>
                  </a:cubicBezTo>
                  <a:lnTo>
                    <a:pt x="184" y="426"/>
                  </a:lnTo>
                  <a:cubicBezTo>
                    <a:pt x="180" y="433"/>
                    <a:pt x="176" y="441"/>
                    <a:pt x="169" y="448"/>
                  </a:cubicBezTo>
                  <a:cubicBezTo>
                    <a:pt x="165" y="455"/>
                    <a:pt x="162" y="463"/>
                    <a:pt x="158" y="470"/>
                  </a:cubicBezTo>
                  <a:cubicBezTo>
                    <a:pt x="151" y="481"/>
                    <a:pt x="143" y="492"/>
                    <a:pt x="136" y="503"/>
                  </a:cubicBezTo>
                  <a:cubicBezTo>
                    <a:pt x="129" y="514"/>
                    <a:pt x="125" y="525"/>
                    <a:pt x="118" y="536"/>
                  </a:cubicBezTo>
                  <a:cubicBezTo>
                    <a:pt x="114" y="547"/>
                    <a:pt x="110" y="554"/>
                    <a:pt x="103" y="565"/>
                  </a:cubicBezTo>
                  <a:cubicBezTo>
                    <a:pt x="103" y="573"/>
                    <a:pt x="100" y="576"/>
                    <a:pt x="96" y="584"/>
                  </a:cubicBezTo>
                  <a:cubicBezTo>
                    <a:pt x="92" y="591"/>
                    <a:pt x="92" y="598"/>
                    <a:pt x="89" y="606"/>
                  </a:cubicBezTo>
                  <a:cubicBezTo>
                    <a:pt x="85" y="609"/>
                    <a:pt x="85" y="613"/>
                    <a:pt x="85" y="617"/>
                  </a:cubicBezTo>
                  <a:cubicBezTo>
                    <a:pt x="81" y="620"/>
                    <a:pt x="81" y="624"/>
                    <a:pt x="78" y="628"/>
                  </a:cubicBezTo>
                  <a:cubicBezTo>
                    <a:pt x="78" y="631"/>
                    <a:pt x="74" y="635"/>
                    <a:pt x="74" y="639"/>
                  </a:cubicBezTo>
                  <a:cubicBezTo>
                    <a:pt x="70" y="646"/>
                    <a:pt x="70" y="653"/>
                    <a:pt x="67" y="661"/>
                  </a:cubicBezTo>
                  <a:cubicBezTo>
                    <a:pt x="63" y="668"/>
                    <a:pt x="63" y="675"/>
                    <a:pt x="59" y="683"/>
                  </a:cubicBezTo>
                  <a:cubicBezTo>
                    <a:pt x="59" y="686"/>
                    <a:pt x="56" y="694"/>
                    <a:pt x="56" y="697"/>
                  </a:cubicBezTo>
                  <a:cubicBezTo>
                    <a:pt x="52" y="701"/>
                    <a:pt x="52" y="708"/>
                    <a:pt x="52" y="712"/>
                  </a:cubicBezTo>
                  <a:cubicBezTo>
                    <a:pt x="48" y="716"/>
                    <a:pt x="48" y="719"/>
                    <a:pt x="48" y="719"/>
                  </a:cubicBezTo>
                  <a:cubicBezTo>
                    <a:pt x="48" y="727"/>
                    <a:pt x="45" y="730"/>
                    <a:pt x="45" y="738"/>
                  </a:cubicBezTo>
                  <a:cubicBezTo>
                    <a:pt x="41" y="745"/>
                    <a:pt x="41" y="752"/>
                    <a:pt x="37" y="763"/>
                  </a:cubicBezTo>
                  <a:cubicBezTo>
                    <a:pt x="37" y="771"/>
                    <a:pt x="34" y="778"/>
                    <a:pt x="34" y="785"/>
                  </a:cubicBezTo>
                  <a:cubicBezTo>
                    <a:pt x="34" y="789"/>
                    <a:pt x="30" y="793"/>
                    <a:pt x="30" y="796"/>
                  </a:cubicBezTo>
                  <a:cubicBezTo>
                    <a:pt x="30" y="804"/>
                    <a:pt x="30" y="807"/>
                    <a:pt x="26" y="815"/>
                  </a:cubicBezTo>
                  <a:cubicBezTo>
                    <a:pt x="26" y="815"/>
                    <a:pt x="26" y="818"/>
                    <a:pt x="26" y="818"/>
                  </a:cubicBezTo>
                  <a:cubicBezTo>
                    <a:pt x="26" y="826"/>
                    <a:pt x="26" y="833"/>
                    <a:pt x="23" y="840"/>
                  </a:cubicBezTo>
                  <a:cubicBezTo>
                    <a:pt x="23" y="840"/>
                    <a:pt x="23" y="844"/>
                    <a:pt x="23" y="848"/>
                  </a:cubicBezTo>
                  <a:cubicBezTo>
                    <a:pt x="23" y="851"/>
                    <a:pt x="23" y="855"/>
                    <a:pt x="23" y="862"/>
                  </a:cubicBezTo>
                  <a:cubicBezTo>
                    <a:pt x="23" y="866"/>
                    <a:pt x="19" y="873"/>
                    <a:pt x="19" y="877"/>
                  </a:cubicBezTo>
                  <a:cubicBezTo>
                    <a:pt x="19" y="881"/>
                    <a:pt x="19" y="881"/>
                    <a:pt x="19" y="884"/>
                  </a:cubicBezTo>
                  <a:cubicBezTo>
                    <a:pt x="19" y="892"/>
                    <a:pt x="19" y="895"/>
                    <a:pt x="19" y="903"/>
                  </a:cubicBezTo>
                  <a:cubicBezTo>
                    <a:pt x="15" y="910"/>
                    <a:pt x="15" y="917"/>
                    <a:pt x="15" y="925"/>
                  </a:cubicBezTo>
                  <a:cubicBezTo>
                    <a:pt x="15" y="936"/>
                    <a:pt x="15" y="943"/>
                    <a:pt x="15" y="954"/>
                  </a:cubicBezTo>
                  <a:lnTo>
                    <a:pt x="12" y="1170"/>
                  </a:lnTo>
                  <a:cubicBezTo>
                    <a:pt x="1" y="1654"/>
                    <a:pt x="385" y="2054"/>
                    <a:pt x="869" y="2065"/>
                  </a:cubicBezTo>
                  <a:lnTo>
                    <a:pt x="1060" y="2068"/>
                  </a:lnTo>
                  <a:cubicBezTo>
                    <a:pt x="1067" y="2069"/>
                    <a:pt x="1073" y="2069"/>
                    <a:pt x="1080" y="2069"/>
                  </a:cubicBezTo>
                  <a:cubicBezTo>
                    <a:pt x="1555" y="2069"/>
                    <a:pt x="1943" y="1688"/>
                    <a:pt x="1951" y="1211"/>
                  </a:cubicBezTo>
                  <a:lnTo>
                    <a:pt x="1958" y="994"/>
                  </a:lnTo>
                  <a:cubicBezTo>
                    <a:pt x="1958" y="892"/>
                    <a:pt x="1947" y="796"/>
                    <a:pt x="1918" y="705"/>
                  </a:cubicBezTo>
                  <a:cubicBezTo>
                    <a:pt x="1918" y="697"/>
                    <a:pt x="1914" y="690"/>
                    <a:pt x="1910" y="679"/>
                  </a:cubicBezTo>
                  <a:cubicBezTo>
                    <a:pt x="1866" y="536"/>
                    <a:pt x="1789" y="408"/>
                    <a:pt x="1687" y="302"/>
                  </a:cubicBezTo>
                  <a:cubicBezTo>
                    <a:pt x="1679" y="294"/>
                    <a:pt x="1672" y="287"/>
                    <a:pt x="1668" y="283"/>
                  </a:cubicBezTo>
                  <a:cubicBezTo>
                    <a:pt x="1661" y="276"/>
                    <a:pt x="1654" y="269"/>
                    <a:pt x="1646" y="261"/>
                  </a:cubicBezTo>
                  <a:cubicBezTo>
                    <a:pt x="1646" y="261"/>
                    <a:pt x="1643" y="261"/>
                    <a:pt x="1643" y="258"/>
                  </a:cubicBezTo>
                  <a:cubicBezTo>
                    <a:pt x="1474" y="104"/>
                    <a:pt x="1251" y="8"/>
                    <a:pt x="1005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113;p36">
              <a:extLst>
                <a:ext uri="{FF2B5EF4-FFF2-40B4-BE49-F238E27FC236}">
                  <a16:creationId xmlns:a16="http://schemas.microsoft.com/office/drawing/2014/main" id="{CA8EBDE6-1339-4782-BC8E-152585D077FD}"/>
                </a:ext>
              </a:extLst>
            </p:cNvPr>
            <p:cNvSpPr/>
            <p:nvPr/>
          </p:nvSpPr>
          <p:spPr>
            <a:xfrm>
              <a:off x="2402109" y="3177707"/>
              <a:ext cx="363573" cy="217173"/>
            </a:xfrm>
            <a:custGeom>
              <a:avLst/>
              <a:gdLst/>
              <a:ahLst/>
              <a:cxnLst/>
              <a:rect l="l" t="t" r="r" b="b"/>
              <a:pathLst>
                <a:path w="1947" h="1163" extrusionOk="0">
                  <a:moveTo>
                    <a:pt x="994" y="1"/>
                  </a:moveTo>
                  <a:cubicBezTo>
                    <a:pt x="895" y="1"/>
                    <a:pt x="796" y="16"/>
                    <a:pt x="704" y="41"/>
                  </a:cubicBezTo>
                  <a:cubicBezTo>
                    <a:pt x="693" y="45"/>
                    <a:pt x="686" y="49"/>
                    <a:pt x="675" y="49"/>
                  </a:cubicBezTo>
                  <a:cubicBezTo>
                    <a:pt x="668" y="52"/>
                    <a:pt x="664" y="52"/>
                    <a:pt x="657" y="56"/>
                  </a:cubicBezTo>
                  <a:cubicBezTo>
                    <a:pt x="657" y="56"/>
                    <a:pt x="653" y="56"/>
                    <a:pt x="649" y="60"/>
                  </a:cubicBezTo>
                  <a:cubicBezTo>
                    <a:pt x="646" y="60"/>
                    <a:pt x="642" y="60"/>
                    <a:pt x="638" y="63"/>
                  </a:cubicBezTo>
                  <a:cubicBezTo>
                    <a:pt x="631" y="67"/>
                    <a:pt x="624" y="67"/>
                    <a:pt x="620" y="71"/>
                  </a:cubicBezTo>
                  <a:cubicBezTo>
                    <a:pt x="605" y="74"/>
                    <a:pt x="594" y="82"/>
                    <a:pt x="580" y="85"/>
                  </a:cubicBezTo>
                  <a:cubicBezTo>
                    <a:pt x="569" y="89"/>
                    <a:pt x="561" y="96"/>
                    <a:pt x="550" y="100"/>
                  </a:cubicBezTo>
                  <a:cubicBezTo>
                    <a:pt x="543" y="104"/>
                    <a:pt x="539" y="107"/>
                    <a:pt x="532" y="111"/>
                  </a:cubicBezTo>
                  <a:cubicBezTo>
                    <a:pt x="525" y="111"/>
                    <a:pt x="521" y="115"/>
                    <a:pt x="517" y="118"/>
                  </a:cubicBezTo>
                  <a:cubicBezTo>
                    <a:pt x="462" y="148"/>
                    <a:pt x="415" y="177"/>
                    <a:pt x="367" y="217"/>
                  </a:cubicBezTo>
                  <a:cubicBezTo>
                    <a:pt x="360" y="221"/>
                    <a:pt x="356" y="228"/>
                    <a:pt x="349" y="232"/>
                  </a:cubicBezTo>
                  <a:cubicBezTo>
                    <a:pt x="341" y="239"/>
                    <a:pt x="330" y="247"/>
                    <a:pt x="323" y="254"/>
                  </a:cubicBezTo>
                  <a:cubicBezTo>
                    <a:pt x="323" y="254"/>
                    <a:pt x="319" y="258"/>
                    <a:pt x="319" y="258"/>
                  </a:cubicBezTo>
                  <a:cubicBezTo>
                    <a:pt x="316" y="261"/>
                    <a:pt x="308" y="269"/>
                    <a:pt x="305" y="272"/>
                  </a:cubicBezTo>
                  <a:cubicBezTo>
                    <a:pt x="301" y="276"/>
                    <a:pt x="294" y="280"/>
                    <a:pt x="290" y="283"/>
                  </a:cubicBezTo>
                  <a:cubicBezTo>
                    <a:pt x="253" y="320"/>
                    <a:pt x="220" y="360"/>
                    <a:pt x="187" y="404"/>
                  </a:cubicBezTo>
                  <a:lnTo>
                    <a:pt x="173" y="426"/>
                  </a:lnTo>
                  <a:cubicBezTo>
                    <a:pt x="169" y="433"/>
                    <a:pt x="165" y="441"/>
                    <a:pt x="158" y="448"/>
                  </a:cubicBezTo>
                  <a:cubicBezTo>
                    <a:pt x="154" y="455"/>
                    <a:pt x="151" y="463"/>
                    <a:pt x="147" y="470"/>
                  </a:cubicBezTo>
                  <a:cubicBezTo>
                    <a:pt x="140" y="481"/>
                    <a:pt x="132" y="492"/>
                    <a:pt x="125" y="503"/>
                  </a:cubicBezTo>
                  <a:cubicBezTo>
                    <a:pt x="118" y="514"/>
                    <a:pt x="114" y="525"/>
                    <a:pt x="107" y="536"/>
                  </a:cubicBezTo>
                  <a:cubicBezTo>
                    <a:pt x="103" y="547"/>
                    <a:pt x="99" y="554"/>
                    <a:pt x="92" y="565"/>
                  </a:cubicBezTo>
                  <a:cubicBezTo>
                    <a:pt x="92" y="573"/>
                    <a:pt x="89" y="576"/>
                    <a:pt x="85" y="584"/>
                  </a:cubicBezTo>
                  <a:cubicBezTo>
                    <a:pt x="81" y="591"/>
                    <a:pt x="81" y="598"/>
                    <a:pt x="78" y="606"/>
                  </a:cubicBezTo>
                  <a:cubicBezTo>
                    <a:pt x="74" y="609"/>
                    <a:pt x="74" y="613"/>
                    <a:pt x="74" y="617"/>
                  </a:cubicBezTo>
                  <a:cubicBezTo>
                    <a:pt x="70" y="620"/>
                    <a:pt x="70" y="624"/>
                    <a:pt x="67" y="628"/>
                  </a:cubicBezTo>
                  <a:cubicBezTo>
                    <a:pt x="67" y="631"/>
                    <a:pt x="63" y="635"/>
                    <a:pt x="63" y="639"/>
                  </a:cubicBezTo>
                  <a:cubicBezTo>
                    <a:pt x="59" y="646"/>
                    <a:pt x="59" y="653"/>
                    <a:pt x="56" y="661"/>
                  </a:cubicBezTo>
                  <a:cubicBezTo>
                    <a:pt x="52" y="668"/>
                    <a:pt x="52" y="675"/>
                    <a:pt x="48" y="683"/>
                  </a:cubicBezTo>
                  <a:cubicBezTo>
                    <a:pt x="48" y="686"/>
                    <a:pt x="45" y="694"/>
                    <a:pt x="45" y="697"/>
                  </a:cubicBezTo>
                  <a:cubicBezTo>
                    <a:pt x="41" y="701"/>
                    <a:pt x="41" y="708"/>
                    <a:pt x="41" y="712"/>
                  </a:cubicBezTo>
                  <a:cubicBezTo>
                    <a:pt x="37" y="716"/>
                    <a:pt x="37" y="719"/>
                    <a:pt x="37" y="719"/>
                  </a:cubicBezTo>
                  <a:cubicBezTo>
                    <a:pt x="37" y="727"/>
                    <a:pt x="34" y="730"/>
                    <a:pt x="34" y="738"/>
                  </a:cubicBezTo>
                  <a:cubicBezTo>
                    <a:pt x="30" y="745"/>
                    <a:pt x="30" y="752"/>
                    <a:pt x="26" y="763"/>
                  </a:cubicBezTo>
                  <a:cubicBezTo>
                    <a:pt x="26" y="771"/>
                    <a:pt x="23" y="778"/>
                    <a:pt x="23" y="785"/>
                  </a:cubicBezTo>
                  <a:cubicBezTo>
                    <a:pt x="23" y="789"/>
                    <a:pt x="19" y="793"/>
                    <a:pt x="19" y="796"/>
                  </a:cubicBezTo>
                  <a:cubicBezTo>
                    <a:pt x="19" y="804"/>
                    <a:pt x="19" y="807"/>
                    <a:pt x="15" y="815"/>
                  </a:cubicBezTo>
                  <a:cubicBezTo>
                    <a:pt x="15" y="815"/>
                    <a:pt x="15" y="818"/>
                    <a:pt x="15" y="818"/>
                  </a:cubicBezTo>
                  <a:cubicBezTo>
                    <a:pt x="15" y="826"/>
                    <a:pt x="15" y="833"/>
                    <a:pt x="12" y="840"/>
                  </a:cubicBezTo>
                  <a:cubicBezTo>
                    <a:pt x="12" y="840"/>
                    <a:pt x="12" y="844"/>
                    <a:pt x="12" y="848"/>
                  </a:cubicBezTo>
                  <a:cubicBezTo>
                    <a:pt x="12" y="851"/>
                    <a:pt x="12" y="855"/>
                    <a:pt x="12" y="862"/>
                  </a:cubicBezTo>
                  <a:cubicBezTo>
                    <a:pt x="12" y="866"/>
                    <a:pt x="8" y="873"/>
                    <a:pt x="8" y="877"/>
                  </a:cubicBezTo>
                  <a:cubicBezTo>
                    <a:pt x="8" y="881"/>
                    <a:pt x="8" y="881"/>
                    <a:pt x="8" y="884"/>
                  </a:cubicBezTo>
                  <a:cubicBezTo>
                    <a:pt x="8" y="892"/>
                    <a:pt x="8" y="895"/>
                    <a:pt x="8" y="903"/>
                  </a:cubicBezTo>
                  <a:cubicBezTo>
                    <a:pt x="4" y="910"/>
                    <a:pt x="4" y="917"/>
                    <a:pt x="4" y="925"/>
                  </a:cubicBezTo>
                  <a:cubicBezTo>
                    <a:pt x="4" y="936"/>
                    <a:pt x="4" y="943"/>
                    <a:pt x="4" y="954"/>
                  </a:cubicBezTo>
                  <a:lnTo>
                    <a:pt x="1" y="1123"/>
                  </a:lnTo>
                  <a:cubicBezTo>
                    <a:pt x="48" y="1123"/>
                    <a:pt x="92" y="1086"/>
                    <a:pt x="92" y="1035"/>
                  </a:cubicBezTo>
                  <a:lnTo>
                    <a:pt x="92" y="1013"/>
                  </a:lnTo>
                  <a:cubicBezTo>
                    <a:pt x="96" y="778"/>
                    <a:pt x="198" y="569"/>
                    <a:pt x="363" y="419"/>
                  </a:cubicBezTo>
                  <a:cubicBezTo>
                    <a:pt x="378" y="408"/>
                    <a:pt x="393" y="393"/>
                    <a:pt x="407" y="382"/>
                  </a:cubicBezTo>
                  <a:cubicBezTo>
                    <a:pt x="433" y="360"/>
                    <a:pt x="464" y="349"/>
                    <a:pt x="496" y="349"/>
                  </a:cubicBezTo>
                  <a:cubicBezTo>
                    <a:pt x="527" y="349"/>
                    <a:pt x="560" y="360"/>
                    <a:pt x="587" y="382"/>
                  </a:cubicBezTo>
                  <a:cubicBezTo>
                    <a:pt x="671" y="444"/>
                    <a:pt x="818" y="488"/>
                    <a:pt x="983" y="492"/>
                  </a:cubicBezTo>
                  <a:cubicBezTo>
                    <a:pt x="991" y="492"/>
                    <a:pt x="998" y="492"/>
                    <a:pt x="1006" y="492"/>
                  </a:cubicBezTo>
                  <a:cubicBezTo>
                    <a:pt x="1165" y="492"/>
                    <a:pt x="1302" y="456"/>
                    <a:pt x="1386" y="397"/>
                  </a:cubicBezTo>
                  <a:cubicBezTo>
                    <a:pt x="1411" y="379"/>
                    <a:pt x="1440" y="370"/>
                    <a:pt x="1469" y="370"/>
                  </a:cubicBezTo>
                  <a:cubicBezTo>
                    <a:pt x="1505" y="370"/>
                    <a:pt x="1541" y="383"/>
                    <a:pt x="1569" y="408"/>
                  </a:cubicBezTo>
                  <a:cubicBezTo>
                    <a:pt x="1749" y="565"/>
                    <a:pt x="1863" y="796"/>
                    <a:pt x="1855" y="1046"/>
                  </a:cubicBezTo>
                  <a:lnTo>
                    <a:pt x="1855" y="1071"/>
                  </a:lnTo>
                  <a:cubicBezTo>
                    <a:pt x="1855" y="1119"/>
                    <a:pt x="1892" y="1163"/>
                    <a:pt x="1943" y="1163"/>
                  </a:cubicBezTo>
                  <a:lnTo>
                    <a:pt x="1947" y="994"/>
                  </a:lnTo>
                  <a:cubicBezTo>
                    <a:pt x="1947" y="892"/>
                    <a:pt x="1936" y="796"/>
                    <a:pt x="1907" y="705"/>
                  </a:cubicBezTo>
                  <a:cubicBezTo>
                    <a:pt x="1907" y="697"/>
                    <a:pt x="1903" y="690"/>
                    <a:pt x="1899" y="679"/>
                  </a:cubicBezTo>
                  <a:cubicBezTo>
                    <a:pt x="1855" y="536"/>
                    <a:pt x="1778" y="408"/>
                    <a:pt x="1676" y="302"/>
                  </a:cubicBezTo>
                  <a:cubicBezTo>
                    <a:pt x="1668" y="294"/>
                    <a:pt x="1661" y="287"/>
                    <a:pt x="1657" y="283"/>
                  </a:cubicBezTo>
                  <a:cubicBezTo>
                    <a:pt x="1650" y="276"/>
                    <a:pt x="1643" y="269"/>
                    <a:pt x="1635" y="261"/>
                  </a:cubicBezTo>
                  <a:cubicBezTo>
                    <a:pt x="1635" y="261"/>
                    <a:pt x="1632" y="261"/>
                    <a:pt x="1632" y="258"/>
                  </a:cubicBezTo>
                  <a:cubicBezTo>
                    <a:pt x="1606" y="236"/>
                    <a:pt x="1580" y="214"/>
                    <a:pt x="1555" y="195"/>
                  </a:cubicBezTo>
                  <a:cubicBezTo>
                    <a:pt x="1397" y="78"/>
                    <a:pt x="1203" y="8"/>
                    <a:pt x="994" y="1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114;p36">
              <a:extLst>
                <a:ext uri="{FF2B5EF4-FFF2-40B4-BE49-F238E27FC236}">
                  <a16:creationId xmlns:a16="http://schemas.microsoft.com/office/drawing/2014/main" id="{F3E62730-4F4E-4EDA-9A1D-01638E1C5616}"/>
                </a:ext>
              </a:extLst>
            </p:cNvPr>
            <p:cNvSpPr/>
            <p:nvPr/>
          </p:nvSpPr>
          <p:spPr>
            <a:xfrm>
              <a:off x="2388478" y="3142788"/>
              <a:ext cx="425196" cy="186735"/>
            </a:xfrm>
            <a:custGeom>
              <a:avLst/>
              <a:gdLst/>
              <a:ahLst/>
              <a:cxnLst/>
              <a:rect l="l" t="t" r="r" b="b"/>
              <a:pathLst>
                <a:path w="2277" h="1000" extrusionOk="0">
                  <a:moveTo>
                    <a:pt x="1496" y="0"/>
                  </a:moveTo>
                  <a:cubicBezTo>
                    <a:pt x="1457" y="0"/>
                    <a:pt x="1418" y="2"/>
                    <a:pt x="1378" y="5"/>
                  </a:cubicBezTo>
                  <a:cubicBezTo>
                    <a:pt x="1071" y="30"/>
                    <a:pt x="799" y="118"/>
                    <a:pt x="656" y="250"/>
                  </a:cubicBezTo>
                  <a:cubicBezTo>
                    <a:pt x="649" y="243"/>
                    <a:pt x="642" y="239"/>
                    <a:pt x="634" y="232"/>
                  </a:cubicBezTo>
                  <a:cubicBezTo>
                    <a:pt x="603" y="211"/>
                    <a:pt x="566" y="201"/>
                    <a:pt x="526" y="201"/>
                  </a:cubicBezTo>
                  <a:cubicBezTo>
                    <a:pt x="406" y="201"/>
                    <a:pt x="259" y="291"/>
                    <a:pt x="154" y="445"/>
                  </a:cubicBezTo>
                  <a:cubicBezTo>
                    <a:pt x="15" y="646"/>
                    <a:pt x="0" y="881"/>
                    <a:pt x="125" y="969"/>
                  </a:cubicBezTo>
                  <a:cubicBezTo>
                    <a:pt x="157" y="990"/>
                    <a:pt x="194" y="1000"/>
                    <a:pt x="235" y="1000"/>
                  </a:cubicBezTo>
                  <a:cubicBezTo>
                    <a:pt x="355" y="1000"/>
                    <a:pt x="502" y="910"/>
                    <a:pt x="609" y="756"/>
                  </a:cubicBezTo>
                  <a:cubicBezTo>
                    <a:pt x="631" y="723"/>
                    <a:pt x="653" y="686"/>
                    <a:pt x="667" y="650"/>
                  </a:cubicBezTo>
                  <a:cubicBezTo>
                    <a:pt x="796" y="736"/>
                    <a:pt x="1017" y="788"/>
                    <a:pt x="1278" y="788"/>
                  </a:cubicBezTo>
                  <a:cubicBezTo>
                    <a:pt x="1330" y="788"/>
                    <a:pt x="1383" y="786"/>
                    <a:pt x="1437" y="782"/>
                  </a:cubicBezTo>
                  <a:cubicBezTo>
                    <a:pt x="1906" y="745"/>
                    <a:pt x="2277" y="555"/>
                    <a:pt x="2258" y="357"/>
                  </a:cubicBezTo>
                  <a:cubicBezTo>
                    <a:pt x="2245" y="175"/>
                    <a:pt x="1915" y="0"/>
                    <a:pt x="1496" y="0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115;p36">
              <a:extLst>
                <a:ext uri="{FF2B5EF4-FFF2-40B4-BE49-F238E27FC236}">
                  <a16:creationId xmlns:a16="http://schemas.microsoft.com/office/drawing/2014/main" id="{599FE7B8-10AB-44AA-99AA-5E635E483262}"/>
                </a:ext>
              </a:extLst>
            </p:cNvPr>
            <p:cNvSpPr/>
            <p:nvPr/>
          </p:nvSpPr>
          <p:spPr>
            <a:xfrm>
              <a:off x="2457569" y="3390023"/>
              <a:ext cx="5042" cy="4295"/>
            </a:xfrm>
            <a:custGeom>
              <a:avLst/>
              <a:gdLst/>
              <a:ahLst/>
              <a:cxnLst/>
              <a:rect l="l" t="t" r="r" b="b"/>
              <a:pathLst>
                <a:path w="27" h="23" extrusionOk="0">
                  <a:moveTo>
                    <a:pt x="11" y="0"/>
                  </a:moveTo>
                  <a:cubicBezTo>
                    <a:pt x="8" y="0"/>
                    <a:pt x="0" y="8"/>
                    <a:pt x="0" y="11"/>
                  </a:cubicBezTo>
                  <a:cubicBezTo>
                    <a:pt x="0" y="19"/>
                    <a:pt x="8" y="22"/>
                    <a:pt x="11" y="22"/>
                  </a:cubicBezTo>
                  <a:cubicBezTo>
                    <a:pt x="19" y="22"/>
                    <a:pt x="26" y="19"/>
                    <a:pt x="26" y="11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116;p36">
              <a:extLst>
                <a:ext uri="{FF2B5EF4-FFF2-40B4-BE49-F238E27FC236}">
                  <a16:creationId xmlns:a16="http://schemas.microsoft.com/office/drawing/2014/main" id="{4D9D0E90-43FF-4D88-B4E6-73521EFBC006}"/>
                </a:ext>
              </a:extLst>
            </p:cNvPr>
            <p:cNvSpPr/>
            <p:nvPr/>
          </p:nvSpPr>
          <p:spPr>
            <a:xfrm>
              <a:off x="2479417" y="3396186"/>
              <a:ext cx="5789" cy="5602"/>
            </a:xfrm>
            <a:custGeom>
              <a:avLst/>
              <a:gdLst/>
              <a:ahLst/>
              <a:cxnLst/>
              <a:rect l="l" t="t" r="r" b="b"/>
              <a:pathLst>
                <a:path w="31" h="30" extrusionOk="0">
                  <a:moveTo>
                    <a:pt x="15" y="0"/>
                  </a:moveTo>
                  <a:cubicBezTo>
                    <a:pt x="8" y="0"/>
                    <a:pt x="1" y="8"/>
                    <a:pt x="1" y="15"/>
                  </a:cubicBezTo>
                  <a:cubicBezTo>
                    <a:pt x="1" y="22"/>
                    <a:pt x="8" y="30"/>
                    <a:pt x="15" y="30"/>
                  </a:cubicBezTo>
                  <a:cubicBezTo>
                    <a:pt x="23" y="30"/>
                    <a:pt x="30" y="22"/>
                    <a:pt x="30" y="15"/>
                  </a:cubicBezTo>
                  <a:cubicBezTo>
                    <a:pt x="30" y="8"/>
                    <a:pt x="23" y="0"/>
                    <a:pt x="15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117;p36">
              <a:extLst>
                <a:ext uri="{FF2B5EF4-FFF2-40B4-BE49-F238E27FC236}">
                  <a16:creationId xmlns:a16="http://schemas.microsoft.com/office/drawing/2014/main" id="{6C952D2A-56DF-4334-A56E-1EE0C23A2B4E}"/>
                </a:ext>
              </a:extLst>
            </p:cNvPr>
            <p:cNvSpPr/>
            <p:nvPr/>
          </p:nvSpPr>
          <p:spPr>
            <a:xfrm>
              <a:off x="2462984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9" y="1"/>
                  </a:moveTo>
                  <a:cubicBezTo>
                    <a:pt x="8" y="1"/>
                    <a:pt x="1" y="8"/>
                    <a:pt x="1" y="15"/>
                  </a:cubicBezTo>
                  <a:cubicBezTo>
                    <a:pt x="1" y="23"/>
                    <a:pt x="8" y="30"/>
                    <a:pt x="19" y="30"/>
                  </a:cubicBezTo>
                  <a:cubicBezTo>
                    <a:pt x="26" y="30"/>
                    <a:pt x="34" y="23"/>
                    <a:pt x="34" y="15"/>
                  </a:cubicBezTo>
                  <a:cubicBezTo>
                    <a:pt x="34" y="8"/>
                    <a:pt x="26" y="1"/>
                    <a:pt x="19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118;p36">
              <a:extLst>
                <a:ext uri="{FF2B5EF4-FFF2-40B4-BE49-F238E27FC236}">
                  <a16:creationId xmlns:a16="http://schemas.microsoft.com/office/drawing/2014/main" id="{7ABCE04D-2244-45F9-9008-9736C76BF3D2}"/>
                </a:ext>
              </a:extLst>
            </p:cNvPr>
            <p:cNvSpPr/>
            <p:nvPr/>
          </p:nvSpPr>
          <p:spPr>
            <a:xfrm>
              <a:off x="2703311" y="3390023"/>
              <a:ext cx="4295" cy="429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0"/>
                  </a:moveTo>
                  <a:cubicBezTo>
                    <a:pt x="4" y="0"/>
                    <a:pt x="0" y="8"/>
                    <a:pt x="0" y="11"/>
                  </a:cubicBezTo>
                  <a:cubicBezTo>
                    <a:pt x="0" y="19"/>
                    <a:pt x="4" y="22"/>
                    <a:pt x="11" y="22"/>
                  </a:cubicBezTo>
                  <a:cubicBezTo>
                    <a:pt x="15" y="22"/>
                    <a:pt x="22" y="19"/>
                    <a:pt x="22" y="11"/>
                  </a:cubicBezTo>
                  <a:cubicBezTo>
                    <a:pt x="22" y="8"/>
                    <a:pt x="15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119;p36">
              <a:extLst>
                <a:ext uri="{FF2B5EF4-FFF2-40B4-BE49-F238E27FC236}">
                  <a16:creationId xmlns:a16="http://schemas.microsoft.com/office/drawing/2014/main" id="{DCDEB6A0-2564-48C1-BF4E-AD67A63B3662}"/>
                </a:ext>
              </a:extLst>
            </p:cNvPr>
            <p:cNvSpPr/>
            <p:nvPr/>
          </p:nvSpPr>
          <p:spPr>
            <a:xfrm>
              <a:off x="2680716" y="3396186"/>
              <a:ext cx="5042" cy="5602"/>
            </a:xfrm>
            <a:custGeom>
              <a:avLst/>
              <a:gdLst/>
              <a:ahLst/>
              <a:cxnLst/>
              <a:rect l="l" t="t" r="r" b="b"/>
              <a:pathLst>
                <a:path w="27" h="30" extrusionOk="0">
                  <a:moveTo>
                    <a:pt x="11" y="0"/>
                  </a:moveTo>
                  <a:cubicBezTo>
                    <a:pt x="4" y="0"/>
                    <a:pt x="0" y="8"/>
                    <a:pt x="0" y="15"/>
                  </a:cubicBezTo>
                  <a:cubicBezTo>
                    <a:pt x="0" y="22"/>
                    <a:pt x="4" y="30"/>
                    <a:pt x="11" y="30"/>
                  </a:cubicBezTo>
                  <a:cubicBezTo>
                    <a:pt x="19" y="30"/>
                    <a:pt x="26" y="22"/>
                    <a:pt x="26" y="15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120;p36">
              <a:extLst>
                <a:ext uri="{FF2B5EF4-FFF2-40B4-BE49-F238E27FC236}">
                  <a16:creationId xmlns:a16="http://schemas.microsoft.com/office/drawing/2014/main" id="{49176C56-D05B-4CBA-B479-5018BF70925B}"/>
                </a:ext>
              </a:extLst>
            </p:cNvPr>
            <p:cNvSpPr/>
            <p:nvPr/>
          </p:nvSpPr>
          <p:spPr>
            <a:xfrm>
              <a:off x="2695842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8" y="1"/>
                  </a:moveTo>
                  <a:cubicBezTo>
                    <a:pt x="7" y="1"/>
                    <a:pt x="0" y="8"/>
                    <a:pt x="0" y="15"/>
                  </a:cubicBezTo>
                  <a:cubicBezTo>
                    <a:pt x="0" y="23"/>
                    <a:pt x="7" y="30"/>
                    <a:pt x="18" y="30"/>
                  </a:cubicBezTo>
                  <a:cubicBezTo>
                    <a:pt x="26" y="30"/>
                    <a:pt x="33" y="23"/>
                    <a:pt x="33" y="15"/>
                  </a:cubicBezTo>
                  <a:cubicBezTo>
                    <a:pt x="33" y="8"/>
                    <a:pt x="26" y="1"/>
                    <a:pt x="18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121;p36">
              <a:extLst>
                <a:ext uri="{FF2B5EF4-FFF2-40B4-BE49-F238E27FC236}">
                  <a16:creationId xmlns:a16="http://schemas.microsoft.com/office/drawing/2014/main" id="{6420C1F9-D4B8-4164-AF0B-4CAADE4134AA}"/>
                </a:ext>
              </a:extLst>
            </p:cNvPr>
            <p:cNvSpPr/>
            <p:nvPr/>
          </p:nvSpPr>
          <p:spPr>
            <a:xfrm>
              <a:off x="3368644" y="3297590"/>
              <a:ext cx="424635" cy="306432"/>
            </a:xfrm>
            <a:custGeom>
              <a:avLst/>
              <a:gdLst/>
              <a:ahLst/>
              <a:cxnLst/>
              <a:rect l="l" t="t" r="r" b="b"/>
              <a:pathLst>
                <a:path w="2274" h="1641" extrusionOk="0">
                  <a:moveTo>
                    <a:pt x="484" y="0"/>
                  </a:moveTo>
                  <a:lnTo>
                    <a:pt x="165" y="580"/>
                  </a:lnTo>
                  <a:cubicBezTo>
                    <a:pt x="147" y="602"/>
                    <a:pt x="132" y="627"/>
                    <a:pt x="118" y="653"/>
                  </a:cubicBezTo>
                  <a:cubicBezTo>
                    <a:pt x="0" y="877"/>
                    <a:pt x="74" y="1151"/>
                    <a:pt x="279" y="1269"/>
                  </a:cubicBezTo>
                  <a:cubicBezTo>
                    <a:pt x="340" y="1303"/>
                    <a:pt x="406" y="1319"/>
                    <a:pt x="471" y="1319"/>
                  </a:cubicBezTo>
                  <a:cubicBezTo>
                    <a:pt x="547" y="1319"/>
                    <a:pt x="623" y="1297"/>
                    <a:pt x="690" y="1258"/>
                  </a:cubicBezTo>
                  <a:cubicBezTo>
                    <a:pt x="719" y="1368"/>
                    <a:pt x="788" y="1463"/>
                    <a:pt x="891" y="1522"/>
                  </a:cubicBezTo>
                  <a:cubicBezTo>
                    <a:pt x="952" y="1556"/>
                    <a:pt x="1018" y="1573"/>
                    <a:pt x="1084" y="1573"/>
                  </a:cubicBezTo>
                  <a:cubicBezTo>
                    <a:pt x="1220" y="1573"/>
                    <a:pt x="1353" y="1503"/>
                    <a:pt x="1437" y="1382"/>
                  </a:cubicBezTo>
                  <a:cubicBezTo>
                    <a:pt x="1474" y="1467"/>
                    <a:pt x="1536" y="1540"/>
                    <a:pt x="1621" y="1588"/>
                  </a:cubicBezTo>
                  <a:cubicBezTo>
                    <a:pt x="1682" y="1623"/>
                    <a:pt x="1749" y="1640"/>
                    <a:pt x="1816" y="1640"/>
                  </a:cubicBezTo>
                  <a:cubicBezTo>
                    <a:pt x="1968" y="1640"/>
                    <a:pt x="2118" y="1552"/>
                    <a:pt x="2200" y="1397"/>
                  </a:cubicBezTo>
                  <a:cubicBezTo>
                    <a:pt x="2233" y="1338"/>
                    <a:pt x="2251" y="1272"/>
                    <a:pt x="2255" y="1210"/>
                  </a:cubicBezTo>
                  <a:cubicBezTo>
                    <a:pt x="2258" y="1173"/>
                    <a:pt x="2255" y="1140"/>
                    <a:pt x="2251" y="1107"/>
                  </a:cubicBezTo>
                  <a:lnTo>
                    <a:pt x="2273" y="462"/>
                  </a:lnTo>
                  <a:lnTo>
                    <a:pt x="484" y="0"/>
                  </a:ln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122;p36">
              <a:extLst>
                <a:ext uri="{FF2B5EF4-FFF2-40B4-BE49-F238E27FC236}">
                  <a16:creationId xmlns:a16="http://schemas.microsoft.com/office/drawing/2014/main" id="{6B0BE3E2-3D0F-44A3-911B-0B7AE025A372}"/>
                </a:ext>
              </a:extLst>
            </p:cNvPr>
            <p:cNvSpPr/>
            <p:nvPr/>
          </p:nvSpPr>
          <p:spPr>
            <a:xfrm>
              <a:off x="3398708" y="3374151"/>
              <a:ext cx="61809" cy="60689"/>
            </a:xfrm>
            <a:custGeom>
              <a:avLst/>
              <a:gdLst/>
              <a:ahLst/>
              <a:cxnLst/>
              <a:rect l="l" t="t" r="r" b="b"/>
              <a:pathLst>
                <a:path w="331" h="325" extrusionOk="0">
                  <a:moveTo>
                    <a:pt x="70" y="1"/>
                  </a:moveTo>
                  <a:cubicBezTo>
                    <a:pt x="37" y="45"/>
                    <a:pt x="1" y="93"/>
                    <a:pt x="15" y="148"/>
                  </a:cubicBezTo>
                  <a:cubicBezTo>
                    <a:pt x="23" y="188"/>
                    <a:pt x="59" y="217"/>
                    <a:pt x="96" y="239"/>
                  </a:cubicBezTo>
                  <a:cubicBezTo>
                    <a:pt x="114" y="254"/>
                    <a:pt x="136" y="269"/>
                    <a:pt x="155" y="283"/>
                  </a:cubicBezTo>
                  <a:cubicBezTo>
                    <a:pt x="184" y="304"/>
                    <a:pt x="218" y="324"/>
                    <a:pt x="251" y="324"/>
                  </a:cubicBezTo>
                  <a:cubicBezTo>
                    <a:pt x="259" y="324"/>
                    <a:pt x="267" y="323"/>
                    <a:pt x="276" y="320"/>
                  </a:cubicBezTo>
                  <a:cubicBezTo>
                    <a:pt x="298" y="309"/>
                    <a:pt x="312" y="291"/>
                    <a:pt x="320" y="265"/>
                  </a:cubicBezTo>
                  <a:cubicBezTo>
                    <a:pt x="331" y="243"/>
                    <a:pt x="331" y="221"/>
                    <a:pt x="327" y="195"/>
                  </a:cubicBezTo>
                  <a:cubicBezTo>
                    <a:pt x="327" y="184"/>
                    <a:pt x="327" y="170"/>
                    <a:pt x="323" y="159"/>
                  </a:cubicBezTo>
                  <a:cubicBezTo>
                    <a:pt x="320" y="144"/>
                    <a:pt x="316" y="133"/>
                    <a:pt x="309" y="118"/>
                  </a:cubicBezTo>
                  <a:cubicBezTo>
                    <a:pt x="272" y="45"/>
                    <a:pt x="147" y="34"/>
                    <a:pt x="70" y="1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123;p36">
              <a:extLst>
                <a:ext uri="{FF2B5EF4-FFF2-40B4-BE49-F238E27FC236}">
                  <a16:creationId xmlns:a16="http://schemas.microsoft.com/office/drawing/2014/main" id="{9C5C047D-FE54-48F6-8EC8-F95FDF52A66E}"/>
                </a:ext>
              </a:extLst>
            </p:cNvPr>
            <p:cNvSpPr/>
            <p:nvPr/>
          </p:nvSpPr>
          <p:spPr>
            <a:xfrm>
              <a:off x="3727360" y="3469759"/>
              <a:ext cx="68532" cy="44630"/>
            </a:xfrm>
            <a:custGeom>
              <a:avLst/>
              <a:gdLst/>
              <a:ahLst/>
              <a:cxnLst/>
              <a:rect l="l" t="t" r="r" b="b"/>
              <a:pathLst>
                <a:path w="367" h="239" extrusionOk="0">
                  <a:moveTo>
                    <a:pt x="159" y="0"/>
                  </a:moveTo>
                  <a:cubicBezTo>
                    <a:pt x="135" y="0"/>
                    <a:pt x="112" y="5"/>
                    <a:pt x="92" y="17"/>
                  </a:cubicBezTo>
                  <a:cubicBezTo>
                    <a:pt x="81" y="24"/>
                    <a:pt x="70" y="35"/>
                    <a:pt x="62" y="42"/>
                  </a:cubicBezTo>
                  <a:cubicBezTo>
                    <a:pt x="51" y="53"/>
                    <a:pt x="44" y="64"/>
                    <a:pt x="37" y="72"/>
                  </a:cubicBezTo>
                  <a:cubicBezTo>
                    <a:pt x="22" y="94"/>
                    <a:pt x="11" y="112"/>
                    <a:pt x="4" y="138"/>
                  </a:cubicBezTo>
                  <a:cubicBezTo>
                    <a:pt x="0" y="160"/>
                    <a:pt x="4" y="185"/>
                    <a:pt x="15" y="204"/>
                  </a:cubicBezTo>
                  <a:cubicBezTo>
                    <a:pt x="37" y="232"/>
                    <a:pt x="72" y="238"/>
                    <a:pt x="107" y="238"/>
                  </a:cubicBezTo>
                  <a:cubicBezTo>
                    <a:pt x="118" y="238"/>
                    <a:pt x="129" y="238"/>
                    <a:pt x="139" y="237"/>
                  </a:cubicBezTo>
                  <a:cubicBezTo>
                    <a:pt x="161" y="237"/>
                    <a:pt x="187" y="237"/>
                    <a:pt x="213" y="233"/>
                  </a:cubicBezTo>
                  <a:cubicBezTo>
                    <a:pt x="253" y="229"/>
                    <a:pt x="301" y="226"/>
                    <a:pt x="330" y="196"/>
                  </a:cubicBezTo>
                  <a:cubicBezTo>
                    <a:pt x="367" y="160"/>
                    <a:pt x="363" y="97"/>
                    <a:pt x="356" y="42"/>
                  </a:cubicBezTo>
                  <a:cubicBezTo>
                    <a:pt x="297" y="32"/>
                    <a:pt x="224" y="0"/>
                    <a:pt x="159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124;p36">
              <a:extLst>
                <a:ext uri="{FF2B5EF4-FFF2-40B4-BE49-F238E27FC236}">
                  <a16:creationId xmlns:a16="http://schemas.microsoft.com/office/drawing/2014/main" id="{0E4FE99E-567C-42ED-9B6B-E8D8FD8A48D0}"/>
                </a:ext>
              </a:extLst>
            </p:cNvPr>
            <p:cNvSpPr/>
            <p:nvPr/>
          </p:nvSpPr>
          <p:spPr>
            <a:xfrm>
              <a:off x="3391986" y="3286386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0"/>
                  </a:moveTo>
                  <a:cubicBezTo>
                    <a:pt x="176" y="0"/>
                    <a:pt x="76" y="89"/>
                    <a:pt x="40" y="218"/>
                  </a:cubicBezTo>
                  <a:cubicBezTo>
                    <a:pt x="0" y="365"/>
                    <a:pt x="59" y="511"/>
                    <a:pt x="172" y="541"/>
                  </a:cubicBezTo>
                  <a:cubicBezTo>
                    <a:pt x="187" y="545"/>
                    <a:pt x="203" y="547"/>
                    <a:pt x="218" y="547"/>
                  </a:cubicBezTo>
                  <a:cubicBezTo>
                    <a:pt x="318" y="547"/>
                    <a:pt x="416" y="458"/>
                    <a:pt x="451" y="328"/>
                  </a:cubicBezTo>
                  <a:cubicBezTo>
                    <a:pt x="491" y="181"/>
                    <a:pt x="433" y="35"/>
                    <a:pt x="319" y="5"/>
                  </a:cubicBezTo>
                  <a:cubicBezTo>
                    <a:pt x="305" y="2"/>
                    <a:pt x="291" y="0"/>
                    <a:pt x="277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125;p36">
              <a:extLst>
                <a:ext uri="{FF2B5EF4-FFF2-40B4-BE49-F238E27FC236}">
                  <a16:creationId xmlns:a16="http://schemas.microsoft.com/office/drawing/2014/main" id="{CD740799-BFF4-423D-ACAB-C543E613E2B0}"/>
                </a:ext>
              </a:extLst>
            </p:cNvPr>
            <p:cNvSpPr/>
            <p:nvPr/>
          </p:nvSpPr>
          <p:spPr>
            <a:xfrm>
              <a:off x="3743046" y="3377325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1"/>
                  </a:moveTo>
                  <a:cubicBezTo>
                    <a:pt x="177" y="1"/>
                    <a:pt x="76" y="90"/>
                    <a:pt x="41" y="219"/>
                  </a:cubicBezTo>
                  <a:cubicBezTo>
                    <a:pt x="0" y="365"/>
                    <a:pt x="59" y="512"/>
                    <a:pt x="173" y="541"/>
                  </a:cubicBezTo>
                  <a:cubicBezTo>
                    <a:pt x="188" y="546"/>
                    <a:pt x="203" y="548"/>
                    <a:pt x="219" y="548"/>
                  </a:cubicBezTo>
                  <a:cubicBezTo>
                    <a:pt x="318" y="548"/>
                    <a:pt x="416" y="459"/>
                    <a:pt x="451" y="329"/>
                  </a:cubicBezTo>
                  <a:cubicBezTo>
                    <a:pt x="492" y="182"/>
                    <a:pt x="433" y="39"/>
                    <a:pt x="319" y="6"/>
                  </a:cubicBezTo>
                  <a:cubicBezTo>
                    <a:pt x="306" y="2"/>
                    <a:pt x="291" y="1"/>
                    <a:pt x="277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126;p36">
              <a:extLst>
                <a:ext uri="{FF2B5EF4-FFF2-40B4-BE49-F238E27FC236}">
                  <a16:creationId xmlns:a16="http://schemas.microsoft.com/office/drawing/2014/main" id="{525113A7-E208-4952-B03A-D6013B833121}"/>
                </a:ext>
              </a:extLst>
            </p:cNvPr>
            <p:cNvSpPr/>
            <p:nvPr/>
          </p:nvSpPr>
          <p:spPr>
            <a:xfrm>
              <a:off x="3523260" y="3516629"/>
              <a:ext cx="70026" cy="89073"/>
            </a:xfrm>
            <a:custGeom>
              <a:avLst/>
              <a:gdLst/>
              <a:ahLst/>
              <a:cxnLst/>
              <a:rect l="l" t="t" r="r" b="b"/>
              <a:pathLst>
                <a:path w="375" h="477" extrusionOk="0">
                  <a:moveTo>
                    <a:pt x="191" y="0"/>
                  </a:moveTo>
                  <a:lnTo>
                    <a:pt x="1" y="477"/>
                  </a:lnTo>
                  <a:lnTo>
                    <a:pt x="287" y="477"/>
                  </a:lnTo>
                  <a:lnTo>
                    <a:pt x="375" y="52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127;p36">
              <a:extLst>
                <a:ext uri="{FF2B5EF4-FFF2-40B4-BE49-F238E27FC236}">
                  <a16:creationId xmlns:a16="http://schemas.microsoft.com/office/drawing/2014/main" id="{6CAD4EDF-39DD-4FF4-AC41-4141DBD33534}"/>
                </a:ext>
              </a:extLst>
            </p:cNvPr>
            <p:cNvSpPr/>
            <p:nvPr/>
          </p:nvSpPr>
          <p:spPr>
            <a:xfrm>
              <a:off x="3415141" y="3160527"/>
              <a:ext cx="391023" cy="389529"/>
            </a:xfrm>
            <a:custGeom>
              <a:avLst/>
              <a:gdLst/>
              <a:ahLst/>
              <a:cxnLst/>
              <a:rect l="l" t="t" r="r" b="b"/>
              <a:pathLst>
                <a:path w="2094" h="2086" extrusionOk="0">
                  <a:moveTo>
                    <a:pt x="1122" y="1"/>
                  </a:moveTo>
                  <a:cubicBezTo>
                    <a:pt x="1110" y="1"/>
                    <a:pt x="1098" y="1"/>
                    <a:pt x="1086" y="1"/>
                  </a:cubicBezTo>
                  <a:cubicBezTo>
                    <a:pt x="1075" y="1"/>
                    <a:pt x="1064" y="5"/>
                    <a:pt x="1053" y="5"/>
                  </a:cubicBezTo>
                  <a:lnTo>
                    <a:pt x="1027" y="5"/>
                  </a:lnTo>
                  <a:cubicBezTo>
                    <a:pt x="1023" y="5"/>
                    <a:pt x="1020" y="9"/>
                    <a:pt x="1012" y="9"/>
                  </a:cubicBezTo>
                  <a:lnTo>
                    <a:pt x="994" y="9"/>
                  </a:lnTo>
                  <a:cubicBezTo>
                    <a:pt x="983" y="12"/>
                    <a:pt x="976" y="12"/>
                    <a:pt x="965" y="16"/>
                  </a:cubicBezTo>
                  <a:lnTo>
                    <a:pt x="954" y="16"/>
                  </a:lnTo>
                  <a:cubicBezTo>
                    <a:pt x="943" y="20"/>
                    <a:pt x="932" y="20"/>
                    <a:pt x="921" y="23"/>
                  </a:cubicBezTo>
                  <a:cubicBezTo>
                    <a:pt x="913" y="23"/>
                    <a:pt x="906" y="27"/>
                    <a:pt x="899" y="27"/>
                  </a:cubicBezTo>
                  <a:cubicBezTo>
                    <a:pt x="895" y="31"/>
                    <a:pt x="888" y="31"/>
                    <a:pt x="884" y="31"/>
                  </a:cubicBezTo>
                  <a:cubicBezTo>
                    <a:pt x="851" y="42"/>
                    <a:pt x="818" y="49"/>
                    <a:pt x="785" y="60"/>
                  </a:cubicBezTo>
                  <a:cubicBezTo>
                    <a:pt x="763" y="71"/>
                    <a:pt x="737" y="82"/>
                    <a:pt x="715" y="89"/>
                  </a:cubicBezTo>
                  <a:cubicBezTo>
                    <a:pt x="708" y="93"/>
                    <a:pt x="701" y="97"/>
                    <a:pt x="693" y="100"/>
                  </a:cubicBezTo>
                  <a:cubicBezTo>
                    <a:pt x="682" y="108"/>
                    <a:pt x="668" y="115"/>
                    <a:pt x="657" y="119"/>
                  </a:cubicBezTo>
                  <a:cubicBezTo>
                    <a:pt x="653" y="122"/>
                    <a:pt x="646" y="126"/>
                    <a:pt x="642" y="130"/>
                  </a:cubicBezTo>
                  <a:cubicBezTo>
                    <a:pt x="635" y="133"/>
                    <a:pt x="631" y="137"/>
                    <a:pt x="624" y="141"/>
                  </a:cubicBezTo>
                  <a:cubicBezTo>
                    <a:pt x="580" y="166"/>
                    <a:pt x="536" y="196"/>
                    <a:pt x="496" y="229"/>
                  </a:cubicBezTo>
                  <a:lnTo>
                    <a:pt x="477" y="247"/>
                  </a:lnTo>
                  <a:cubicBezTo>
                    <a:pt x="470" y="254"/>
                    <a:pt x="463" y="258"/>
                    <a:pt x="459" y="265"/>
                  </a:cubicBezTo>
                  <a:cubicBezTo>
                    <a:pt x="452" y="269"/>
                    <a:pt x="444" y="276"/>
                    <a:pt x="437" y="284"/>
                  </a:cubicBezTo>
                  <a:cubicBezTo>
                    <a:pt x="430" y="291"/>
                    <a:pt x="419" y="302"/>
                    <a:pt x="411" y="309"/>
                  </a:cubicBezTo>
                  <a:cubicBezTo>
                    <a:pt x="400" y="320"/>
                    <a:pt x="393" y="331"/>
                    <a:pt x="386" y="339"/>
                  </a:cubicBezTo>
                  <a:cubicBezTo>
                    <a:pt x="378" y="350"/>
                    <a:pt x="371" y="357"/>
                    <a:pt x="364" y="364"/>
                  </a:cubicBezTo>
                  <a:cubicBezTo>
                    <a:pt x="360" y="368"/>
                    <a:pt x="356" y="375"/>
                    <a:pt x="353" y="379"/>
                  </a:cubicBezTo>
                  <a:cubicBezTo>
                    <a:pt x="349" y="386"/>
                    <a:pt x="342" y="390"/>
                    <a:pt x="338" y="397"/>
                  </a:cubicBezTo>
                  <a:cubicBezTo>
                    <a:pt x="338" y="401"/>
                    <a:pt x="334" y="405"/>
                    <a:pt x="331" y="408"/>
                  </a:cubicBezTo>
                  <a:cubicBezTo>
                    <a:pt x="331" y="412"/>
                    <a:pt x="327" y="416"/>
                    <a:pt x="323" y="419"/>
                  </a:cubicBezTo>
                  <a:cubicBezTo>
                    <a:pt x="323" y="423"/>
                    <a:pt x="320" y="427"/>
                    <a:pt x="316" y="430"/>
                  </a:cubicBezTo>
                  <a:cubicBezTo>
                    <a:pt x="312" y="434"/>
                    <a:pt x="309" y="441"/>
                    <a:pt x="305" y="445"/>
                  </a:cubicBezTo>
                  <a:cubicBezTo>
                    <a:pt x="301" y="452"/>
                    <a:pt x="298" y="460"/>
                    <a:pt x="294" y="467"/>
                  </a:cubicBezTo>
                  <a:cubicBezTo>
                    <a:pt x="290" y="471"/>
                    <a:pt x="287" y="474"/>
                    <a:pt x="283" y="482"/>
                  </a:cubicBezTo>
                  <a:cubicBezTo>
                    <a:pt x="283" y="485"/>
                    <a:pt x="279" y="489"/>
                    <a:pt x="276" y="493"/>
                  </a:cubicBezTo>
                  <a:cubicBezTo>
                    <a:pt x="276" y="496"/>
                    <a:pt x="276" y="500"/>
                    <a:pt x="272" y="500"/>
                  </a:cubicBezTo>
                  <a:cubicBezTo>
                    <a:pt x="268" y="507"/>
                    <a:pt x="268" y="511"/>
                    <a:pt x="265" y="514"/>
                  </a:cubicBezTo>
                  <a:cubicBezTo>
                    <a:pt x="261" y="522"/>
                    <a:pt x="257" y="533"/>
                    <a:pt x="254" y="540"/>
                  </a:cubicBezTo>
                  <a:cubicBezTo>
                    <a:pt x="250" y="547"/>
                    <a:pt x="246" y="551"/>
                    <a:pt x="243" y="558"/>
                  </a:cubicBezTo>
                  <a:cubicBezTo>
                    <a:pt x="239" y="562"/>
                    <a:pt x="239" y="566"/>
                    <a:pt x="235" y="573"/>
                  </a:cubicBezTo>
                  <a:cubicBezTo>
                    <a:pt x="235" y="577"/>
                    <a:pt x="232" y="580"/>
                    <a:pt x="232" y="588"/>
                  </a:cubicBezTo>
                  <a:cubicBezTo>
                    <a:pt x="228" y="588"/>
                    <a:pt x="228" y="591"/>
                    <a:pt x="228" y="591"/>
                  </a:cubicBezTo>
                  <a:cubicBezTo>
                    <a:pt x="224" y="599"/>
                    <a:pt x="224" y="606"/>
                    <a:pt x="221" y="610"/>
                  </a:cubicBezTo>
                  <a:cubicBezTo>
                    <a:pt x="221" y="613"/>
                    <a:pt x="217" y="613"/>
                    <a:pt x="217" y="617"/>
                  </a:cubicBezTo>
                  <a:cubicBezTo>
                    <a:pt x="217" y="621"/>
                    <a:pt x="213" y="628"/>
                    <a:pt x="213" y="632"/>
                  </a:cubicBezTo>
                  <a:cubicBezTo>
                    <a:pt x="210" y="635"/>
                    <a:pt x="210" y="643"/>
                    <a:pt x="206" y="646"/>
                  </a:cubicBezTo>
                  <a:cubicBezTo>
                    <a:pt x="206" y="650"/>
                    <a:pt x="206" y="650"/>
                    <a:pt x="206" y="654"/>
                  </a:cubicBezTo>
                  <a:cubicBezTo>
                    <a:pt x="202" y="657"/>
                    <a:pt x="199" y="665"/>
                    <a:pt x="199" y="672"/>
                  </a:cubicBezTo>
                  <a:cubicBezTo>
                    <a:pt x="195" y="679"/>
                    <a:pt x="195" y="687"/>
                    <a:pt x="191" y="694"/>
                  </a:cubicBezTo>
                  <a:cubicBezTo>
                    <a:pt x="188" y="701"/>
                    <a:pt x="188" y="712"/>
                    <a:pt x="184" y="720"/>
                  </a:cubicBezTo>
                  <a:lnTo>
                    <a:pt x="125" y="929"/>
                  </a:lnTo>
                  <a:cubicBezTo>
                    <a:pt x="1" y="1398"/>
                    <a:pt x="276" y="1878"/>
                    <a:pt x="745" y="2003"/>
                  </a:cubicBezTo>
                  <a:lnTo>
                    <a:pt x="928" y="2054"/>
                  </a:lnTo>
                  <a:cubicBezTo>
                    <a:pt x="1005" y="2075"/>
                    <a:pt x="1082" y="2085"/>
                    <a:pt x="1158" y="2085"/>
                  </a:cubicBezTo>
                  <a:cubicBezTo>
                    <a:pt x="1543" y="2085"/>
                    <a:pt x="1898" y="1827"/>
                    <a:pt x="2002" y="1438"/>
                  </a:cubicBezTo>
                  <a:lnTo>
                    <a:pt x="2061" y="1229"/>
                  </a:lnTo>
                  <a:cubicBezTo>
                    <a:pt x="2068" y="1193"/>
                    <a:pt x="2075" y="1156"/>
                    <a:pt x="2083" y="1119"/>
                  </a:cubicBezTo>
                  <a:cubicBezTo>
                    <a:pt x="2090" y="1057"/>
                    <a:pt x="2094" y="998"/>
                    <a:pt x="2094" y="936"/>
                  </a:cubicBezTo>
                  <a:cubicBezTo>
                    <a:pt x="2094" y="929"/>
                    <a:pt x="2090" y="921"/>
                    <a:pt x="2090" y="914"/>
                  </a:cubicBezTo>
                  <a:cubicBezTo>
                    <a:pt x="2083" y="764"/>
                    <a:pt x="2039" y="617"/>
                    <a:pt x="1965" y="489"/>
                  </a:cubicBezTo>
                  <a:cubicBezTo>
                    <a:pt x="1958" y="482"/>
                    <a:pt x="1954" y="474"/>
                    <a:pt x="1951" y="467"/>
                  </a:cubicBezTo>
                  <a:cubicBezTo>
                    <a:pt x="1947" y="460"/>
                    <a:pt x="1940" y="452"/>
                    <a:pt x="1936" y="445"/>
                  </a:cubicBezTo>
                  <a:cubicBezTo>
                    <a:pt x="1936" y="441"/>
                    <a:pt x="1932" y="441"/>
                    <a:pt x="1932" y="438"/>
                  </a:cubicBezTo>
                  <a:cubicBezTo>
                    <a:pt x="1804" y="247"/>
                    <a:pt x="1614" y="100"/>
                    <a:pt x="1375" y="34"/>
                  </a:cubicBezTo>
                  <a:cubicBezTo>
                    <a:pt x="1292" y="12"/>
                    <a:pt x="1206" y="1"/>
                    <a:pt x="1122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128;p36">
              <a:extLst>
                <a:ext uri="{FF2B5EF4-FFF2-40B4-BE49-F238E27FC236}">
                  <a16:creationId xmlns:a16="http://schemas.microsoft.com/office/drawing/2014/main" id="{6CD7A838-46D0-4F93-A026-21E7D7C14F70}"/>
                </a:ext>
              </a:extLst>
            </p:cNvPr>
            <p:cNvSpPr/>
            <p:nvPr/>
          </p:nvSpPr>
          <p:spPr>
            <a:xfrm>
              <a:off x="3675262" y="3308981"/>
              <a:ext cx="63116" cy="28010"/>
            </a:xfrm>
            <a:custGeom>
              <a:avLst/>
              <a:gdLst/>
              <a:ahLst/>
              <a:cxnLst/>
              <a:rect l="l" t="t" r="r" b="b"/>
              <a:pathLst>
                <a:path w="338" h="150" extrusionOk="0">
                  <a:moveTo>
                    <a:pt x="88" y="1"/>
                  </a:moveTo>
                  <a:cubicBezTo>
                    <a:pt x="46" y="1"/>
                    <a:pt x="16" y="12"/>
                    <a:pt x="12" y="31"/>
                  </a:cubicBezTo>
                  <a:cubicBezTo>
                    <a:pt x="1" y="64"/>
                    <a:pt x="67" y="112"/>
                    <a:pt x="155" y="134"/>
                  </a:cubicBezTo>
                  <a:cubicBezTo>
                    <a:pt x="190" y="144"/>
                    <a:pt x="224" y="149"/>
                    <a:pt x="253" y="149"/>
                  </a:cubicBezTo>
                  <a:cubicBezTo>
                    <a:pt x="294" y="149"/>
                    <a:pt x="324" y="139"/>
                    <a:pt x="330" y="119"/>
                  </a:cubicBezTo>
                  <a:cubicBezTo>
                    <a:pt x="338" y="86"/>
                    <a:pt x="276" y="38"/>
                    <a:pt x="188" y="16"/>
                  </a:cubicBezTo>
                  <a:cubicBezTo>
                    <a:pt x="152" y="6"/>
                    <a:pt x="117" y="1"/>
                    <a:pt x="88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129;p36">
              <a:extLst>
                <a:ext uri="{FF2B5EF4-FFF2-40B4-BE49-F238E27FC236}">
                  <a16:creationId xmlns:a16="http://schemas.microsoft.com/office/drawing/2014/main" id="{10B33184-DD8A-478E-9734-3AFEF3CEB02B}"/>
                </a:ext>
              </a:extLst>
            </p:cNvPr>
            <p:cNvSpPr/>
            <p:nvPr/>
          </p:nvSpPr>
          <p:spPr>
            <a:xfrm>
              <a:off x="3438483" y="3160527"/>
              <a:ext cx="377952" cy="259748"/>
            </a:xfrm>
            <a:custGeom>
              <a:avLst/>
              <a:gdLst/>
              <a:ahLst/>
              <a:cxnLst/>
              <a:rect l="l" t="t" r="r" b="b"/>
              <a:pathLst>
                <a:path w="2024" h="1391" extrusionOk="0">
                  <a:moveTo>
                    <a:pt x="997" y="1"/>
                  </a:moveTo>
                  <a:cubicBezTo>
                    <a:pt x="985" y="1"/>
                    <a:pt x="973" y="1"/>
                    <a:pt x="961" y="1"/>
                  </a:cubicBezTo>
                  <a:cubicBezTo>
                    <a:pt x="950" y="5"/>
                    <a:pt x="939" y="5"/>
                    <a:pt x="928" y="5"/>
                  </a:cubicBezTo>
                  <a:lnTo>
                    <a:pt x="902" y="5"/>
                  </a:lnTo>
                  <a:cubicBezTo>
                    <a:pt x="898" y="5"/>
                    <a:pt x="895" y="9"/>
                    <a:pt x="887" y="9"/>
                  </a:cubicBezTo>
                  <a:lnTo>
                    <a:pt x="869" y="9"/>
                  </a:lnTo>
                  <a:cubicBezTo>
                    <a:pt x="854" y="12"/>
                    <a:pt x="843" y="16"/>
                    <a:pt x="829" y="16"/>
                  </a:cubicBezTo>
                  <a:cubicBezTo>
                    <a:pt x="818" y="20"/>
                    <a:pt x="807" y="20"/>
                    <a:pt x="796" y="23"/>
                  </a:cubicBezTo>
                  <a:cubicBezTo>
                    <a:pt x="788" y="23"/>
                    <a:pt x="781" y="27"/>
                    <a:pt x="774" y="27"/>
                  </a:cubicBezTo>
                  <a:cubicBezTo>
                    <a:pt x="770" y="27"/>
                    <a:pt x="763" y="31"/>
                    <a:pt x="759" y="31"/>
                  </a:cubicBezTo>
                  <a:cubicBezTo>
                    <a:pt x="700" y="45"/>
                    <a:pt x="645" y="67"/>
                    <a:pt x="590" y="89"/>
                  </a:cubicBezTo>
                  <a:cubicBezTo>
                    <a:pt x="583" y="93"/>
                    <a:pt x="576" y="97"/>
                    <a:pt x="568" y="104"/>
                  </a:cubicBezTo>
                  <a:cubicBezTo>
                    <a:pt x="557" y="108"/>
                    <a:pt x="550" y="111"/>
                    <a:pt x="539" y="115"/>
                  </a:cubicBezTo>
                  <a:cubicBezTo>
                    <a:pt x="535" y="119"/>
                    <a:pt x="535" y="119"/>
                    <a:pt x="532" y="119"/>
                  </a:cubicBezTo>
                  <a:cubicBezTo>
                    <a:pt x="528" y="122"/>
                    <a:pt x="521" y="126"/>
                    <a:pt x="517" y="130"/>
                  </a:cubicBezTo>
                  <a:cubicBezTo>
                    <a:pt x="510" y="133"/>
                    <a:pt x="506" y="137"/>
                    <a:pt x="499" y="141"/>
                  </a:cubicBezTo>
                  <a:cubicBezTo>
                    <a:pt x="455" y="166"/>
                    <a:pt x="411" y="196"/>
                    <a:pt x="371" y="229"/>
                  </a:cubicBezTo>
                  <a:lnTo>
                    <a:pt x="352" y="247"/>
                  </a:lnTo>
                  <a:cubicBezTo>
                    <a:pt x="345" y="254"/>
                    <a:pt x="338" y="258"/>
                    <a:pt x="334" y="265"/>
                  </a:cubicBezTo>
                  <a:cubicBezTo>
                    <a:pt x="327" y="269"/>
                    <a:pt x="319" y="276"/>
                    <a:pt x="312" y="284"/>
                  </a:cubicBezTo>
                  <a:cubicBezTo>
                    <a:pt x="305" y="291"/>
                    <a:pt x="294" y="302"/>
                    <a:pt x="286" y="309"/>
                  </a:cubicBezTo>
                  <a:cubicBezTo>
                    <a:pt x="275" y="320"/>
                    <a:pt x="268" y="331"/>
                    <a:pt x="261" y="342"/>
                  </a:cubicBezTo>
                  <a:cubicBezTo>
                    <a:pt x="253" y="350"/>
                    <a:pt x="246" y="357"/>
                    <a:pt x="239" y="364"/>
                  </a:cubicBezTo>
                  <a:cubicBezTo>
                    <a:pt x="235" y="368"/>
                    <a:pt x="231" y="375"/>
                    <a:pt x="228" y="379"/>
                  </a:cubicBezTo>
                  <a:cubicBezTo>
                    <a:pt x="224" y="386"/>
                    <a:pt x="217" y="394"/>
                    <a:pt x="213" y="397"/>
                  </a:cubicBezTo>
                  <a:cubicBezTo>
                    <a:pt x="213" y="401"/>
                    <a:pt x="209" y="405"/>
                    <a:pt x="206" y="408"/>
                  </a:cubicBezTo>
                  <a:cubicBezTo>
                    <a:pt x="206" y="412"/>
                    <a:pt x="202" y="416"/>
                    <a:pt x="198" y="419"/>
                  </a:cubicBezTo>
                  <a:cubicBezTo>
                    <a:pt x="198" y="423"/>
                    <a:pt x="195" y="427"/>
                    <a:pt x="191" y="430"/>
                  </a:cubicBezTo>
                  <a:cubicBezTo>
                    <a:pt x="187" y="434"/>
                    <a:pt x="184" y="441"/>
                    <a:pt x="180" y="445"/>
                  </a:cubicBezTo>
                  <a:cubicBezTo>
                    <a:pt x="176" y="452"/>
                    <a:pt x="173" y="460"/>
                    <a:pt x="169" y="467"/>
                  </a:cubicBezTo>
                  <a:cubicBezTo>
                    <a:pt x="165" y="471"/>
                    <a:pt x="162" y="474"/>
                    <a:pt x="158" y="482"/>
                  </a:cubicBezTo>
                  <a:cubicBezTo>
                    <a:pt x="158" y="485"/>
                    <a:pt x="154" y="489"/>
                    <a:pt x="151" y="493"/>
                  </a:cubicBezTo>
                  <a:cubicBezTo>
                    <a:pt x="151" y="496"/>
                    <a:pt x="151" y="500"/>
                    <a:pt x="147" y="500"/>
                  </a:cubicBezTo>
                  <a:cubicBezTo>
                    <a:pt x="143" y="507"/>
                    <a:pt x="143" y="511"/>
                    <a:pt x="140" y="514"/>
                  </a:cubicBezTo>
                  <a:cubicBezTo>
                    <a:pt x="136" y="522"/>
                    <a:pt x="132" y="533"/>
                    <a:pt x="129" y="540"/>
                  </a:cubicBezTo>
                  <a:cubicBezTo>
                    <a:pt x="125" y="547"/>
                    <a:pt x="121" y="551"/>
                    <a:pt x="118" y="558"/>
                  </a:cubicBezTo>
                  <a:cubicBezTo>
                    <a:pt x="118" y="562"/>
                    <a:pt x="114" y="566"/>
                    <a:pt x="114" y="573"/>
                  </a:cubicBezTo>
                  <a:cubicBezTo>
                    <a:pt x="110" y="577"/>
                    <a:pt x="107" y="580"/>
                    <a:pt x="107" y="588"/>
                  </a:cubicBezTo>
                  <a:cubicBezTo>
                    <a:pt x="103" y="588"/>
                    <a:pt x="103" y="591"/>
                    <a:pt x="103" y="591"/>
                  </a:cubicBezTo>
                  <a:cubicBezTo>
                    <a:pt x="99" y="599"/>
                    <a:pt x="99" y="606"/>
                    <a:pt x="96" y="610"/>
                  </a:cubicBezTo>
                  <a:cubicBezTo>
                    <a:pt x="96" y="613"/>
                    <a:pt x="92" y="613"/>
                    <a:pt x="92" y="617"/>
                  </a:cubicBezTo>
                  <a:cubicBezTo>
                    <a:pt x="92" y="621"/>
                    <a:pt x="88" y="628"/>
                    <a:pt x="88" y="632"/>
                  </a:cubicBezTo>
                  <a:cubicBezTo>
                    <a:pt x="85" y="635"/>
                    <a:pt x="85" y="643"/>
                    <a:pt x="81" y="646"/>
                  </a:cubicBezTo>
                  <a:cubicBezTo>
                    <a:pt x="81" y="650"/>
                    <a:pt x="81" y="650"/>
                    <a:pt x="81" y="654"/>
                  </a:cubicBezTo>
                  <a:lnTo>
                    <a:pt x="52" y="646"/>
                  </a:lnTo>
                  <a:lnTo>
                    <a:pt x="0" y="676"/>
                  </a:lnTo>
                  <a:cubicBezTo>
                    <a:pt x="0" y="676"/>
                    <a:pt x="59" y="716"/>
                    <a:pt x="37" y="804"/>
                  </a:cubicBezTo>
                  <a:lnTo>
                    <a:pt x="37" y="800"/>
                  </a:lnTo>
                  <a:lnTo>
                    <a:pt x="15" y="881"/>
                  </a:lnTo>
                  <a:cubicBezTo>
                    <a:pt x="23" y="884"/>
                    <a:pt x="32" y="885"/>
                    <a:pt x="40" y="885"/>
                  </a:cubicBezTo>
                  <a:cubicBezTo>
                    <a:pt x="78" y="885"/>
                    <a:pt x="113" y="858"/>
                    <a:pt x="125" y="819"/>
                  </a:cubicBezTo>
                  <a:lnTo>
                    <a:pt x="129" y="797"/>
                  </a:lnTo>
                  <a:cubicBezTo>
                    <a:pt x="191" y="569"/>
                    <a:pt x="341" y="394"/>
                    <a:pt x="535" y="287"/>
                  </a:cubicBezTo>
                  <a:cubicBezTo>
                    <a:pt x="554" y="280"/>
                    <a:pt x="568" y="269"/>
                    <a:pt x="587" y="262"/>
                  </a:cubicBezTo>
                  <a:cubicBezTo>
                    <a:pt x="607" y="252"/>
                    <a:pt x="628" y="248"/>
                    <a:pt x="648" y="248"/>
                  </a:cubicBezTo>
                  <a:cubicBezTo>
                    <a:pt x="693" y="248"/>
                    <a:pt x="735" y="268"/>
                    <a:pt x="763" y="306"/>
                  </a:cubicBezTo>
                  <a:cubicBezTo>
                    <a:pt x="832" y="386"/>
                    <a:pt x="961" y="467"/>
                    <a:pt x="1122" y="511"/>
                  </a:cubicBezTo>
                  <a:cubicBezTo>
                    <a:pt x="1203" y="533"/>
                    <a:pt x="1281" y="543"/>
                    <a:pt x="1351" y="543"/>
                  </a:cubicBezTo>
                  <a:cubicBezTo>
                    <a:pt x="1422" y="543"/>
                    <a:pt x="1485" y="533"/>
                    <a:pt x="1536" y="514"/>
                  </a:cubicBezTo>
                  <a:cubicBezTo>
                    <a:pt x="1554" y="507"/>
                    <a:pt x="1572" y="504"/>
                    <a:pt x="1590" y="504"/>
                  </a:cubicBezTo>
                  <a:cubicBezTo>
                    <a:pt x="1637" y="504"/>
                    <a:pt x="1683" y="527"/>
                    <a:pt x="1712" y="569"/>
                  </a:cubicBezTo>
                  <a:cubicBezTo>
                    <a:pt x="1848" y="767"/>
                    <a:pt x="1899" y="1013"/>
                    <a:pt x="1833" y="1259"/>
                  </a:cubicBezTo>
                  <a:lnTo>
                    <a:pt x="1826" y="1281"/>
                  </a:lnTo>
                  <a:cubicBezTo>
                    <a:pt x="1815" y="1328"/>
                    <a:pt x="1844" y="1380"/>
                    <a:pt x="1892" y="1391"/>
                  </a:cubicBezTo>
                  <a:lnTo>
                    <a:pt x="1921" y="1270"/>
                  </a:lnTo>
                  <a:cubicBezTo>
                    <a:pt x="1950" y="1204"/>
                    <a:pt x="2009" y="1196"/>
                    <a:pt x="2009" y="1196"/>
                  </a:cubicBezTo>
                  <a:cubicBezTo>
                    <a:pt x="2009" y="1196"/>
                    <a:pt x="2016" y="1185"/>
                    <a:pt x="2024" y="1134"/>
                  </a:cubicBezTo>
                  <a:lnTo>
                    <a:pt x="1965" y="1101"/>
                  </a:lnTo>
                  <a:cubicBezTo>
                    <a:pt x="1965" y="1101"/>
                    <a:pt x="1961" y="1105"/>
                    <a:pt x="1958" y="1108"/>
                  </a:cubicBezTo>
                  <a:cubicBezTo>
                    <a:pt x="1965" y="1050"/>
                    <a:pt x="1969" y="995"/>
                    <a:pt x="1969" y="936"/>
                  </a:cubicBezTo>
                  <a:cubicBezTo>
                    <a:pt x="1969" y="929"/>
                    <a:pt x="1965" y="921"/>
                    <a:pt x="1965" y="914"/>
                  </a:cubicBezTo>
                  <a:cubicBezTo>
                    <a:pt x="1958" y="764"/>
                    <a:pt x="1914" y="617"/>
                    <a:pt x="1840" y="489"/>
                  </a:cubicBezTo>
                  <a:cubicBezTo>
                    <a:pt x="1833" y="482"/>
                    <a:pt x="1829" y="474"/>
                    <a:pt x="1826" y="467"/>
                  </a:cubicBezTo>
                  <a:cubicBezTo>
                    <a:pt x="1822" y="460"/>
                    <a:pt x="1815" y="452"/>
                    <a:pt x="1811" y="445"/>
                  </a:cubicBezTo>
                  <a:cubicBezTo>
                    <a:pt x="1811" y="441"/>
                    <a:pt x="1807" y="441"/>
                    <a:pt x="1807" y="438"/>
                  </a:cubicBezTo>
                  <a:cubicBezTo>
                    <a:pt x="1789" y="412"/>
                    <a:pt x="1767" y="383"/>
                    <a:pt x="1749" y="357"/>
                  </a:cubicBezTo>
                  <a:cubicBezTo>
                    <a:pt x="1624" y="207"/>
                    <a:pt x="1452" y="89"/>
                    <a:pt x="1250" y="34"/>
                  </a:cubicBezTo>
                  <a:cubicBezTo>
                    <a:pt x="1167" y="12"/>
                    <a:pt x="1081" y="1"/>
                    <a:pt x="997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130;p36">
              <a:extLst>
                <a:ext uri="{FF2B5EF4-FFF2-40B4-BE49-F238E27FC236}">
                  <a16:creationId xmlns:a16="http://schemas.microsoft.com/office/drawing/2014/main" id="{0E74C1ED-7F8C-4140-A3CF-87C670227397}"/>
                </a:ext>
              </a:extLst>
            </p:cNvPr>
            <p:cNvSpPr/>
            <p:nvPr/>
          </p:nvSpPr>
          <p:spPr>
            <a:xfrm>
              <a:off x="3438483" y="3146896"/>
              <a:ext cx="380753" cy="228937"/>
            </a:xfrm>
            <a:custGeom>
              <a:avLst/>
              <a:gdLst/>
              <a:ahLst/>
              <a:cxnLst/>
              <a:rect l="l" t="t" r="r" b="b"/>
              <a:pathLst>
                <a:path w="2039" h="1226" extrusionOk="0">
                  <a:moveTo>
                    <a:pt x="961" y="1"/>
                  </a:moveTo>
                  <a:cubicBezTo>
                    <a:pt x="946" y="5"/>
                    <a:pt x="935" y="5"/>
                    <a:pt x="924" y="5"/>
                  </a:cubicBezTo>
                  <a:lnTo>
                    <a:pt x="906" y="5"/>
                  </a:lnTo>
                  <a:cubicBezTo>
                    <a:pt x="902" y="5"/>
                    <a:pt x="902" y="5"/>
                    <a:pt x="898" y="8"/>
                  </a:cubicBezTo>
                  <a:lnTo>
                    <a:pt x="884" y="8"/>
                  </a:lnTo>
                  <a:cubicBezTo>
                    <a:pt x="876" y="8"/>
                    <a:pt x="869" y="8"/>
                    <a:pt x="862" y="12"/>
                  </a:cubicBezTo>
                  <a:cubicBezTo>
                    <a:pt x="851" y="12"/>
                    <a:pt x="840" y="12"/>
                    <a:pt x="829" y="16"/>
                  </a:cubicBezTo>
                  <a:lnTo>
                    <a:pt x="825" y="16"/>
                  </a:lnTo>
                  <a:cubicBezTo>
                    <a:pt x="825" y="16"/>
                    <a:pt x="821" y="16"/>
                    <a:pt x="818" y="19"/>
                  </a:cubicBezTo>
                  <a:cubicBezTo>
                    <a:pt x="807" y="19"/>
                    <a:pt x="796" y="23"/>
                    <a:pt x="781" y="23"/>
                  </a:cubicBezTo>
                  <a:cubicBezTo>
                    <a:pt x="774" y="27"/>
                    <a:pt x="766" y="27"/>
                    <a:pt x="759" y="30"/>
                  </a:cubicBezTo>
                  <a:cubicBezTo>
                    <a:pt x="755" y="30"/>
                    <a:pt x="748" y="30"/>
                    <a:pt x="741" y="34"/>
                  </a:cubicBezTo>
                  <a:cubicBezTo>
                    <a:pt x="708" y="41"/>
                    <a:pt x="671" y="52"/>
                    <a:pt x="638" y="67"/>
                  </a:cubicBezTo>
                  <a:lnTo>
                    <a:pt x="634" y="67"/>
                  </a:lnTo>
                  <a:cubicBezTo>
                    <a:pt x="612" y="74"/>
                    <a:pt x="587" y="85"/>
                    <a:pt x="565" y="96"/>
                  </a:cubicBezTo>
                  <a:cubicBezTo>
                    <a:pt x="554" y="100"/>
                    <a:pt x="546" y="104"/>
                    <a:pt x="539" y="107"/>
                  </a:cubicBezTo>
                  <a:cubicBezTo>
                    <a:pt x="524" y="115"/>
                    <a:pt x="513" y="122"/>
                    <a:pt x="502" y="129"/>
                  </a:cubicBezTo>
                  <a:cubicBezTo>
                    <a:pt x="495" y="133"/>
                    <a:pt x="488" y="137"/>
                    <a:pt x="484" y="137"/>
                  </a:cubicBezTo>
                  <a:cubicBezTo>
                    <a:pt x="477" y="140"/>
                    <a:pt x="469" y="144"/>
                    <a:pt x="466" y="148"/>
                  </a:cubicBezTo>
                  <a:cubicBezTo>
                    <a:pt x="418" y="177"/>
                    <a:pt x="371" y="210"/>
                    <a:pt x="327" y="247"/>
                  </a:cubicBezTo>
                  <a:lnTo>
                    <a:pt x="308" y="265"/>
                  </a:lnTo>
                  <a:cubicBezTo>
                    <a:pt x="301" y="269"/>
                    <a:pt x="294" y="276"/>
                    <a:pt x="286" y="283"/>
                  </a:cubicBezTo>
                  <a:cubicBezTo>
                    <a:pt x="279" y="291"/>
                    <a:pt x="272" y="294"/>
                    <a:pt x="268" y="302"/>
                  </a:cubicBezTo>
                  <a:cubicBezTo>
                    <a:pt x="257" y="313"/>
                    <a:pt x="246" y="324"/>
                    <a:pt x="235" y="331"/>
                  </a:cubicBezTo>
                  <a:cubicBezTo>
                    <a:pt x="228" y="342"/>
                    <a:pt x="217" y="353"/>
                    <a:pt x="209" y="364"/>
                  </a:cubicBezTo>
                  <a:cubicBezTo>
                    <a:pt x="202" y="371"/>
                    <a:pt x="195" y="382"/>
                    <a:pt x="187" y="390"/>
                  </a:cubicBezTo>
                  <a:cubicBezTo>
                    <a:pt x="184" y="393"/>
                    <a:pt x="180" y="401"/>
                    <a:pt x="173" y="408"/>
                  </a:cubicBezTo>
                  <a:cubicBezTo>
                    <a:pt x="169" y="412"/>
                    <a:pt x="165" y="419"/>
                    <a:pt x="158" y="426"/>
                  </a:cubicBezTo>
                  <a:cubicBezTo>
                    <a:pt x="158" y="430"/>
                    <a:pt x="154" y="434"/>
                    <a:pt x="151" y="437"/>
                  </a:cubicBezTo>
                  <a:cubicBezTo>
                    <a:pt x="151" y="441"/>
                    <a:pt x="147" y="445"/>
                    <a:pt x="143" y="448"/>
                  </a:cubicBezTo>
                  <a:cubicBezTo>
                    <a:pt x="140" y="452"/>
                    <a:pt x="140" y="456"/>
                    <a:pt x="136" y="459"/>
                  </a:cubicBezTo>
                  <a:cubicBezTo>
                    <a:pt x="132" y="467"/>
                    <a:pt x="129" y="470"/>
                    <a:pt x="125" y="478"/>
                  </a:cubicBezTo>
                  <a:cubicBezTo>
                    <a:pt x="118" y="485"/>
                    <a:pt x="114" y="492"/>
                    <a:pt x="110" y="500"/>
                  </a:cubicBezTo>
                  <a:cubicBezTo>
                    <a:pt x="107" y="503"/>
                    <a:pt x="103" y="511"/>
                    <a:pt x="99" y="514"/>
                  </a:cubicBezTo>
                  <a:cubicBezTo>
                    <a:pt x="99" y="518"/>
                    <a:pt x="96" y="525"/>
                    <a:pt x="92" y="529"/>
                  </a:cubicBezTo>
                  <a:cubicBezTo>
                    <a:pt x="92" y="533"/>
                    <a:pt x="88" y="533"/>
                    <a:pt x="88" y="536"/>
                  </a:cubicBezTo>
                  <a:cubicBezTo>
                    <a:pt x="85" y="540"/>
                    <a:pt x="81" y="547"/>
                    <a:pt x="81" y="551"/>
                  </a:cubicBezTo>
                  <a:cubicBezTo>
                    <a:pt x="74" y="562"/>
                    <a:pt x="70" y="569"/>
                    <a:pt x="66" y="576"/>
                  </a:cubicBezTo>
                  <a:cubicBezTo>
                    <a:pt x="63" y="584"/>
                    <a:pt x="59" y="591"/>
                    <a:pt x="55" y="598"/>
                  </a:cubicBezTo>
                  <a:cubicBezTo>
                    <a:pt x="55" y="602"/>
                    <a:pt x="52" y="606"/>
                    <a:pt x="52" y="613"/>
                  </a:cubicBezTo>
                  <a:cubicBezTo>
                    <a:pt x="48" y="617"/>
                    <a:pt x="44" y="624"/>
                    <a:pt x="44" y="628"/>
                  </a:cubicBezTo>
                  <a:cubicBezTo>
                    <a:pt x="41" y="631"/>
                    <a:pt x="41" y="631"/>
                    <a:pt x="41" y="631"/>
                  </a:cubicBezTo>
                  <a:cubicBezTo>
                    <a:pt x="37" y="639"/>
                    <a:pt x="33" y="646"/>
                    <a:pt x="33" y="653"/>
                  </a:cubicBezTo>
                  <a:cubicBezTo>
                    <a:pt x="30" y="657"/>
                    <a:pt x="30" y="657"/>
                    <a:pt x="30" y="661"/>
                  </a:cubicBezTo>
                  <a:cubicBezTo>
                    <a:pt x="26" y="664"/>
                    <a:pt x="26" y="672"/>
                    <a:pt x="22" y="675"/>
                  </a:cubicBezTo>
                  <a:cubicBezTo>
                    <a:pt x="22" y="683"/>
                    <a:pt x="19" y="686"/>
                    <a:pt x="19" y="690"/>
                  </a:cubicBezTo>
                  <a:cubicBezTo>
                    <a:pt x="19" y="694"/>
                    <a:pt x="15" y="697"/>
                    <a:pt x="15" y="697"/>
                  </a:cubicBezTo>
                  <a:cubicBezTo>
                    <a:pt x="15" y="705"/>
                    <a:pt x="11" y="712"/>
                    <a:pt x="8" y="719"/>
                  </a:cubicBezTo>
                  <a:cubicBezTo>
                    <a:pt x="8" y="727"/>
                    <a:pt x="4" y="734"/>
                    <a:pt x="0" y="741"/>
                  </a:cubicBezTo>
                  <a:lnTo>
                    <a:pt x="0" y="745"/>
                  </a:lnTo>
                  <a:cubicBezTo>
                    <a:pt x="0" y="745"/>
                    <a:pt x="0" y="745"/>
                    <a:pt x="0" y="749"/>
                  </a:cubicBezTo>
                  <a:cubicBezTo>
                    <a:pt x="30" y="756"/>
                    <a:pt x="63" y="760"/>
                    <a:pt x="92" y="763"/>
                  </a:cubicBezTo>
                  <a:cubicBezTo>
                    <a:pt x="127" y="767"/>
                    <a:pt x="161" y="769"/>
                    <a:pt x="195" y="769"/>
                  </a:cubicBezTo>
                  <a:cubicBezTo>
                    <a:pt x="481" y="769"/>
                    <a:pt x="721" y="634"/>
                    <a:pt x="770" y="437"/>
                  </a:cubicBezTo>
                  <a:cubicBezTo>
                    <a:pt x="829" y="653"/>
                    <a:pt x="997" y="881"/>
                    <a:pt x="1247" y="1038"/>
                  </a:cubicBezTo>
                  <a:cubicBezTo>
                    <a:pt x="1447" y="1164"/>
                    <a:pt x="1662" y="1226"/>
                    <a:pt x="1852" y="1226"/>
                  </a:cubicBezTo>
                  <a:cubicBezTo>
                    <a:pt x="1912" y="1226"/>
                    <a:pt x="1970" y="1219"/>
                    <a:pt x="2024" y="1207"/>
                  </a:cubicBezTo>
                  <a:cubicBezTo>
                    <a:pt x="2024" y="1203"/>
                    <a:pt x="2027" y="1203"/>
                    <a:pt x="2027" y="1200"/>
                  </a:cubicBezTo>
                  <a:cubicBezTo>
                    <a:pt x="2035" y="1134"/>
                    <a:pt x="2038" y="1068"/>
                    <a:pt x="2038" y="1005"/>
                  </a:cubicBezTo>
                  <a:cubicBezTo>
                    <a:pt x="2038" y="994"/>
                    <a:pt x="2038" y="987"/>
                    <a:pt x="2035" y="980"/>
                  </a:cubicBezTo>
                  <a:cubicBezTo>
                    <a:pt x="2027" y="818"/>
                    <a:pt x="1980" y="661"/>
                    <a:pt x="1899" y="525"/>
                  </a:cubicBezTo>
                  <a:cubicBezTo>
                    <a:pt x="1895" y="518"/>
                    <a:pt x="1892" y="507"/>
                    <a:pt x="1884" y="500"/>
                  </a:cubicBezTo>
                  <a:cubicBezTo>
                    <a:pt x="1881" y="492"/>
                    <a:pt x="1873" y="481"/>
                    <a:pt x="1870" y="474"/>
                  </a:cubicBezTo>
                  <a:cubicBezTo>
                    <a:pt x="1870" y="474"/>
                    <a:pt x="1866" y="470"/>
                    <a:pt x="1866" y="470"/>
                  </a:cubicBezTo>
                  <a:cubicBezTo>
                    <a:pt x="1789" y="353"/>
                    <a:pt x="1686" y="250"/>
                    <a:pt x="1566" y="170"/>
                  </a:cubicBezTo>
                  <a:cubicBezTo>
                    <a:pt x="1555" y="162"/>
                    <a:pt x="1544" y="155"/>
                    <a:pt x="1533" y="151"/>
                  </a:cubicBezTo>
                  <a:cubicBezTo>
                    <a:pt x="1514" y="137"/>
                    <a:pt x="1492" y="126"/>
                    <a:pt x="1474" y="115"/>
                  </a:cubicBezTo>
                  <a:cubicBezTo>
                    <a:pt x="1456" y="107"/>
                    <a:pt x="1437" y="100"/>
                    <a:pt x="1419" y="93"/>
                  </a:cubicBezTo>
                  <a:cubicBezTo>
                    <a:pt x="1401" y="82"/>
                    <a:pt x="1382" y="74"/>
                    <a:pt x="1364" y="67"/>
                  </a:cubicBezTo>
                  <a:cubicBezTo>
                    <a:pt x="1335" y="56"/>
                    <a:pt x="1302" y="49"/>
                    <a:pt x="1269" y="38"/>
                  </a:cubicBezTo>
                  <a:cubicBezTo>
                    <a:pt x="1217" y="23"/>
                    <a:pt x="1162" y="12"/>
                    <a:pt x="1107" y="8"/>
                  </a:cubicBezTo>
                  <a:cubicBezTo>
                    <a:pt x="1100" y="8"/>
                    <a:pt x="1089" y="5"/>
                    <a:pt x="1082" y="5"/>
                  </a:cubicBezTo>
                  <a:cubicBezTo>
                    <a:pt x="1060" y="5"/>
                    <a:pt x="1041" y="1"/>
                    <a:pt x="1023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131;p36">
              <a:extLst>
                <a:ext uri="{FF2B5EF4-FFF2-40B4-BE49-F238E27FC236}">
                  <a16:creationId xmlns:a16="http://schemas.microsoft.com/office/drawing/2014/main" id="{1480D8F7-4FC9-45F2-9D31-2F008F063138}"/>
                </a:ext>
              </a:extLst>
            </p:cNvPr>
            <p:cNvSpPr/>
            <p:nvPr/>
          </p:nvSpPr>
          <p:spPr>
            <a:xfrm>
              <a:off x="3652667" y="3187044"/>
              <a:ext cx="68718" cy="69652"/>
            </a:xfrm>
            <a:custGeom>
              <a:avLst/>
              <a:gdLst/>
              <a:ahLst/>
              <a:cxnLst/>
              <a:rect l="l" t="t" r="r" b="b"/>
              <a:pathLst>
                <a:path w="368" h="373" extrusionOk="0">
                  <a:moveTo>
                    <a:pt x="181" y="0"/>
                  </a:moveTo>
                  <a:cubicBezTo>
                    <a:pt x="157" y="0"/>
                    <a:pt x="134" y="8"/>
                    <a:pt x="122" y="28"/>
                  </a:cubicBezTo>
                  <a:cubicBezTo>
                    <a:pt x="96" y="65"/>
                    <a:pt x="118" y="127"/>
                    <a:pt x="85" y="156"/>
                  </a:cubicBezTo>
                  <a:cubicBezTo>
                    <a:pt x="70" y="171"/>
                    <a:pt x="45" y="167"/>
                    <a:pt x="30" y="182"/>
                  </a:cubicBezTo>
                  <a:cubicBezTo>
                    <a:pt x="12" y="197"/>
                    <a:pt x="1" y="219"/>
                    <a:pt x="4" y="244"/>
                  </a:cubicBezTo>
                  <a:cubicBezTo>
                    <a:pt x="8" y="274"/>
                    <a:pt x="26" y="303"/>
                    <a:pt x="52" y="318"/>
                  </a:cubicBezTo>
                  <a:cubicBezTo>
                    <a:pt x="74" y="332"/>
                    <a:pt x="96" y="343"/>
                    <a:pt x="118" y="347"/>
                  </a:cubicBezTo>
                  <a:cubicBezTo>
                    <a:pt x="144" y="351"/>
                    <a:pt x="169" y="351"/>
                    <a:pt x="191" y="351"/>
                  </a:cubicBezTo>
                  <a:cubicBezTo>
                    <a:pt x="210" y="354"/>
                    <a:pt x="224" y="358"/>
                    <a:pt x="235" y="365"/>
                  </a:cubicBezTo>
                  <a:cubicBezTo>
                    <a:pt x="239" y="365"/>
                    <a:pt x="239" y="369"/>
                    <a:pt x="243" y="369"/>
                  </a:cubicBezTo>
                  <a:cubicBezTo>
                    <a:pt x="246" y="372"/>
                    <a:pt x="250" y="372"/>
                    <a:pt x="257" y="372"/>
                  </a:cubicBezTo>
                  <a:cubicBezTo>
                    <a:pt x="261" y="372"/>
                    <a:pt x="265" y="369"/>
                    <a:pt x="268" y="365"/>
                  </a:cubicBezTo>
                  <a:cubicBezTo>
                    <a:pt x="290" y="347"/>
                    <a:pt x="309" y="329"/>
                    <a:pt x="327" y="310"/>
                  </a:cubicBezTo>
                  <a:cubicBezTo>
                    <a:pt x="338" y="299"/>
                    <a:pt x="345" y="288"/>
                    <a:pt x="356" y="281"/>
                  </a:cubicBezTo>
                  <a:cubicBezTo>
                    <a:pt x="360" y="274"/>
                    <a:pt x="367" y="266"/>
                    <a:pt x="367" y="255"/>
                  </a:cubicBezTo>
                  <a:cubicBezTo>
                    <a:pt x="367" y="248"/>
                    <a:pt x="364" y="241"/>
                    <a:pt x="356" y="233"/>
                  </a:cubicBezTo>
                  <a:cubicBezTo>
                    <a:pt x="345" y="208"/>
                    <a:pt x="338" y="178"/>
                    <a:pt x="327" y="153"/>
                  </a:cubicBezTo>
                  <a:cubicBezTo>
                    <a:pt x="316" y="127"/>
                    <a:pt x="301" y="101"/>
                    <a:pt x="287" y="76"/>
                  </a:cubicBezTo>
                  <a:cubicBezTo>
                    <a:pt x="268" y="50"/>
                    <a:pt x="246" y="21"/>
                    <a:pt x="213" y="6"/>
                  </a:cubicBezTo>
                  <a:cubicBezTo>
                    <a:pt x="203" y="2"/>
                    <a:pt x="192" y="0"/>
                    <a:pt x="181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132;p36">
              <a:extLst>
                <a:ext uri="{FF2B5EF4-FFF2-40B4-BE49-F238E27FC236}">
                  <a16:creationId xmlns:a16="http://schemas.microsoft.com/office/drawing/2014/main" id="{D7B1AC44-58FB-4FA2-8727-1F0F0F912C59}"/>
                </a:ext>
              </a:extLst>
            </p:cNvPr>
            <p:cNvSpPr/>
            <p:nvPr/>
          </p:nvSpPr>
          <p:spPr>
            <a:xfrm>
              <a:off x="3711488" y="3244931"/>
              <a:ext cx="72080" cy="67225"/>
            </a:xfrm>
            <a:custGeom>
              <a:avLst/>
              <a:gdLst/>
              <a:ahLst/>
              <a:cxnLst/>
              <a:rect l="l" t="t" r="r" b="b"/>
              <a:pathLst>
                <a:path w="386" h="360" extrusionOk="0">
                  <a:moveTo>
                    <a:pt x="107" y="0"/>
                  </a:moveTo>
                  <a:cubicBezTo>
                    <a:pt x="100" y="0"/>
                    <a:pt x="93" y="8"/>
                    <a:pt x="85" y="15"/>
                  </a:cubicBezTo>
                  <a:cubicBezTo>
                    <a:pt x="78" y="22"/>
                    <a:pt x="67" y="33"/>
                    <a:pt x="60" y="41"/>
                  </a:cubicBezTo>
                  <a:cubicBezTo>
                    <a:pt x="41" y="62"/>
                    <a:pt x="27" y="84"/>
                    <a:pt x="8" y="103"/>
                  </a:cubicBezTo>
                  <a:cubicBezTo>
                    <a:pt x="5" y="110"/>
                    <a:pt x="5" y="114"/>
                    <a:pt x="1" y="117"/>
                  </a:cubicBezTo>
                  <a:cubicBezTo>
                    <a:pt x="1" y="125"/>
                    <a:pt x="5" y="128"/>
                    <a:pt x="8" y="132"/>
                  </a:cubicBezTo>
                  <a:lnTo>
                    <a:pt x="12" y="136"/>
                  </a:lnTo>
                  <a:cubicBezTo>
                    <a:pt x="19" y="150"/>
                    <a:pt x="27" y="165"/>
                    <a:pt x="27" y="180"/>
                  </a:cubicBezTo>
                  <a:cubicBezTo>
                    <a:pt x="30" y="205"/>
                    <a:pt x="30" y="231"/>
                    <a:pt x="38" y="253"/>
                  </a:cubicBezTo>
                  <a:cubicBezTo>
                    <a:pt x="45" y="275"/>
                    <a:pt x="56" y="297"/>
                    <a:pt x="71" y="315"/>
                  </a:cubicBezTo>
                  <a:cubicBezTo>
                    <a:pt x="93" y="341"/>
                    <a:pt x="122" y="359"/>
                    <a:pt x="151" y="359"/>
                  </a:cubicBezTo>
                  <a:cubicBezTo>
                    <a:pt x="173" y="359"/>
                    <a:pt x="199" y="348"/>
                    <a:pt x="210" y="330"/>
                  </a:cubicBezTo>
                  <a:cubicBezTo>
                    <a:pt x="224" y="312"/>
                    <a:pt x="217" y="290"/>
                    <a:pt x="232" y="271"/>
                  </a:cubicBezTo>
                  <a:cubicBezTo>
                    <a:pt x="261" y="235"/>
                    <a:pt x="320" y="253"/>
                    <a:pt x="356" y="224"/>
                  </a:cubicBezTo>
                  <a:cubicBezTo>
                    <a:pt x="382" y="202"/>
                    <a:pt x="386" y="161"/>
                    <a:pt x="371" y="132"/>
                  </a:cubicBezTo>
                  <a:cubicBezTo>
                    <a:pt x="353" y="103"/>
                    <a:pt x="323" y="81"/>
                    <a:pt x="294" y="66"/>
                  </a:cubicBezTo>
                  <a:cubicBezTo>
                    <a:pt x="268" y="51"/>
                    <a:pt x="243" y="41"/>
                    <a:pt x="213" y="30"/>
                  </a:cubicBezTo>
                  <a:cubicBezTo>
                    <a:pt x="188" y="22"/>
                    <a:pt x="158" y="19"/>
                    <a:pt x="133" y="8"/>
                  </a:cubicBezTo>
                  <a:cubicBezTo>
                    <a:pt x="125" y="4"/>
                    <a:pt x="118" y="0"/>
                    <a:pt x="107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133;p36">
              <a:extLst>
                <a:ext uri="{FF2B5EF4-FFF2-40B4-BE49-F238E27FC236}">
                  <a16:creationId xmlns:a16="http://schemas.microsoft.com/office/drawing/2014/main" id="{572F435F-9805-4845-8C03-085C316539C0}"/>
                </a:ext>
              </a:extLst>
            </p:cNvPr>
            <p:cNvSpPr/>
            <p:nvPr/>
          </p:nvSpPr>
          <p:spPr>
            <a:xfrm>
              <a:off x="3693748" y="3227752"/>
              <a:ext cx="45377" cy="45377"/>
            </a:xfrm>
            <a:custGeom>
              <a:avLst/>
              <a:gdLst/>
              <a:ahLst/>
              <a:cxnLst/>
              <a:rect l="l" t="t" r="r" b="b"/>
              <a:pathLst>
                <a:path w="243" h="243" extrusionOk="0">
                  <a:moveTo>
                    <a:pt x="170" y="1"/>
                  </a:moveTo>
                  <a:cubicBezTo>
                    <a:pt x="158" y="1"/>
                    <a:pt x="148" y="6"/>
                    <a:pt x="140" y="15"/>
                  </a:cubicBezTo>
                  <a:lnTo>
                    <a:pt x="15" y="147"/>
                  </a:lnTo>
                  <a:cubicBezTo>
                    <a:pt x="1" y="165"/>
                    <a:pt x="4" y="191"/>
                    <a:pt x="19" y="206"/>
                  </a:cubicBezTo>
                  <a:lnTo>
                    <a:pt x="48" y="231"/>
                  </a:lnTo>
                  <a:cubicBezTo>
                    <a:pt x="57" y="239"/>
                    <a:pt x="67" y="242"/>
                    <a:pt x="78" y="242"/>
                  </a:cubicBezTo>
                  <a:cubicBezTo>
                    <a:pt x="88" y="242"/>
                    <a:pt x="98" y="239"/>
                    <a:pt x="107" y="231"/>
                  </a:cubicBezTo>
                  <a:lnTo>
                    <a:pt x="228" y="96"/>
                  </a:lnTo>
                  <a:cubicBezTo>
                    <a:pt x="242" y="81"/>
                    <a:pt x="242" y="56"/>
                    <a:pt x="228" y="41"/>
                  </a:cubicBezTo>
                  <a:lnTo>
                    <a:pt x="199" y="12"/>
                  </a:lnTo>
                  <a:cubicBezTo>
                    <a:pt x="190" y="5"/>
                    <a:pt x="180" y="1"/>
                    <a:pt x="170" y="1"/>
                  </a:cubicBezTo>
                  <a:close/>
                </a:path>
              </a:pathLst>
            </a:custGeom>
            <a:solidFill>
              <a:srgbClr val="FC1C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134;p36">
              <a:extLst>
                <a:ext uri="{FF2B5EF4-FFF2-40B4-BE49-F238E27FC236}">
                  <a16:creationId xmlns:a16="http://schemas.microsoft.com/office/drawing/2014/main" id="{B479089A-400D-4AF4-9A21-40DC70672295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135;p36">
              <a:extLst>
                <a:ext uri="{FF2B5EF4-FFF2-40B4-BE49-F238E27FC236}">
                  <a16:creationId xmlns:a16="http://schemas.microsoft.com/office/drawing/2014/main" id="{CDE66AE2-F27E-4896-981A-DDE4F1BA95D3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136;p36">
              <a:extLst>
                <a:ext uri="{FF2B5EF4-FFF2-40B4-BE49-F238E27FC236}">
                  <a16:creationId xmlns:a16="http://schemas.microsoft.com/office/drawing/2014/main" id="{9CC1AEF4-3BF0-439B-9A23-6FBACC4876A1}"/>
                </a:ext>
              </a:extLst>
            </p:cNvPr>
            <p:cNvSpPr/>
            <p:nvPr/>
          </p:nvSpPr>
          <p:spPr>
            <a:xfrm>
              <a:off x="3599261" y="3147643"/>
              <a:ext cx="8403" cy="1494"/>
            </a:xfrm>
            <a:custGeom>
              <a:avLst/>
              <a:gdLst/>
              <a:ahLst/>
              <a:cxnLst/>
              <a:rect l="l" t="t" r="r" b="b"/>
              <a:pathLst>
                <a:path w="45" h="8" extrusionOk="0">
                  <a:moveTo>
                    <a:pt x="45" y="1"/>
                  </a:moveTo>
                  <a:lnTo>
                    <a:pt x="45" y="1"/>
                  </a:lnTo>
                  <a:cubicBezTo>
                    <a:pt x="41" y="1"/>
                    <a:pt x="37" y="1"/>
                    <a:pt x="34" y="4"/>
                  </a:cubicBezTo>
                  <a:lnTo>
                    <a:pt x="37" y="4"/>
                  </a:lnTo>
                  <a:cubicBezTo>
                    <a:pt x="41" y="1"/>
                    <a:pt x="41" y="1"/>
                    <a:pt x="45" y="1"/>
                  </a:cubicBezTo>
                  <a:close/>
                  <a:moveTo>
                    <a:pt x="19" y="4"/>
                  </a:moveTo>
                  <a:cubicBezTo>
                    <a:pt x="12" y="4"/>
                    <a:pt x="4" y="4"/>
                    <a:pt x="1" y="8"/>
                  </a:cubicBezTo>
                  <a:cubicBezTo>
                    <a:pt x="8" y="4"/>
                    <a:pt x="15" y="4"/>
                    <a:pt x="23" y="4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137;p36">
              <a:extLst>
                <a:ext uri="{FF2B5EF4-FFF2-40B4-BE49-F238E27FC236}">
                  <a16:creationId xmlns:a16="http://schemas.microsoft.com/office/drawing/2014/main" id="{18BDA6B8-DEC1-4256-94E7-4F1232AEC1AD}"/>
                </a:ext>
              </a:extLst>
            </p:cNvPr>
            <p:cNvSpPr/>
            <p:nvPr/>
          </p:nvSpPr>
          <p:spPr>
            <a:xfrm>
              <a:off x="3611025" y="3146896"/>
              <a:ext cx="6909" cy="934"/>
            </a:xfrm>
            <a:custGeom>
              <a:avLst/>
              <a:gdLst/>
              <a:ahLst/>
              <a:cxnLst/>
              <a:rect l="l" t="t" r="r" b="b"/>
              <a:pathLst>
                <a:path w="37" h="5" extrusionOk="0">
                  <a:moveTo>
                    <a:pt x="33" y="1"/>
                  </a:moveTo>
                  <a:cubicBezTo>
                    <a:pt x="22" y="1"/>
                    <a:pt x="11" y="5"/>
                    <a:pt x="0" y="5"/>
                  </a:cubicBezTo>
                  <a:cubicBezTo>
                    <a:pt x="11" y="5"/>
                    <a:pt x="22" y="5"/>
                    <a:pt x="37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138;p36">
              <a:extLst>
                <a:ext uri="{FF2B5EF4-FFF2-40B4-BE49-F238E27FC236}">
                  <a16:creationId xmlns:a16="http://schemas.microsoft.com/office/drawing/2014/main" id="{C8C088BB-839C-4FF1-BFC0-4E8A665CB314}"/>
                </a:ext>
              </a:extLst>
            </p:cNvPr>
            <p:cNvSpPr/>
            <p:nvPr/>
          </p:nvSpPr>
          <p:spPr>
            <a:xfrm>
              <a:off x="3703272" y="3164075"/>
              <a:ext cx="10457" cy="4295"/>
            </a:xfrm>
            <a:custGeom>
              <a:avLst/>
              <a:gdLst/>
              <a:ahLst/>
              <a:cxnLst/>
              <a:rect l="l" t="t" r="r" b="b"/>
              <a:pathLst>
                <a:path w="56" h="23" extrusionOk="0">
                  <a:moveTo>
                    <a:pt x="56" y="23"/>
                  </a:moveTo>
                  <a:cubicBezTo>
                    <a:pt x="38" y="15"/>
                    <a:pt x="19" y="8"/>
                    <a:pt x="1" y="1"/>
                  </a:cubicBezTo>
                  <a:cubicBezTo>
                    <a:pt x="19" y="8"/>
                    <a:pt x="38" y="15"/>
                    <a:pt x="56" y="23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139;p36">
              <a:extLst>
                <a:ext uri="{FF2B5EF4-FFF2-40B4-BE49-F238E27FC236}">
                  <a16:creationId xmlns:a16="http://schemas.microsoft.com/office/drawing/2014/main" id="{9CC65D8E-3145-46EC-B262-425F3EC01E95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140;p36">
              <a:extLst>
                <a:ext uri="{FF2B5EF4-FFF2-40B4-BE49-F238E27FC236}">
                  <a16:creationId xmlns:a16="http://schemas.microsoft.com/office/drawing/2014/main" id="{0B1DB69A-9CC8-4B3B-A49A-1F9501DA13BA}"/>
                </a:ext>
              </a:extLst>
            </p:cNvPr>
            <p:cNvSpPr/>
            <p:nvPr/>
          </p:nvSpPr>
          <p:spPr>
            <a:xfrm>
              <a:off x="3128318" y="3514575"/>
              <a:ext cx="68718" cy="91127"/>
            </a:xfrm>
            <a:custGeom>
              <a:avLst/>
              <a:gdLst/>
              <a:ahLst/>
              <a:cxnLst/>
              <a:rect l="l" t="t" r="r" b="b"/>
              <a:pathLst>
                <a:path w="368" h="488" extrusionOk="0">
                  <a:moveTo>
                    <a:pt x="188" y="0"/>
                  </a:moveTo>
                  <a:lnTo>
                    <a:pt x="1" y="52"/>
                  </a:lnTo>
                  <a:lnTo>
                    <a:pt x="70" y="488"/>
                  </a:lnTo>
                  <a:lnTo>
                    <a:pt x="367" y="488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141;p36">
              <a:extLst>
                <a:ext uri="{FF2B5EF4-FFF2-40B4-BE49-F238E27FC236}">
                  <a16:creationId xmlns:a16="http://schemas.microsoft.com/office/drawing/2014/main" id="{B67B1321-6862-49C8-B02A-2DB63CEC2F63}"/>
                </a:ext>
              </a:extLst>
            </p:cNvPr>
            <p:cNvSpPr/>
            <p:nvPr/>
          </p:nvSpPr>
          <p:spPr>
            <a:xfrm>
              <a:off x="2883323" y="3398426"/>
              <a:ext cx="95982" cy="106626"/>
            </a:xfrm>
            <a:custGeom>
              <a:avLst/>
              <a:gdLst/>
              <a:ahLst/>
              <a:cxnLst/>
              <a:rect l="l" t="t" r="r" b="b"/>
              <a:pathLst>
                <a:path w="514" h="571" extrusionOk="0">
                  <a:moveTo>
                    <a:pt x="223" y="0"/>
                  </a:moveTo>
                  <a:cubicBezTo>
                    <a:pt x="207" y="0"/>
                    <a:pt x="192" y="2"/>
                    <a:pt x="176" y="7"/>
                  </a:cubicBezTo>
                  <a:cubicBezTo>
                    <a:pt x="59" y="43"/>
                    <a:pt x="0" y="194"/>
                    <a:pt x="41" y="348"/>
                  </a:cubicBezTo>
                  <a:cubicBezTo>
                    <a:pt x="79" y="481"/>
                    <a:pt x="183" y="570"/>
                    <a:pt x="287" y="570"/>
                  </a:cubicBezTo>
                  <a:cubicBezTo>
                    <a:pt x="302" y="570"/>
                    <a:pt x="318" y="568"/>
                    <a:pt x="334" y="564"/>
                  </a:cubicBezTo>
                  <a:cubicBezTo>
                    <a:pt x="451" y="531"/>
                    <a:pt x="514" y="380"/>
                    <a:pt x="470" y="227"/>
                  </a:cubicBezTo>
                  <a:cubicBezTo>
                    <a:pt x="431" y="93"/>
                    <a:pt x="327" y="0"/>
                    <a:pt x="223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142;p36">
              <a:extLst>
                <a:ext uri="{FF2B5EF4-FFF2-40B4-BE49-F238E27FC236}">
                  <a16:creationId xmlns:a16="http://schemas.microsoft.com/office/drawing/2014/main" id="{BDB7306C-EA10-4EFB-8894-2545810E92C9}"/>
                </a:ext>
              </a:extLst>
            </p:cNvPr>
            <p:cNvSpPr/>
            <p:nvPr/>
          </p:nvSpPr>
          <p:spPr>
            <a:xfrm>
              <a:off x="3246147" y="3296470"/>
              <a:ext cx="95982" cy="106439"/>
            </a:xfrm>
            <a:custGeom>
              <a:avLst/>
              <a:gdLst/>
              <a:ahLst/>
              <a:cxnLst/>
              <a:rect l="l" t="t" r="r" b="b"/>
              <a:pathLst>
                <a:path w="514" h="570" extrusionOk="0">
                  <a:moveTo>
                    <a:pt x="226" y="0"/>
                  </a:moveTo>
                  <a:cubicBezTo>
                    <a:pt x="211" y="0"/>
                    <a:pt x="195" y="2"/>
                    <a:pt x="180" y="6"/>
                  </a:cubicBezTo>
                  <a:cubicBezTo>
                    <a:pt x="59" y="39"/>
                    <a:pt x="0" y="193"/>
                    <a:pt x="44" y="347"/>
                  </a:cubicBezTo>
                  <a:cubicBezTo>
                    <a:pt x="79" y="478"/>
                    <a:pt x="184" y="570"/>
                    <a:pt x="287" y="570"/>
                  </a:cubicBezTo>
                  <a:cubicBezTo>
                    <a:pt x="303" y="570"/>
                    <a:pt x="319" y="568"/>
                    <a:pt x="334" y="564"/>
                  </a:cubicBezTo>
                  <a:cubicBezTo>
                    <a:pt x="451" y="531"/>
                    <a:pt x="513" y="380"/>
                    <a:pt x="469" y="226"/>
                  </a:cubicBezTo>
                  <a:cubicBezTo>
                    <a:pt x="431" y="92"/>
                    <a:pt x="329" y="0"/>
                    <a:pt x="226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143;p36">
              <a:extLst>
                <a:ext uri="{FF2B5EF4-FFF2-40B4-BE49-F238E27FC236}">
                  <a16:creationId xmlns:a16="http://schemas.microsoft.com/office/drawing/2014/main" id="{F5B50319-A608-41DE-9DFF-420719B0F662}"/>
                </a:ext>
              </a:extLst>
            </p:cNvPr>
            <p:cNvSpPr/>
            <p:nvPr/>
          </p:nvSpPr>
          <p:spPr>
            <a:xfrm>
              <a:off x="2910773" y="3165943"/>
              <a:ext cx="407456" cy="404468"/>
            </a:xfrm>
            <a:custGeom>
              <a:avLst/>
              <a:gdLst/>
              <a:ahLst/>
              <a:cxnLst/>
              <a:rect l="l" t="t" r="r" b="b"/>
              <a:pathLst>
                <a:path w="2182" h="2166" extrusionOk="0">
                  <a:moveTo>
                    <a:pt x="1010" y="0"/>
                  </a:moveTo>
                  <a:cubicBezTo>
                    <a:pt x="919" y="0"/>
                    <a:pt x="828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cubicBezTo>
                    <a:pt x="172" y="445"/>
                    <a:pt x="169" y="453"/>
                    <a:pt x="161" y="460"/>
                  </a:cubicBezTo>
                  <a:cubicBezTo>
                    <a:pt x="154" y="471"/>
                    <a:pt x="150" y="485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2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11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1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99" y="1501"/>
                  </a:lnTo>
                  <a:cubicBezTo>
                    <a:pt x="212" y="1903"/>
                    <a:pt x="579" y="2165"/>
                    <a:pt x="978" y="2165"/>
                  </a:cubicBezTo>
                  <a:cubicBezTo>
                    <a:pt x="1060" y="2165"/>
                    <a:pt x="1142" y="2154"/>
                    <a:pt x="1224" y="2131"/>
                  </a:cubicBezTo>
                  <a:lnTo>
                    <a:pt x="1415" y="2076"/>
                  </a:lnTo>
                  <a:cubicBezTo>
                    <a:pt x="1899" y="1941"/>
                    <a:pt x="2181" y="1439"/>
                    <a:pt x="2046" y="955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314" y="36"/>
                    <a:pt x="1164" y="0"/>
                    <a:pt x="101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144;p36">
              <a:extLst>
                <a:ext uri="{FF2B5EF4-FFF2-40B4-BE49-F238E27FC236}">
                  <a16:creationId xmlns:a16="http://schemas.microsoft.com/office/drawing/2014/main" id="{E0C38B21-2DE0-4EA1-B7BA-7D5A55E442CC}"/>
                </a:ext>
              </a:extLst>
            </p:cNvPr>
            <p:cNvSpPr/>
            <p:nvPr/>
          </p:nvSpPr>
          <p:spPr>
            <a:xfrm>
              <a:off x="2910773" y="3165943"/>
              <a:ext cx="379259" cy="271513"/>
            </a:xfrm>
            <a:custGeom>
              <a:avLst/>
              <a:gdLst/>
              <a:ahLst/>
              <a:cxnLst/>
              <a:rect l="l" t="t" r="r" b="b"/>
              <a:pathLst>
                <a:path w="2031" h="1454" extrusionOk="0">
                  <a:moveTo>
                    <a:pt x="1013" y="0"/>
                  </a:moveTo>
                  <a:cubicBezTo>
                    <a:pt x="922" y="0"/>
                    <a:pt x="830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lnTo>
                    <a:pt x="176" y="438"/>
                  </a:lnTo>
                  <a:cubicBezTo>
                    <a:pt x="172" y="445"/>
                    <a:pt x="169" y="453"/>
                    <a:pt x="161" y="460"/>
                  </a:cubicBezTo>
                  <a:cubicBezTo>
                    <a:pt x="158" y="471"/>
                    <a:pt x="150" y="478"/>
                    <a:pt x="147" y="489"/>
                  </a:cubicBezTo>
                  <a:cubicBezTo>
                    <a:pt x="143" y="493"/>
                    <a:pt x="143" y="493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6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7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5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84" y="1453"/>
                  </a:lnTo>
                  <a:cubicBezTo>
                    <a:pt x="136" y="1439"/>
                    <a:pt x="165" y="1387"/>
                    <a:pt x="150" y="1340"/>
                  </a:cubicBezTo>
                  <a:lnTo>
                    <a:pt x="143" y="1314"/>
                  </a:lnTo>
                  <a:cubicBezTo>
                    <a:pt x="103" y="1167"/>
                    <a:pt x="103" y="1017"/>
                    <a:pt x="136" y="878"/>
                  </a:cubicBezTo>
                  <a:cubicBezTo>
                    <a:pt x="139" y="870"/>
                    <a:pt x="139" y="867"/>
                    <a:pt x="143" y="859"/>
                  </a:cubicBezTo>
                  <a:cubicBezTo>
                    <a:pt x="143" y="859"/>
                    <a:pt x="143" y="856"/>
                    <a:pt x="143" y="856"/>
                  </a:cubicBezTo>
                  <a:cubicBezTo>
                    <a:pt x="165" y="782"/>
                    <a:pt x="194" y="713"/>
                    <a:pt x="235" y="643"/>
                  </a:cubicBezTo>
                  <a:cubicBezTo>
                    <a:pt x="242" y="628"/>
                    <a:pt x="253" y="610"/>
                    <a:pt x="264" y="595"/>
                  </a:cubicBezTo>
                  <a:cubicBezTo>
                    <a:pt x="264" y="595"/>
                    <a:pt x="268" y="592"/>
                    <a:pt x="268" y="592"/>
                  </a:cubicBezTo>
                  <a:cubicBezTo>
                    <a:pt x="389" y="420"/>
                    <a:pt x="576" y="284"/>
                    <a:pt x="807" y="222"/>
                  </a:cubicBezTo>
                  <a:cubicBezTo>
                    <a:pt x="892" y="199"/>
                    <a:pt x="977" y="188"/>
                    <a:pt x="1061" y="188"/>
                  </a:cubicBezTo>
                  <a:cubicBezTo>
                    <a:pt x="1377" y="188"/>
                    <a:pt x="1666" y="343"/>
                    <a:pt x="1811" y="595"/>
                  </a:cubicBezTo>
                  <a:cubicBezTo>
                    <a:pt x="1811" y="599"/>
                    <a:pt x="1811" y="599"/>
                    <a:pt x="1815" y="599"/>
                  </a:cubicBezTo>
                  <a:cubicBezTo>
                    <a:pt x="1855" y="665"/>
                    <a:pt x="1888" y="738"/>
                    <a:pt x="1910" y="815"/>
                  </a:cubicBezTo>
                  <a:lnTo>
                    <a:pt x="1917" y="841"/>
                  </a:lnTo>
                  <a:cubicBezTo>
                    <a:pt x="1930" y="884"/>
                    <a:pt x="1966" y="910"/>
                    <a:pt x="2008" y="910"/>
                  </a:cubicBezTo>
                  <a:cubicBezTo>
                    <a:pt x="2015" y="910"/>
                    <a:pt x="2023" y="909"/>
                    <a:pt x="2031" y="907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415" y="86"/>
                    <a:pt x="1386" y="71"/>
                    <a:pt x="1353" y="60"/>
                  </a:cubicBezTo>
                  <a:cubicBezTo>
                    <a:pt x="1245" y="21"/>
                    <a:pt x="1131" y="0"/>
                    <a:pt x="1013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145;p36">
              <a:extLst>
                <a:ext uri="{FF2B5EF4-FFF2-40B4-BE49-F238E27FC236}">
                  <a16:creationId xmlns:a16="http://schemas.microsoft.com/office/drawing/2014/main" id="{729D8312-4DD3-4A13-9253-D5A8FE401889}"/>
                </a:ext>
              </a:extLst>
            </p:cNvPr>
            <p:cNvSpPr/>
            <p:nvPr/>
          </p:nvSpPr>
          <p:spPr>
            <a:xfrm>
              <a:off x="2937476" y="3286013"/>
              <a:ext cx="17180" cy="39775"/>
            </a:xfrm>
            <a:custGeom>
              <a:avLst/>
              <a:gdLst/>
              <a:ahLst/>
              <a:cxnLst/>
              <a:rect l="l" t="t" r="r" b="b"/>
              <a:pathLst>
                <a:path w="92" h="213" extrusionOk="0">
                  <a:moveTo>
                    <a:pt x="92" y="0"/>
                  </a:moveTo>
                  <a:cubicBezTo>
                    <a:pt x="51" y="70"/>
                    <a:pt x="18" y="139"/>
                    <a:pt x="0" y="213"/>
                  </a:cubicBezTo>
                  <a:cubicBezTo>
                    <a:pt x="22" y="139"/>
                    <a:pt x="51" y="70"/>
                    <a:pt x="92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146;p36">
              <a:extLst>
                <a:ext uri="{FF2B5EF4-FFF2-40B4-BE49-F238E27FC236}">
                  <a16:creationId xmlns:a16="http://schemas.microsoft.com/office/drawing/2014/main" id="{4FDEADAA-9E9B-48D2-87BC-5F3DC141EA01}"/>
                </a:ext>
              </a:extLst>
            </p:cNvPr>
            <p:cNvSpPr/>
            <p:nvPr/>
          </p:nvSpPr>
          <p:spPr>
            <a:xfrm>
              <a:off x="2954468" y="3277049"/>
              <a:ext cx="5789" cy="9150"/>
            </a:xfrm>
            <a:custGeom>
              <a:avLst/>
              <a:gdLst/>
              <a:ahLst/>
              <a:cxnLst/>
              <a:rect l="l" t="t" r="r" b="b"/>
              <a:pathLst>
                <a:path w="31" h="49" extrusionOk="0">
                  <a:moveTo>
                    <a:pt x="30" y="0"/>
                  </a:moveTo>
                  <a:cubicBezTo>
                    <a:pt x="19" y="15"/>
                    <a:pt x="8" y="33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8" y="33"/>
                    <a:pt x="19" y="15"/>
                    <a:pt x="3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147;p36">
              <a:extLst>
                <a:ext uri="{FF2B5EF4-FFF2-40B4-BE49-F238E27FC236}">
                  <a16:creationId xmlns:a16="http://schemas.microsoft.com/office/drawing/2014/main" id="{E5278D1E-2FC7-4111-A8C6-58D6C2672AF4}"/>
                </a:ext>
              </a:extLst>
            </p:cNvPr>
            <p:cNvSpPr/>
            <p:nvPr/>
          </p:nvSpPr>
          <p:spPr>
            <a:xfrm>
              <a:off x="2874359" y="3148576"/>
              <a:ext cx="208396" cy="225576"/>
            </a:xfrm>
            <a:custGeom>
              <a:avLst/>
              <a:gdLst/>
              <a:ahLst/>
              <a:cxnLst/>
              <a:rect l="l" t="t" r="r" b="b"/>
              <a:pathLst>
                <a:path w="1116" h="1208" extrusionOk="0">
                  <a:moveTo>
                    <a:pt x="758" y="1"/>
                  </a:moveTo>
                  <a:cubicBezTo>
                    <a:pt x="576" y="1"/>
                    <a:pt x="355" y="141"/>
                    <a:pt x="206" y="373"/>
                  </a:cubicBezTo>
                  <a:cubicBezTo>
                    <a:pt x="4" y="685"/>
                    <a:pt x="1" y="1037"/>
                    <a:pt x="195" y="1161"/>
                  </a:cubicBezTo>
                  <a:cubicBezTo>
                    <a:pt x="242" y="1193"/>
                    <a:pt x="297" y="1207"/>
                    <a:pt x="356" y="1207"/>
                  </a:cubicBezTo>
                  <a:cubicBezTo>
                    <a:pt x="539" y="1207"/>
                    <a:pt x="760" y="1064"/>
                    <a:pt x="910" y="831"/>
                  </a:cubicBezTo>
                  <a:cubicBezTo>
                    <a:pt x="1111" y="524"/>
                    <a:pt x="1115" y="172"/>
                    <a:pt x="921" y="47"/>
                  </a:cubicBezTo>
                  <a:cubicBezTo>
                    <a:pt x="873" y="15"/>
                    <a:pt x="818" y="1"/>
                    <a:pt x="758" y="1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148;p36">
              <a:extLst>
                <a:ext uri="{FF2B5EF4-FFF2-40B4-BE49-F238E27FC236}">
                  <a16:creationId xmlns:a16="http://schemas.microsoft.com/office/drawing/2014/main" id="{DE22C4E4-2F33-4022-970D-002A283F3748}"/>
                </a:ext>
              </a:extLst>
            </p:cNvPr>
            <p:cNvSpPr/>
            <p:nvPr/>
          </p:nvSpPr>
          <p:spPr>
            <a:xfrm>
              <a:off x="3017398" y="3126168"/>
              <a:ext cx="261056" cy="180386"/>
            </a:xfrm>
            <a:custGeom>
              <a:avLst/>
              <a:gdLst/>
              <a:ahLst/>
              <a:cxnLst/>
              <a:rect l="l" t="t" r="r" b="b"/>
              <a:pathLst>
                <a:path w="1398" h="966" extrusionOk="0">
                  <a:moveTo>
                    <a:pt x="477" y="0"/>
                  </a:moveTo>
                  <a:cubicBezTo>
                    <a:pt x="307" y="0"/>
                    <a:pt x="168" y="61"/>
                    <a:pt x="107" y="178"/>
                  </a:cubicBezTo>
                  <a:cubicBezTo>
                    <a:pt x="1" y="383"/>
                    <a:pt x="181" y="687"/>
                    <a:pt x="507" y="856"/>
                  </a:cubicBezTo>
                  <a:cubicBezTo>
                    <a:pt x="649" y="929"/>
                    <a:pt x="795" y="965"/>
                    <a:pt x="924" y="965"/>
                  </a:cubicBezTo>
                  <a:cubicBezTo>
                    <a:pt x="1093" y="965"/>
                    <a:pt x="1231" y="905"/>
                    <a:pt x="1291" y="786"/>
                  </a:cubicBezTo>
                  <a:cubicBezTo>
                    <a:pt x="1398" y="581"/>
                    <a:pt x="1218" y="277"/>
                    <a:pt x="892" y="108"/>
                  </a:cubicBezTo>
                  <a:cubicBezTo>
                    <a:pt x="751" y="36"/>
                    <a:pt x="605" y="0"/>
                    <a:pt x="477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" name="Google Shape;2057;p36">
            <a:extLst>
              <a:ext uri="{FF2B5EF4-FFF2-40B4-BE49-F238E27FC236}">
                <a16:creationId xmlns:a16="http://schemas.microsoft.com/office/drawing/2014/main" id="{5D8BC25B-A12D-4BA7-92C7-21F1C4FB0938}"/>
              </a:ext>
            </a:extLst>
          </p:cNvPr>
          <p:cNvSpPr txBox="1">
            <a:spLocks/>
          </p:cNvSpPr>
          <p:nvPr/>
        </p:nvSpPr>
        <p:spPr>
          <a:xfrm>
            <a:off x="-2725563" y="-9382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MX" b="1" dirty="0"/>
              <a:t>Tarea: Trazamos en el cuaderno</a:t>
            </a:r>
            <a:br>
              <a:rPr lang="es-MX" b="1" dirty="0"/>
            </a:br>
            <a:r>
              <a:rPr lang="es-MX" b="1" dirty="0"/>
              <a:t>Págs. 71 y 29</a:t>
            </a:r>
          </a:p>
        </p:txBody>
      </p:sp>
      <p:pic>
        <p:nvPicPr>
          <p:cNvPr id="95" name="Imagen 94">
            <a:extLst>
              <a:ext uri="{FF2B5EF4-FFF2-40B4-BE49-F238E27FC236}">
                <a16:creationId xmlns:a16="http://schemas.microsoft.com/office/drawing/2014/main" id="{5D889CE3-6963-4C3A-BFC2-02B2117761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348" t="35503" r="41811" b="20117"/>
          <a:stretch/>
        </p:blipFill>
        <p:spPr>
          <a:xfrm>
            <a:off x="3612938" y="786494"/>
            <a:ext cx="2401946" cy="350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75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30"/>
          <p:cNvSpPr/>
          <p:nvPr/>
        </p:nvSpPr>
        <p:spPr>
          <a:xfrm>
            <a:off x="180217" y="4734168"/>
            <a:ext cx="8258100" cy="383400"/>
          </a:xfrm>
          <a:prstGeom prst="rect">
            <a:avLst/>
          </a:prstGeom>
          <a:solidFill>
            <a:srgbClr val="66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1" name="Google Shape;1591;p30"/>
          <p:cNvSpPr txBox="1">
            <a:spLocks noGrp="1"/>
          </p:cNvSpPr>
          <p:nvPr>
            <p:ph type="title"/>
          </p:nvPr>
        </p:nvSpPr>
        <p:spPr>
          <a:xfrm>
            <a:off x="-3104272" y="140546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Miércoles</a:t>
            </a:r>
            <a:br>
              <a:rPr lang="es-MX" dirty="0"/>
            </a:br>
            <a:r>
              <a:rPr lang="es-MX" dirty="0"/>
              <a:t>Activación</a:t>
            </a:r>
            <a:endParaRPr dirty="0"/>
          </a:p>
        </p:txBody>
      </p:sp>
      <p:grpSp>
        <p:nvGrpSpPr>
          <p:cNvPr id="1595" name="Google Shape;1595;p30"/>
          <p:cNvGrpSpPr/>
          <p:nvPr/>
        </p:nvGrpSpPr>
        <p:grpSpPr>
          <a:xfrm>
            <a:off x="5965259" y="2721815"/>
            <a:ext cx="2980095" cy="2269725"/>
            <a:chOff x="5703118" y="1966538"/>
            <a:chExt cx="2980095" cy="2269725"/>
          </a:xfrm>
        </p:grpSpPr>
        <p:sp>
          <p:nvSpPr>
            <p:cNvPr id="1596" name="Google Shape;1596;p30"/>
            <p:cNvSpPr/>
            <p:nvPr/>
          </p:nvSpPr>
          <p:spPr>
            <a:xfrm flipH="1">
              <a:off x="7886168" y="1966538"/>
              <a:ext cx="523716" cy="538824"/>
            </a:xfrm>
            <a:custGeom>
              <a:avLst/>
              <a:gdLst/>
              <a:ahLst/>
              <a:cxnLst/>
              <a:rect l="l" t="t" r="r" b="b"/>
              <a:pathLst>
                <a:path w="3813" h="3923" extrusionOk="0">
                  <a:moveTo>
                    <a:pt x="935" y="0"/>
                  </a:moveTo>
                  <a:lnTo>
                    <a:pt x="1" y="3922"/>
                  </a:lnTo>
                  <a:lnTo>
                    <a:pt x="3813" y="3922"/>
                  </a:lnTo>
                  <a:lnTo>
                    <a:pt x="9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30"/>
            <p:cNvSpPr/>
            <p:nvPr/>
          </p:nvSpPr>
          <p:spPr>
            <a:xfrm flipH="1">
              <a:off x="7931494" y="2505228"/>
              <a:ext cx="456689" cy="1728550"/>
            </a:xfrm>
            <a:custGeom>
              <a:avLst/>
              <a:gdLst/>
              <a:ahLst/>
              <a:cxnLst/>
              <a:rect l="l" t="t" r="r" b="b"/>
              <a:pathLst>
                <a:path w="3325" h="12585" extrusionOk="0">
                  <a:moveTo>
                    <a:pt x="0" y="0"/>
                  </a:moveTo>
                  <a:lnTo>
                    <a:pt x="0" y="12584"/>
                  </a:lnTo>
                  <a:lnTo>
                    <a:pt x="3325" y="12584"/>
                  </a:lnTo>
                  <a:lnTo>
                    <a:pt x="33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30"/>
            <p:cNvSpPr/>
            <p:nvPr/>
          </p:nvSpPr>
          <p:spPr>
            <a:xfrm flipH="1">
              <a:off x="8202351" y="2505228"/>
              <a:ext cx="456689" cy="1728550"/>
            </a:xfrm>
            <a:custGeom>
              <a:avLst/>
              <a:gdLst/>
              <a:ahLst/>
              <a:cxnLst/>
              <a:rect l="l" t="t" r="r" b="b"/>
              <a:pathLst>
                <a:path w="3325" h="12585" extrusionOk="0">
                  <a:moveTo>
                    <a:pt x="0" y="0"/>
                  </a:moveTo>
                  <a:lnTo>
                    <a:pt x="0" y="12584"/>
                  </a:lnTo>
                  <a:lnTo>
                    <a:pt x="3325" y="12584"/>
                  </a:lnTo>
                  <a:lnTo>
                    <a:pt x="3325" y="0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30"/>
            <p:cNvSpPr/>
            <p:nvPr/>
          </p:nvSpPr>
          <p:spPr>
            <a:xfrm flipH="1">
              <a:off x="8264707" y="2818388"/>
              <a:ext cx="329915" cy="130483"/>
            </a:xfrm>
            <a:custGeom>
              <a:avLst/>
              <a:gdLst/>
              <a:ahLst/>
              <a:cxnLst/>
              <a:rect l="l" t="t" r="r" b="b"/>
              <a:pathLst>
                <a:path w="2402" h="950" extrusionOk="0">
                  <a:moveTo>
                    <a:pt x="0" y="0"/>
                  </a:moveTo>
                  <a:lnTo>
                    <a:pt x="0" y="950"/>
                  </a:lnTo>
                  <a:lnTo>
                    <a:pt x="2401" y="950"/>
                  </a:lnTo>
                  <a:lnTo>
                    <a:pt x="2401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30"/>
            <p:cNvSpPr/>
            <p:nvPr/>
          </p:nvSpPr>
          <p:spPr>
            <a:xfrm flipH="1">
              <a:off x="8263745" y="3040348"/>
              <a:ext cx="330464" cy="130070"/>
            </a:xfrm>
            <a:custGeom>
              <a:avLst/>
              <a:gdLst/>
              <a:ahLst/>
              <a:cxnLst/>
              <a:rect l="l" t="t" r="r" b="b"/>
              <a:pathLst>
                <a:path w="2406" h="947" extrusionOk="0">
                  <a:moveTo>
                    <a:pt x="1" y="1"/>
                  </a:moveTo>
                  <a:lnTo>
                    <a:pt x="1" y="947"/>
                  </a:lnTo>
                  <a:lnTo>
                    <a:pt x="2406" y="947"/>
                  </a:lnTo>
                  <a:lnTo>
                    <a:pt x="2406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30"/>
            <p:cNvSpPr/>
            <p:nvPr/>
          </p:nvSpPr>
          <p:spPr>
            <a:xfrm flipH="1">
              <a:off x="8263196" y="3261895"/>
              <a:ext cx="329915" cy="130070"/>
            </a:xfrm>
            <a:custGeom>
              <a:avLst/>
              <a:gdLst/>
              <a:ahLst/>
              <a:cxnLst/>
              <a:rect l="l" t="t" r="r" b="b"/>
              <a:pathLst>
                <a:path w="2402" h="947" extrusionOk="0">
                  <a:moveTo>
                    <a:pt x="0" y="1"/>
                  </a:moveTo>
                  <a:lnTo>
                    <a:pt x="0" y="946"/>
                  </a:lnTo>
                  <a:lnTo>
                    <a:pt x="2401" y="946"/>
                  </a:lnTo>
                  <a:lnTo>
                    <a:pt x="2401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30"/>
            <p:cNvSpPr/>
            <p:nvPr/>
          </p:nvSpPr>
          <p:spPr>
            <a:xfrm flipH="1">
              <a:off x="8262235" y="3483442"/>
              <a:ext cx="329915" cy="130070"/>
            </a:xfrm>
            <a:custGeom>
              <a:avLst/>
              <a:gdLst/>
              <a:ahLst/>
              <a:cxnLst/>
              <a:rect l="l" t="t" r="r" b="b"/>
              <a:pathLst>
                <a:path w="2402" h="947" extrusionOk="0">
                  <a:moveTo>
                    <a:pt x="1" y="1"/>
                  </a:moveTo>
                  <a:lnTo>
                    <a:pt x="1" y="946"/>
                  </a:lnTo>
                  <a:lnTo>
                    <a:pt x="2402" y="946"/>
                  </a:lnTo>
                  <a:lnTo>
                    <a:pt x="2402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30"/>
            <p:cNvSpPr/>
            <p:nvPr/>
          </p:nvSpPr>
          <p:spPr>
            <a:xfrm flipH="1">
              <a:off x="7976267" y="2818388"/>
              <a:ext cx="185423" cy="130483"/>
            </a:xfrm>
            <a:custGeom>
              <a:avLst/>
              <a:gdLst/>
              <a:ahLst/>
              <a:cxnLst/>
              <a:rect l="l" t="t" r="r" b="b"/>
              <a:pathLst>
                <a:path w="1350" h="950" extrusionOk="0">
                  <a:moveTo>
                    <a:pt x="1" y="0"/>
                  </a:moveTo>
                  <a:lnTo>
                    <a:pt x="1" y="950"/>
                  </a:lnTo>
                  <a:lnTo>
                    <a:pt x="1350" y="950"/>
                  </a:lnTo>
                  <a:lnTo>
                    <a:pt x="1350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30"/>
            <p:cNvSpPr/>
            <p:nvPr/>
          </p:nvSpPr>
          <p:spPr>
            <a:xfrm flipH="1">
              <a:off x="7975718" y="3040348"/>
              <a:ext cx="185423" cy="130070"/>
            </a:xfrm>
            <a:custGeom>
              <a:avLst/>
              <a:gdLst/>
              <a:ahLst/>
              <a:cxnLst/>
              <a:rect l="l" t="t" r="r" b="b"/>
              <a:pathLst>
                <a:path w="1350" h="947" extrusionOk="0">
                  <a:moveTo>
                    <a:pt x="0" y="1"/>
                  </a:moveTo>
                  <a:lnTo>
                    <a:pt x="0" y="947"/>
                  </a:lnTo>
                  <a:lnTo>
                    <a:pt x="1349" y="947"/>
                  </a:lnTo>
                  <a:lnTo>
                    <a:pt x="1349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30"/>
            <p:cNvSpPr/>
            <p:nvPr/>
          </p:nvSpPr>
          <p:spPr>
            <a:xfrm flipH="1">
              <a:off x="7975306" y="3261895"/>
              <a:ext cx="185835" cy="130070"/>
            </a:xfrm>
            <a:custGeom>
              <a:avLst/>
              <a:gdLst/>
              <a:ahLst/>
              <a:cxnLst/>
              <a:rect l="l" t="t" r="r" b="b"/>
              <a:pathLst>
                <a:path w="1353" h="947" extrusionOk="0">
                  <a:moveTo>
                    <a:pt x="0" y="1"/>
                  </a:moveTo>
                  <a:lnTo>
                    <a:pt x="0" y="946"/>
                  </a:lnTo>
                  <a:lnTo>
                    <a:pt x="1353" y="946"/>
                  </a:lnTo>
                  <a:lnTo>
                    <a:pt x="1353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30"/>
            <p:cNvSpPr/>
            <p:nvPr/>
          </p:nvSpPr>
          <p:spPr>
            <a:xfrm flipH="1">
              <a:off x="7974757" y="3483442"/>
              <a:ext cx="185972" cy="130070"/>
            </a:xfrm>
            <a:custGeom>
              <a:avLst/>
              <a:gdLst/>
              <a:ahLst/>
              <a:cxnLst/>
              <a:rect l="l" t="t" r="r" b="b"/>
              <a:pathLst>
                <a:path w="1354" h="947" extrusionOk="0">
                  <a:moveTo>
                    <a:pt x="1" y="1"/>
                  </a:moveTo>
                  <a:lnTo>
                    <a:pt x="1" y="946"/>
                  </a:lnTo>
                  <a:lnTo>
                    <a:pt x="1354" y="946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30"/>
            <p:cNvSpPr/>
            <p:nvPr/>
          </p:nvSpPr>
          <p:spPr>
            <a:xfrm flipH="1">
              <a:off x="5761487" y="3360101"/>
              <a:ext cx="1308121" cy="874095"/>
            </a:xfrm>
            <a:custGeom>
              <a:avLst/>
              <a:gdLst/>
              <a:ahLst/>
              <a:cxnLst/>
              <a:rect l="l" t="t" r="r" b="b"/>
              <a:pathLst>
                <a:path w="9524" h="6364" extrusionOk="0">
                  <a:moveTo>
                    <a:pt x="0" y="0"/>
                  </a:moveTo>
                  <a:lnTo>
                    <a:pt x="0" y="6364"/>
                  </a:lnTo>
                  <a:lnTo>
                    <a:pt x="9524" y="6364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30"/>
            <p:cNvSpPr/>
            <p:nvPr/>
          </p:nvSpPr>
          <p:spPr>
            <a:xfrm flipH="1">
              <a:off x="5703118" y="2932664"/>
              <a:ext cx="1806565" cy="452706"/>
            </a:xfrm>
            <a:custGeom>
              <a:avLst/>
              <a:gdLst/>
              <a:ahLst/>
              <a:cxnLst/>
              <a:rect l="l" t="t" r="r" b="b"/>
              <a:pathLst>
                <a:path w="13153" h="3296" extrusionOk="0">
                  <a:moveTo>
                    <a:pt x="1" y="0"/>
                  </a:moveTo>
                  <a:lnTo>
                    <a:pt x="1" y="3296"/>
                  </a:lnTo>
                  <a:lnTo>
                    <a:pt x="13153" y="3296"/>
                  </a:lnTo>
                  <a:lnTo>
                    <a:pt x="970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0"/>
            <p:cNvSpPr/>
            <p:nvPr/>
          </p:nvSpPr>
          <p:spPr>
            <a:xfrm flipH="1">
              <a:off x="6967843" y="3365183"/>
              <a:ext cx="1107178" cy="826847"/>
            </a:xfrm>
            <a:custGeom>
              <a:avLst/>
              <a:gdLst/>
              <a:ahLst/>
              <a:cxnLst/>
              <a:rect l="l" t="t" r="r" b="b"/>
              <a:pathLst>
                <a:path w="8061" h="6020" extrusionOk="0">
                  <a:moveTo>
                    <a:pt x="0" y="0"/>
                  </a:moveTo>
                  <a:lnTo>
                    <a:pt x="0" y="6019"/>
                  </a:lnTo>
                  <a:lnTo>
                    <a:pt x="8061" y="6019"/>
                  </a:lnTo>
                  <a:lnTo>
                    <a:pt x="8061" y="0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30"/>
            <p:cNvSpPr/>
            <p:nvPr/>
          </p:nvSpPr>
          <p:spPr>
            <a:xfrm flipH="1">
              <a:off x="6901366" y="2928681"/>
              <a:ext cx="1222552" cy="458200"/>
            </a:xfrm>
            <a:custGeom>
              <a:avLst/>
              <a:gdLst/>
              <a:ahLst/>
              <a:cxnLst/>
              <a:rect l="l" t="t" r="r" b="b"/>
              <a:pathLst>
                <a:path w="8901" h="3336" extrusionOk="0">
                  <a:moveTo>
                    <a:pt x="4451" y="0"/>
                  </a:moveTo>
                  <a:lnTo>
                    <a:pt x="1" y="3336"/>
                  </a:lnTo>
                  <a:lnTo>
                    <a:pt x="8901" y="3336"/>
                  </a:lnTo>
                  <a:lnTo>
                    <a:pt x="4451" y="0"/>
                  </a:lnTo>
                  <a:close/>
                </a:path>
              </a:pathLst>
            </a:custGeom>
            <a:solidFill>
              <a:srgbClr val="F132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30"/>
            <p:cNvSpPr/>
            <p:nvPr/>
          </p:nvSpPr>
          <p:spPr>
            <a:xfrm flipH="1">
              <a:off x="8351786" y="2581733"/>
              <a:ext cx="147239" cy="147102"/>
            </a:xfrm>
            <a:custGeom>
              <a:avLst/>
              <a:gdLst/>
              <a:ahLst/>
              <a:cxnLst/>
              <a:rect l="l" t="t" r="r" b="b"/>
              <a:pathLst>
                <a:path w="1072" h="1071" extrusionOk="0">
                  <a:moveTo>
                    <a:pt x="536" y="0"/>
                  </a:moveTo>
                  <a:cubicBezTo>
                    <a:pt x="239" y="0"/>
                    <a:pt x="1" y="239"/>
                    <a:pt x="1" y="536"/>
                  </a:cubicBezTo>
                  <a:cubicBezTo>
                    <a:pt x="1" y="829"/>
                    <a:pt x="239" y="1071"/>
                    <a:pt x="536" y="1071"/>
                  </a:cubicBezTo>
                  <a:cubicBezTo>
                    <a:pt x="829" y="1071"/>
                    <a:pt x="1071" y="829"/>
                    <a:pt x="1071" y="536"/>
                  </a:cubicBezTo>
                  <a:cubicBezTo>
                    <a:pt x="1071" y="239"/>
                    <a:pt x="829" y="0"/>
                    <a:pt x="5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30"/>
            <p:cNvSpPr/>
            <p:nvPr/>
          </p:nvSpPr>
          <p:spPr>
            <a:xfrm flipH="1">
              <a:off x="8347253" y="2576651"/>
              <a:ext cx="156716" cy="156716"/>
            </a:xfrm>
            <a:custGeom>
              <a:avLst/>
              <a:gdLst/>
              <a:ahLst/>
              <a:cxnLst/>
              <a:rect l="l" t="t" r="r" b="b"/>
              <a:pathLst>
                <a:path w="1141" h="1141" extrusionOk="0">
                  <a:moveTo>
                    <a:pt x="572" y="74"/>
                  </a:moveTo>
                  <a:cubicBezTo>
                    <a:pt x="847" y="74"/>
                    <a:pt x="1070" y="298"/>
                    <a:pt x="1070" y="573"/>
                  </a:cubicBezTo>
                  <a:cubicBezTo>
                    <a:pt x="1070" y="848"/>
                    <a:pt x="847" y="1071"/>
                    <a:pt x="572" y="1071"/>
                  </a:cubicBezTo>
                  <a:cubicBezTo>
                    <a:pt x="297" y="1071"/>
                    <a:pt x="73" y="848"/>
                    <a:pt x="73" y="573"/>
                  </a:cubicBezTo>
                  <a:cubicBezTo>
                    <a:pt x="73" y="298"/>
                    <a:pt x="297" y="74"/>
                    <a:pt x="572" y="74"/>
                  </a:cubicBezTo>
                  <a:close/>
                  <a:moveTo>
                    <a:pt x="572" y="1"/>
                  </a:moveTo>
                  <a:cubicBezTo>
                    <a:pt x="257" y="1"/>
                    <a:pt x="0" y="257"/>
                    <a:pt x="0" y="573"/>
                  </a:cubicBezTo>
                  <a:cubicBezTo>
                    <a:pt x="0" y="888"/>
                    <a:pt x="257" y="1141"/>
                    <a:pt x="572" y="1141"/>
                  </a:cubicBezTo>
                  <a:cubicBezTo>
                    <a:pt x="887" y="1141"/>
                    <a:pt x="1140" y="888"/>
                    <a:pt x="1140" y="573"/>
                  </a:cubicBezTo>
                  <a:cubicBezTo>
                    <a:pt x="1140" y="257"/>
                    <a:pt x="887" y="1"/>
                    <a:pt x="572" y="1"/>
                  </a:cubicBezTo>
                  <a:close/>
                </a:path>
              </a:pathLst>
            </a:custGeom>
            <a:solidFill>
              <a:srgbClr val="363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30"/>
            <p:cNvSpPr/>
            <p:nvPr/>
          </p:nvSpPr>
          <p:spPr>
            <a:xfrm flipH="1">
              <a:off x="8386123" y="2599314"/>
              <a:ext cx="44913" cy="63593"/>
            </a:xfrm>
            <a:custGeom>
              <a:avLst/>
              <a:gdLst/>
              <a:ahLst/>
              <a:cxnLst/>
              <a:rect l="l" t="t" r="r" b="b"/>
              <a:pathLst>
                <a:path w="327" h="463" extrusionOk="0">
                  <a:moveTo>
                    <a:pt x="37" y="1"/>
                  </a:moveTo>
                  <a:cubicBezTo>
                    <a:pt x="15" y="1"/>
                    <a:pt x="1" y="19"/>
                    <a:pt x="1" y="37"/>
                  </a:cubicBezTo>
                  <a:lnTo>
                    <a:pt x="1" y="426"/>
                  </a:lnTo>
                  <a:cubicBezTo>
                    <a:pt x="1" y="437"/>
                    <a:pt x="4" y="444"/>
                    <a:pt x="15" y="452"/>
                  </a:cubicBezTo>
                  <a:cubicBezTo>
                    <a:pt x="19" y="459"/>
                    <a:pt x="30" y="463"/>
                    <a:pt x="37" y="463"/>
                  </a:cubicBezTo>
                  <a:cubicBezTo>
                    <a:pt x="41" y="463"/>
                    <a:pt x="41" y="459"/>
                    <a:pt x="45" y="459"/>
                  </a:cubicBezTo>
                  <a:lnTo>
                    <a:pt x="294" y="411"/>
                  </a:lnTo>
                  <a:cubicBezTo>
                    <a:pt x="316" y="408"/>
                    <a:pt x="327" y="386"/>
                    <a:pt x="323" y="367"/>
                  </a:cubicBezTo>
                  <a:cubicBezTo>
                    <a:pt x="320" y="351"/>
                    <a:pt x="305" y="337"/>
                    <a:pt x="286" y="337"/>
                  </a:cubicBezTo>
                  <a:cubicBezTo>
                    <a:pt x="284" y="337"/>
                    <a:pt x="281" y="338"/>
                    <a:pt x="279" y="338"/>
                  </a:cubicBezTo>
                  <a:lnTo>
                    <a:pt x="74" y="382"/>
                  </a:lnTo>
                  <a:lnTo>
                    <a:pt x="74" y="37"/>
                  </a:lnTo>
                  <a:cubicBezTo>
                    <a:pt x="74" y="19"/>
                    <a:pt x="56" y="1"/>
                    <a:pt x="37" y="1"/>
                  </a:cubicBezTo>
                  <a:close/>
                </a:path>
              </a:pathLst>
            </a:custGeom>
            <a:solidFill>
              <a:srgbClr val="FD00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30"/>
            <p:cNvSpPr/>
            <p:nvPr/>
          </p:nvSpPr>
          <p:spPr>
            <a:xfrm flipH="1">
              <a:off x="8002913" y="2581733"/>
              <a:ext cx="124988" cy="147102"/>
            </a:xfrm>
            <a:custGeom>
              <a:avLst/>
              <a:gdLst/>
              <a:ahLst/>
              <a:cxnLst/>
              <a:rect l="l" t="t" r="r" b="b"/>
              <a:pathLst>
                <a:path w="910" h="1071" extrusionOk="0">
                  <a:moveTo>
                    <a:pt x="455" y="0"/>
                  </a:moveTo>
                  <a:cubicBezTo>
                    <a:pt x="202" y="0"/>
                    <a:pt x="0" y="239"/>
                    <a:pt x="0" y="536"/>
                  </a:cubicBezTo>
                  <a:cubicBezTo>
                    <a:pt x="0" y="829"/>
                    <a:pt x="202" y="1071"/>
                    <a:pt x="455" y="1071"/>
                  </a:cubicBezTo>
                  <a:cubicBezTo>
                    <a:pt x="704" y="1071"/>
                    <a:pt x="909" y="829"/>
                    <a:pt x="909" y="536"/>
                  </a:cubicBezTo>
                  <a:cubicBezTo>
                    <a:pt x="909" y="239"/>
                    <a:pt x="704" y="0"/>
                    <a:pt x="455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30"/>
            <p:cNvSpPr/>
            <p:nvPr/>
          </p:nvSpPr>
          <p:spPr>
            <a:xfrm flipH="1">
              <a:off x="7998930" y="2576651"/>
              <a:ext cx="133092" cy="156716"/>
            </a:xfrm>
            <a:custGeom>
              <a:avLst/>
              <a:gdLst/>
              <a:ahLst/>
              <a:cxnLst/>
              <a:rect l="l" t="t" r="r" b="b"/>
              <a:pathLst>
                <a:path w="969" h="1141" extrusionOk="0">
                  <a:moveTo>
                    <a:pt x="485" y="74"/>
                  </a:moveTo>
                  <a:cubicBezTo>
                    <a:pt x="719" y="74"/>
                    <a:pt x="906" y="298"/>
                    <a:pt x="906" y="573"/>
                  </a:cubicBezTo>
                  <a:cubicBezTo>
                    <a:pt x="906" y="848"/>
                    <a:pt x="719" y="1071"/>
                    <a:pt x="485" y="1071"/>
                  </a:cubicBezTo>
                  <a:cubicBezTo>
                    <a:pt x="250" y="1071"/>
                    <a:pt x="60" y="848"/>
                    <a:pt x="60" y="573"/>
                  </a:cubicBezTo>
                  <a:cubicBezTo>
                    <a:pt x="60" y="298"/>
                    <a:pt x="250" y="74"/>
                    <a:pt x="485" y="74"/>
                  </a:cubicBezTo>
                  <a:close/>
                  <a:moveTo>
                    <a:pt x="485" y="1"/>
                  </a:moveTo>
                  <a:cubicBezTo>
                    <a:pt x="217" y="1"/>
                    <a:pt x="1" y="257"/>
                    <a:pt x="1" y="573"/>
                  </a:cubicBezTo>
                  <a:cubicBezTo>
                    <a:pt x="1" y="888"/>
                    <a:pt x="217" y="1141"/>
                    <a:pt x="485" y="1141"/>
                  </a:cubicBezTo>
                  <a:cubicBezTo>
                    <a:pt x="752" y="1141"/>
                    <a:pt x="969" y="888"/>
                    <a:pt x="969" y="573"/>
                  </a:cubicBezTo>
                  <a:cubicBezTo>
                    <a:pt x="969" y="257"/>
                    <a:pt x="752" y="1"/>
                    <a:pt x="485" y="1"/>
                  </a:cubicBezTo>
                  <a:close/>
                </a:path>
              </a:pathLst>
            </a:custGeom>
            <a:solidFill>
              <a:srgbClr val="2930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0"/>
            <p:cNvSpPr/>
            <p:nvPr/>
          </p:nvSpPr>
          <p:spPr>
            <a:xfrm flipH="1">
              <a:off x="8032168" y="2599314"/>
              <a:ext cx="37909" cy="63593"/>
            </a:xfrm>
            <a:custGeom>
              <a:avLst/>
              <a:gdLst/>
              <a:ahLst/>
              <a:cxnLst/>
              <a:rect l="l" t="t" r="r" b="b"/>
              <a:pathLst>
                <a:path w="276" h="463" extrusionOk="0">
                  <a:moveTo>
                    <a:pt x="30" y="1"/>
                  </a:moveTo>
                  <a:cubicBezTo>
                    <a:pt x="12" y="1"/>
                    <a:pt x="1" y="19"/>
                    <a:pt x="1" y="37"/>
                  </a:cubicBezTo>
                  <a:lnTo>
                    <a:pt x="1" y="426"/>
                  </a:lnTo>
                  <a:cubicBezTo>
                    <a:pt x="1" y="437"/>
                    <a:pt x="4" y="444"/>
                    <a:pt x="12" y="452"/>
                  </a:cubicBezTo>
                  <a:cubicBezTo>
                    <a:pt x="15" y="459"/>
                    <a:pt x="23" y="463"/>
                    <a:pt x="30" y="463"/>
                  </a:cubicBezTo>
                  <a:cubicBezTo>
                    <a:pt x="34" y="463"/>
                    <a:pt x="34" y="459"/>
                    <a:pt x="37" y="459"/>
                  </a:cubicBezTo>
                  <a:lnTo>
                    <a:pt x="250" y="411"/>
                  </a:lnTo>
                  <a:cubicBezTo>
                    <a:pt x="265" y="408"/>
                    <a:pt x="276" y="386"/>
                    <a:pt x="272" y="367"/>
                  </a:cubicBezTo>
                  <a:cubicBezTo>
                    <a:pt x="269" y="351"/>
                    <a:pt x="257" y="337"/>
                    <a:pt x="244" y="337"/>
                  </a:cubicBezTo>
                  <a:cubicBezTo>
                    <a:pt x="242" y="337"/>
                    <a:pt x="241" y="338"/>
                    <a:pt x="239" y="338"/>
                  </a:cubicBezTo>
                  <a:lnTo>
                    <a:pt x="59" y="382"/>
                  </a:lnTo>
                  <a:lnTo>
                    <a:pt x="59" y="37"/>
                  </a:lnTo>
                  <a:cubicBezTo>
                    <a:pt x="59" y="19"/>
                    <a:pt x="48" y="1"/>
                    <a:pt x="30" y="1"/>
                  </a:cubicBezTo>
                  <a:close/>
                </a:path>
              </a:pathLst>
            </a:custGeom>
            <a:solidFill>
              <a:srgbClr val="CC00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0"/>
            <p:cNvSpPr/>
            <p:nvPr/>
          </p:nvSpPr>
          <p:spPr>
            <a:xfrm flipH="1">
              <a:off x="6898757" y="4073502"/>
              <a:ext cx="1261972" cy="54528"/>
            </a:xfrm>
            <a:custGeom>
              <a:avLst/>
              <a:gdLst/>
              <a:ahLst/>
              <a:cxnLst/>
              <a:rect l="l" t="t" r="r" b="b"/>
              <a:pathLst>
                <a:path w="9188" h="397" extrusionOk="0">
                  <a:moveTo>
                    <a:pt x="1" y="1"/>
                  </a:moveTo>
                  <a:lnTo>
                    <a:pt x="1" y="396"/>
                  </a:lnTo>
                  <a:lnTo>
                    <a:pt x="9187" y="396"/>
                  </a:lnTo>
                  <a:lnTo>
                    <a:pt x="9187" y="1"/>
                  </a:lnTo>
                  <a:close/>
                </a:path>
              </a:pathLst>
            </a:custGeom>
            <a:solidFill>
              <a:srgbClr val="9356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0"/>
            <p:cNvSpPr/>
            <p:nvPr/>
          </p:nvSpPr>
          <p:spPr>
            <a:xfrm flipH="1">
              <a:off x="6833928" y="4127893"/>
              <a:ext cx="1391630" cy="53979"/>
            </a:xfrm>
            <a:custGeom>
              <a:avLst/>
              <a:gdLst/>
              <a:ahLst/>
              <a:cxnLst/>
              <a:rect l="l" t="t" r="r" b="b"/>
              <a:pathLst>
                <a:path w="10132" h="393" extrusionOk="0">
                  <a:moveTo>
                    <a:pt x="0" y="0"/>
                  </a:moveTo>
                  <a:lnTo>
                    <a:pt x="0" y="393"/>
                  </a:lnTo>
                  <a:lnTo>
                    <a:pt x="10132" y="393"/>
                  </a:lnTo>
                  <a:lnTo>
                    <a:pt x="10132" y="0"/>
                  </a:lnTo>
                  <a:close/>
                </a:path>
              </a:pathLst>
            </a:custGeom>
            <a:solidFill>
              <a:srgbClr val="9356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30"/>
            <p:cNvSpPr/>
            <p:nvPr/>
          </p:nvSpPr>
          <p:spPr>
            <a:xfrm flipH="1">
              <a:off x="6768962" y="4181734"/>
              <a:ext cx="1521563" cy="54528"/>
            </a:xfrm>
            <a:custGeom>
              <a:avLst/>
              <a:gdLst/>
              <a:ahLst/>
              <a:cxnLst/>
              <a:rect l="l" t="t" r="r" b="b"/>
              <a:pathLst>
                <a:path w="11078" h="397" extrusionOk="0">
                  <a:moveTo>
                    <a:pt x="0" y="1"/>
                  </a:moveTo>
                  <a:lnTo>
                    <a:pt x="0" y="397"/>
                  </a:lnTo>
                  <a:lnTo>
                    <a:pt x="11078" y="397"/>
                  </a:lnTo>
                  <a:lnTo>
                    <a:pt x="11078" y="1"/>
                  </a:lnTo>
                  <a:close/>
                </a:path>
              </a:pathLst>
            </a:custGeom>
            <a:solidFill>
              <a:srgbClr val="9356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30"/>
            <p:cNvSpPr/>
            <p:nvPr/>
          </p:nvSpPr>
          <p:spPr>
            <a:xfrm flipH="1">
              <a:off x="6898757" y="4106741"/>
              <a:ext cx="1261972" cy="21289"/>
            </a:xfrm>
            <a:custGeom>
              <a:avLst/>
              <a:gdLst/>
              <a:ahLst/>
              <a:cxnLst/>
              <a:rect l="l" t="t" r="r" b="b"/>
              <a:pathLst>
                <a:path w="9188" h="155" extrusionOk="0">
                  <a:moveTo>
                    <a:pt x="1" y="1"/>
                  </a:moveTo>
                  <a:lnTo>
                    <a:pt x="1" y="154"/>
                  </a:lnTo>
                  <a:lnTo>
                    <a:pt x="9187" y="154"/>
                  </a:lnTo>
                  <a:lnTo>
                    <a:pt x="918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30"/>
            <p:cNvSpPr/>
            <p:nvPr/>
          </p:nvSpPr>
          <p:spPr>
            <a:xfrm flipH="1">
              <a:off x="6833928" y="4161132"/>
              <a:ext cx="1391630" cy="20740"/>
            </a:xfrm>
            <a:custGeom>
              <a:avLst/>
              <a:gdLst/>
              <a:ahLst/>
              <a:cxnLst/>
              <a:rect l="l" t="t" r="r" b="b"/>
              <a:pathLst>
                <a:path w="10132" h="151" extrusionOk="0">
                  <a:moveTo>
                    <a:pt x="0" y="0"/>
                  </a:moveTo>
                  <a:lnTo>
                    <a:pt x="0" y="151"/>
                  </a:lnTo>
                  <a:lnTo>
                    <a:pt x="10132" y="151"/>
                  </a:lnTo>
                  <a:lnTo>
                    <a:pt x="101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30"/>
            <p:cNvSpPr/>
            <p:nvPr/>
          </p:nvSpPr>
          <p:spPr>
            <a:xfrm flipH="1">
              <a:off x="6768962" y="4215523"/>
              <a:ext cx="1521563" cy="20740"/>
            </a:xfrm>
            <a:custGeom>
              <a:avLst/>
              <a:gdLst/>
              <a:ahLst/>
              <a:cxnLst/>
              <a:rect l="l" t="t" r="r" b="b"/>
              <a:pathLst>
                <a:path w="11078" h="151" extrusionOk="0">
                  <a:moveTo>
                    <a:pt x="0" y="0"/>
                  </a:moveTo>
                  <a:lnTo>
                    <a:pt x="0" y="151"/>
                  </a:lnTo>
                  <a:lnTo>
                    <a:pt x="11078" y="151"/>
                  </a:lnTo>
                  <a:lnTo>
                    <a:pt x="1107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0"/>
            <p:cNvSpPr/>
            <p:nvPr/>
          </p:nvSpPr>
          <p:spPr>
            <a:xfrm flipH="1">
              <a:off x="7341431" y="3696885"/>
              <a:ext cx="359994" cy="376751"/>
            </a:xfrm>
            <a:custGeom>
              <a:avLst/>
              <a:gdLst/>
              <a:ahLst/>
              <a:cxnLst/>
              <a:rect l="l" t="t" r="r" b="b"/>
              <a:pathLst>
                <a:path w="2621" h="2743" extrusionOk="0">
                  <a:moveTo>
                    <a:pt x="0" y="1"/>
                  </a:moveTo>
                  <a:lnTo>
                    <a:pt x="0" y="2743"/>
                  </a:lnTo>
                  <a:lnTo>
                    <a:pt x="2621" y="2743"/>
                  </a:lnTo>
                  <a:lnTo>
                    <a:pt x="2621" y="1"/>
                  </a:lnTo>
                  <a:close/>
                </a:path>
              </a:pathLst>
            </a:custGeom>
            <a:solidFill>
              <a:srgbClr val="874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0"/>
            <p:cNvSpPr/>
            <p:nvPr/>
          </p:nvSpPr>
          <p:spPr>
            <a:xfrm flipH="1">
              <a:off x="7544296" y="3725180"/>
              <a:ext cx="125950" cy="129933"/>
            </a:xfrm>
            <a:custGeom>
              <a:avLst/>
              <a:gdLst/>
              <a:ahLst/>
              <a:cxnLst/>
              <a:rect l="l" t="t" r="r" b="b"/>
              <a:pathLst>
                <a:path w="917" h="946" extrusionOk="0">
                  <a:moveTo>
                    <a:pt x="0" y="0"/>
                  </a:moveTo>
                  <a:lnTo>
                    <a:pt x="0" y="946"/>
                  </a:lnTo>
                  <a:lnTo>
                    <a:pt x="917" y="946"/>
                  </a:lnTo>
                  <a:lnTo>
                    <a:pt x="917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0"/>
            <p:cNvSpPr/>
            <p:nvPr/>
          </p:nvSpPr>
          <p:spPr>
            <a:xfrm flipH="1">
              <a:off x="7371096" y="3725180"/>
              <a:ext cx="125538" cy="129933"/>
            </a:xfrm>
            <a:custGeom>
              <a:avLst/>
              <a:gdLst/>
              <a:ahLst/>
              <a:cxnLst/>
              <a:rect l="l" t="t" r="r" b="b"/>
              <a:pathLst>
                <a:path w="914" h="946" extrusionOk="0">
                  <a:moveTo>
                    <a:pt x="1" y="0"/>
                  </a:moveTo>
                  <a:lnTo>
                    <a:pt x="1" y="946"/>
                  </a:lnTo>
                  <a:lnTo>
                    <a:pt x="914" y="946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0"/>
            <p:cNvSpPr/>
            <p:nvPr/>
          </p:nvSpPr>
          <p:spPr>
            <a:xfrm flipH="1">
              <a:off x="7739612" y="3441687"/>
              <a:ext cx="293654" cy="111940"/>
            </a:xfrm>
            <a:custGeom>
              <a:avLst/>
              <a:gdLst/>
              <a:ahLst/>
              <a:cxnLst/>
              <a:rect l="l" t="t" r="r" b="b"/>
              <a:pathLst>
                <a:path w="2138" h="815" extrusionOk="0">
                  <a:moveTo>
                    <a:pt x="0" y="0"/>
                  </a:moveTo>
                  <a:lnTo>
                    <a:pt x="0" y="814"/>
                  </a:lnTo>
                  <a:lnTo>
                    <a:pt x="2137" y="814"/>
                  </a:lnTo>
                  <a:lnTo>
                    <a:pt x="2137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0"/>
            <p:cNvSpPr/>
            <p:nvPr/>
          </p:nvSpPr>
          <p:spPr>
            <a:xfrm flipH="1">
              <a:off x="7009589" y="3441687"/>
              <a:ext cx="293654" cy="111940"/>
            </a:xfrm>
            <a:custGeom>
              <a:avLst/>
              <a:gdLst/>
              <a:ahLst/>
              <a:cxnLst/>
              <a:rect l="l" t="t" r="r" b="b"/>
              <a:pathLst>
                <a:path w="2138" h="815" extrusionOk="0">
                  <a:moveTo>
                    <a:pt x="1" y="0"/>
                  </a:moveTo>
                  <a:lnTo>
                    <a:pt x="1" y="814"/>
                  </a:lnTo>
                  <a:lnTo>
                    <a:pt x="2138" y="814"/>
                  </a:lnTo>
                  <a:lnTo>
                    <a:pt x="2138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0"/>
            <p:cNvSpPr/>
            <p:nvPr/>
          </p:nvSpPr>
          <p:spPr>
            <a:xfrm flipH="1">
              <a:off x="7374532" y="3441687"/>
              <a:ext cx="293792" cy="111940"/>
            </a:xfrm>
            <a:custGeom>
              <a:avLst/>
              <a:gdLst/>
              <a:ahLst/>
              <a:cxnLst/>
              <a:rect l="l" t="t" r="r" b="b"/>
              <a:pathLst>
                <a:path w="2139" h="815" extrusionOk="0">
                  <a:moveTo>
                    <a:pt x="1" y="0"/>
                  </a:moveTo>
                  <a:lnTo>
                    <a:pt x="1" y="814"/>
                  </a:lnTo>
                  <a:lnTo>
                    <a:pt x="2138" y="814"/>
                  </a:lnTo>
                  <a:lnTo>
                    <a:pt x="2138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0"/>
            <p:cNvSpPr/>
            <p:nvPr/>
          </p:nvSpPr>
          <p:spPr>
            <a:xfrm flipH="1">
              <a:off x="6579542" y="3476849"/>
              <a:ext cx="293792" cy="111940"/>
            </a:xfrm>
            <a:custGeom>
              <a:avLst/>
              <a:gdLst/>
              <a:ahLst/>
              <a:cxnLst/>
              <a:rect l="l" t="t" r="r" b="b"/>
              <a:pathLst>
                <a:path w="2139" h="815" extrusionOk="0">
                  <a:moveTo>
                    <a:pt x="1" y="1"/>
                  </a:moveTo>
                  <a:lnTo>
                    <a:pt x="1" y="815"/>
                  </a:lnTo>
                  <a:lnTo>
                    <a:pt x="2138" y="815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30"/>
            <p:cNvSpPr/>
            <p:nvPr/>
          </p:nvSpPr>
          <p:spPr>
            <a:xfrm flipH="1">
              <a:off x="5849519" y="3476849"/>
              <a:ext cx="293654" cy="111940"/>
            </a:xfrm>
            <a:custGeom>
              <a:avLst/>
              <a:gdLst/>
              <a:ahLst/>
              <a:cxnLst/>
              <a:rect l="l" t="t" r="r" b="b"/>
              <a:pathLst>
                <a:path w="2138" h="815" extrusionOk="0">
                  <a:moveTo>
                    <a:pt x="0" y="1"/>
                  </a:moveTo>
                  <a:lnTo>
                    <a:pt x="0" y="815"/>
                  </a:lnTo>
                  <a:lnTo>
                    <a:pt x="2137" y="815"/>
                  </a:lnTo>
                  <a:lnTo>
                    <a:pt x="2137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30"/>
            <p:cNvSpPr/>
            <p:nvPr/>
          </p:nvSpPr>
          <p:spPr>
            <a:xfrm flipH="1">
              <a:off x="6214599" y="3476849"/>
              <a:ext cx="293654" cy="111940"/>
            </a:xfrm>
            <a:custGeom>
              <a:avLst/>
              <a:gdLst/>
              <a:ahLst/>
              <a:cxnLst/>
              <a:rect l="l" t="t" r="r" b="b"/>
              <a:pathLst>
                <a:path w="2138" h="815" extrusionOk="0">
                  <a:moveTo>
                    <a:pt x="1" y="1"/>
                  </a:moveTo>
                  <a:lnTo>
                    <a:pt x="1" y="815"/>
                  </a:lnTo>
                  <a:lnTo>
                    <a:pt x="2138" y="815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30"/>
            <p:cNvSpPr/>
            <p:nvPr/>
          </p:nvSpPr>
          <p:spPr>
            <a:xfrm flipH="1">
              <a:off x="6579542" y="3792070"/>
              <a:ext cx="293792" cy="111391"/>
            </a:xfrm>
            <a:custGeom>
              <a:avLst/>
              <a:gdLst/>
              <a:ahLst/>
              <a:cxnLst/>
              <a:rect l="l" t="t" r="r" b="b"/>
              <a:pathLst>
                <a:path w="2139" h="811" extrusionOk="0">
                  <a:moveTo>
                    <a:pt x="1" y="1"/>
                  </a:moveTo>
                  <a:lnTo>
                    <a:pt x="1" y="811"/>
                  </a:lnTo>
                  <a:lnTo>
                    <a:pt x="2138" y="811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30"/>
            <p:cNvSpPr/>
            <p:nvPr/>
          </p:nvSpPr>
          <p:spPr>
            <a:xfrm flipH="1">
              <a:off x="5849519" y="3792070"/>
              <a:ext cx="293654" cy="111391"/>
            </a:xfrm>
            <a:custGeom>
              <a:avLst/>
              <a:gdLst/>
              <a:ahLst/>
              <a:cxnLst/>
              <a:rect l="l" t="t" r="r" b="b"/>
              <a:pathLst>
                <a:path w="2138" h="811" extrusionOk="0">
                  <a:moveTo>
                    <a:pt x="0" y="1"/>
                  </a:moveTo>
                  <a:lnTo>
                    <a:pt x="0" y="811"/>
                  </a:lnTo>
                  <a:lnTo>
                    <a:pt x="2137" y="811"/>
                  </a:lnTo>
                  <a:lnTo>
                    <a:pt x="2137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30"/>
            <p:cNvSpPr/>
            <p:nvPr/>
          </p:nvSpPr>
          <p:spPr>
            <a:xfrm flipH="1">
              <a:off x="6214599" y="3792070"/>
              <a:ext cx="293654" cy="111391"/>
            </a:xfrm>
            <a:custGeom>
              <a:avLst/>
              <a:gdLst/>
              <a:ahLst/>
              <a:cxnLst/>
              <a:rect l="l" t="t" r="r" b="b"/>
              <a:pathLst>
                <a:path w="2138" h="811" extrusionOk="0">
                  <a:moveTo>
                    <a:pt x="1" y="1"/>
                  </a:moveTo>
                  <a:lnTo>
                    <a:pt x="1" y="811"/>
                  </a:lnTo>
                  <a:lnTo>
                    <a:pt x="2138" y="811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30"/>
            <p:cNvSpPr/>
            <p:nvPr/>
          </p:nvSpPr>
          <p:spPr>
            <a:xfrm flipH="1">
              <a:off x="7521083" y="3696885"/>
              <a:ext cx="137" cy="376751"/>
            </a:xfrm>
            <a:custGeom>
              <a:avLst/>
              <a:gdLst/>
              <a:ahLst/>
              <a:cxnLst/>
              <a:rect l="l" t="t" r="r" b="b"/>
              <a:pathLst>
                <a:path w="1" h="2743" fill="none" extrusionOk="0">
                  <a:moveTo>
                    <a:pt x="0" y="1"/>
                  </a:moveTo>
                  <a:lnTo>
                    <a:pt x="0" y="2743"/>
                  </a:lnTo>
                </a:path>
              </a:pathLst>
            </a:custGeom>
            <a:noFill/>
            <a:ln w="3025" cap="flat" cmpd="sng">
              <a:solidFill>
                <a:srgbClr val="363B63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30"/>
            <p:cNvSpPr/>
            <p:nvPr/>
          </p:nvSpPr>
          <p:spPr>
            <a:xfrm flipH="1">
              <a:off x="8159498" y="1966538"/>
              <a:ext cx="523716" cy="538824"/>
            </a:xfrm>
            <a:custGeom>
              <a:avLst/>
              <a:gdLst/>
              <a:ahLst/>
              <a:cxnLst/>
              <a:rect l="l" t="t" r="r" b="b"/>
              <a:pathLst>
                <a:path w="3813" h="3923" extrusionOk="0">
                  <a:moveTo>
                    <a:pt x="2925" y="0"/>
                  </a:moveTo>
                  <a:lnTo>
                    <a:pt x="0" y="3922"/>
                  </a:lnTo>
                  <a:lnTo>
                    <a:pt x="3812" y="3922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rgbClr val="F132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37" name="Google Shape;1637;p30"/>
          <p:cNvGrpSpPr/>
          <p:nvPr/>
        </p:nvGrpSpPr>
        <p:grpSpPr>
          <a:xfrm>
            <a:off x="-53348" y="4114475"/>
            <a:ext cx="1899733" cy="1035762"/>
            <a:chOff x="438974" y="3127185"/>
            <a:chExt cx="3733603" cy="1303069"/>
          </a:xfrm>
        </p:grpSpPr>
        <p:sp>
          <p:nvSpPr>
            <p:cNvPr id="1638" name="Google Shape;1638;p30"/>
            <p:cNvSpPr/>
            <p:nvPr/>
          </p:nvSpPr>
          <p:spPr>
            <a:xfrm>
              <a:off x="508408" y="3182351"/>
              <a:ext cx="3610537" cy="1032076"/>
            </a:xfrm>
            <a:custGeom>
              <a:avLst/>
              <a:gdLst/>
              <a:ahLst/>
              <a:cxnLst/>
              <a:rect l="l" t="t" r="r" b="b"/>
              <a:pathLst>
                <a:path w="41756" h="11936" extrusionOk="0">
                  <a:moveTo>
                    <a:pt x="1251" y="0"/>
                  </a:moveTo>
                  <a:cubicBezTo>
                    <a:pt x="562" y="0"/>
                    <a:pt x="1" y="561"/>
                    <a:pt x="1" y="1250"/>
                  </a:cubicBezTo>
                  <a:lnTo>
                    <a:pt x="1" y="11147"/>
                  </a:lnTo>
                  <a:cubicBezTo>
                    <a:pt x="1" y="11569"/>
                    <a:pt x="342" y="11914"/>
                    <a:pt x="763" y="11914"/>
                  </a:cubicBezTo>
                  <a:lnTo>
                    <a:pt x="8549" y="11917"/>
                  </a:lnTo>
                  <a:cubicBezTo>
                    <a:pt x="8688" y="11917"/>
                    <a:pt x="8806" y="11811"/>
                    <a:pt x="8817" y="11668"/>
                  </a:cubicBezTo>
                  <a:cubicBezTo>
                    <a:pt x="8952" y="10235"/>
                    <a:pt x="10158" y="9109"/>
                    <a:pt x="11628" y="9109"/>
                  </a:cubicBezTo>
                  <a:cubicBezTo>
                    <a:pt x="13102" y="9109"/>
                    <a:pt x="14311" y="10235"/>
                    <a:pt x="14443" y="11672"/>
                  </a:cubicBezTo>
                  <a:cubicBezTo>
                    <a:pt x="14454" y="11811"/>
                    <a:pt x="14572" y="11921"/>
                    <a:pt x="14711" y="11921"/>
                  </a:cubicBezTo>
                  <a:lnTo>
                    <a:pt x="31477" y="11928"/>
                  </a:lnTo>
                  <a:cubicBezTo>
                    <a:pt x="31617" y="11928"/>
                    <a:pt x="31734" y="11822"/>
                    <a:pt x="31745" y="11683"/>
                  </a:cubicBezTo>
                  <a:cubicBezTo>
                    <a:pt x="31873" y="10238"/>
                    <a:pt x="33087" y="9109"/>
                    <a:pt x="34560" y="9109"/>
                  </a:cubicBezTo>
                  <a:cubicBezTo>
                    <a:pt x="36037" y="9109"/>
                    <a:pt x="37247" y="10242"/>
                    <a:pt x="37375" y="11686"/>
                  </a:cubicBezTo>
                  <a:cubicBezTo>
                    <a:pt x="37386" y="11826"/>
                    <a:pt x="37504" y="11932"/>
                    <a:pt x="37643" y="11932"/>
                  </a:cubicBezTo>
                  <a:lnTo>
                    <a:pt x="40990" y="11936"/>
                  </a:lnTo>
                  <a:cubicBezTo>
                    <a:pt x="41411" y="11936"/>
                    <a:pt x="41756" y="11591"/>
                    <a:pt x="41756" y="11169"/>
                  </a:cubicBezTo>
                  <a:lnTo>
                    <a:pt x="41756" y="6525"/>
                  </a:lnTo>
                  <a:cubicBezTo>
                    <a:pt x="41756" y="5506"/>
                    <a:pt x="40931" y="4685"/>
                    <a:pt x="39916" y="4685"/>
                  </a:cubicBezTo>
                  <a:lnTo>
                    <a:pt x="34491" y="4494"/>
                  </a:lnTo>
                  <a:lnTo>
                    <a:pt x="34491" y="1232"/>
                  </a:lnTo>
                  <a:cubicBezTo>
                    <a:pt x="34491" y="550"/>
                    <a:pt x="33985" y="0"/>
                    <a:pt x="333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30"/>
            <p:cNvSpPr/>
            <p:nvPr/>
          </p:nvSpPr>
          <p:spPr>
            <a:xfrm>
              <a:off x="3280835" y="3998522"/>
              <a:ext cx="431819" cy="431732"/>
            </a:xfrm>
            <a:custGeom>
              <a:avLst/>
              <a:gdLst/>
              <a:ahLst/>
              <a:cxnLst/>
              <a:rect l="l" t="t" r="r" b="b"/>
              <a:pathLst>
                <a:path w="4994" h="4993" extrusionOk="0">
                  <a:moveTo>
                    <a:pt x="2497" y="0"/>
                  </a:moveTo>
                  <a:cubicBezTo>
                    <a:pt x="1119" y="0"/>
                    <a:pt x="1" y="1118"/>
                    <a:pt x="1" y="2497"/>
                  </a:cubicBezTo>
                  <a:cubicBezTo>
                    <a:pt x="1" y="3875"/>
                    <a:pt x="1119" y="4993"/>
                    <a:pt x="2497" y="4993"/>
                  </a:cubicBezTo>
                  <a:cubicBezTo>
                    <a:pt x="3875" y="4993"/>
                    <a:pt x="4993" y="3875"/>
                    <a:pt x="4993" y="2497"/>
                  </a:cubicBezTo>
                  <a:cubicBezTo>
                    <a:pt x="4993" y="1118"/>
                    <a:pt x="3875" y="0"/>
                    <a:pt x="2497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30"/>
            <p:cNvSpPr/>
            <p:nvPr/>
          </p:nvSpPr>
          <p:spPr>
            <a:xfrm>
              <a:off x="3354073" y="4071760"/>
              <a:ext cx="285343" cy="285343"/>
            </a:xfrm>
            <a:custGeom>
              <a:avLst/>
              <a:gdLst/>
              <a:ahLst/>
              <a:cxnLst/>
              <a:rect l="l" t="t" r="r" b="b"/>
              <a:pathLst>
                <a:path w="3300" h="3300" extrusionOk="0">
                  <a:moveTo>
                    <a:pt x="1650" y="0"/>
                  </a:moveTo>
                  <a:cubicBezTo>
                    <a:pt x="741" y="0"/>
                    <a:pt x="1" y="740"/>
                    <a:pt x="1" y="1650"/>
                  </a:cubicBezTo>
                  <a:cubicBezTo>
                    <a:pt x="1" y="2559"/>
                    <a:pt x="741" y="3299"/>
                    <a:pt x="1650" y="3299"/>
                  </a:cubicBezTo>
                  <a:cubicBezTo>
                    <a:pt x="2559" y="3299"/>
                    <a:pt x="3300" y="2559"/>
                    <a:pt x="3300" y="1650"/>
                  </a:cubicBezTo>
                  <a:cubicBezTo>
                    <a:pt x="3300" y="740"/>
                    <a:pt x="2559" y="0"/>
                    <a:pt x="165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30"/>
            <p:cNvSpPr/>
            <p:nvPr/>
          </p:nvSpPr>
          <p:spPr>
            <a:xfrm>
              <a:off x="3383213" y="4100554"/>
              <a:ext cx="227064" cy="227323"/>
            </a:xfrm>
            <a:custGeom>
              <a:avLst/>
              <a:gdLst/>
              <a:ahLst/>
              <a:cxnLst/>
              <a:rect l="l" t="t" r="r" b="b"/>
              <a:pathLst>
                <a:path w="2626" h="2629" extrusionOk="0">
                  <a:moveTo>
                    <a:pt x="1313" y="1"/>
                  </a:moveTo>
                  <a:cubicBezTo>
                    <a:pt x="587" y="1"/>
                    <a:pt x="1" y="591"/>
                    <a:pt x="1" y="1317"/>
                  </a:cubicBezTo>
                  <a:cubicBezTo>
                    <a:pt x="1" y="2042"/>
                    <a:pt x="587" y="2629"/>
                    <a:pt x="1313" y="2629"/>
                  </a:cubicBezTo>
                  <a:cubicBezTo>
                    <a:pt x="2039" y="2629"/>
                    <a:pt x="2625" y="2042"/>
                    <a:pt x="2625" y="1317"/>
                  </a:cubicBezTo>
                  <a:cubicBezTo>
                    <a:pt x="2625" y="591"/>
                    <a:pt x="2039" y="1"/>
                    <a:pt x="1313" y="1"/>
                  </a:cubicBezTo>
                  <a:close/>
                </a:path>
              </a:pathLst>
            </a:custGeom>
            <a:solidFill>
              <a:srgbClr val="727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30"/>
            <p:cNvSpPr/>
            <p:nvPr/>
          </p:nvSpPr>
          <p:spPr>
            <a:xfrm>
              <a:off x="3452387" y="4169988"/>
              <a:ext cx="88802" cy="88802"/>
            </a:xfrm>
            <a:custGeom>
              <a:avLst/>
              <a:gdLst/>
              <a:ahLst/>
              <a:cxnLst/>
              <a:rect l="l" t="t" r="r" b="b"/>
              <a:pathLst>
                <a:path w="1027" h="1027" extrusionOk="0">
                  <a:moveTo>
                    <a:pt x="513" y="0"/>
                  </a:moveTo>
                  <a:cubicBezTo>
                    <a:pt x="231" y="0"/>
                    <a:pt x="0" y="231"/>
                    <a:pt x="0" y="514"/>
                  </a:cubicBezTo>
                  <a:cubicBezTo>
                    <a:pt x="0" y="796"/>
                    <a:pt x="231" y="1027"/>
                    <a:pt x="513" y="1027"/>
                  </a:cubicBezTo>
                  <a:cubicBezTo>
                    <a:pt x="795" y="1027"/>
                    <a:pt x="1026" y="796"/>
                    <a:pt x="1026" y="514"/>
                  </a:cubicBezTo>
                  <a:cubicBezTo>
                    <a:pt x="1026" y="231"/>
                    <a:pt x="795" y="0"/>
                    <a:pt x="513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30"/>
            <p:cNvSpPr/>
            <p:nvPr/>
          </p:nvSpPr>
          <p:spPr>
            <a:xfrm>
              <a:off x="3477031" y="4118280"/>
              <a:ext cx="38824" cy="38478"/>
            </a:xfrm>
            <a:custGeom>
              <a:avLst/>
              <a:gdLst/>
              <a:ahLst/>
              <a:cxnLst/>
              <a:rect l="l" t="t" r="r" b="b"/>
              <a:pathLst>
                <a:path w="449" h="445" extrusionOk="0">
                  <a:moveTo>
                    <a:pt x="225" y="1"/>
                  </a:moveTo>
                  <a:cubicBezTo>
                    <a:pt x="104" y="1"/>
                    <a:pt x="1" y="100"/>
                    <a:pt x="1" y="224"/>
                  </a:cubicBezTo>
                  <a:cubicBezTo>
                    <a:pt x="1" y="345"/>
                    <a:pt x="104" y="444"/>
                    <a:pt x="225" y="444"/>
                  </a:cubicBezTo>
                  <a:cubicBezTo>
                    <a:pt x="345" y="444"/>
                    <a:pt x="448" y="345"/>
                    <a:pt x="448" y="224"/>
                  </a:cubicBezTo>
                  <a:cubicBezTo>
                    <a:pt x="448" y="100"/>
                    <a:pt x="345" y="1"/>
                    <a:pt x="225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0"/>
            <p:cNvSpPr/>
            <p:nvPr/>
          </p:nvSpPr>
          <p:spPr>
            <a:xfrm>
              <a:off x="3477031" y="4272020"/>
              <a:ext cx="38824" cy="38478"/>
            </a:xfrm>
            <a:custGeom>
              <a:avLst/>
              <a:gdLst/>
              <a:ahLst/>
              <a:cxnLst/>
              <a:rect l="l" t="t" r="r" b="b"/>
              <a:pathLst>
                <a:path w="449" h="445" extrusionOk="0">
                  <a:moveTo>
                    <a:pt x="225" y="1"/>
                  </a:moveTo>
                  <a:cubicBezTo>
                    <a:pt x="104" y="1"/>
                    <a:pt x="1" y="100"/>
                    <a:pt x="1" y="221"/>
                  </a:cubicBezTo>
                  <a:cubicBezTo>
                    <a:pt x="1" y="345"/>
                    <a:pt x="104" y="444"/>
                    <a:pt x="225" y="444"/>
                  </a:cubicBezTo>
                  <a:cubicBezTo>
                    <a:pt x="345" y="444"/>
                    <a:pt x="448" y="345"/>
                    <a:pt x="448" y="221"/>
                  </a:cubicBezTo>
                  <a:cubicBezTo>
                    <a:pt x="448" y="100"/>
                    <a:pt x="345" y="1"/>
                    <a:pt x="225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30"/>
            <p:cNvSpPr/>
            <p:nvPr/>
          </p:nvSpPr>
          <p:spPr>
            <a:xfrm>
              <a:off x="3400334" y="4194977"/>
              <a:ext cx="38478" cy="38824"/>
            </a:xfrm>
            <a:custGeom>
              <a:avLst/>
              <a:gdLst/>
              <a:ahLst/>
              <a:cxnLst/>
              <a:rect l="l" t="t" r="r" b="b"/>
              <a:pathLst>
                <a:path w="445" h="449" extrusionOk="0">
                  <a:moveTo>
                    <a:pt x="224" y="1"/>
                  </a:moveTo>
                  <a:cubicBezTo>
                    <a:pt x="100" y="1"/>
                    <a:pt x="1" y="104"/>
                    <a:pt x="1" y="225"/>
                  </a:cubicBezTo>
                  <a:cubicBezTo>
                    <a:pt x="1" y="345"/>
                    <a:pt x="100" y="448"/>
                    <a:pt x="224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4"/>
                    <a:pt x="345" y="1"/>
                    <a:pt x="224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30"/>
            <p:cNvSpPr/>
            <p:nvPr/>
          </p:nvSpPr>
          <p:spPr>
            <a:xfrm>
              <a:off x="3554420" y="4194977"/>
              <a:ext cx="38737" cy="38824"/>
            </a:xfrm>
            <a:custGeom>
              <a:avLst/>
              <a:gdLst/>
              <a:ahLst/>
              <a:cxnLst/>
              <a:rect l="l" t="t" r="r" b="b"/>
              <a:pathLst>
                <a:path w="448" h="449" extrusionOk="0">
                  <a:moveTo>
                    <a:pt x="224" y="1"/>
                  </a:moveTo>
                  <a:cubicBezTo>
                    <a:pt x="103" y="1"/>
                    <a:pt x="0" y="100"/>
                    <a:pt x="0" y="225"/>
                  </a:cubicBezTo>
                  <a:cubicBezTo>
                    <a:pt x="0" y="345"/>
                    <a:pt x="103" y="448"/>
                    <a:pt x="224" y="448"/>
                  </a:cubicBezTo>
                  <a:cubicBezTo>
                    <a:pt x="349" y="448"/>
                    <a:pt x="448" y="345"/>
                    <a:pt x="448" y="225"/>
                  </a:cubicBezTo>
                  <a:cubicBezTo>
                    <a:pt x="448" y="100"/>
                    <a:pt x="349" y="1"/>
                    <a:pt x="224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30"/>
            <p:cNvSpPr/>
            <p:nvPr/>
          </p:nvSpPr>
          <p:spPr>
            <a:xfrm>
              <a:off x="3529690" y="4140848"/>
              <a:ext cx="40294" cy="38392"/>
            </a:xfrm>
            <a:custGeom>
              <a:avLst/>
              <a:gdLst/>
              <a:ahLst/>
              <a:cxnLst/>
              <a:rect l="l" t="t" r="r" b="b"/>
              <a:pathLst>
                <a:path w="466" h="444" extrusionOk="0">
                  <a:moveTo>
                    <a:pt x="244" y="0"/>
                  </a:moveTo>
                  <a:cubicBezTo>
                    <a:pt x="186" y="0"/>
                    <a:pt x="129" y="22"/>
                    <a:pt x="85" y="66"/>
                  </a:cubicBezTo>
                  <a:cubicBezTo>
                    <a:pt x="0" y="150"/>
                    <a:pt x="0" y="293"/>
                    <a:pt x="85" y="381"/>
                  </a:cubicBezTo>
                  <a:cubicBezTo>
                    <a:pt x="129" y="422"/>
                    <a:pt x="187" y="444"/>
                    <a:pt x="242" y="444"/>
                  </a:cubicBezTo>
                  <a:cubicBezTo>
                    <a:pt x="301" y="444"/>
                    <a:pt x="356" y="422"/>
                    <a:pt x="400" y="381"/>
                  </a:cubicBezTo>
                  <a:cubicBezTo>
                    <a:pt x="444" y="337"/>
                    <a:pt x="466" y="282"/>
                    <a:pt x="466" y="224"/>
                  </a:cubicBezTo>
                  <a:cubicBezTo>
                    <a:pt x="466" y="165"/>
                    <a:pt x="444" y="106"/>
                    <a:pt x="400" y="66"/>
                  </a:cubicBezTo>
                  <a:cubicBezTo>
                    <a:pt x="358" y="22"/>
                    <a:pt x="301" y="0"/>
                    <a:pt x="244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30"/>
            <p:cNvSpPr/>
            <p:nvPr/>
          </p:nvSpPr>
          <p:spPr>
            <a:xfrm>
              <a:off x="3420999" y="4249452"/>
              <a:ext cx="42196" cy="38478"/>
            </a:xfrm>
            <a:custGeom>
              <a:avLst/>
              <a:gdLst/>
              <a:ahLst/>
              <a:cxnLst/>
              <a:rect l="l" t="t" r="r" b="b"/>
              <a:pathLst>
                <a:path w="488" h="445" extrusionOk="0">
                  <a:moveTo>
                    <a:pt x="246" y="0"/>
                  </a:moveTo>
                  <a:cubicBezTo>
                    <a:pt x="189" y="0"/>
                    <a:pt x="132" y="22"/>
                    <a:pt x="88" y="64"/>
                  </a:cubicBezTo>
                  <a:cubicBezTo>
                    <a:pt x="0" y="152"/>
                    <a:pt x="0" y="291"/>
                    <a:pt x="88" y="379"/>
                  </a:cubicBezTo>
                  <a:cubicBezTo>
                    <a:pt x="132" y="423"/>
                    <a:pt x="187" y="445"/>
                    <a:pt x="246" y="445"/>
                  </a:cubicBezTo>
                  <a:cubicBezTo>
                    <a:pt x="301" y="445"/>
                    <a:pt x="359" y="423"/>
                    <a:pt x="403" y="379"/>
                  </a:cubicBezTo>
                  <a:cubicBezTo>
                    <a:pt x="488" y="291"/>
                    <a:pt x="488" y="152"/>
                    <a:pt x="403" y="64"/>
                  </a:cubicBezTo>
                  <a:cubicBezTo>
                    <a:pt x="359" y="22"/>
                    <a:pt x="303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30"/>
            <p:cNvSpPr/>
            <p:nvPr/>
          </p:nvSpPr>
          <p:spPr>
            <a:xfrm>
              <a:off x="3420999" y="4140848"/>
              <a:ext cx="42196" cy="38392"/>
            </a:xfrm>
            <a:custGeom>
              <a:avLst/>
              <a:gdLst/>
              <a:ahLst/>
              <a:cxnLst/>
              <a:rect l="l" t="t" r="r" b="b"/>
              <a:pathLst>
                <a:path w="488" h="444" extrusionOk="0">
                  <a:moveTo>
                    <a:pt x="246" y="0"/>
                  </a:moveTo>
                  <a:cubicBezTo>
                    <a:pt x="189" y="0"/>
                    <a:pt x="132" y="22"/>
                    <a:pt x="88" y="66"/>
                  </a:cubicBezTo>
                  <a:cubicBezTo>
                    <a:pt x="0" y="150"/>
                    <a:pt x="0" y="293"/>
                    <a:pt x="88" y="381"/>
                  </a:cubicBezTo>
                  <a:cubicBezTo>
                    <a:pt x="132" y="422"/>
                    <a:pt x="187" y="444"/>
                    <a:pt x="246" y="444"/>
                  </a:cubicBezTo>
                  <a:cubicBezTo>
                    <a:pt x="301" y="444"/>
                    <a:pt x="359" y="422"/>
                    <a:pt x="403" y="381"/>
                  </a:cubicBezTo>
                  <a:cubicBezTo>
                    <a:pt x="488" y="293"/>
                    <a:pt x="488" y="150"/>
                    <a:pt x="403" y="66"/>
                  </a:cubicBezTo>
                  <a:cubicBezTo>
                    <a:pt x="359" y="22"/>
                    <a:pt x="303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30"/>
            <p:cNvSpPr/>
            <p:nvPr/>
          </p:nvSpPr>
          <p:spPr>
            <a:xfrm>
              <a:off x="3530036" y="4249538"/>
              <a:ext cx="42196" cy="38737"/>
            </a:xfrm>
            <a:custGeom>
              <a:avLst/>
              <a:gdLst/>
              <a:ahLst/>
              <a:cxnLst/>
              <a:rect l="l" t="t" r="r" b="b"/>
              <a:pathLst>
                <a:path w="488" h="448" extrusionOk="0">
                  <a:moveTo>
                    <a:pt x="246" y="0"/>
                  </a:moveTo>
                  <a:cubicBezTo>
                    <a:pt x="189" y="0"/>
                    <a:pt x="132" y="22"/>
                    <a:pt x="88" y="66"/>
                  </a:cubicBezTo>
                  <a:cubicBezTo>
                    <a:pt x="0" y="154"/>
                    <a:pt x="0" y="294"/>
                    <a:pt x="88" y="382"/>
                  </a:cubicBezTo>
                  <a:cubicBezTo>
                    <a:pt x="132" y="426"/>
                    <a:pt x="187" y="448"/>
                    <a:pt x="246" y="448"/>
                  </a:cubicBezTo>
                  <a:cubicBezTo>
                    <a:pt x="301" y="448"/>
                    <a:pt x="359" y="426"/>
                    <a:pt x="403" y="382"/>
                  </a:cubicBezTo>
                  <a:cubicBezTo>
                    <a:pt x="488" y="294"/>
                    <a:pt x="488" y="154"/>
                    <a:pt x="403" y="66"/>
                  </a:cubicBezTo>
                  <a:cubicBezTo>
                    <a:pt x="359" y="22"/>
                    <a:pt x="302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30"/>
            <p:cNvSpPr/>
            <p:nvPr/>
          </p:nvSpPr>
          <p:spPr>
            <a:xfrm>
              <a:off x="1298294" y="3998522"/>
              <a:ext cx="431473" cy="431732"/>
            </a:xfrm>
            <a:custGeom>
              <a:avLst/>
              <a:gdLst/>
              <a:ahLst/>
              <a:cxnLst/>
              <a:rect l="l" t="t" r="r" b="b"/>
              <a:pathLst>
                <a:path w="4990" h="4993" extrusionOk="0">
                  <a:moveTo>
                    <a:pt x="2493" y="0"/>
                  </a:moveTo>
                  <a:cubicBezTo>
                    <a:pt x="1115" y="0"/>
                    <a:pt x="0" y="1118"/>
                    <a:pt x="0" y="2497"/>
                  </a:cubicBezTo>
                  <a:cubicBezTo>
                    <a:pt x="0" y="3875"/>
                    <a:pt x="1115" y="4993"/>
                    <a:pt x="2493" y="4993"/>
                  </a:cubicBezTo>
                  <a:cubicBezTo>
                    <a:pt x="3871" y="4993"/>
                    <a:pt x="4989" y="3875"/>
                    <a:pt x="4989" y="2497"/>
                  </a:cubicBezTo>
                  <a:cubicBezTo>
                    <a:pt x="4989" y="1118"/>
                    <a:pt x="3871" y="0"/>
                    <a:pt x="249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30"/>
            <p:cNvSpPr/>
            <p:nvPr/>
          </p:nvSpPr>
          <p:spPr>
            <a:xfrm>
              <a:off x="1371532" y="4071760"/>
              <a:ext cx="284997" cy="285343"/>
            </a:xfrm>
            <a:custGeom>
              <a:avLst/>
              <a:gdLst/>
              <a:ahLst/>
              <a:cxnLst/>
              <a:rect l="l" t="t" r="r" b="b"/>
              <a:pathLst>
                <a:path w="3296" h="3300" extrusionOk="0">
                  <a:moveTo>
                    <a:pt x="1646" y="0"/>
                  </a:moveTo>
                  <a:cubicBezTo>
                    <a:pt x="737" y="0"/>
                    <a:pt x="0" y="740"/>
                    <a:pt x="0" y="1650"/>
                  </a:cubicBezTo>
                  <a:cubicBezTo>
                    <a:pt x="0" y="2559"/>
                    <a:pt x="737" y="3299"/>
                    <a:pt x="1646" y="3299"/>
                  </a:cubicBezTo>
                  <a:cubicBezTo>
                    <a:pt x="2559" y="3299"/>
                    <a:pt x="3296" y="2559"/>
                    <a:pt x="3296" y="1650"/>
                  </a:cubicBezTo>
                  <a:cubicBezTo>
                    <a:pt x="3296" y="740"/>
                    <a:pt x="2559" y="0"/>
                    <a:pt x="1646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30"/>
            <p:cNvSpPr/>
            <p:nvPr/>
          </p:nvSpPr>
          <p:spPr>
            <a:xfrm>
              <a:off x="1400326" y="4100554"/>
              <a:ext cx="227323" cy="227323"/>
            </a:xfrm>
            <a:custGeom>
              <a:avLst/>
              <a:gdLst/>
              <a:ahLst/>
              <a:cxnLst/>
              <a:rect l="l" t="t" r="r" b="b"/>
              <a:pathLst>
                <a:path w="2629" h="2629" extrusionOk="0">
                  <a:moveTo>
                    <a:pt x="1313" y="1"/>
                  </a:moveTo>
                  <a:cubicBezTo>
                    <a:pt x="587" y="1"/>
                    <a:pt x="1" y="591"/>
                    <a:pt x="1" y="1317"/>
                  </a:cubicBezTo>
                  <a:cubicBezTo>
                    <a:pt x="1" y="2042"/>
                    <a:pt x="587" y="2629"/>
                    <a:pt x="1313" y="2629"/>
                  </a:cubicBezTo>
                  <a:cubicBezTo>
                    <a:pt x="2039" y="2629"/>
                    <a:pt x="2629" y="2042"/>
                    <a:pt x="2629" y="1317"/>
                  </a:cubicBezTo>
                  <a:cubicBezTo>
                    <a:pt x="2629" y="591"/>
                    <a:pt x="2039" y="1"/>
                    <a:pt x="1313" y="1"/>
                  </a:cubicBezTo>
                  <a:close/>
                </a:path>
              </a:pathLst>
            </a:custGeom>
            <a:solidFill>
              <a:srgbClr val="727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30"/>
            <p:cNvSpPr/>
            <p:nvPr/>
          </p:nvSpPr>
          <p:spPr>
            <a:xfrm>
              <a:off x="1469760" y="4169988"/>
              <a:ext cx="88543" cy="88802"/>
            </a:xfrm>
            <a:custGeom>
              <a:avLst/>
              <a:gdLst/>
              <a:ahLst/>
              <a:cxnLst/>
              <a:rect l="l" t="t" r="r" b="b"/>
              <a:pathLst>
                <a:path w="1024" h="1027" extrusionOk="0">
                  <a:moveTo>
                    <a:pt x="510" y="0"/>
                  </a:moveTo>
                  <a:cubicBezTo>
                    <a:pt x="228" y="0"/>
                    <a:pt x="1" y="231"/>
                    <a:pt x="1" y="514"/>
                  </a:cubicBezTo>
                  <a:cubicBezTo>
                    <a:pt x="1" y="796"/>
                    <a:pt x="228" y="1027"/>
                    <a:pt x="510" y="1027"/>
                  </a:cubicBezTo>
                  <a:cubicBezTo>
                    <a:pt x="796" y="1027"/>
                    <a:pt x="1023" y="796"/>
                    <a:pt x="1023" y="514"/>
                  </a:cubicBezTo>
                  <a:cubicBezTo>
                    <a:pt x="1023" y="231"/>
                    <a:pt x="796" y="0"/>
                    <a:pt x="51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30"/>
            <p:cNvSpPr/>
            <p:nvPr/>
          </p:nvSpPr>
          <p:spPr>
            <a:xfrm>
              <a:off x="1494490" y="4118280"/>
              <a:ext cx="38392" cy="38478"/>
            </a:xfrm>
            <a:custGeom>
              <a:avLst/>
              <a:gdLst/>
              <a:ahLst/>
              <a:cxnLst/>
              <a:rect l="l" t="t" r="r" b="b"/>
              <a:pathLst>
                <a:path w="444" h="445" extrusionOk="0">
                  <a:moveTo>
                    <a:pt x="220" y="1"/>
                  </a:moveTo>
                  <a:cubicBezTo>
                    <a:pt x="99" y="1"/>
                    <a:pt x="0" y="100"/>
                    <a:pt x="0" y="224"/>
                  </a:cubicBezTo>
                  <a:cubicBezTo>
                    <a:pt x="0" y="345"/>
                    <a:pt x="99" y="444"/>
                    <a:pt x="220" y="444"/>
                  </a:cubicBezTo>
                  <a:cubicBezTo>
                    <a:pt x="345" y="444"/>
                    <a:pt x="444" y="345"/>
                    <a:pt x="444" y="224"/>
                  </a:cubicBezTo>
                  <a:cubicBezTo>
                    <a:pt x="444" y="100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30"/>
            <p:cNvSpPr/>
            <p:nvPr/>
          </p:nvSpPr>
          <p:spPr>
            <a:xfrm>
              <a:off x="1494490" y="4272020"/>
              <a:ext cx="38392" cy="38478"/>
            </a:xfrm>
            <a:custGeom>
              <a:avLst/>
              <a:gdLst/>
              <a:ahLst/>
              <a:cxnLst/>
              <a:rect l="l" t="t" r="r" b="b"/>
              <a:pathLst>
                <a:path w="444" h="445" extrusionOk="0">
                  <a:moveTo>
                    <a:pt x="220" y="1"/>
                  </a:moveTo>
                  <a:cubicBezTo>
                    <a:pt x="99" y="1"/>
                    <a:pt x="0" y="100"/>
                    <a:pt x="0" y="221"/>
                  </a:cubicBezTo>
                  <a:cubicBezTo>
                    <a:pt x="0" y="345"/>
                    <a:pt x="99" y="444"/>
                    <a:pt x="220" y="444"/>
                  </a:cubicBezTo>
                  <a:cubicBezTo>
                    <a:pt x="345" y="444"/>
                    <a:pt x="444" y="345"/>
                    <a:pt x="444" y="221"/>
                  </a:cubicBezTo>
                  <a:cubicBezTo>
                    <a:pt x="444" y="100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30"/>
            <p:cNvSpPr/>
            <p:nvPr/>
          </p:nvSpPr>
          <p:spPr>
            <a:xfrm>
              <a:off x="1417793" y="4194977"/>
              <a:ext cx="38392" cy="38824"/>
            </a:xfrm>
            <a:custGeom>
              <a:avLst/>
              <a:gdLst/>
              <a:ahLst/>
              <a:cxnLst/>
              <a:rect l="l" t="t" r="r" b="b"/>
              <a:pathLst>
                <a:path w="444" h="449" extrusionOk="0">
                  <a:moveTo>
                    <a:pt x="220" y="1"/>
                  </a:moveTo>
                  <a:cubicBezTo>
                    <a:pt x="99" y="1"/>
                    <a:pt x="0" y="104"/>
                    <a:pt x="0" y="225"/>
                  </a:cubicBezTo>
                  <a:cubicBezTo>
                    <a:pt x="0" y="345"/>
                    <a:pt x="99" y="448"/>
                    <a:pt x="220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4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30"/>
            <p:cNvSpPr/>
            <p:nvPr/>
          </p:nvSpPr>
          <p:spPr>
            <a:xfrm>
              <a:off x="1571793" y="4194977"/>
              <a:ext cx="38478" cy="38824"/>
            </a:xfrm>
            <a:custGeom>
              <a:avLst/>
              <a:gdLst/>
              <a:ahLst/>
              <a:cxnLst/>
              <a:rect l="l" t="t" r="r" b="b"/>
              <a:pathLst>
                <a:path w="445" h="449" extrusionOk="0">
                  <a:moveTo>
                    <a:pt x="221" y="1"/>
                  </a:moveTo>
                  <a:cubicBezTo>
                    <a:pt x="100" y="1"/>
                    <a:pt x="1" y="100"/>
                    <a:pt x="1" y="225"/>
                  </a:cubicBezTo>
                  <a:cubicBezTo>
                    <a:pt x="1" y="345"/>
                    <a:pt x="100" y="448"/>
                    <a:pt x="221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0"/>
                    <a:pt x="345" y="1"/>
                    <a:pt x="221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30"/>
            <p:cNvSpPr/>
            <p:nvPr/>
          </p:nvSpPr>
          <p:spPr>
            <a:xfrm>
              <a:off x="1546803" y="4140848"/>
              <a:ext cx="40294" cy="38392"/>
            </a:xfrm>
            <a:custGeom>
              <a:avLst/>
              <a:gdLst/>
              <a:ahLst/>
              <a:cxnLst/>
              <a:rect l="l" t="t" r="r" b="b"/>
              <a:pathLst>
                <a:path w="466" h="444" extrusionOk="0">
                  <a:moveTo>
                    <a:pt x="245" y="0"/>
                  </a:moveTo>
                  <a:cubicBezTo>
                    <a:pt x="187" y="0"/>
                    <a:pt x="130" y="22"/>
                    <a:pt x="88" y="66"/>
                  </a:cubicBezTo>
                  <a:cubicBezTo>
                    <a:pt x="0" y="150"/>
                    <a:pt x="0" y="293"/>
                    <a:pt x="88" y="381"/>
                  </a:cubicBezTo>
                  <a:cubicBezTo>
                    <a:pt x="132" y="422"/>
                    <a:pt x="187" y="444"/>
                    <a:pt x="246" y="444"/>
                  </a:cubicBezTo>
                  <a:cubicBezTo>
                    <a:pt x="301" y="444"/>
                    <a:pt x="360" y="422"/>
                    <a:pt x="403" y="381"/>
                  </a:cubicBezTo>
                  <a:cubicBezTo>
                    <a:pt x="444" y="337"/>
                    <a:pt x="466" y="282"/>
                    <a:pt x="466" y="224"/>
                  </a:cubicBezTo>
                  <a:cubicBezTo>
                    <a:pt x="466" y="165"/>
                    <a:pt x="444" y="106"/>
                    <a:pt x="403" y="66"/>
                  </a:cubicBezTo>
                  <a:cubicBezTo>
                    <a:pt x="360" y="22"/>
                    <a:pt x="302" y="0"/>
                    <a:pt x="245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30"/>
            <p:cNvSpPr/>
            <p:nvPr/>
          </p:nvSpPr>
          <p:spPr>
            <a:xfrm>
              <a:off x="1438372" y="4249452"/>
              <a:ext cx="42283" cy="38478"/>
            </a:xfrm>
            <a:custGeom>
              <a:avLst/>
              <a:gdLst/>
              <a:ahLst/>
              <a:cxnLst/>
              <a:rect l="l" t="t" r="r" b="b"/>
              <a:pathLst>
                <a:path w="489" h="445" extrusionOk="0">
                  <a:moveTo>
                    <a:pt x="243" y="0"/>
                  </a:moveTo>
                  <a:cubicBezTo>
                    <a:pt x="186" y="0"/>
                    <a:pt x="129" y="22"/>
                    <a:pt x="85" y="64"/>
                  </a:cubicBezTo>
                  <a:cubicBezTo>
                    <a:pt x="1" y="152"/>
                    <a:pt x="1" y="291"/>
                    <a:pt x="85" y="379"/>
                  </a:cubicBezTo>
                  <a:cubicBezTo>
                    <a:pt x="129" y="423"/>
                    <a:pt x="188" y="445"/>
                    <a:pt x="243" y="445"/>
                  </a:cubicBezTo>
                  <a:cubicBezTo>
                    <a:pt x="301" y="445"/>
                    <a:pt x="356" y="423"/>
                    <a:pt x="400" y="379"/>
                  </a:cubicBezTo>
                  <a:cubicBezTo>
                    <a:pt x="488" y="291"/>
                    <a:pt x="488" y="152"/>
                    <a:pt x="400" y="64"/>
                  </a:cubicBezTo>
                  <a:cubicBezTo>
                    <a:pt x="356" y="22"/>
                    <a:pt x="299" y="0"/>
                    <a:pt x="24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30"/>
            <p:cNvSpPr/>
            <p:nvPr/>
          </p:nvSpPr>
          <p:spPr>
            <a:xfrm>
              <a:off x="1438372" y="4140848"/>
              <a:ext cx="42283" cy="38392"/>
            </a:xfrm>
            <a:custGeom>
              <a:avLst/>
              <a:gdLst/>
              <a:ahLst/>
              <a:cxnLst/>
              <a:rect l="l" t="t" r="r" b="b"/>
              <a:pathLst>
                <a:path w="489" h="444" extrusionOk="0">
                  <a:moveTo>
                    <a:pt x="243" y="0"/>
                  </a:moveTo>
                  <a:cubicBezTo>
                    <a:pt x="186" y="0"/>
                    <a:pt x="129" y="22"/>
                    <a:pt x="85" y="66"/>
                  </a:cubicBezTo>
                  <a:cubicBezTo>
                    <a:pt x="1" y="150"/>
                    <a:pt x="1" y="293"/>
                    <a:pt x="85" y="381"/>
                  </a:cubicBezTo>
                  <a:cubicBezTo>
                    <a:pt x="129" y="422"/>
                    <a:pt x="188" y="444"/>
                    <a:pt x="243" y="444"/>
                  </a:cubicBezTo>
                  <a:cubicBezTo>
                    <a:pt x="301" y="444"/>
                    <a:pt x="356" y="422"/>
                    <a:pt x="400" y="381"/>
                  </a:cubicBezTo>
                  <a:cubicBezTo>
                    <a:pt x="488" y="293"/>
                    <a:pt x="488" y="150"/>
                    <a:pt x="400" y="66"/>
                  </a:cubicBezTo>
                  <a:cubicBezTo>
                    <a:pt x="356" y="22"/>
                    <a:pt x="299" y="0"/>
                    <a:pt x="24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30"/>
            <p:cNvSpPr/>
            <p:nvPr/>
          </p:nvSpPr>
          <p:spPr>
            <a:xfrm>
              <a:off x="1547409" y="4249538"/>
              <a:ext cx="42283" cy="38737"/>
            </a:xfrm>
            <a:custGeom>
              <a:avLst/>
              <a:gdLst/>
              <a:ahLst/>
              <a:cxnLst/>
              <a:rect l="l" t="t" r="r" b="b"/>
              <a:pathLst>
                <a:path w="489" h="448" extrusionOk="0">
                  <a:moveTo>
                    <a:pt x="244" y="0"/>
                  </a:moveTo>
                  <a:cubicBezTo>
                    <a:pt x="187" y="0"/>
                    <a:pt x="129" y="22"/>
                    <a:pt x="85" y="66"/>
                  </a:cubicBezTo>
                  <a:cubicBezTo>
                    <a:pt x="1" y="154"/>
                    <a:pt x="1" y="294"/>
                    <a:pt x="85" y="382"/>
                  </a:cubicBezTo>
                  <a:cubicBezTo>
                    <a:pt x="129" y="426"/>
                    <a:pt x="188" y="448"/>
                    <a:pt x="243" y="448"/>
                  </a:cubicBezTo>
                  <a:cubicBezTo>
                    <a:pt x="301" y="448"/>
                    <a:pt x="356" y="426"/>
                    <a:pt x="400" y="382"/>
                  </a:cubicBezTo>
                  <a:cubicBezTo>
                    <a:pt x="488" y="294"/>
                    <a:pt x="488" y="154"/>
                    <a:pt x="400" y="66"/>
                  </a:cubicBezTo>
                  <a:cubicBezTo>
                    <a:pt x="358" y="22"/>
                    <a:pt x="301" y="0"/>
                    <a:pt x="244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30"/>
            <p:cNvSpPr/>
            <p:nvPr/>
          </p:nvSpPr>
          <p:spPr>
            <a:xfrm>
              <a:off x="451339" y="3395927"/>
              <a:ext cx="61305" cy="672112"/>
            </a:xfrm>
            <a:custGeom>
              <a:avLst/>
              <a:gdLst/>
              <a:ahLst/>
              <a:cxnLst/>
              <a:rect l="l" t="t" r="r" b="b"/>
              <a:pathLst>
                <a:path w="709" h="7773" extrusionOk="0">
                  <a:moveTo>
                    <a:pt x="598" y="1"/>
                  </a:moveTo>
                  <a:cubicBezTo>
                    <a:pt x="268" y="1"/>
                    <a:pt x="1" y="269"/>
                    <a:pt x="1" y="598"/>
                  </a:cubicBezTo>
                  <a:lnTo>
                    <a:pt x="1" y="7175"/>
                  </a:lnTo>
                  <a:cubicBezTo>
                    <a:pt x="1" y="7504"/>
                    <a:pt x="268" y="7772"/>
                    <a:pt x="598" y="7772"/>
                  </a:cubicBezTo>
                  <a:lnTo>
                    <a:pt x="708" y="7772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30"/>
            <p:cNvSpPr/>
            <p:nvPr/>
          </p:nvSpPr>
          <p:spPr>
            <a:xfrm>
              <a:off x="512558" y="3290090"/>
              <a:ext cx="2980102" cy="280933"/>
            </a:xfrm>
            <a:custGeom>
              <a:avLst/>
              <a:gdLst/>
              <a:ahLst/>
              <a:cxnLst/>
              <a:rect l="l" t="t" r="r" b="b"/>
              <a:pathLst>
                <a:path w="34465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34465" y="3248"/>
                  </a:lnTo>
                  <a:lnTo>
                    <a:pt x="3446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30"/>
            <p:cNvSpPr/>
            <p:nvPr/>
          </p:nvSpPr>
          <p:spPr>
            <a:xfrm>
              <a:off x="1195916" y="3712313"/>
              <a:ext cx="58366" cy="86900"/>
            </a:xfrm>
            <a:custGeom>
              <a:avLst/>
              <a:gdLst/>
              <a:ahLst/>
              <a:cxnLst/>
              <a:rect l="l" t="t" r="r" b="b"/>
              <a:pathLst>
                <a:path w="675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675" y="1005"/>
                  </a:lnTo>
                  <a:lnTo>
                    <a:pt x="675" y="840"/>
                  </a:lnTo>
                  <a:lnTo>
                    <a:pt x="209" y="840"/>
                  </a:lnTo>
                  <a:lnTo>
                    <a:pt x="209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9" y="407"/>
                  </a:lnTo>
                  <a:lnTo>
                    <a:pt x="209" y="169"/>
                  </a:lnTo>
                  <a:lnTo>
                    <a:pt x="675" y="169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30"/>
            <p:cNvSpPr/>
            <p:nvPr/>
          </p:nvSpPr>
          <p:spPr>
            <a:xfrm>
              <a:off x="1273218" y="3712313"/>
              <a:ext cx="55858" cy="86900"/>
            </a:xfrm>
            <a:custGeom>
              <a:avLst/>
              <a:gdLst/>
              <a:ahLst/>
              <a:cxnLst/>
              <a:rect l="l" t="t" r="r" b="b"/>
              <a:pathLst>
                <a:path w="646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46" y="1005"/>
                  </a:lnTo>
                  <a:lnTo>
                    <a:pt x="646" y="840"/>
                  </a:lnTo>
                  <a:lnTo>
                    <a:pt x="206" y="84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30"/>
            <p:cNvSpPr/>
            <p:nvPr/>
          </p:nvSpPr>
          <p:spPr>
            <a:xfrm>
              <a:off x="1350261" y="3712313"/>
              <a:ext cx="58106" cy="86900"/>
            </a:xfrm>
            <a:custGeom>
              <a:avLst/>
              <a:gdLst/>
              <a:ahLst/>
              <a:cxnLst/>
              <a:rect l="l" t="t" r="r" b="b"/>
              <a:pathLst>
                <a:path w="672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71" y="1005"/>
                  </a:lnTo>
                  <a:lnTo>
                    <a:pt x="671" y="840"/>
                  </a:lnTo>
                  <a:lnTo>
                    <a:pt x="206" y="840"/>
                  </a:lnTo>
                  <a:lnTo>
                    <a:pt x="206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6" y="407"/>
                  </a:lnTo>
                  <a:lnTo>
                    <a:pt x="206" y="169"/>
                  </a:lnTo>
                  <a:lnTo>
                    <a:pt x="671" y="169"/>
                  </a:lnTo>
                  <a:lnTo>
                    <a:pt x="6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30"/>
            <p:cNvSpPr/>
            <p:nvPr/>
          </p:nvSpPr>
          <p:spPr>
            <a:xfrm>
              <a:off x="1427304" y="3712313"/>
              <a:ext cx="91396" cy="86900"/>
            </a:xfrm>
            <a:custGeom>
              <a:avLst/>
              <a:gdLst/>
              <a:ahLst/>
              <a:cxnLst/>
              <a:rect l="l" t="t" r="r" b="b"/>
              <a:pathLst>
                <a:path w="1057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6" y="1005"/>
                  </a:lnTo>
                  <a:lnTo>
                    <a:pt x="206" y="730"/>
                  </a:lnTo>
                  <a:lnTo>
                    <a:pt x="187" y="257"/>
                  </a:lnTo>
                  <a:lnTo>
                    <a:pt x="455" y="1005"/>
                  </a:lnTo>
                  <a:lnTo>
                    <a:pt x="598" y="1005"/>
                  </a:lnTo>
                  <a:lnTo>
                    <a:pt x="869" y="257"/>
                  </a:lnTo>
                  <a:lnTo>
                    <a:pt x="847" y="730"/>
                  </a:lnTo>
                  <a:lnTo>
                    <a:pt x="847" y="1005"/>
                  </a:lnTo>
                  <a:lnTo>
                    <a:pt x="1056" y="1005"/>
                  </a:lnTo>
                  <a:lnTo>
                    <a:pt x="1056" y="0"/>
                  </a:lnTo>
                  <a:lnTo>
                    <a:pt x="785" y="0"/>
                  </a:lnTo>
                  <a:lnTo>
                    <a:pt x="528" y="73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30"/>
            <p:cNvSpPr/>
            <p:nvPr/>
          </p:nvSpPr>
          <p:spPr>
            <a:xfrm>
              <a:off x="1542653" y="3712313"/>
              <a:ext cx="58452" cy="86900"/>
            </a:xfrm>
            <a:custGeom>
              <a:avLst/>
              <a:gdLst/>
              <a:ahLst/>
              <a:cxnLst/>
              <a:rect l="l" t="t" r="r" b="b"/>
              <a:pathLst>
                <a:path w="676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75" y="1005"/>
                  </a:lnTo>
                  <a:lnTo>
                    <a:pt x="675" y="840"/>
                  </a:lnTo>
                  <a:lnTo>
                    <a:pt x="206" y="840"/>
                  </a:lnTo>
                  <a:lnTo>
                    <a:pt x="206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6" y="407"/>
                  </a:lnTo>
                  <a:lnTo>
                    <a:pt x="206" y="169"/>
                  </a:lnTo>
                  <a:lnTo>
                    <a:pt x="671" y="169"/>
                  </a:lnTo>
                  <a:lnTo>
                    <a:pt x="6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30"/>
            <p:cNvSpPr/>
            <p:nvPr/>
          </p:nvSpPr>
          <p:spPr>
            <a:xfrm>
              <a:off x="1619696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9" y="1005"/>
                  </a:lnTo>
                  <a:lnTo>
                    <a:pt x="209" y="345"/>
                  </a:lnTo>
                  <a:lnTo>
                    <a:pt x="609" y="1005"/>
                  </a:lnTo>
                  <a:lnTo>
                    <a:pt x="818" y="1005"/>
                  </a:lnTo>
                  <a:lnTo>
                    <a:pt x="818" y="0"/>
                  </a:lnTo>
                  <a:lnTo>
                    <a:pt x="613" y="0"/>
                  </a:lnTo>
                  <a:lnTo>
                    <a:pt x="613" y="664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30"/>
            <p:cNvSpPr/>
            <p:nvPr/>
          </p:nvSpPr>
          <p:spPr>
            <a:xfrm>
              <a:off x="1708153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69"/>
                  </a:lnTo>
                  <a:lnTo>
                    <a:pt x="301" y="169"/>
                  </a:lnTo>
                  <a:lnTo>
                    <a:pt x="301" y="1005"/>
                  </a:lnTo>
                  <a:lnTo>
                    <a:pt x="510" y="1005"/>
                  </a:lnTo>
                  <a:lnTo>
                    <a:pt x="510" y="169"/>
                  </a:lnTo>
                  <a:lnTo>
                    <a:pt x="818" y="169"/>
                  </a:lnTo>
                  <a:lnTo>
                    <a:pt x="8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30"/>
            <p:cNvSpPr/>
            <p:nvPr/>
          </p:nvSpPr>
          <p:spPr>
            <a:xfrm>
              <a:off x="1778797" y="3712313"/>
              <a:ext cx="81539" cy="86900"/>
            </a:xfrm>
            <a:custGeom>
              <a:avLst/>
              <a:gdLst/>
              <a:ahLst/>
              <a:cxnLst/>
              <a:rect l="l" t="t" r="r" b="b"/>
              <a:pathLst>
                <a:path w="943" h="1005" extrusionOk="0">
                  <a:moveTo>
                    <a:pt x="470" y="257"/>
                  </a:moveTo>
                  <a:lnTo>
                    <a:pt x="594" y="631"/>
                  </a:lnTo>
                  <a:lnTo>
                    <a:pt x="345" y="631"/>
                  </a:lnTo>
                  <a:lnTo>
                    <a:pt x="470" y="257"/>
                  </a:lnTo>
                  <a:close/>
                  <a:moveTo>
                    <a:pt x="374" y="0"/>
                  </a:moveTo>
                  <a:lnTo>
                    <a:pt x="1" y="1005"/>
                  </a:lnTo>
                  <a:lnTo>
                    <a:pt x="220" y="1005"/>
                  </a:lnTo>
                  <a:lnTo>
                    <a:pt x="290" y="799"/>
                  </a:lnTo>
                  <a:lnTo>
                    <a:pt x="653" y="799"/>
                  </a:lnTo>
                  <a:lnTo>
                    <a:pt x="723" y="1005"/>
                  </a:lnTo>
                  <a:lnTo>
                    <a:pt x="943" y="1005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30"/>
            <p:cNvSpPr/>
            <p:nvPr/>
          </p:nvSpPr>
          <p:spPr>
            <a:xfrm>
              <a:off x="1872961" y="3712313"/>
              <a:ext cx="67531" cy="86900"/>
            </a:xfrm>
            <a:custGeom>
              <a:avLst/>
              <a:gdLst/>
              <a:ahLst/>
              <a:cxnLst/>
              <a:rect l="l" t="t" r="r" b="b"/>
              <a:pathLst>
                <a:path w="781" h="1005" extrusionOk="0">
                  <a:moveTo>
                    <a:pt x="374" y="169"/>
                  </a:moveTo>
                  <a:cubicBezTo>
                    <a:pt x="429" y="169"/>
                    <a:pt x="469" y="183"/>
                    <a:pt x="495" y="209"/>
                  </a:cubicBezTo>
                  <a:cubicBezTo>
                    <a:pt x="524" y="238"/>
                    <a:pt x="539" y="275"/>
                    <a:pt x="539" y="323"/>
                  </a:cubicBezTo>
                  <a:cubicBezTo>
                    <a:pt x="539" y="367"/>
                    <a:pt x="524" y="403"/>
                    <a:pt x="495" y="433"/>
                  </a:cubicBezTo>
                  <a:cubicBezTo>
                    <a:pt x="466" y="458"/>
                    <a:pt x="425" y="469"/>
                    <a:pt x="374" y="469"/>
                  </a:cubicBezTo>
                  <a:lnTo>
                    <a:pt x="205" y="469"/>
                  </a:lnTo>
                  <a:lnTo>
                    <a:pt x="205" y="169"/>
                  </a:lnTo>
                  <a:close/>
                  <a:moveTo>
                    <a:pt x="0" y="0"/>
                  </a:moveTo>
                  <a:lnTo>
                    <a:pt x="0" y="1005"/>
                  </a:lnTo>
                  <a:lnTo>
                    <a:pt x="205" y="1005"/>
                  </a:lnTo>
                  <a:lnTo>
                    <a:pt x="205" y="638"/>
                  </a:lnTo>
                  <a:lnTo>
                    <a:pt x="370" y="638"/>
                  </a:lnTo>
                  <a:lnTo>
                    <a:pt x="561" y="1005"/>
                  </a:lnTo>
                  <a:lnTo>
                    <a:pt x="781" y="1005"/>
                  </a:lnTo>
                  <a:lnTo>
                    <a:pt x="781" y="997"/>
                  </a:lnTo>
                  <a:lnTo>
                    <a:pt x="565" y="587"/>
                  </a:lnTo>
                  <a:cubicBezTo>
                    <a:pt x="623" y="557"/>
                    <a:pt x="671" y="521"/>
                    <a:pt x="700" y="477"/>
                  </a:cubicBezTo>
                  <a:cubicBezTo>
                    <a:pt x="730" y="429"/>
                    <a:pt x="744" y="374"/>
                    <a:pt x="744" y="304"/>
                  </a:cubicBezTo>
                  <a:cubicBezTo>
                    <a:pt x="744" y="209"/>
                    <a:pt x="711" y="132"/>
                    <a:pt x="649" y="81"/>
                  </a:cubicBezTo>
                  <a:cubicBezTo>
                    <a:pt x="583" y="30"/>
                    <a:pt x="491" y="0"/>
                    <a:pt x="3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30"/>
            <p:cNvSpPr/>
            <p:nvPr/>
          </p:nvSpPr>
          <p:spPr>
            <a:xfrm>
              <a:off x="1949312" y="3712313"/>
              <a:ext cx="75573" cy="86900"/>
            </a:xfrm>
            <a:custGeom>
              <a:avLst/>
              <a:gdLst/>
              <a:ahLst/>
              <a:cxnLst/>
              <a:rect l="l" t="t" r="r" b="b"/>
              <a:pathLst>
                <a:path w="874" h="1005" extrusionOk="0">
                  <a:moveTo>
                    <a:pt x="1" y="0"/>
                  </a:moveTo>
                  <a:lnTo>
                    <a:pt x="331" y="642"/>
                  </a:lnTo>
                  <a:lnTo>
                    <a:pt x="331" y="1005"/>
                  </a:lnTo>
                  <a:lnTo>
                    <a:pt x="543" y="1005"/>
                  </a:lnTo>
                  <a:lnTo>
                    <a:pt x="543" y="642"/>
                  </a:lnTo>
                  <a:lnTo>
                    <a:pt x="873" y="0"/>
                  </a:lnTo>
                  <a:lnTo>
                    <a:pt x="646" y="0"/>
                  </a:lnTo>
                  <a:lnTo>
                    <a:pt x="437" y="455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30"/>
            <p:cNvSpPr/>
            <p:nvPr/>
          </p:nvSpPr>
          <p:spPr>
            <a:xfrm>
              <a:off x="2079879" y="3711362"/>
              <a:ext cx="66666" cy="89148"/>
            </a:xfrm>
            <a:custGeom>
              <a:avLst/>
              <a:gdLst/>
              <a:ahLst/>
              <a:cxnLst/>
              <a:rect l="l" t="t" r="r" b="b"/>
              <a:pathLst>
                <a:path w="771" h="1031" extrusionOk="0">
                  <a:moveTo>
                    <a:pt x="400" y="0"/>
                  </a:moveTo>
                  <a:cubicBezTo>
                    <a:pt x="331" y="0"/>
                    <a:pt x="265" y="11"/>
                    <a:pt x="210" y="33"/>
                  </a:cubicBezTo>
                  <a:cubicBezTo>
                    <a:pt x="151" y="59"/>
                    <a:pt x="107" y="92"/>
                    <a:pt x="78" y="136"/>
                  </a:cubicBezTo>
                  <a:cubicBezTo>
                    <a:pt x="45" y="176"/>
                    <a:pt x="30" y="224"/>
                    <a:pt x="30" y="279"/>
                  </a:cubicBezTo>
                  <a:cubicBezTo>
                    <a:pt x="30" y="385"/>
                    <a:pt x="89" y="466"/>
                    <a:pt x="202" y="528"/>
                  </a:cubicBezTo>
                  <a:cubicBezTo>
                    <a:pt x="243" y="550"/>
                    <a:pt x="301" y="572"/>
                    <a:pt x="371" y="598"/>
                  </a:cubicBezTo>
                  <a:cubicBezTo>
                    <a:pt x="444" y="620"/>
                    <a:pt x="492" y="642"/>
                    <a:pt x="521" y="664"/>
                  </a:cubicBezTo>
                  <a:cubicBezTo>
                    <a:pt x="551" y="686"/>
                    <a:pt x="562" y="715"/>
                    <a:pt x="562" y="752"/>
                  </a:cubicBezTo>
                  <a:cubicBezTo>
                    <a:pt x="562" y="788"/>
                    <a:pt x="551" y="818"/>
                    <a:pt x="521" y="836"/>
                  </a:cubicBezTo>
                  <a:cubicBezTo>
                    <a:pt x="492" y="858"/>
                    <a:pt x="455" y="865"/>
                    <a:pt x="408" y="865"/>
                  </a:cubicBezTo>
                  <a:cubicBezTo>
                    <a:pt x="272" y="865"/>
                    <a:pt x="206" y="810"/>
                    <a:pt x="206" y="700"/>
                  </a:cubicBezTo>
                  <a:lnTo>
                    <a:pt x="1" y="700"/>
                  </a:lnTo>
                  <a:cubicBezTo>
                    <a:pt x="1" y="766"/>
                    <a:pt x="16" y="821"/>
                    <a:pt x="49" y="873"/>
                  </a:cubicBezTo>
                  <a:cubicBezTo>
                    <a:pt x="82" y="920"/>
                    <a:pt x="133" y="961"/>
                    <a:pt x="195" y="990"/>
                  </a:cubicBezTo>
                  <a:cubicBezTo>
                    <a:pt x="257" y="1016"/>
                    <a:pt x="331" y="1030"/>
                    <a:pt x="408" y="1030"/>
                  </a:cubicBezTo>
                  <a:cubicBezTo>
                    <a:pt x="518" y="1030"/>
                    <a:pt x="606" y="1005"/>
                    <a:pt x="672" y="957"/>
                  </a:cubicBezTo>
                  <a:cubicBezTo>
                    <a:pt x="738" y="906"/>
                    <a:pt x="771" y="840"/>
                    <a:pt x="771" y="752"/>
                  </a:cubicBezTo>
                  <a:cubicBezTo>
                    <a:pt x="771" y="675"/>
                    <a:pt x="745" y="609"/>
                    <a:pt x="690" y="557"/>
                  </a:cubicBezTo>
                  <a:cubicBezTo>
                    <a:pt x="635" y="502"/>
                    <a:pt x="551" y="458"/>
                    <a:pt x="433" y="425"/>
                  </a:cubicBezTo>
                  <a:cubicBezTo>
                    <a:pt x="367" y="403"/>
                    <a:pt x="320" y="385"/>
                    <a:pt x="287" y="363"/>
                  </a:cubicBezTo>
                  <a:cubicBezTo>
                    <a:pt x="254" y="341"/>
                    <a:pt x="239" y="312"/>
                    <a:pt x="239" y="279"/>
                  </a:cubicBezTo>
                  <a:cubicBezTo>
                    <a:pt x="239" y="246"/>
                    <a:pt x="250" y="216"/>
                    <a:pt x="279" y="194"/>
                  </a:cubicBezTo>
                  <a:cubicBezTo>
                    <a:pt x="309" y="172"/>
                    <a:pt x="349" y="165"/>
                    <a:pt x="397" y="165"/>
                  </a:cubicBezTo>
                  <a:cubicBezTo>
                    <a:pt x="452" y="165"/>
                    <a:pt x="492" y="176"/>
                    <a:pt x="521" y="202"/>
                  </a:cubicBezTo>
                  <a:cubicBezTo>
                    <a:pt x="551" y="227"/>
                    <a:pt x="562" y="264"/>
                    <a:pt x="562" y="308"/>
                  </a:cubicBezTo>
                  <a:lnTo>
                    <a:pt x="771" y="308"/>
                  </a:lnTo>
                  <a:cubicBezTo>
                    <a:pt x="771" y="249"/>
                    <a:pt x="756" y="194"/>
                    <a:pt x="723" y="147"/>
                  </a:cubicBezTo>
                  <a:cubicBezTo>
                    <a:pt x="694" y="99"/>
                    <a:pt x="650" y="63"/>
                    <a:pt x="595" y="37"/>
                  </a:cubicBezTo>
                  <a:cubicBezTo>
                    <a:pt x="536" y="11"/>
                    <a:pt x="474" y="0"/>
                    <a:pt x="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30"/>
            <p:cNvSpPr/>
            <p:nvPr/>
          </p:nvSpPr>
          <p:spPr>
            <a:xfrm>
              <a:off x="2165483" y="3711362"/>
              <a:ext cx="71076" cy="89148"/>
            </a:xfrm>
            <a:custGeom>
              <a:avLst/>
              <a:gdLst/>
              <a:ahLst/>
              <a:cxnLst/>
              <a:rect l="l" t="t" r="r" b="b"/>
              <a:pathLst>
                <a:path w="822" h="1031" extrusionOk="0">
                  <a:moveTo>
                    <a:pt x="418" y="0"/>
                  </a:moveTo>
                  <a:cubicBezTo>
                    <a:pt x="334" y="0"/>
                    <a:pt x="261" y="19"/>
                    <a:pt x="199" y="59"/>
                  </a:cubicBezTo>
                  <a:cubicBezTo>
                    <a:pt x="133" y="96"/>
                    <a:pt x="85" y="154"/>
                    <a:pt x="52" y="227"/>
                  </a:cubicBezTo>
                  <a:cubicBezTo>
                    <a:pt x="19" y="301"/>
                    <a:pt x="1" y="385"/>
                    <a:pt x="1" y="480"/>
                  </a:cubicBezTo>
                  <a:lnTo>
                    <a:pt x="1" y="543"/>
                  </a:lnTo>
                  <a:cubicBezTo>
                    <a:pt x="1" y="693"/>
                    <a:pt x="37" y="814"/>
                    <a:pt x="111" y="902"/>
                  </a:cubicBezTo>
                  <a:cubicBezTo>
                    <a:pt x="184" y="986"/>
                    <a:pt x="286" y="1030"/>
                    <a:pt x="415" y="1030"/>
                  </a:cubicBezTo>
                  <a:cubicBezTo>
                    <a:pt x="532" y="1030"/>
                    <a:pt x="627" y="1001"/>
                    <a:pt x="701" y="939"/>
                  </a:cubicBezTo>
                  <a:cubicBezTo>
                    <a:pt x="770" y="876"/>
                    <a:pt x="811" y="788"/>
                    <a:pt x="818" y="682"/>
                  </a:cubicBezTo>
                  <a:lnTo>
                    <a:pt x="613" y="682"/>
                  </a:lnTo>
                  <a:cubicBezTo>
                    <a:pt x="609" y="744"/>
                    <a:pt x="591" y="788"/>
                    <a:pt x="558" y="818"/>
                  </a:cubicBezTo>
                  <a:cubicBezTo>
                    <a:pt x="528" y="847"/>
                    <a:pt x="481" y="862"/>
                    <a:pt x="415" y="862"/>
                  </a:cubicBezTo>
                  <a:cubicBezTo>
                    <a:pt x="345" y="862"/>
                    <a:pt x="294" y="836"/>
                    <a:pt x="261" y="785"/>
                  </a:cubicBezTo>
                  <a:cubicBezTo>
                    <a:pt x="228" y="737"/>
                    <a:pt x="210" y="656"/>
                    <a:pt x="210" y="550"/>
                  </a:cubicBezTo>
                  <a:lnTo>
                    <a:pt x="210" y="473"/>
                  </a:lnTo>
                  <a:cubicBezTo>
                    <a:pt x="210" y="367"/>
                    <a:pt x="228" y="293"/>
                    <a:pt x="265" y="242"/>
                  </a:cubicBezTo>
                  <a:cubicBezTo>
                    <a:pt x="297" y="194"/>
                    <a:pt x="349" y="169"/>
                    <a:pt x="418" y="169"/>
                  </a:cubicBezTo>
                  <a:cubicBezTo>
                    <a:pt x="481" y="169"/>
                    <a:pt x="528" y="183"/>
                    <a:pt x="558" y="213"/>
                  </a:cubicBezTo>
                  <a:cubicBezTo>
                    <a:pt x="591" y="242"/>
                    <a:pt x="609" y="290"/>
                    <a:pt x="613" y="352"/>
                  </a:cubicBezTo>
                  <a:lnTo>
                    <a:pt x="822" y="352"/>
                  </a:lnTo>
                  <a:cubicBezTo>
                    <a:pt x="811" y="242"/>
                    <a:pt x="770" y="154"/>
                    <a:pt x="697" y="92"/>
                  </a:cubicBezTo>
                  <a:cubicBezTo>
                    <a:pt x="627" y="30"/>
                    <a:pt x="532" y="0"/>
                    <a:pt x="4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30"/>
            <p:cNvSpPr/>
            <p:nvPr/>
          </p:nvSpPr>
          <p:spPr>
            <a:xfrm>
              <a:off x="2254891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9" y="1005"/>
                  </a:lnTo>
                  <a:lnTo>
                    <a:pt x="209" y="576"/>
                  </a:lnTo>
                  <a:lnTo>
                    <a:pt x="612" y="576"/>
                  </a:lnTo>
                  <a:lnTo>
                    <a:pt x="612" y="1005"/>
                  </a:lnTo>
                  <a:lnTo>
                    <a:pt x="818" y="1005"/>
                  </a:lnTo>
                  <a:lnTo>
                    <a:pt x="818" y="0"/>
                  </a:lnTo>
                  <a:lnTo>
                    <a:pt x="612" y="0"/>
                  </a:lnTo>
                  <a:lnTo>
                    <a:pt x="612" y="407"/>
                  </a:lnTo>
                  <a:lnTo>
                    <a:pt x="209" y="407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30"/>
            <p:cNvSpPr/>
            <p:nvPr/>
          </p:nvSpPr>
          <p:spPr>
            <a:xfrm>
              <a:off x="2347757" y="3711362"/>
              <a:ext cx="73930" cy="89148"/>
            </a:xfrm>
            <a:custGeom>
              <a:avLst/>
              <a:gdLst/>
              <a:ahLst/>
              <a:cxnLst/>
              <a:rect l="l" t="t" r="r" b="b"/>
              <a:pathLst>
                <a:path w="855" h="1031" extrusionOk="0">
                  <a:moveTo>
                    <a:pt x="429" y="169"/>
                  </a:moveTo>
                  <a:cubicBezTo>
                    <a:pt x="499" y="169"/>
                    <a:pt x="550" y="198"/>
                    <a:pt x="590" y="253"/>
                  </a:cubicBezTo>
                  <a:cubicBezTo>
                    <a:pt x="627" y="308"/>
                    <a:pt x="645" y="385"/>
                    <a:pt x="645" y="491"/>
                  </a:cubicBezTo>
                  <a:lnTo>
                    <a:pt x="645" y="539"/>
                  </a:lnTo>
                  <a:cubicBezTo>
                    <a:pt x="645" y="645"/>
                    <a:pt x="627" y="726"/>
                    <a:pt x="590" y="781"/>
                  </a:cubicBezTo>
                  <a:cubicBezTo>
                    <a:pt x="550" y="832"/>
                    <a:pt x="499" y="862"/>
                    <a:pt x="429" y="862"/>
                  </a:cubicBezTo>
                  <a:cubicBezTo>
                    <a:pt x="360" y="862"/>
                    <a:pt x="305" y="832"/>
                    <a:pt x="268" y="777"/>
                  </a:cubicBezTo>
                  <a:cubicBezTo>
                    <a:pt x="228" y="719"/>
                    <a:pt x="209" y="638"/>
                    <a:pt x="209" y="535"/>
                  </a:cubicBezTo>
                  <a:lnTo>
                    <a:pt x="209" y="488"/>
                  </a:lnTo>
                  <a:cubicBezTo>
                    <a:pt x="209" y="385"/>
                    <a:pt x="228" y="304"/>
                    <a:pt x="268" y="249"/>
                  </a:cubicBezTo>
                  <a:cubicBezTo>
                    <a:pt x="305" y="198"/>
                    <a:pt x="360" y="169"/>
                    <a:pt x="429" y="169"/>
                  </a:cubicBezTo>
                  <a:close/>
                  <a:moveTo>
                    <a:pt x="429" y="0"/>
                  </a:moveTo>
                  <a:cubicBezTo>
                    <a:pt x="345" y="0"/>
                    <a:pt x="268" y="19"/>
                    <a:pt x="206" y="59"/>
                  </a:cubicBezTo>
                  <a:cubicBezTo>
                    <a:pt x="140" y="99"/>
                    <a:pt x="88" y="158"/>
                    <a:pt x="52" y="231"/>
                  </a:cubicBezTo>
                  <a:cubicBezTo>
                    <a:pt x="19" y="308"/>
                    <a:pt x="0" y="392"/>
                    <a:pt x="0" y="491"/>
                  </a:cubicBezTo>
                  <a:lnTo>
                    <a:pt x="0" y="543"/>
                  </a:lnTo>
                  <a:cubicBezTo>
                    <a:pt x="0" y="638"/>
                    <a:pt x="19" y="726"/>
                    <a:pt x="55" y="799"/>
                  </a:cubicBezTo>
                  <a:cubicBezTo>
                    <a:pt x="92" y="873"/>
                    <a:pt x="140" y="931"/>
                    <a:pt x="206" y="972"/>
                  </a:cubicBezTo>
                  <a:cubicBezTo>
                    <a:pt x="272" y="1012"/>
                    <a:pt x="345" y="1030"/>
                    <a:pt x="429" y="1030"/>
                  </a:cubicBezTo>
                  <a:cubicBezTo>
                    <a:pt x="513" y="1030"/>
                    <a:pt x="587" y="1012"/>
                    <a:pt x="653" y="968"/>
                  </a:cubicBezTo>
                  <a:cubicBezTo>
                    <a:pt x="719" y="928"/>
                    <a:pt x="766" y="873"/>
                    <a:pt x="803" y="796"/>
                  </a:cubicBezTo>
                  <a:cubicBezTo>
                    <a:pt x="840" y="722"/>
                    <a:pt x="854" y="634"/>
                    <a:pt x="854" y="535"/>
                  </a:cubicBezTo>
                  <a:lnTo>
                    <a:pt x="854" y="491"/>
                  </a:lnTo>
                  <a:cubicBezTo>
                    <a:pt x="854" y="392"/>
                    <a:pt x="836" y="308"/>
                    <a:pt x="803" y="231"/>
                  </a:cubicBezTo>
                  <a:cubicBezTo>
                    <a:pt x="766" y="158"/>
                    <a:pt x="715" y="99"/>
                    <a:pt x="649" y="59"/>
                  </a:cubicBezTo>
                  <a:cubicBezTo>
                    <a:pt x="587" y="19"/>
                    <a:pt x="510" y="0"/>
                    <a:pt x="4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30"/>
            <p:cNvSpPr/>
            <p:nvPr/>
          </p:nvSpPr>
          <p:spPr>
            <a:xfrm>
              <a:off x="2440970" y="3711362"/>
              <a:ext cx="73930" cy="89148"/>
            </a:xfrm>
            <a:custGeom>
              <a:avLst/>
              <a:gdLst/>
              <a:ahLst/>
              <a:cxnLst/>
              <a:rect l="l" t="t" r="r" b="b"/>
              <a:pathLst>
                <a:path w="855" h="1031" extrusionOk="0">
                  <a:moveTo>
                    <a:pt x="429" y="169"/>
                  </a:moveTo>
                  <a:cubicBezTo>
                    <a:pt x="499" y="169"/>
                    <a:pt x="550" y="198"/>
                    <a:pt x="590" y="253"/>
                  </a:cubicBezTo>
                  <a:cubicBezTo>
                    <a:pt x="627" y="308"/>
                    <a:pt x="645" y="385"/>
                    <a:pt x="645" y="491"/>
                  </a:cubicBezTo>
                  <a:lnTo>
                    <a:pt x="645" y="539"/>
                  </a:lnTo>
                  <a:cubicBezTo>
                    <a:pt x="645" y="645"/>
                    <a:pt x="627" y="726"/>
                    <a:pt x="590" y="781"/>
                  </a:cubicBezTo>
                  <a:cubicBezTo>
                    <a:pt x="554" y="832"/>
                    <a:pt x="499" y="862"/>
                    <a:pt x="429" y="862"/>
                  </a:cubicBezTo>
                  <a:cubicBezTo>
                    <a:pt x="359" y="862"/>
                    <a:pt x="304" y="832"/>
                    <a:pt x="268" y="777"/>
                  </a:cubicBezTo>
                  <a:cubicBezTo>
                    <a:pt x="227" y="719"/>
                    <a:pt x="209" y="638"/>
                    <a:pt x="209" y="535"/>
                  </a:cubicBezTo>
                  <a:lnTo>
                    <a:pt x="209" y="488"/>
                  </a:lnTo>
                  <a:cubicBezTo>
                    <a:pt x="209" y="385"/>
                    <a:pt x="231" y="304"/>
                    <a:pt x="268" y="249"/>
                  </a:cubicBezTo>
                  <a:cubicBezTo>
                    <a:pt x="304" y="198"/>
                    <a:pt x="359" y="169"/>
                    <a:pt x="429" y="169"/>
                  </a:cubicBezTo>
                  <a:close/>
                  <a:moveTo>
                    <a:pt x="429" y="0"/>
                  </a:moveTo>
                  <a:cubicBezTo>
                    <a:pt x="345" y="0"/>
                    <a:pt x="268" y="19"/>
                    <a:pt x="205" y="59"/>
                  </a:cubicBezTo>
                  <a:cubicBezTo>
                    <a:pt x="139" y="99"/>
                    <a:pt x="88" y="158"/>
                    <a:pt x="51" y="231"/>
                  </a:cubicBezTo>
                  <a:cubicBezTo>
                    <a:pt x="18" y="308"/>
                    <a:pt x="0" y="392"/>
                    <a:pt x="0" y="491"/>
                  </a:cubicBezTo>
                  <a:lnTo>
                    <a:pt x="0" y="543"/>
                  </a:lnTo>
                  <a:cubicBezTo>
                    <a:pt x="0" y="638"/>
                    <a:pt x="18" y="726"/>
                    <a:pt x="55" y="799"/>
                  </a:cubicBezTo>
                  <a:cubicBezTo>
                    <a:pt x="92" y="873"/>
                    <a:pt x="139" y="931"/>
                    <a:pt x="205" y="972"/>
                  </a:cubicBezTo>
                  <a:cubicBezTo>
                    <a:pt x="271" y="1012"/>
                    <a:pt x="345" y="1030"/>
                    <a:pt x="429" y="1030"/>
                  </a:cubicBezTo>
                  <a:cubicBezTo>
                    <a:pt x="513" y="1030"/>
                    <a:pt x="587" y="1012"/>
                    <a:pt x="652" y="968"/>
                  </a:cubicBezTo>
                  <a:cubicBezTo>
                    <a:pt x="718" y="928"/>
                    <a:pt x="766" y="873"/>
                    <a:pt x="803" y="796"/>
                  </a:cubicBezTo>
                  <a:cubicBezTo>
                    <a:pt x="839" y="722"/>
                    <a:pt x="854" y="634"/>
                    <a:pt x="854" y="535"/>
                  </a:cubicBezTo>
                  <a:lnTo>
                    <a:pt x="854" y="491"/>
                  </a:lnTo>
                  <a:cubicBezTo>
                    <a:pt x="854" y="392"/>
                    <a:pt x="836" y="308"/>
                    <a:pt x="803" y="231"/>
                  </a:cubicBezTo>
                  <a:cubicBezTo>
                    <a:pt x="766" y="158"/>
                    <a:pt x="715" y="99"/>
                    <a:pt x="649" y="59"/>
                  </a:cubicBezTo>
                  <a:cubicBezTo>
                    <a:pt x="587" y="19"/>
                    <a:pt x="510" y="0"/>
                    <a:pt x="4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30"/>
            <p:cNvSpPr/>
            <p:nvPr/>
          </p:nvSpPr>
          <p:spPr>
            <a:xfrm>
              <a:off x="2536690" y="3712313"/>
              <a:ext cx="56117" cy="86900"/>
            </a:xfrm>
            <a:custGeom>
              <a:avLst/>
              <a:gdLst/>
              <a:ahLst/>
              <a:cxnLst/>
              <a:rect l="l" t="t" r="r" b="b"/>
              <a:pathLst>
                <a:path w="649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649" y="1005"/>
                  </a:lnTo>
                  <a:lnTo>
                    <a:pt x="649" y="840"/>
                  </a:lnTo>
                  <a:lnTo>
                    <a:pt x="209" y="840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30"/>
            <p:cNvSpPr/>
            <p:nvPr/>
          </p:nvSpPr>
          <p:spPr>
            <a:xfrm>
              <a:off x="3521130" y="3351310"/>
              <a:ext cx="85689" cy="199394"/>
            </a:xfrm>
            <a:custGeom>
              <a:avLst/>
              <a:gdLst/>
              <a:ahLst/>
              <a:cxnLst/>
              <a:rect l="l" t="t" r="r" b="b"/>
              <a:pathLst>
                <a:path w="991" h="2306" extrusionOk="0">
                  <a:moveTo>
                    <a:pt x="264" y="0"/>
                  </a:moveTo>
                  <a:cubicBezTo>
                    <a:pt x="118" y="0"/>
                    <a:pt x="0" y="117"/>
                    <a:pt x="0" y="264"/>
                  </a:cubicBezTo>
                  <a:lnTo>
                    <a:pt x="0" y="2042"/>
                  </a:lnTo>
                  <a:cubicBezTo>
                    <a:pt x="0" y="2188"/>
                    <a:pt x="118" y="2306"/>
                    <a:pt x="264" y="2306"/>
                  </a:cubicBezTo>
                  <a:lnTo>
                    <a:pt x="723" y="2306"/>
                  </a:lnTo>
                  <a:cubicBezTo>
                    <a:pt x="869" y="2306"/>
                    <a:pt x="990" y="2188"/>
                    <a:pt x="990" y="2042"/>
                  </a:cubicBezTo>
                  <a:lnTo>
                    <a:pt x="990" y="264"/>
                  </a:lnTo>
                  <a:cubicBezTo>
                    <a:pt x="990" y="117"/>
                    <a:pt x="869" y="0"/>
                    <a:pt x="7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30"/>
            <p:cNvSpPr/>
            <p:nvPr/>
          </p:nvSpPr>
          <p:spPr>
            <a:xfrm>
              <a:off x="3488445" y="3326839"/>
              <a:ext cx="81539" cy="113878"/>
            </a:xfrm>
            <a:custGeom>
              <a:avLst/>
              <a:gdLst/>
              <a:ahLst/>
              <a:cxnLst/>
              <a:rect l="l" t="t" r="r" b="b"/>
              <a:pathLst>
                <a:path w="943" h="1317" fill="none" extrusionOk="0">
                  <a:moveTo>
                    <a:pt x="1" y="1"/>
                  </a:moveTo>
                  <a:cubicBezTo>
                    <a:pt x="943" y="1"/>
                    <a:pt x="943" y="235"/>
                    <a:pt x="943" y="661"/>
                  </a:cubicBezTo>
                  <a:lnTo>
                    <a:pt x="943" y="1317"/>
                  </a:lnTo>
                </a:path>
              </a:pathLst>
            </a:custGeom>
            <a:noFill/>
            <a:ln w="61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30"/>
            <p:cNvSpPr/>
            <p:nvPr/>
          </p:nvSpPr>
          <p:spPr>
            <a:xfrm>
              <a:off x="438974" y="4088189"/>
              <a:ext cx="798181" cy="142412"/>
            </a:xfrm>
            <a:custGeom>
              <a:avLst/>
              <a:gdLst/>
              <a:ahLst/>
              <a:cxnLst/>
              <a:rect l="l" t="t" r="r" b="b"/>
              <a:pathLst>
                <a:path w="9231" h="1647" extrusionOk="0">
                  <a:moveTo>
                    <a:pt x="378" y="1"/>
                  </a:moveTo>
                  <a:lnTo>
                    <a:pt x="1" y="800"/>
                  </a:lnTo>
                  <a:lnTo>
                    <a:pt x="1" y="1280"/>
                  </a:lnTo>
                  <a:cubicBezTo>
                    <a:pt x="1" y="1482"/>
                    <a:pt x="166" y="1646"/>
                    <a:pt x="371" y="1646"/>
                  </a:cubicBezTo>
                  <a:lnTo>
                    <a:pt x="9231" y="1646"/>
                  </a:lnTo>
                  <a:lnTo>
                    <a:pt x="9231" y="800"/>
                  </a:lnTo>
                  <a:lnTo>
                    <a:pt x="804" y="800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30"/>
            <p:cNvSpPr/>
            <p:nvPr/>
          </p:nvSpPr>
          <p:spPr>
            <a:xfrm>
              <a:off x="1799117" y="4157277"/>
              <a:ext cx="1412706" cy="73324"/>
            </a:xfrm>
            <a:custGeom>
              <a:avLst/>
              <a:gdLst/>
              <a:ahLst/>
              <a:cxnLst/>
              <a:rect l="l" t="t" r="r" b="b"/>
              <a:pathLst>
                <a:path w="16338" h="848" extrusionOk="0">
                  <a:moveTo>
                    <a:pt x="0" y="1"/>
                  </a:moveTo>
                  <a:lnTo>
                    <a:pt x="0" y="847"/>
                  </a:lnTo>
                  <a:lnTo>
                    <a:pt x="16338" y="847"/>
                  </a:lnTo>
                  <a:lnTo>
                    <a:pt x="16338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30"/>
            <p:cNvSpPr/>
            <p:nvPr/>
          </p:nvSpPr>
          <p:spPr>
            <a:xfrm>
              <a:off x="3773443" y="4059655"/>
              <a:ext cx="399134" cy="170946"/>
            </a:xfrm>
            <a:custGeom>
              <a:avLst/>
              <a:gdLst/>
              <a:ahLst/>
              <a:cxnLst/>
              <a:rect l="l" t="t" r="r" b="b"/>
              <a:pathLst>
                <a:path w="4616" h="1977" extrusionOk="0">
                  <a:moveTo>
                    <a:pt x="3981" y="1"/>
                  </a:moveTo>
                  <a:lnTo>
                    <a:pt x="3996" y="1130"/>
                  </a:lnTo>
                  <a:lnTo>
                    <a:pt x="0" y="1130"/>
                  </a:lnTo>
                  <a:lnTo>
                    <a:pt x="0" y="1976"/>
                  </a:lnTo>
                  <a:lnTo>
                    <a:pt x="4263" y="1976"/>
                  </a:lnTo>
                  <a:cubicBezTo>
                    <a:pt x="4458" y="1976"/>
                    <a:pt x="4615" y="1819"/>
                    <a:pt x="4615" y="1625"/>
                  </a:cubicBezTo>
                  <a:lnTo>
                    <a:pt x="4615" y="1130"/>
                  </a:lnTo>
                  <a:lnTo>
                    <a:pt x="4285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30"/>
            <p:cNvSpPr/>
            <p:nvPr/>
          </p:nvSpPr>
          <p:spPr>
            <a:xfrm>
              <a:off x="723973" y="3628007"/>
              <a:ext cx="2715771" cy="48854"/>
            </a:xfrm>
            <a:custGeom>
              <a:avLst/>
              <a:gdLst/>
              <a:ahLst/>
              <a:cxnLst/>
              <a:rect l="l" t="t" r="r" b="b"/>
              <a:pathLst>
                <a:path w="31408" h="565" extrusionOk="0">
                  <a:moveTo>
                    <a:pt x="0" y="0"/>
                  </a:moveTo>
                  <a:lnTo>
                    <a:pt x="0" y="565"/>
                  </a:lnTo>
                  <a:lnTo>
                    <a:pt x="31407" y="565"/>
                  </a:lnTo>
                  <a:lnTo>
                    <a:pt x="314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30"/>
            <p:cNvSpPr/>
            <p:nvPr/>
          </p:nvSpPr>
          <p:spPr>
            <a:xfrm>
              <a:off x="1799117" y="4031120"/>
              <a:ext cx="1412706" cy="48941"/>
            </a:xfrm>
            <a:custGeom>
              <a:avLst/>
              <a:gdLst/>
              <a:ahLst/>
              <a:cxnLst/>
              <a:rect l="l" t="t" r="r" b="b"/>
              <a:pathLst>
                <a:path w="16338" h="566" extrusionOk="0">
                  <a:moveTo>
                    <a:pt x="0" y="1"/>
                  </a:moveTo>
                  <a:lnTo>
                    <a:pt x="0" y="565"/>
                  </a:lnTo>
                  <a:lnTo>
                    <a:pt x="16338" y="565"/>
                  </a:lnTo>
                  <a:lnTo>
                    <a:pt x="1633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30"/>
            <p:cNvSpPr/>
            <p:nvPr/>
          </p:nvSpPr>
          <p:spPr>
            <a:xfrm>
              <a:off x="723973" y="4031120"/>
              <a:ext cx="513185" cy="48941"/>
            </a:xfrm>
            <a:custGeom>
              <a:avLst/>
              <a:gdLst/>
              <a:ahLst/>
              <a:cxnLst/>
              <a:rect l="l" t="t" r="r" b="b"/>
              <a:pathLst>
                <a:path w="5935" h="566" extrusionOk="0">
                  <a:moveTo>
                    <a:pt x="0" y="1"/>
                  </a:moveTo>
                  <a:lnTo>
                    <a:pt x="0" y="565"/>
                  </a:lnTo>
                  <a:lnTo>
                    <a:pt x="5935" y="565"/>
                  </a:lnTo>
                  <a:lnTo>
                    <a:pt x="593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30"/>
            <p:cNvSpPr/>
            <p:nvPr/>
          </p:nvSpPr>
          <p:spPr>
            <a:xfrm>
              <a:off x="723973" y="3829564"/>
              <a:ext cx="2715771" cy="48854"/>
            </a:xfrm>
            <a:custGeom>
              <a:avLst/>
              <a:gdLst/>
              <a:ahLst/>
              <a:cxnLst/>
              <a:rect l="l" t="t" r="r" b="b"/>
              <a:pathLst>
                <a:path w="31408" h="565" extrusionOk="0">
                  <a:moveTo>
                    <a:pt x="0" y="0"/>
                  </a:moveTo>
                  <a:lnTo>
                    <a:pt x="0" y="565"/>
                  </a:lnTo>
                  <a:lnTo>
                    <a:pt x="31407" y="565"/>
                  </a:lnTo>
                  <a:lnTo>
                    <a:pt x="314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30"/>
            <p:cNvSpPr/>
            <p:nvPr/>
          </p:nvSpPr>
          <p:spPr>
            <a:xfrm>
              <a:off x="3496746" y="3762378"/>
              <a:ext cx="85603" cy="44790"/>
            </a:xfrm>
            <a:custGeom>
              <a:avLst/>
              <a:gdLst/>
              <a:ahLst/>
              <a:cxnLst/>
              <a:rect l="l" t="t" r="r" b="b"/>
              <a:pathLst>
                <a:path w="990" h="518" extrusionOk="0">
                  <a:moveTo>
                    <a:pt x="0" y="0"/>
                  </a:moveTo>
                  <a:lnTo>
                    <a:pt x="0" y="517"/>
                  </a:lnTo>
                  <a:lnTo>
                    <a:pt x="990" y="517"/>
                  </a:lnTo>
                  <a:lnTo>
                    <a:pt x="9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30"/>
            <p:cNvSpPr/>
            <p:nvPr/>
          </p:nvSpPr>
          <p:spPr>
            <a:xfrm>
              <a:off x="4046337" y="3774743"/>
              <a:ext cx="89753" cy="199394"/>
            </a:xfrm>
            <a:custGeom>
              <a:avLst/>
              <a:gdLst/>
              <a:ahLst/>
              <a:cxnLst/>
              <a:rect l="l" t="t" r="r" b="b"/>
              <a:pathLst>
                <a:path w="1038" h="2306" extrusionOk="0">
                  <a:moveTo>
                    <a:pt x="437" y="0"/>
                  </a:moveTo>
                  <a:cubicBezTo>
                    <a:pt x="198" y="0"/>
                    <a:pt x="0" y="195"/>
                    <a:pt x="0" y="437"/>
                  </a:cubicBezTo>
                  <a:lnTo>
                    <a:pt x="0" y="1870"/>
                  </a:lnTo>
                  <a:cubicBezTo>
                    <a:pt x="0" y="2112"/>
                    <a:pt x="198" y="2306"/>
                    <a:pt x="437" y="2306"/>
                  </a:cubicBezTo>
                  <a:lnTo>
                    <a:pt x="884" y="2306"/>
                  </a:lnTo>
                  <a:cubicBezTo>
                    <a:pt x="968" y="2306"/>
                    <a:pt x="1038" y="2236"/>
                    <a:pt x="1038" y="2152"/>
                  </a:cubicBezTo>
                  <a:lnTo>
                    <a:pt x="1038" y="151"/>
                  </a:lnTo>
                  <a:cubicBezTo>
                    <a:pt x="1038" y="66"/>
                    <a:pt x="968" y="0"/>
                    <a:pt x="884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30"/>
            <p:cNvSpPr/>
            <p:nvPr/>
          </p:nvSpPr>
          <p:spPr>
            <a:xfrm>
              <a:off x="581646" y="3945603"/>
              <a:ext cx="73324" cy="73238"/>
            </a:xfrm>
            <a:custGeom>
              <a:avLst/>
              <a:gdLst/>
              <a:ahLst/>
              <a:cxnLst/>
              <a:rect l="l" t="t" r="r" b="b"/>
              <a:pathLst>
                <a:path w="848" h="847" extrusionOk="0">
                  <a:moveTo>
                    <a:pt x="426" y="0"/>
                  </a:moveTo>
                  <a:cubicBezTo>
                    <a:pt x="191" y="0"/>
                    <a:pt x="0" y="191"/>
                    <a:pt x="0" y="425"/>
                  </a:cubicBezTo>
                  <a:cubicBezTo>
                    <a:pt x="0" y="660"/>
                    <a:pt x="191" y="847"/>
                    <a:pt x="426" y="847"/>
                  </a:cubicBezTo>
                  <a:cubicBezTo>
                    <a:pt x="657" y="847"/>
                    <a:pt x="847" y="660"/>
                    <a:pt x="847" y="425"/>
                  </a:cubicBezTo>
                  <a:cubicBezTo>
                    <a:pt x="847" y="191"/>
                    <a:pt x="657" y="0"/>
                    <a:pt x="426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0"/>
            <p:cNvSpPr/>
            <p:nvPr/>
          </p:nvSpPr>
          <p:spPr>
            <a:xfrm>
              <a:off x="3769639" y="3945603"/>
              <a:ext cx="73324" cy="73238"/>
            </a:xfrm>
            <a:custGeom>
              <a:avLst/>
              <a:gdLst/>
              <a:ahLst/>
              <a:cxnLst/>
              <a:rect l="l" t="t" r="r" b="b"/>
              <a:pathLst>
                <a:path w="848" h="847" extrusionOk="0">
                  <a:moveTo>
                    <a:pt x="422" y="0"/>
                  </a:moveTo>
                  <a:cubicBezTo>
                    <a:pt x="187" y="0"/>
                    <a:pt x="0" y="191"/>
                    <a:pt x="0" y="425"/>
                  </a:cubicBezTo>
                  <a:cubicBezTo>
                    <a:pt x="0" y="660"/>
                    <a:pt x="187" y="847"/>
                    <a:pt x="422" y="847"/>
                  </a:cubicBezTo>
                  <a:cubicBezTo>
                    <a:pt x="656" y="847"/>
                    <a:pt x="847" y="660"/>
                    <a:pt x="847" y="425"/>
                  </a:cubicBezTo>
                  <a:cubicBezTo>
                    <a:pt x="847" y="191"/>
                    <a:pt x="656" y="0"/>
                    <a:pt x="422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0"/>
            <p:cNvSpPr/>
            <p:nvPr/>
          </p:nvSpPr>
          <p:spPr>
            <a:xfrm>
              <a:off x="3492595" y="3570938"/>
              <a:ext cx="626371" cy="175356"/>
            </a:xfrm>
            <a:custGeom>
              <a:avLst/>
              <a:gdLst/>
              <a:ahLst/>
              <a:cxnLst/>
              <a:rect l="l" t="t" r="r" b="b"/>
              <a:pathLst>
                <a:path w="7244" h="2028" extrusionOk="0">
                  <a:moveTo>
                    <a:pt x="1" y="0"/>
                  </a:moveTo>
                  <a:lnTo>
                    <a:pt x="1" y="1837"/>
                  </a:lnTo>
                  <a:lnTo>
                    <a:pt x="7244" y="2027"/>
                  </a:lnTo>
                  <a:cubicBezTo>
                    <a:pt x="7240" y="1012"/>
                    <a:pt x="6412" y="191"/>
                    <a:pt x="5393" y="19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30"/>
            <p:cNvSpPr/>
            <p:nvPr/>
          </p:nvSpPr>
          <p:spPr>
            <a:xfrm>
              <a:off x="512558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F4BE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30"/>
            <p:cNvSpPr/>
            <p:nvPr/>
          </p:nvSpPr>
          <p:spPr>
            <a:xfrm>
              <a:off x="1010528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0"/>
            <p:cNvSpPr/>
            <p:nvPr/>
          </p:nvSpPr>
          <p:spPr>
            <a:xfrm>
              <a:off x="1512216" y="3290090"/>
              <a:ext cx="69520" cy="280933"/>
            </a:xfrm>
            <a:custGeom>
              <a:avLst/>
              <a:gdLst/>
              <a:ahLst/>
              <a:cxnLst/>
              <a:rect l="l" t="t" r="r" b="b"/>
              <a:pathLst>
                <a:path w="804" h="3249" extrusionOk="0">
                  <a:moveTo>
                    <a:pt x="1" y="1"/>
                  </a:moveTo>
                  <a:lnTo>
                    <a:pt x="1" y="3248"/>
                  </a:lnTo>
                  <a:lnTo>
                    <a:pt x="803" y="3248"/>
                  </a:lnTo>
                  <a:lnTo>
                    <a:pt x="8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0"/>
            <p:cNvSpPr/>
            <p:nvPr/>
          </p:nvSpPr>
          <p:spPr>
            <a:xfrm>
              <a:off x="2014336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30"/>
            <p:cNvSpPr/>
            <p:nvPr/>
          </p:nvSpPr>
          <p:spPr>
            <a:xfrm>
              <a:off x="2516370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800" y="3248"/>
                  </a:lnTo>
                  <a:lnTo>
                    <a:pt x="80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30"/>
            <p:cNvSpPr/>
            <p:nvPr/>
          </p:nvSpPr>
          <p:spPr>
            <a:xfrm>
              <a:off x="3452042" y="3290090"/>
              <a:ext cx="40640" cy="280933"/>
            </a:xfrm>
            <a:custGeom>
              <a:avLst/>
              <a:gdLst/>
              <a:ahLst/>
              <a:cxnLst/>
              <a:rect l="l" t="t" r="r" b="b"/>
              <a:pathLst>
                <a:path w="47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470" y="3248"/>
                  </a:lnTo>
                  <a:lnTo>
                    <a:pt x="47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30"/>
            <p:cNvSpPr/>
            <p:nvPr/>
          </p:nvSpPr>
          <p:spPr>
            <a:xfrm>
              <a:off x="2995922" y="3290090"/>
              <a:ext cx="114224" cy="280933"/>
            </a:xfrm>
            <a:custGeom>
              <a:avLst/>
              <a:gdLst/>
              <a:ahLst/>
              <a:cxnLst/>
              <a:rect l="l" t="t" r="r" b="b"/>
              <a:pathLst>
                <a:path w="1321" h="3249" extrusionOk="0">
                  <a:moveTo>
                    <a:pt x="1" y="1"/>
                  </a:moveTo>
                  <a:lnTo>
                    <a:pt x="1" y="3248"/>
                  </a:lnTo>
                  <a:lnTo>
                    <a:pt x="1320" y="3248"/>
                  </a:lnTo>
                  <a:lnTo>
                    <a:pt x="132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30"/>
            <p:cNvSpPr/>
            <p:nvPr/>
          </p:nvSpPr>
          <p:spPr>
            <a:xfrm>
              <a:off x="581646" y="3395927"/>
              <a:ext cx="2414346" cy="16256"/>
            </a:xfrm>
            <a:custGeom>
              <a:avLst/>
              <a:gdLst/>
              <a:ahLst/>
              <a:cxnLst/>
              <a:rect l="l" t="t" r="r" b="b"/>
              <a:pathLst>
                <a:path w="27922" h="188" extrusionOk="0">
                  <a:moveTo>
                    <a:pt x="0" y="1"/>
                  </a:moveTo>
                  <a:lnTo>
                    <a:pt x="0" y="188"/>
                  </a:lnTo>
                  <a:lnTo>
                    <a:pt x="27922" y="188"/>
                  </a:lnTo>
                  <a:lnTo>
                    <a:pt x="2792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30"/>
            <p:cNvSpPr/>
            <p:nvPr/>
          </p:nvSpPr>
          <p:spPr>
            <a:xfrm>
              <a:off x="1558822" y="3127185"/>
              <a:ext cx="671766" cy="61219"/>
            </a:xfrm>
            <a:custGeom>
              <a:avLst/>
              <a:gdLst/>
              <a:ahLst/>
              <a:cxnLst/>
              <a:rect l="l" t="t" r="r" b="b"/>
              <a:pathLst>
                <a:path w="7769" h="708" extrusionOk="0">
                  <a:moveTo>
                    <a:pt x="598" y="1"/>
                  </a:moveTo>
                  <a:cubicBezTo>
                    <a:pt x="268" y="1"/>
                    <a:pt x="1" y="268"/>
                    <a:pt x="1" y="598"/>
                  </a:cubicBezTo>
                  <a:lnTo>
                    <a:pt x="1" y="708"/>
                  </a:lnTo>
                  <a:lnTo>
                    <a:pt x="7768" y="708"/>
                  </a:lnTo>
                  <a:lnTo>
                    <a:pt x="7768" y="598"/>
                  </a:lnTo>
                  <a:cubicBezTo>
                    <a:pt x="7768" y="268"/>
                    <a:pt x="7500" y="1"/>
                    <a:pt x="71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30"/>
            <p:cNvSpPr/>
            <p:nvPr/>
          </p:nvSpPr>
          <p:spPr>
            <a:xfrm>
              <a:off x="508408" y="3182351"/>
              <a:ext cx="2986501" cy="107825"/>
            </a:xfrm>
            <a:custGeom>
              <a:avLst/>
              <a:gdLst/>
              <a:ahLst/>
              <a:cxnLst/>
              <a:rect l="l" t="t" r="r" b="b"/>
              <a:pathLst>
                <a:path w="34539" h="1247" extrusionOk="0">
                  <a:moveTo>
                    <a:pt x="1251" y="0"/>
                  </a:moveTo>
                  <a:cubicBezTo>
                    <a:pt x="562" y="0"/>
                    <a:pt x="1" y="557"/>
                    <a:pt x="1" y="1247"/>
                  </a:cubicBezTo>
                  <a:lnTo>
                    <a:pt x="34538" y="1247"/>
                  </a:lnTo>
                  <a:lnTo>
                    <a:pt x="34538" y="1232"/>
                  </a:lnTo>
                  <a:cubicBezTo>
                    <a:pt x="34538" y="550"/>
                    <a:pt x="33985" y="0"/>
                    <a:pt x="33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30"/>
            <p:cNvSpPr/>
            <p:nvPr/>
          </p:nvSpPr>
          <p:spPr>
            <a:xfrm>
              <a:off x="3333840" y="3228958"/>
              <a:ext cx="85603" cy="36835"/>
            </a:xfrm>
            <a:custGeom>
              <a:avLst/>
              <a:gdLst/>
              <a:ahLst/>
              <a:cxnLst/>
              <a:rect l="l" t="t" r="r" b="b"/>
              <a:pathLst>
                <a:path w="990" h="426" extrusionOk="0">
                  <a:moveTo>
                    <a:pt x="180" y="0"/>
                  </a:moveTo>
                  <a:cubicBezTo>
                    <a:pt x="81" y="0"/>
                    <a:pt x="0" y="81"/>
                    <a:pt x="0" y="180"/>
                  </a:cubicBezTo>
                  <a:lnTo>
                    <a:pt x="0" y="246"/>
                  </a:lnTo>
                  <a:cubicBezTo>
                    <a:pt x="0" y="345"/>
                    <a:pt x="81" y="425"/>
                    <a:pt x="180" y="425"/>
                  </a:cubicBezTo>
                  <a:lnTo>
                    <a:pt x="810" y="425"/>
                  </a:lnTo>
                  <a:cubicBezTo>
                    <a:pt x="909" y="425"/>
                    <a:pt x="990" y="345"/>
                    <a:pt x="990" y="246"/>
                  </a:cubicBezTo>
                  <a:lnTo>
                    <a:pt x="990" y="180"/>
                  </a:lnTo>
                  <a:cubicBezTo>
                    <a:pt x="990" y="81"/>
                    <a:pt x="909" y="0"/>
                    <a:pt x="810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30"/>
            <p:cNvSpPr/>
            <p:nvPr/>
          </p:nvSpPr>
          <p:spPr>
            <a:xfrm>
              <a:off x="577496" y="3228958"/>
              <a:ext cx="85689" cy="36835"/>
            </a:xfrm>
            <a:custGeom>
              <a:avLst/>
              <a:gdLst/>
              <a:ahLst/>
              <a:cxnLst/>
              <a:rect l="l" t="t" r="r" b="b"/>
              <a:pathLst>
                <a:path w="991" h="426" extrusionOk="0">
                  <a:moveTo>
                    <a:pt x="180" y="0"/>
                  </a:moveTo>
                  <a:cubicBezTo>
                    <a:pt x="81" y="0"/>
                    <a:pt x="1" y="81"/>
                    <a:pt x="1" y="180"/>
                  </a:cubicBezTo>
                  <a:lnTo>
                    <a:pt x="1" y="246"/>
                  </a:lnTo>
                  <a:cubicBezTo>
                    <a:pt x="1" y="345"/>
                    <a:pt x="81" y="425"/>
                    <a:pt x="180" y="425"/>
                  </a:cubicBezTo>
                  <a:lnTo>
                    <a:pt x="811" y="425"/>
                  </a:lnTo>
                  <a:cubicBezTo>
                    <a:pt x="910" y="425"/>
                    <a:pt x="991" y="345"/>
                    <a:pt x="991" y="246"/>
                  </a:cubicBezTo>
                  <a:lnTo>
                    <a:pt x="991" y="180"/>
                  </a:lnTo>
                  <a:cubicBezTo>
                    <a:pt x="991" y="81"/>
                    <a:pt x="910" y="0"/>
                    <a:pt x="811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7" name="Google Shape;1707;p30"/>
          <p:cNvGrpSpPr/>
          <p:nvPr/>
        </p:nvGrpSpPr>
        <p:grpSpPr>
          <a:xfrm>
            <a:off x="5911915" y="4372014"/>
            <a:ext cx="546828" cy="716818"/>
            <a:chOff x="4627290" y="3739038"/>
            <a:chExt cx="546828" cy="716818"/>
          </a:xfrm>
        </p:grpSpPr>
        <p:sp>
          <p:nvSpPr>
            <p:cNvPr id="1708" name="Google Shape;1708;p30"/>
            <p:cNvSpPr/>
            <p:nvPr/>
          </p:nvSpPr>
          <p:spPr>
            <a:xfrm>
              <a:off x="4761322" y="4320102"/>
              <a:ext cx="412796" cy="135754"/>
            </a:xfrm>
            <a:custGeom>
              <a:avLst/>
              <a:gdLst/>
              <a:ahLst/>
              <a:cxnLst/>
              <a:rect l="l" t="t" r="r" b="b"/>
              <a:pathLst>
                <a:path w="4774" h="1570" extrusionOk="0">
                  <a:moveTo>
                    <a:pt x="2387" y="0"/>
                  </a:moveTo>
                  <a:cubicBezTo>
                    <a:pt x="1071" y="0"/>
                    <a:pt x="1" y="352"/>
                    <a:pt x="1" y="785"/>
                  </a:cubicBezTo>
                  <a:cubicBezTo>
                    <a:pt x="1" y="1217"/>
                    <a:pt x="1071" y="1569"/>
                    <a:pt x="2387" y="1569"/>
                  </a:cubicBezTo>
                  <a:cubicBezTo>
                    <a:pt x="3703" y="1569"/>
                    <a:pt x="4773" y="1217"/>
                    <a:pt x="4773" y="785"/>
                  </a:cubicBezTo>
                  <a:cubicBezTo>
                    <a:pt x="4773" y="352"/>
                    <a:pt x="3703" y="0"/>
                    <a:pt x="238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30"/>
            <p:cNvSpPr/>
            <p:nvPr/>
          </p:nvSpPr>
          <p:spPr>
            <a:xfrm>
              <a:off x="4797459" y="3793945"/>
              <a:ext cx="73930" cy="81885"/>
            </a:xfrm>
            <a:custGeom>
              <a:avLst/>
              <a:gdLst/>
              <a:ahLst/>
              <a:cxnLst/>
              <a:rect l="l" t="t" r="r" b="b"/>
              <a:pathLst>
                <a:path w="855" h="947" extrusionOk="0">
                  <a:moveTo>
                    <a:pt x="547" y="0"/>
                  </a:moveTo>
                  <a:cubicBezTo>
                    <a:pt x="547" y="0"/>
                    <a:pt x="19" y="312"/>
                    <a:pt x="1" y="891"/>
                  </a:cubicBezTo>
                  <a:lnTo>
                    <a:pt x="309" y="946"/>
                  </a:lnTo>
                  <a:cubicBezTo>
                    <a:pt x="309" y="946"/>
                    <a:pt x="635" y="349"/>
                    <a:pt x="855" y="129"/>
                  </a:cubicBezTo>
                  <a:lnTo>
                    <a:pt x="547" y="0"/>
                  </a:lnTo>
                  <a:close/>
                </a:path>
              </a:pathLst>
            </a:custGeom>
            <a:solidFill>
              <a:srgbClr val="5A3B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30"/>
            <p:cNvSpPr/>
            <p:nvPr/>
          </p:nvSpPr>
          <p:spPr>
            <a:xfrm>
              <a:off x="4775323" y="3864330"/>
              <a:ext cx="41937" cy="41937"/>
            </a:xfrm>
            <a:custGeom>
              <a:avLst/>
              <a:gdLst/>
              <a:ahLst/>
              <a:cxnLst/>
              <a:rect l="l" t="t" r="r" b="b"/>
              <a:pathLst>
                <a:path w="485" h="485" extrusionOk="0">
                  <a:moveTo>
                    <a:pt x="242" y="0"/>
                  </a:moveTo>
                  <a:cubicBezTo>
                    <a:pt x="110" y="0"/>
                    <a:pt x="0" y="110"/>
                    <a:pt x="0" y="242"/>
                  </a:cubicBezTo>
                  <a:cubicBezTo>
                    <a:pt x="0" y="374"/>
                    <a:pt x="110" y="484"/>
                    <a:pt x="242" y="484"/>
                  </a:cubicBezTo>
                  <a:cubicBezTo>
                    <a:pt x="378" y="484"/>
                    <a:pt x="484" y="374"/>
                    <a:pt x="484" y="242"/>
                  </a:cubicBezTo>
                  <a:cubicBezTo>
                    <a:pt x="484" y="110"/>
                    <a:pt x="378" y="0"/>
                    <a:pt x="242" y="0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30"/>
            <p:cNvSpPr/>
            <p:nvPr/>
          </p:nvSpPr>
          <p:spPr>
            <a:xfrm>
              <a:off x="4807317" y="4230089"/>
              <a:ext cx="101167" cy="182965"/>
            </a:xfrm>
            <a:custGeom>
              <a:avLst/>
              <a:gdLst/>
              <a:ahLst/>
              <a:cxnLst/>
              <a:rect l="l" t="t" r="r" b="b"/>
              <a:pathLst>
                <a:path w="1170" h="2116" extrusionOk="0">
                  <a:moveTo>
                    <a:pt x="349" y="0"/>
                  </a:moveTo>
                  <a:lnTo>
                    <a:pt x="543" y="1712"/>
                  </a:lnTo>
                  <a:cubicBezTo>
                    <a:pt x="543" y="1712"/>
                    <a:pt x="279" y="1888"/>
                    <a:pt x="140" y="1906"/>
                  </a:cubicBezTo>
                  <a:cubicBezTo>
                    <a:pt x="0" y="1925"/>
                    <a:pt x="33" y="2115"/>
                    <a:pt x="140" y="2115"/>
                  </a:cubicBezTo>
                  <a:cubicBezTo>
                    <a:pt x="231" y="2115"/>
                    <a:pt x="1170" y="1994"/>
                    <a:pt x="1170" y="1994"/>
                  </a:cubicBezTo>
                  <a:lnTo>
                    <a:pt x="1170" y="103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30"/>
            <p:cNvSpPr/>
            <p:nvPr/>
          </p:nvSpPr>
          <p:spPr>
            <a:xfrm>
              <a:off x="4955350" y="4212277"/>
              <a:ext cx="131949" cy="208992"/>
            </a:xfrm>
            <a:custGeom>
              <a:avLst/>
              <a:gdLst/>
              <a:ahLst/>
              <a:cxnLst/>
              <a:rect l="l" t="t" r="r" b="b"/>
              <a:pathLst>
                <a:path w="1526" h="2417" extrusionOk="0">
                  <a:moveTo>
                    <a:pt x="825" y="1"/>
                  </a:moveTo>
                  <a:lnTo>
                    <a:pt x="0" y="107"/>
                  </a:lnTo>
                  <a:lnTo>
                    <a:pt x="297" y="2292"/>
                  </a:lnTo>
                  <a:cubicBezTo>
                    <a:pt x="297" y="2292"/>
                    <a:pt x="1203" y="2417"/>
                    <a:pt x="1294" y="2417"/>
                  </a:cubicBezTo>
                  <a:cubicBezTo>
                    <a:pt x="1401" y="2417"/>
                    <a:pt x="1525" y="2153"/>
                    <a:pt x="1382" y="2138"/>
                  </a:cubicBezTo>
                  <a:cubicBezTo>
                    <a:pt x="1243" y="2120"/>
                    <a:pt x="928" y="2013"/>
                    <a:pt x="928" y="2013"/>
                  </a:cubicBezTo>
                  <a:lnTo>
                    <a:pt x="825" y="1"/>
                  </a:ln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30"/>
            <p:cNvSpPr/>
            <p:nvPr/>
          </p:nvSpPr>
          <p:spPr>
            <a:xfrm>
              <a:off x="4802215" y="4375528"/>
              <a:ext cx="107911" cy="40380"/>
            </a:xfrm>
            <a:custGeom>
              <a:avLst/>
              <a:gdLst/>
              <a:ahLst/>
              <a:cxnLst/>
              <a:rect l="l" t="t" r="r" b="b"/>
              <a:pathLst>
                <a:path w="1248" h="467" extrusionOk="0">
                  <a:moveTo>
                    <a:pt x="576" y="1"/>
                  </a:moveTo>
                  <a:lnTo>
                    <a:pt x="580" y="37"/>
                  </a:lnTo>
                  <a:cubicBezTo>
                    <a:pt x="580" y="37"/>
                    <a:pt x="301" y="188"/>
                    <a:pt x="151" y="206"/>
                  </a:cubicBezTo>
                  <a:cubicBezTo>
                    <a:pt x="1" y="224"/>
                    <a:pt x="41" y="466"/>
                    <a:pt x="151" y="466"/>
                  </a:cubicBezTo>
                  <a:cubicBezTo>
                    <a:pt x="239" y="466"/>
                    <a:pt x="994" y="367"/>
                    <a:pt x="1196" y="342"/>
                  </a:cubicBezTo>
                  <a:cubicBezTo>
                    <a:pt x="1225" y="338"/>
                    <a:pt x="1247" y="312"/>
                    <a:pt x="1247" y="283"/>
                  </a:cubicBezTo>
                  <a:lnTo>
                    <a:pt x="1247" y="1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30"/>
            <p:cNvSpPr/>
            <p:nvPr/>
          </p:nvSpPr>
          <p:spPr>
            <a:xfrm>
              <a:off x="4973076" y="4376825"/>
              <a:ext cx="121487" cy="46692"/>
            </a:xfrm>
            <a:custGeom>
              <a:avLst/>
              <a:gdLst/>
              <a:ahLst/>
              <a:cxnLst/>
              <a:rect l="l" t="t" r="r" b="b"/>
              <a:pathLst>
                <a:path w="1405" h="540" extrusionOk="0">
                  <a:moveTo>
                    <a:pt x="1" y="0"/>
                  </a:moveTo>
                  <a:lnTo>
                    <a:pt x="52" y="360"/>
                  </a:lnTo>
                  <a:cubicBezTo>
                    <a:pt x="56" y="385"/>
                    <a:pt x="74" y="404"/>
                    <a:pt x="100" y="407"/>
                  </a:cubicBezTo>
                  <a:cubicBezTo>
                    <a:pt x="290" y="433"/>
                    <a:pt x="1064" y="539"/>
                    <a:pt x="1152" y="539"/>
                  </a:cubicBezTo>
                  <a:cubicBezTo>
                    <a:pt x="1269" y="539"/>
                    <a:pt x="1405" y="250"/>
                    <a:pt x="1251" y="231"/>
                  </a:cubicBezTo>
                  <a:cubicBezTo>
                    <a:pt x="1097" y="209"/>
                    <a:pt x="748" y="96"/>
                    <a:pt x="748" y="96"/>
                  </a:cubicBezTo>
                  <a:lnTo>
                    <a:pt x="741" y="0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30"/>
            <p:cNvSpPr/>
            <p:nvPr/>
          </p:nvSpPr>
          <p:spPr>
            <a:xfrm>
              <a:off x="4671994" y="3855770"/>
              <a:ext cx="182014" cy="189450"/>
            </a:xfrm>
            <a:custGeom>
              <a:avLst/>
              <a:gdLst/>
              <a:ahLst/>
              <a:cxnLst/>
              <a:rect l="l" t="t" r="r" b="b"/>
              <a:pathLst>
                <a:path w="2105" h="2191" extrusionOk="0">
                  <a:moveTo>
                    <a:pt x="488" y="0"/>
                  </a:moveTo>
                  <a:lnTo>
                    <a:pt x="0" y="4"/>
                  </a:lnTo>
                  <a:cubicBezTo>
                    <a:pt x="491" y="1323"/>
                    <a:pt x="1463" y="2079"/>
                    <a:pt x="1463" y="2079"/>
                  </a:cubicBezTo>
                  <a:cubicBezTo>
                    <a:pt x="1532" y="2153"/>
                    <a:pt x="1626" y="2190"/>
                    <a:pt x="1720" y="2190"/>
                  </a:cubicBezTo>
                  <a:cubicBezTo>
                    <a:pt x="1812" y="2190"/>
                    <a:pt x="1904" y="2155"/>
                    <a:pt x="1972" y="2082"/>
                  </a:cubicBezTo>
                  <a:cubicBezTo>
                    <a:pt x="2097" y="1954"/>
                    <a:pt x="2104" y="1749"/>
                    <a:pt x="1983" y="1609"/>
                  </a:cubicBezTo>
                  <a:cubicBezTo>
                    <a:pt x="1983" y="1609"/>
                    <a:pt x="847" y="755"/>
                    <a:pt x="488" y="0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30"/>
            <p:cNvSpPr/>
            <p:nvPr/>
          </p:nvSpPr>
          <p:spPr>
            <a:xfrm>
              <a:off x="4865942" y="3952268"/>
              <a:ext cx="233722" cy="233030"/>
            </a:xfrm>
            <a:custGeom>
              <a:avLst/>
              <a:gdLst/>
              <a:ahLst/>
              <a:cxnLst/>
              <a:rect l="l" t="t" r="r" b="b"/>
              <a:pathLst>
                <a:path w="2703" h="2695" extrusionOk="0">
                  <a:moveTo>
                    <a:pt x="1169" y="0"/>
                  </a:moveTo>
                  <a:cubicBezTo>
                    <a:pt x="892" y="0"/>
                    <a:pt x="617" y="24"/>
                    <a:pt x="382" y="83"/>
                  </a:cubicBezTo>
                  <a:cubicBezTo>
                    <a:pt x="268" y="112"/>
                    <a:pt x="177" y="196"/>
                    <a:pt x="147" y="310"/>
                  </a:cubicBezTo>
                  <a:lnTo>
                    <a:pt x="107" y="647"/>
                  </a:lnTo>
                  <a:cubicBezTo>
                    <a:pt x="107" y="647"/>
                    <a:pt x="1" y="1362"/>
                    <a:pt x="19" y="2517"/>
                  </a:cubicBezTo>
                  <a:cubicBezTo>
                    <a:pt x="19" y="2517"/>
                    <a:pt x="486" y="2695"/>
                    <a:pt x="1433" y="2695"/>
                  </a:cubicBezTo>
                  <a:cubicBezTo>
                    <a:pt x="1680" y="2695"/>
                    <a:pt x="1958" y="2683"/>
                    <a:pt x="2270" y="2652"/>
                  </a:cubicBezTo>
                  <a:cubicBezTo>
                    <a:pt x="2501" y="2630"/>
                    <a:pt x="2680" y="2436"/>
                    <a:pt x="2680" y="2202"/>
                  </a:cubicBezTo>
                  <a:lnTo>
                    <a:pt x="2702" y="376"/>
                  </a:lnTo>
                  <a:cubicBezTo>
                    <a:pt x="2699" y="288"/>
                    <a:pt x="2629" y="229"/>
                    <a:pt x="2548" y="200"/>
                  </a:cubicBezTo>
                  <a:cubicBezTo>
                    <a:pt x="2253" y="91"/>
                    <a:pt x="1706" y="0"/>
                    <a:pt x="1169" y="0"/>
                  </a:cubicBezTo>
                  <a:close/>
                </a:path>
              </a:pathLst>
            </a:custGeom>
            <a:solidFill>
              <a:srgbClr val="363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30"/>
            <p:cNvSpPr/>
            <p:nvPr/>
          </p:nvSpPr>
          <p:spPr>
            <a:xfrm>
              <a:off x="4755349" y="3952700"/>
              <a:ext cx="106269" cy="97881"/>
            </a:xfrm>
            <a:custGeom>
              <a:avLst/>
              <a:gdLst/>
              <a:ahLst/>
              <a:cxnLst/>
              <a:rect l="l" t="t" r="r" b="b"/>
              <a:pathLst>
                <a:path w="1229" h="1132" extrusionOk="0">
                  <a:moveTo>
                    <a:pt x="547" y="1"/>
                  </a:moveTo>
                  <a:lnTo>
                    <a:pt x="0" y="595"/>
                  </a:lnTo>
                  <a:lnTo>
                    <a:pt x="470" y="1031"/>
                  </a:lnTo>
                  <a:cubicBezTo>
                    <a:pt x="550" y="1099"/>
                    <a:pt x="647" y="1132"/>
                    <a:pt x="744" y="1132"/>
                  </a:cubicBezTo>
                  <a:cubicBezTo>
                    <a:pt x="877" y="1132"/>
                    <a:pt x="1008" y="1070"/>
                    <a:pt x="1093" y="954"/>
                  </a:cubicBezTo>
                  <a:cubicBezTo>
                    <a:pt x="1228" y="774"/>
                    <a:pt x="1199" y="518"/>
                    <a:pt x="1027" y="371"/>
                  </a:cubicBezTo>
                  <a:lnTo>
                    <a:pt x="54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30"/>
            <p:cNvSpPr/>
            <p:nvPr/>
          </p:nvSpPr>
          <p:spPr>
            <a:xfrm>
              <a:off x="4790196" y="3958407"/>
              <a:ext cx="91656" cy="175356"/>
            </a:xfrm>
            <a:custGeom>
              <a:avLst/>
              <a:gdLst/>
              <a:ahLst/>
              <a:cxnLst/>
              <a:rect l="l" t="t" r="r" b="b"/>
              <a:pathLst>
                <a:path w="1060" h="2028" fill="none" extrusionOk="0">
                  <a:moveTo>
                    <a:pt x="987" y="1"/>
                  </a:moveTo>
                  <a:cubicBezTo>
                    <a:pt x="708" y="16"/>
                    <a:pt x="459" y="206"/>
                    <a:pt x="323" y="448"/>
                  </a:cubicBezTo>
                  <a:cubicBezTo>
                    <a:pt x="1" y="1031"/>
                    <a:pt x="239" y="1658"/>
                    <a:pt x="818" y="1936"/>
                  </a:cubicBezTo>
                  <a:cubicBezTo>
                    <a:pt x="895" y="1973"/>
                    <a:pt x="976" y="2006"/>
                    <a:pt x="1060" y="2028"/>
                  </a:cubicBezTo>
                </a:path>
              </a:pathLst>
            </a:custGeom>
            <a:noFill/>
            <a:ln w="7600" cap="rnd" cmpd="sng">
              <a:solidFill>
                <a:srgbClr val="363B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30"/>
            <p:cNvSpPr/>
            <p:nvPr/>
          </p:nvSpPr>
          <p:spPr>
            <a:xfrm>
              <a:off x="4822189" y="4175874"/>
              <a:ext cx="224210" cy="150108"/>
            </a:xfrm>
            <a:custGeom>
              <a:avLst/>
              <a:gdLst/>
              <a:ahLst/>
              <a:cxnLst/>
              <a:rect l="l" t="t" r="r" b="b"/>
              <a:pathLst>
                <a:path w="2593" h="1736" extrusionOk="0">
                  <a:moveTo>
                    <a:pt x="1" y="0"/>
                  </a:moveTo>
                  <a:lnTo>
                    <a:pt x="1" y="1566"/>
                  </a:lnTo>
                  <a:cubicBezTo>
                    <a:pt x="1" y="1566"/>
                    <a:pt x="326" y="1665"/>
                    <a:pt x="705" y="1665"/>
                  </a:cubicBezTo>
                  <a:cubicBezTo>
                    <a:pt x="837" y="1665"/>
                    <a:pt x="975" y="1653"/>
                    <a:pt x="1108" y="1621"/>
                  </a:cubicBezTo>
                  <a:lnTo>
                    <a:pt x="1232" y="888"/>
                  </a:lnTo>
                  <a:lnTo>
                    <a:pt x="1412" y="888"/>
                  </a:lnTo>
                  <a:lnTo>
                    <a:pt x="1573" y="1727"/>
                  </a:lnTo>
                  <a:cubicBezTo>
                    <a:pt x="1573" y="1727"/>
                    <a:pt x="1670" y="1736"/>
                    <a:pt x="1814" y="1736"/>
                  </a:cubicBezTo>
                  <a:cubicBezTo>
                    <a:pt x="2025" y="1736"/>
                    <a:pt x="2337" y="1717"/>
                    <a:pt x="2592" y="1621"/>
                  </a:cubicBezTo>
                  <a:lnTo>
                    <a:pt x="2501" y="0"/>
                  </a:ln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30"/>
            <p:cNvSpPr/>
            <p:nvPr/>
          </p:nvSpPr>
          <p:spPr>
            <a:xfrm>
              <a:off x="4814580" y="3983396"/>
              <a:ext cx="233722" cy="233289"/>
            </a:xfrm>
            <a:custGeom>
              <a:avLst/>
              <a:gdLst/>
              <a:ahLst/>
              <a:cxnLst/>
              <a:rect l="l" t="t" r="r" b="b"/>
              <a:pathLst>
                <a:path w="2703" h="2698" extrusionOk="0">
                  <a:moveTo>
                    <a:pt x="1169" y="1"/>
                  </a:moveTo>
                  <a:cubicBezTo>
                    <a:pt x="892" y="1"/>
                    <a:pt x="618" y="25"/>
                    <a:pt x="382" y="82"/>
                  </a:cubicBezTo>
                  <a:cubicBezTo>
                    <a:pt x="268" y="111"/>
                    <a:pt x="180" y="199"/>
                    <a:pt x="147" y="313"/>
                  </a:cubicBezTo>
                  <a:lnTo>
                    <a:pt x="107" y="647"/>
                  </a:lnTo>
                  <a:cubicBezTo>
                    <a:pt x="107" y="647"/>
                    <a:pt x="1" y="1365"/>
                    <a:pt x="19" y="2520"/>
                  </a:cubicBezTo>
                  <a:cubicBezTo>
                    <a:pt x="19" y="2520"/>
                    <a:pt x="487" y="2698"/>
                    <a:pt x="1436" y="2698"/>
                  </a:cubicBezTo>
                  <a:cubicBezTo>
                    <a:pt x="1785" y="2698"/>
                    <a:pt x="2200" y="2674"/>
                    <a:pt x="2680" y="2608"/>
                  </a:cubicBezTo>
                  <a:lnTo>
                    <a:pt x="2702" y="375"/>
                  </a:lnTo>
                  <a:cubicBezTo>
                    <a:pt x="2699" y="287"/>
                    <a:pt x="2629" y="232"/>
                    <a:pt x="2548" y="199"/>
                  </a:cubicBezTo>
                  <a:cubicBezTo>
                    <a:pt x="2253" y="91"/>
                    <a:pt x="1706" y="1"/>
                    <a:pt x="11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30"/>
            <p:cNvSpPr/>
            <p:nvPr/>
          </p:nvSpPr>
          <p:spPr>
            <a:xfrm>
              <a:off x="4971519" y="3989535"/>
              <a:ext cx="91656" cy="175615"/>
            </a:xfrm>
            <a:custGeom>
              <a:avLst/>
              <a:gdLst/>
              <a:ahLst/>
              <a:cxnLst/>
              <a:rect l="l" t="t" r="r" b="b"/>
              <a:pathLst>
                <a:path w="1060" h="2031" fill="none" extrusionOk="0">
                  <a:moveTo>
                    <a:pt x="986" y="0"/>
                  </a:moveTo>
                  <a:cubicBezTo>
                    <a:pt x="708" y="18"/>
                    <a:pt x="458" y="205"/>
                    <a:pt x="323" y="451"/>
                  </a:cubicBezTo>
                  <a:cubicBezTo>
                    <a:pt x="0" y="1034"/>
                    <a:pt x="239" y="1657"/>
                    <a:pt x="821" y="1939"/>
                  </a:cubicBezTo>
                  <a:cubicBezTo>
                    <a:pt x="898" y="1976"/>
                    <a:pt x="975" y="2005"/>
                    <a:pt x="1060" y="2031"/>
                  </a:cubicBezTo>
                </a:path>
              </a:pathLst>
            </a:custGeom>
            <a:noFill/>
            <a:ln w="7600" cap="rnd" cmpd="sng">
              <a:solidFill>
                <a:srgbClr val="363B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30"/>
            <p:cNvSpPr/>
            <p:nvPr/>
          </p:nvSpPr>
          <p:spPr>
            <a:xfrm>
              <a:off x="4800658" y="3771117"/>
              <a:ext cx="269173" cy="259057"/>
            </a:xfrm>
            <a:custGeom>
              <a:avLst/>
              <a:gdLst/>
              <a:ahLst/>
              <a:cxnLst/>
              <a:rect l="l" t="t" r="r" b="b"/>
              <a:pathLst>
                <a:path w="3113" h="2996" extrusionOk="0">
                  <a:moveTo>
                    <a:pt x="1555" y="0"/>
                  </a:moveTo>
                  <a:cubicBezTo>
                    <a:pt x="697" y="0"/>
                    <a:pt x="1" y="671"/>
                    <a:pt x="1" y="1496"/>
                  </a:cubicBezTo>
                  <a:cubicBezTo>
                    <a:pt x="1" y="2324"/>
                    <a:pt x="697" y="2995"/>
                    <a:pt x="1555" y="2995"/>
                  </a:cubicBezTo>
                  <a:cubicBezTo>
                    <a:pt x="2416" y="2995"/>
                    <a:pt x="3113" y="2324"/>
                    <a:pt x="3113" y="1496"/>
                  </a:cubicBezTo>
                  <a:cubicBezTo>
                    <a:pt x="3113" y="671"/>
                    <a:pt x="2416" y="0"/>
                    <a:pt x="1555" y="0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30"/>
            <p:cNvSpPr/>
            <p:nvPr/>
          </p:nvSpPr>
          <p:spPr>
            <a:xfrm>
              <a:off x="4806020" y="3761001"/>
              <a:ext cx="289407" cy="145871"/>
            </a:xfrm>
            <a:custGeom>
              <a:avLst/>
              <a:gdLst/>
              <a:ahLst/>
              <a:cxnLst/>
              <a:rect l="l" t="t" r="r" b="b"/>
              <a:pathLst>
                <a:path w="3347" h="1687" extrusionOk="0">
                  <a:moveTo>
                    <a:pt x="1232" y="0"/>
                  </a:moveTo>
                  <a:cubicBezTo>
                    <a:pt x="574" y="0"/>
                    <a:pt x="1" y="132"/>
                    <a:pt x="1" y="132"/>
                  </a:cubicBezTo>
                  <a:cubicBezTo>
                    <a:pt x="569" y="1001"/>
                    <a:pt x="2823" y="1082"/>
                    <a:pt x="2823" y="1082"/>
                  </a:cubicBezTo>
                  <a:cubicBezTo>
                    <a:pt x="2823" y="1082"/>
                    <a:pt x="2886" y="1331"/>
                    <a:pt x="2878" y="1639"/>
                  </a:cubicBezTo>
                  <a:lnTo>
                    <a:pt x="3135" y="1686"/>
                  </a:lnTo>
                  <a:cubicBezTo>
                    <a:pt x="3346" y="284"/>
                    <a:pt x="2197" y="0"/>
                    <a:pt x="1232" y="0"/>
                  </a:cubicBezTo>
                  <a:close/>
                </a:path>
              </a:pathLst>
            </a:custGeom>
            <a:solidFill>
              <a:srgbClr val="5A3B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30"/>
            <p:cNvSpPr/>
            <p:nvPr/>
          </p:nvSpPr>
          <p:spPr>
            <a:xfrm>
              <a:off x="5058333" y="3888109"/>
              <a:ext cx="37786" cy="41591"/>
            </a:xfrm>
            <a:custGeom>
              <a:avLst/>
              <a:gdLst/>
              <a:ahLst/>
              <a:cxnLst/>
              <a:rect l="l" t="t" r="r" b="b"/>
              <a:pathLst>
                <a:path w="437" h="481" extrusionOk="0">
                  <a:moveTo>
                    <a:pt x="221" y="0"/>
                  </a:moveTo>
                  <a:cubicBezTo>
                    <a:pt x="100" y="0"/>
                    <a:pt x="1" y="106"/>
                    <a:pt x="1" y="242"/>
                  </a:cubicBezTo>
                  <a:cubicBezTo>
                    <a:pt x="1" y="374"/>
                    <a:pt x="100" y="480"/>
                    <a:pt x="221" y="480"/>
                  </a:cubicBezTo>
                  <a:cubicBezTo>
                    <a:pt x="342" y="480"/>
                    <a:pt x="437" y="374"/>
                    <a:pt x="437" y="242"/>
                  </a:cubicBezTo>
                  <a:cubicBezTo>
                    <a:pt x="437" y="106"/>
                    <a:pt x="342" y="0"/>
                    <a:pt x="221" y="0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30"/>
            <p:cNvSpPr/>
            <p:nvPr/>
          </p:nvSpPr>
          <p:spPr>
            <a:xfrm>
              <a:off x="4627290" y="3739038"/>
              <a:ext cx="121487" cy="127885"/>
            </a:xfrm>
            <a:custGeom>
              <a:avLst/>
              <a:gdLst/>
              <a:ahLst/>
              <a:cxnLst/>
              <a:rect l="l" t="t" r="r" b="b"/>
              <a:pathLst>
                <a:path w="1405" h="1479" extrusionOk="0">
                  <a:moveTo>
                    <a:pt x="588" y="1"/>
                  </a:moveTo>
                  <a:cubicBezTo>
                    <a:pt x="585" y="1"/>
                    <a:pt x="582" y="1"/>
                    <a:pt x="580" y="1"/>
                  </a:cubicBezTo>
                  <a:cubicBezTo>
                    <a:pt x="521" y="9"/>
                    <a:pt x="477" y="60"/>
                    <a:pt x="477" y="119"/>
                  </a:cubicBezTo>
                  <a:cubicBezTo>
                    <a:pt x="477" y="218"/>
                    <a:pt x="525" y="470"/>
                    <a:pt x="550" y="591"/>
                  </a:cubicBezTo>
                  <a:cubicBezTo>
                    <a:pt x="553" y="596"/>
                    <a:pt x="549" y="599"/>
                    <a:pt x="545" y="599"/>
                  </a:cubicBezTo>
                  <a:cubicBezTo>
                    <a:pt x="543" y="599"/>
                    <a:pt x="541" y="598"/>
                    <a:pt x="539" y="595"/>
                  </a:cubicBezTo>
                  <a:cubicBezTo>
                    <a:pt x="499" y="496"/>
                    <a:pt x="422" y="309"/>
                    <a:pt x="407" y="236"/>
                  </a:cubicBezTo>
                  <a:cubicBezTo>
                    <a:pt x="407" y="225"/>
                    <a:pt x="404" y="218"/>
                    <a:pt x="396" y="207"/>
                  </a:cubicBezTo>
                  <a:cubicBezTo>
                    <a:pt x="379" y="175"/>
                    <a:pt x="346" y="154"/>
                    <a:pt x="309" y="154"/>
                  </a:cubicBezTo>
                  <a:cubicBezTo>
                    <a:pt x="299" y="154"/>
                    <a:pt x="289" y="156"/>
                    <a:pt x="279" y="159"/>
                  </a:cubicBezTo>
                  <a:cubicBezTo>
                    <a:pt x="224" y="174"/>
                    <a:pt x="195" y="229"/>
                    <a:pt x="206" y="280"/>
                  </a:cubicBezTo>
                  <a:cubicBezTo>
                    <a:pt x="231" y="408"/>
                    <a:pt x="378" y="654"/>
                    <a:pt x="363" y="676"/>
                  </a:cubicBezTo>
                  <a:cubicBezTo>
                    <a:pt x="363" y="677"/>
                    <a:pt x="362" y="677"/>
                    <a:pt x="361" y="677"/>
                  </a:cubicBezTo>
                  <a:cubicBezTo>
                    <a:pt x="341" y="677"/>
                    <a:pt x="226" y="478"/>
                    <a:pt x="198" y="404"/>
                  </a:cubicBezTo>
                  <a:cubicBezTo>
                    <a:pt x="185" y="367"/>
                    <a:pt x="148" y="343"/>
                    <a:pt x="109" y="343"/>
                  </a:cubicBezTo>
                  <a:cubicBezTo>
                    <a:pt x="95" y="343"/>
                    <a:pt x="80" y="346"/>
                    <a:pt x="66" y="353"/>
                  </a:cubicBezTo>
                  <a:cubicBezTo>
                    <a:pt x="22" y="375"/>
                    <a:pt x="0" y="430"/>
                    <a:pt x="19" y="478"/>
                  </a:cubicBezTo>
                  <a:cubicBezTo>
                    <a:pt x="70" y="606"/>
                    <a:pt x="118" y="694"/>
                    <a:pt x="198" y="808"/>
                  </a:cubicBezTo>
                  <a:cubicBezTo>
                    <a:pt x="198" y="881"/>
                    <a:pt x="235" y="1332"/>
                    <a:pt x="550" y="1471"/>
                  </a:cubicBezTo>
                  <a:cubicBezTo>
                    <a:pt x="561" y="1477"/>
                    <a:pt x="569" y="1479"/>
                    <a:pt x="577" y="1479"/>
                  </a:cubicBezTo>
                  <a:cubicBezTo>
                    <a:pt x="589" y="1479"/>
                    <a:pt x="599" y="1473"/>
                    <a:pt x="620" y="1471"/>
                  </a:cubicBezTo>
                  <a:lnTo>
                    <a:pt x="946" y="1424"/>
                  </a:lnTo>
                  <a:cubicBezTo>
                    <a:pt x="958" y="1422"/>
                    <a:pt x="969" y="1421"/>
                    <a:pt x="978" y="1421"/>
                  </a:cubicBezTo>
                  <a:cubicBezTo>
                    <a:pt x="981" y="1421"/>
                    <a:pt x="984" y="1421"/>
                    <a:pt x="987" y="1421"/>
                  </a:cubicBezTo>
                  <a:cubicBezTo>
                    <a:pt x="1009" y="1421"/>
                    <a:pt x="1023" y="1420"/>
                    <a:pt x="1030" y="1391"/>
                  </a:cubicBezTo>
                  <a:lnTo>
                    <a:pt x="1041" y="1339"/>
                  </a:lnTo>
                  <a:cubicBezTo>
                    <a:pt x="1177" y="1281"/>
                    <a:pt x="1155" y="1112"/>
                    <a:pt x="1210" y="1050"/>
                  </a:cubicBezTo>
                  <a:cubicBezTo>
                    <a:pt x="1261" y="991"/>
                    <a:pt x="1316" y="914"/>
                    <a:pt x="1379" y="811"/>
                  </a:cubicBezTo>
                  <a:cubicBezTo>
                    <a:pt x="1404" y="778"/>
                    <a:pt x="1404" y="734"/>
                    <a:pt x="1382" y="698"/>
                  </a:cubicBezTo>
                  <a:cubicBezTo>
                    <a:pt x="1371" y="676"/>
                    <a:pt x="1349" y="657"/>
                    <a:pt x="1324" y="646"/>
                  </a:cubicBezTo>
                  <a:cubicBezTo>
                    <a:pt x="1312" y="642"/>
                    <a:pt x="1301" y="640"/>
                    <a:pt x="1289" y="640"/>
                  </a:cubicBezTo>
                  <a:cubicBezTo>
                    <a:pt x="1249" y="640"/>
                    <a:pt x="1211" y="664"/>
                    <a:pt x="1188" y="698"/>
                  </a:cubicBezTo>
                  <a:cubicBezTo>
                    <a:pt x="1170" y="727"/>
                    <a:pt x="1122" y="775"/>
                    <a:pt x="1085" y="815"/>
                  </a:cubicBezTo>
                  <a:cubicBezTo>
                    <a:pt x="1078" y="823"/>
                    <a:pt x="1068" y="827"/>
                    <a:pt x="1058" y="827"/>
                  </a:cubicBezTo>
                  <a:cubicBezTo>
                    <a:pt x="1045" y="827"/>
                    <a:pt x="1033" y="820"/>
                    <a:pt x="1027" y="808"/>
                  </a:cubicBezTo>
                  <a:lnTo>
                    <a:pt x="1008" y="676"/>
                  </a:lnTo>
                  <a:cubicBezTo>
                    <a:pt x="1008" y="558"/>
                    <a:pt x="1019" y="284"/>
                    <a:pt x="1041" y="177"/>
                  </a:cubicBezTo>
                  <a:cubicBezTo>
                    <a:pt x="1049" y="155"/>
                    <a:pt x="1041" y="130"/>
                    <a:pt x="1030" y="108"/>
                  </a:cubicBezTo>
                  <a:cubicBezTo>
                    <a:pt x="1019" y="82"/>
                    <a:pt x="994" y="64"/>
                    <a:pt x="961" y="56"/>
                  </a:cubicBezTo>
                  <a:cubicBezTo>
                    <a:pt x="955" y="55"/>
                    <a:pt x="949" y="54"/>
                    <a:pt x="942" y="54"/>
                  </a:cubicBezTo>
                  <a:cubicBezTo>
                    <a:pt x="893" y="54"/>
                    <a:pt x="846" y="92"/>
                    <a:pt x="836" y="144"/>
                  </a:cubicBezTo>
                  <a:cubicBezTo>
                    <a:pt x="818" y="240"/>
                    <a:pt x="807" y="419"/>
                    <a:pt x="803" y="544"/>
                  </a:cubicBezTo>
                  <a:cubicBezTo>
                    <a:pt x="800" y="544"/>
                    <a:pt x="800" y="544"/>
                    <a:pt x="796" y="547"/>
                  </a:cubicBezTo>
                  <a:cubicBezTo>
                    <a:pt x="752" y="415"/>
                    <a:pt x="701" y="236"/>
                    <a:pt x="701" y="111"/>
                  </a:cubicBezTo>
                  <a:cubicBezTo>
                    <a:pt x="701" y="93"/>
                    <a:pt x="693" y="75"/>
                    <a:pt x="686" y="60"/>
                  </a:cubicBezTo>
                  <a:cubicBezTo>
                    <a:pt x="669" y="26"/>
                    <a:pt x="629" y="1"/>
                    <a:pt x="588" y="1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30"/>
            <p:cNvSpPr/>
            <p:nvPr/>
          </p:nvSpPr>
          <p:spPr>
            <a:xfrm>
              <a:off x="5007317" y="4008991"/>
              <a:ext cx="132901" cy="210375"/>
            </a:xfrm>
            <a:custGeom>
              <a:avLst/>
              <a:gdLst/>
              <a:ahLst/>
              <a:cxnLst/>
              <a:rect l="l" t="t" r="r" b="b"/>
              <a:pathLst>
                <a:path w="1537" h="2433" extrusionOk="0">
                  <a:moveTo>
                    <a:pt x="393" y="1"/>
                  </a:moveTo>
                  <a:cubicBezTo>
                    <a:pt x="337" y="1"/>
                    <a:pt x="280" y="14"/>
                    <a:pt x="228" y="43"/>
                  </a:cubicBezTo>
                  <a:cubicBezTo>
                    <a:pt x="66" y="127"/>
                    <a:pt x="0" y="321"/>
                    <a:pt x="74" y="490"/>
                  </a:cubicBezTo>
                  <a:lnTo>
                    <a:pt x="1133" y="2433"/>
                  </a:lnTo>
                  <a:lnTo>
                    <a:pt x="1536" y="2400"/>
                  </a:lnTo>
                  <a:lnTo>
                    <a:pt x="712" y="200"/>
                  </a:lnTo>
                  <a:cubicBezTo>
                    <a:pt x="653" y="74"/>
                    <a:pt x="525" y="1"/>
                    <a:pt x="393" y="1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30"/>
            <p:cNvSpPr/>
            <p:nvPr/>
          </p:nvSpPr>
          <p:spPr>
            <a:xfrm>
              <a:off x="4999362" y="4004062"/>
              <a:ext cx="96757" cy="99351"/>
            </a:xfrm>
            <a:custGeom>
              <a:avLst/>
              <a:gdLst/>
              <a:ahLst/>
              <a:cxnLst/>
              <a:rect l="l" t="t" r="r" b="b"/>
              <a:pathLst>
                <a:path w="1119" h="1149" extrusionOk="0">
                  <a:moveTo>
                    <a:pt x="488" y="1"/>
                  </a:moveTo>
                  <a:cubicBezTo>
                    <a:pt x="420" y="1"/>
                    <a:pt x="351" y="17"/>
                    <a:pt x="287" y="52"/>
                  </a:cubicBezTo>
                  <a:cubicBezTo>
                    <a:pt x="85" y="158"/>
                    <a:pt x="1" y="400"/>
                    <a:pt x="92" y="609"/>
                  </a:cubicBezTo>
                  <a:lnTo>
                    <a:pt x="371" y="1148"/>
                  </a:lnTo>
                  <a:lnTo>
                    <a:pt x="1119" y="847"/>
                  </a:lnTo>
                  <a:lnTo>
                    <a:pt x="884" y="254"/>
                  </a:lnTo>
                  <a:cubicBezTo>
                    <a:pt x="809" y="94"/>
                    <a:pt x="651" y="1"/>
                    <a:pt x="4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30"/>
            <p:cNvSpPr/>
            <p:nvPr/>
          </p:nvSpPr>
          <p:spPr>
            <a:xfrm>
              <a:off x="5088770" y="4200258"/>
              <a:ext cx="81539" cy="86208"/>
            </a:xfrm>
            <a:custGeom>
              <a:avLst/>
              <a:gdLst/>
              <a:ahLst/>
              <a:cxnLst/>
              <a:rect l="l" t="t" r="r" b="b"/>
              <a:pathLst>
                <a:path w="943" h="997" extrusionOk="0">
                  <a:moveTo>
                    <a:pt x="462" y="1"/>
                  </a:moveTo>
                  <a:cubicBezTo>
                    <a:pt x="429" y="1"/>
                    <a:pt x="396" y="13"/>
                    <a:pt x="363" y="23"/>
                  </a:cubicBezTo>
                  <a:cubicBezTo>
                    <a:pt x="308" y="37"/>
                    <a:pt x="308" y="70"/>
                    <a:pt x="257" y="85"/>
                  </a:cubicBezTo>
                  <a:cubicBezTo>
                    <a:pt x="253" y="86"/>
                    <a:pt x="249" y="87"/>
                    <a:pt x="246" y="87"/>
                  </a:cubicBezTo>
                  <a:cubicBezTo>
                    <a:pt x="223" y="87"/>
                    <a:pt x="213" y="64"/>
                    <a:pt x="193" y="64"/>
                  </a:cubicBezTo>
                  <a:cubicBezTo>
                    <a:pt x="189" y="64"/>
                    <a:pt x="185" y="65"/>
                    <a:pt x="180" y="67"/>
                  </a:cubicBezTo>
                  <a:cubicBezTo>
                    <a:pt x="166" y="70"/>
                    <a:pt x="155" y="78"/>
                    <a:pt x="147" y="85"/>
                  </a:cubicBezTo>
                  <a:cubicBezTo>
                    <a:pt x="107" y="114"/>
                    <a:pt x="103" y="169"/>
                    <a:pt x="96" y="213"/>
                  </a:cubicBezTo>
                  <a:cubicBezTo>
                    <a:pt x="89" y="272"/>
                    <a:pt x="48" y="378"/>
                    <a:pt x="41" y="437"/>
                  </a:cubicBezTo>
                  <a:cubicBezTo>
                    <a:pt x="34" y="514"/>
                    <a:pt x="1" y="602"/>
                    <a:pt x="34" y="675"/>
                  </a:cubicBezTo>
                  <a:cubicBezTo>
                    <a:pt x="52" y="708"/>
                    <a:pt x="74" y="737"/>
                    <a:pt x="100" y="763"/>
                  </a:cubicBezTo>
                  <a:cubicBezTo>
                    <a:pt x="122" y="785"/>
                    <a:pt x="147" y="814"/>
                    <a:pt x="180" y="825"/>
                  </a:cubicBezTo>
                  <a:cubicBezTo>
                    <a:pt x="184" y="825"/>
                    <a:pt x="239" y="811"/>
                    <a:pt x="242" y="811"/>
                  </a:cubicBezTo>
                  <a:cubicBezTo>
                    <a:pt x="250" y="833"/>
                    <a:pt x="257" y="858"/>
                    <a:pt x="264" y="884"/>
                  </a:cubicBezTo>
                  <a:cubicBezTo>
                    <a:pt x="278" y="938"/>
                    <a:pt x="342" y="997"/>
                    <a:pt x="404" y="997"/>
                  </a:cubicBezTo>
                  <a:cubicBezTo>
                    <a:pt x="425" y="997"/>
                    <a:pt x="447" y="989"/>
                    <a:pt x="466" y="972"/>
                  </a:cubicBezTo>
                  <a:cubicBezTo>
                    <a:pt x="481" y="961"/>
                    <a:pt x="492" y="950"/>
                    <a:pt x="495" y="932"/>
                  </a:cubicBezTo>
                  <a:cubicBezTo>
                    <a:pt x="514" y="940"/>
                    <a:pt x="532" y="944"/>
                    <a:pt x="548" y="944"/>
                  </a:cubicBezTo>
                  <a:cubicBezTo>
                    <a:pt x="566" y="944"/>
                    <a:pt x="583" y="940"/>
                    <a:pt x="598" y="932"/>
                  </a:cubicBezTo>
                  <a:cubicBezTo>
                    <a:pt x="642" y="906"/>
                    <a:pt x="675" y="851"/>
                    <a:pt x="660" y="807"/>
                  </a:cubicBezTo>
                  <a:lnTo>
                    <a:pt x="660" y="807"/>
                  </a:lnTo>
                  <a:cubicBezTo>
                    <a:pt x="674" y="825"/>
                    <a:pt x="693" y="832"/>
                    <a:pt x="711" y="832"/>
                  </a:cubicBezTo>
                  <a:cubicBezTo>
                    <a:pt x="727" y="832"/>
                    <a:pt x="742" y="827"/>
                    <a:pt x="752" y="818"/>
                  </a:cubicBezTo>
                  <a:cubicBezTo>
                    <a:pt x="785" y="796"/>
                    <a:pt x="814" y="745"/>
                    <a:pt x="796" y="690"/>
                  </a:cubicBezTo>
                  <a:lnTo>
                    <a:pt x="796" y="690"/>
                  </a:lnTo>
                  <a:cubicBezTo>
                    <a:pt x="801" y="691"/>
                    <a:pt x="805" y="691"/>
                    <a:pt x="810" y="691"/>
                  </a:cubicBezTo>
                  <a:cubicBezTo>
                    <a:pt x="823" y="691"/>
                    <a:pt x="836" y="687"/>
                    <a:pt x="847" y="679"/>
                  </a:cubicBezTo>
                  <a:cubicBezTo>
                    <a:pt x="943" y="580"/>
                    <a:pt x="847" y="492"/>
                    <a:pt x="847" y="488"/>
                  </a:cubicBezTo>
                  <a:cubicBezTo>
                    <a:pt x="858" y="415"/>
                    <a:pt x="818" y="331"/>
                    <a:pt x="781" y="268"/>
                  </a:cubicBezTo>
                  <a:cubicBezTo>
                    <a:pt x="737" y="195"/>
                    <a:pt x="627" y="114"/>
                    <a:pt x="565" y="56"/>
                  </a:cubicBezTo>
                  <a:cubicBezTo>
                    <a:pt x="550" y="41"/>
                    <a:pt x="536" y="26"/>
                    <a:pt x="517" y="15"/>
                  </a:cubicBezTo>
                  <a:cubicBezTo>
                    <a:pt x="499" y="5"/>
                    <a:pt x="481" y="1"/>
                    <a:pt x="462" y="1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29" name="Google Shape;1729;p30"/>
          <p:cNvGrpSpPr/>
          <p:nvPr/>
        </p:nvGrpSpPr>
        <p:grpSpPr>
          <a:xfrm>
            <a:off x="1839772" y="4296284"/>
            <a:ext cx="585215" cy="800433"/>
            <a:chOff x="2754071" y="3923641"/>
            <a:chExt cx="585215" cy="800433"/>
          </a:xfrm>
        </p:grpSpPr>
        <p:sp>
          <p:nvSpPr>
            <p:cNvPr id="1730" name="Google Shape;1730;p30"/>
            <p:cNvSpPr/>
            <p:nvPr/>
          </p:nvSpPr>
          <p:spPr>
            <a:xfrm>
              <a:off x="2840626" y="4574052"/>
              <a:ext cx="475225" cy="150021"/>
            </a:xfrm>
            <a:custGeom>
              <a:avLst/>
              <a:gdLst/>
              <a:ahLst/>
              <a:cxnLst/>
              <a:rect l="l" t="t" r="r" b="b"/>
              <a:pathLst>
                <a:path w="5496" h="1735" extrusionOk="0">
                  <a:moveTo>
                    <a:pt x="2750" y="1"/>
                  </a:moveTo>
                  <a:cubicBezTo>
                    <a:pt x="1228" y="1"/>
                    <a:pt x="0" y="390"/>
                    <a:pt x="0" y="866"/>
                  </a:cubicBezTo>
                  <a:cubicBezTo>
                    <a:pt x="0" y="1346"/>
                    <a:pt x="1228" y="1735"/>
                    <a:pt x="2750" y="1735"/>
                  </a:cubicBezTo>
                  <a:cubicBezTo>
                    <a:pt x="4267" y="1735"/>
                    <a:pt x="5495" y="1346"/>
                    <a:pt x="5495" y="866"/>
                  </a:cubicBezTo>
                  <a:cubicBezTo>
                    <a:pt x="5495" y="390"/>
                    <a:pt x="4267" y="1"/>
                    <a:pt x="275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30"/>
            <p:cNvSpPr/>
            <p:nvPr/>
          </p:nvSpPr>
          <p:spPr>
            <a:xfrm>
              <a:off x="3036476" y="4452392"/>
              <a:ext cx="109122" cy="197232"/>
            </a:xfrm>
            <a:custGeom>
              <a:avLst/>
              <a:gdLst/>
              <a:ahLst/>
              <a:cxnLst/>
              <a:rect l="l" t="t" r="r" b="b"/>
              <a:pathLst>
                <a:path w="1262" h="2281" extrusionOk="0">
                  <a:moveTo>
                    <a:pt x="884" y="0"/>
                  </a:moveTo>
                  <a:lnTo>
                    <a:pt x="1" y="114"/>
                  </a:lnTo>
                  <a:lnTo>
                    <a:pt x="1" y="2148"/>
                  </a:lnTo>
                  <a:cubicBezTo>
                    <a:pt x="1" y="2148"/>
                    <a:pt x="1009" y="2280"/>
                    <a:pt x="1111" y="2280"/>
                  </a:cubicBezTo>
                  <a:cubicBezTo>
                    <a:pt x="1225" y="2280"/>
                    <a:pt x="1262" y="2075"/>
                    <a:pt x="1111" y="2057"/>
                  </a:cubicBezTo>
                  <a:cubicBezTo>
                    <a:pt x="961" y="2038"/>
                    <a:pt x="679" y="1848"/>
                    <a:pt x="679" y="1848"/>
                  </a:cubicBezTo>
                  <a:lnTo>
                    <a:pt x="884" y="0"/>
                  </a:ln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30"/>
            <p:cNvSpPr/>
            <p:nvPr/>
          </p:nvSpPr>
          <p:spPr>
            <a:xfrm>
              <a:off x="2844084" y="4433715"/>
              <a:ext cx="141807" cy="224815"/>
            </a:xfrm>
            <a:custGeom>
              <a:avLst/>
              <a:gdLst/>
              <a:ahLst/>
              <a:cxnLst/>
              <a:rect l="l" t="t" r="r" b="b"/>
              <a:pathLst>
                <a:path w="1640" h="2600" extrusionOk="0">
                  <a:moveTo>
                    <a:pt x="752" y="0"/>
                  </a:moveTo>
                  <a:lnTo>
                    <a:pt x="642" y="2167"/>
                  </a:lnTo>
                  <a:cubicBezTo>
                    <a:pt x="642" y="2167"/>
                    <a:pt x="301" y="2280"/>
                    <a:pt x="151" y="2298"/>
                  </a:cubicBezTo>
                  <a:cubicBezTo>
                    <a:pt x="1" y="2317"/>
                    <a:pt x="133" y="2599"/>
                    <a:pt x="246" y="2599"/>
                  </a:cubicBezTo>
                  <a:cubicBezTo>
                    <a:pt x="345" y="2599"/>
                    <a:pt x="1320" y="2467"/>
                    <a:pt x="1320" y="2467"/>
                  </a:cubicBezTo>
                  <a:lnTo>
                    <a:pt x="1639" y="110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30"/>
            <p:cNvSpPr/>
            <p:nvPr/>
          </p:nvSpPr>
          <p:spPr>
            <a:xfrm>
              <a:off x="3034574" y="4609245"/>
              <a:ext cx="116126" cy="43580"/>
            </a:xfrm>
            <a:custGeom>
              <a:avLst/>
              <a:gdLst/>
              <a:ahLst/>
              <a:cxnLst/>
              <a:rect l="l" t="t" r="r" b="b"/>
              <a:pathLst>
                <a:path w="1343" h="504" extrusionOk="0">
                  <a:moveTo>
                    <a:pt x="1" y="1"/>
                  </a:moveTo>
                  <a:lnTo>
                    <a:pt x="1" y="305"/>
                  </a:lnTo>
                  <a:cubicBezTo>
                    <a:pt x="1" y="338"/>
                    <a:pt x="26" y="364"/>
                    <a:pt x="56" y="367"/>
                  </a:cubicBezTo>
                  <a:cubicBezTo>
                    <a:pt x="276" y="397"/>
                    <a:pt x="1089" y="503"/>
                    <a:pt x="1185" y="503"/>
                  </a:cubicBezTo>
                  <a:cubicBezTo>
                    <a:pt x="1306" y="503"/>
                    <a:pt x="1342" y="243"/>
                    <a:pt x="1185" y="221"/>
                  </a:cubicBezTo>
                  <a:cubicBezTo>
                    <a:pt x="1023" y="202"/>
                    <a:pt x="723" y="41"/>
                    <a:pt x="723" y="41"/>
                  </a:cubicBezTo>
                  <a:lnTo>
                    <a:pt x="727" y="1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30"/>
            <p:cNvSpPr/>
            <p:nvPr/>
          </p:nvSpPr>
          <p:spPr>
            <a:xfrm>
              <a:off x="2836216" y="4610542"/>
              <a:ext cx="130652" cy="50151"/>
            </a:xfrm>
            <a:custGeom>
              <a:avLst/>
              <a:gdLst/>
              <a:ahLst/>
              <a:cxnLst/>
              <a:rect l="l" t="t" r="r" b="b"/>
              <a:pathLst>
                <a:path w="1511" h="580" extrusionOk="0">
                  <a:moveTo>
                    <a:pt x="711" y="1"/>
                  </a:moveTo>
                  <a:lnTo>
                    <a:pt x="704" y="103"/>
                  </a:lnTo>
                  <a:cubicBezTo>
                    <a:pt x="704" y="103"/>
                    <a:pt x="330" y="228"/>
                    <a:pt x="165" y="250"/>
                  </a:cubicBezTo>
                  <a:cubicBezTo>
                    <a:pt x="0" y="272"/>
                    <a:pt x="143" y="580"/>
                    <a:pt x="268" y="580"/>
                  </a:cubicBezTo>
                  <a:cubicBezTo>
                    <a:pt x="367" y="580"/>
                    <a:pt x="1199" y="470"/>
                    <a:pt x="1404" y="440"/>
                  </a:cubicBezTo>
                  <a:cubicBezTo>
                    <a:pt x="1433" y="437"/>
                    <a:pt x="1452" y="418"/>
                    <a:pt x="1455" y="389"/>
                  </a:cubicBezTo>
                  <a:lnTo>
                    <a:pt x="1510" y="1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30"/>
            <p:cNvSpPr/>
            <p:nvPr/>
          </p:nvSpPr>
          <p:spPr>
            <a:xfrm>
              <a:off x="3095447" y="4048933"/>
              <a:ext cx="195935" cy="204409"/>
            </a:xfrm>
            <a:custGeom>
              <a:avLst/>
              <a:gdLst/>
              <a:ahLst/>
              <a:cxnLst/>
              <a:rect l="l" t="t" r="r" b="b"/>
              <a:pathLst>
                <a:path w="2266" h="2364" extrusionOk="0">
                  <a:moveTo>
                    <a:pt x="1738" y="0"/>
                  </a:moveTo>
                  <a:cubicBezTo>
                    <a:pt x="1353" y="818"/>
                    <a:pt x="129" y="1738"/>
                    <a:pt x="129" y="1738"/>
                  </a:cubicBezTo>
                  <a:cubicBezTo>
                    <a:pt x="1" y="1884"/>
                    <a:pt x="4" y="2108"/>
                    <a:pt x="143" y="2251"/>
                  </a:cubicBezTo>
                  <a:cubicBezTo>
                    <a:pt x="217" y="2326"/>
                    <a:pt x="315" y="2364"/>
                    <a:pt x="413" y="2364"/>
                  </a:cubicBezTo>
                  <a:cubicBezTo>
                    <a:pt x="514" y="2364"/>
                    <a:pt x="615" y="2324"/>
                    <a:pt x="690" y="2243"/>
                  </a:cubicBezTo>
                  <a:cubicBezTo>
                    <a:pt x="690" y="2243"/>
                    <a:pt x="1738" y="1430"/>
                    <a:pt x="2266" y="7"/>
                  </a:cubicBezTo>
                  <a:lnTo>
                    <a:pt x="1738" y="0"/>
                  </a:ln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30"/>
            <p:cNvSpPr/>
            <p:nvPr/>
          </p:nvSpPr>
          <p:spPr>
            <a:xfrm>
              <a:off x="3087233" y="4153818"/>
              <a:ext cx="114137" cy="105231"/>
            </a:xfrm>
            <a:custGeom>
              <a:avLst/>
              <a:gdLst/>
              <a:ahLst/>
              <a:cxnLst/>
              <a:rect l="l" t="t" r="r" b="b"/>
              <a:pathLst>
                <a:path w="1320" h="1217" extrusionOk="0">
                  <a:moveTo>
                    <a:pt x="733" y="0"/>
                  </a:moveTo>
                  <a:lnTo>
                    <a:pt x="213" y="396"/>
                  </a:lnTo>
                  <a:cubicBezTo>
                    <a:pt x="30" y="558"/>
                    <a:pt x="0" y="832"/>
                    <a:pt x="143" y="1027"/>
                  </a:cubicBezTo>
                  <a:cubicBezTo>
                    <a:pt x="236" y="1152"/>
                    <a:pt x="379" y="1217"/>
                    <a:pt x="522" y="1217"/>
                  </a:cubicBezTo>
                  <a:cubicBezTo>
                    <a:pt x="626" y="1217"/>
                    <a:pt x="731" y="1182"/>
                    <a:pt x="818" y="1111"/>
                  </a:cubicBezTo>
                  <a:lnTo>
                    <a:pt x="1320" y="638"/>
                  </a:lnTo>
                  <a:lnTo>
                    <a:pt x="73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30"/>
            <p:cNvSpPr/>
            <p:nvPr/>
          </p:nvSpPr>
          <p:spPr>
            <a:xfrm>
              <a:off x="2888183" y="4394372"/>
              <a:ext cx="241244" cy="161608"/>
            </a:xfrm>
            <a:custGeom>
              <a:avLst/>
              <a:gdLst/>
              <a:ahLst/>
              <a:cxnLst/>
              <a:rect l="l" t="t" r="r" b="b"/>
              <a:pathLst>
                <a:path w="2790" h="1869" extrusionOk="0">
                  <a:moveTo>
                    <a:pt x="96" y="1"/>
                  </a:moveTo>
                  <a:lnTo>
                    <a:pt x="0" y="1745"/>
                  </a:lnTo>
                  <a:cubicBezTo>
                    <a:pt x="275" y="1848"/>
                    <a:pt x="611" y="1869"/>
                    <a:pt x="838" y="1869"/>
                  </a:cubicBezTo>
                  <a:cubicBezTo>
                    <a:pt x="992" y="1869"/>
                    <a:pt x="1096" y="1859"/>
                    <a:pt x="1096" y="1859"/>
                  </a:cubicBezTo>
                  <a:lnTo>
                    <a:pt x="1269" y="954"/>
                  </a:lnTo>
                  <a:lnTo>
                    <a:pt x="1463" y="954"/>
                  </a:lnTo>
                  <a:lnTo>
                    <a:pt x="1595" y="1745"/>
                  </a:lnTo>
                  <a:cubicBezTo>
                    <a:pt x="1739" y="1779"/>
                    <a:pt x="1888" y="1792"/>
                    <a:pt x="2030" y="1792"/>
                  </a:cubicBezTo>
                  <a:cubicBezTo>
                    <a:pt x="2440" y="1792"/>
                    <a:pt x="2790" y="1687"/>
                    <a:pt x="2790" y="1687"/>
                  </a:cubicBezTo>
                  <a:lnTo>
                    <a:pt x="27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30"/>
            <p:cNvSpPr/>
            <p:nvPr/>
          </p:nvSpPr>
          <p:spPr>
            <a:xfrm>
              <a:off x="2845035" y="4170420"/>
              <a:ext cx="233722" cy="233116"/>
            </a:xfrm>
            <a:custGeom>
              <a:avLst/>
              <a:gdLst/>
              <a:ahLst/>
              <a:cxnLst/>
              <a:rect l="l" t="t" r="r" b="b"/>
              <a:pathLst>
                <a:path w="2703" h="2696" extrusionOk="0">
                  <a:moveTo>
                    <a:pt x="1534" y="0"/>
                  </a:moveTo>
                  <a:cubicBezTo>
                    <a:pt x="997" y="0"/>
                    <a:pt x="450" y="92"/>
                    <a:pt x="155" y="201"/>
                  </a:cubicBezTo>
                  <a:cubicBezTo>
                    <a:pt x="74" y="230"/>
                    <a:pt x="4" y="289"/>
                    <a:pt x="1" y="377"/>
                  </a:cubicBezTo>
                  <a:lnTo>
                    <a:pt x="19" y="2202"/>
                  </a:lnTo>
                  <a:cubicBezTo>
                    <a:pt x="23" y="2437"/>
                    <a:pt x="202" y="2631"/>
                    <a:pt x="433" y="2653"/>
                  </a:cubicBezTo>
                  <a:cubicBezTo>
                    <a:pt x="745" y="2683"/>
                    <a:pt x="1023" y="2695"/>
                    <a:pt x="1269" y="2695"/>
                  </a:cubicBezTo>
                  <a:cubicBezTo>
                    <a:pt x="2217" y="2695"/>
                    <a:pt x="2684" y="2517"/>
                    <a:pt x="2684" y="2517"/>
                  </a:cubicBezTo>
                  <a:cubicBezTo>
                    <a:pt x="2702" y="1363"/>
                    <a:pt x="2596" y="648"/>
                    <a:pt x="2596" y="648"/>
                  </a:cubicBezTo>
                  <a:lnTo>
                    <a:pt x="2556" y="311"/>
                  </a:lnTo>
                  <a:cubicBezTo>
                    <a:pt x="2526" y="197"/>
                    <a:pt x="2435" y="109"/>
                    <a:pt x="2321" y="83"/>
                  </a:cubicBezTo>
                  <a:cubicBezTo>
                    <a:pt x="2085" y="25"/>
                    <a:pt x="1811" y="0"/>
                    <a:pt x="15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30"/>
            <p:cNvSpPr/>
            <p:nvPr/>
          </p:nvSpPr>
          <p:spPr>
            <a:xfrm>
              <a:off x="3062762" y="4176646"/>
              <a:ext cx="91742" cy="175356"/>
            </a:xfrm>
            <a:custGeom>
              <a:avLst/>
              <a:gdLst/>
              <a:ahLst/>
              <a:cxnLst/>
              <a:rect l="l" t="t" r="r" b="b"/>
              <a:pathLst>
                <a:path w="1061" h="2028" fill="none" extrusionOk="0">
                  <a:moveTo>
                    <a:pt x="74" y="0"/>
                  </a:moveTo>
                  <a:cubicBezTo>
                    <a:pt x="353" y="15"/>
                    <a:pt x="602" y="206"/>
                    <a:pt x="738" y="448"/>
                  </a:cubicBezTo>
                  <a:cubicBezTo>
                    <a:pt x="1060" y="1030"/>
                    <a:pt x="822" y="1657"/>
                    <a:pt x="239" y="1936"/>
                  </a:cubicBezTo>
                  <a:cubicBezTo>
                    <a:pt x="162" y="1972"/>
                    <a:pt x="85" y="2005"/>
                    <a:pt x="1" y="2027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30"/>
            <p:cNvSpPr/>
            <p:nvPr/>
          </p:nvSpPr>
          <p:spPr>
            <a:xfrm>
              <a:off x="2885935" y="4186762"/>
              <a:ext cx="251447" cy="251275"/>
            </a:xfrm>
            <a:custGeom>
              <a:avLst/>
              <a:gdLst/>
              <a:ahLst/>
              <a:cxnLst/>
              <a:rect l="l" t="t" r="r" b="b"/>
              <a:pathLst>
                <a:path w="2908" h="2906" extrusionOk="0">
                  <a:moveTo>
                    <a:pt x="1653" y="0"/>
                  </a:moveTo>
                  <a:cubicBezTo>
                    <a:pt x="1073" y="0"/>
                    <a:pt x="483" y="98"/>
                    <a:pt x="165" y="217"/>
                  </a:cubicBezTo>
                  <a:cubicBezTo>
                    <a:pt x="78" y="250"/>
                    <a:pt x="4" y="312"/>
                    <a:pt x="1" y="404"/>
                  </a:cubicBezTo>
                  <a:lnTo>
                    <a:pt x="26" y="2808"/>
                  </a:lnTo>
                  <a:cubicBezTo>
                    <a:pt x="546" y="2880"/>
                    <a:pt x="994" y="2906"/>
                    <a:pt x="1372" y="2906"/>
                  </a:cubicBezTo>
                  <a:cubicBezTo>
                    <a:pt x="2388" y="2906"/>
                    <a:pt x="2889" y="2717"/>
                    <a:pt x="2889" y="2717"/>
                  </a:cubicBezTo>
                  <a:cubicBezTo>
                    <a:pt x="2907" y="1471"/>
                    <a:pt x="2797" y="697"/>
                    <a:pt x="2797" y="697"/>
                  </a:cubicBezTo>
                  <a:lnTo>
                    <a:pt x="2753" y="338"/>
                  </a:lnTo>
                  <a:cubicBezTo>
                    <a:pt x="2720" y="213"/>
                    <a:pt x="2621" y="122"/>
                    <a:pt x="2500" y="89"/>
                  </a:cubicBezTo>
                  <a:cubicBezTo>
                    <a:pt x="2246" y="26"/>
                    <a:pt x="1951" y="0"/>
                    <a:pt x="16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30"/>
            <p:cNvSpPr/>
            <p:nvPr/>
          </p:nvSpPr>
          <p:spPr>
            <a:xfrm>
              <a:off x="2862761" y="3957968"/>
              <a:ext cx="290098" cy="278944"/>
            </a:xfrm>
            <a:custGeom>
              <a:avLst/>
              <a:gdLst/>
              <a:ahLst/>
              <a:cxnLst/>
              <a:rect l="l" t="t" r="r" b="b"/>
              <a:pathLst>
                <a:path w="3355" h="3226" extrusionOk="0">
                  <a:moveTo>
                    <a:pt x="1676" y="0"/>
                  </a:moveTo>
                  <a:cubicBezTo>
                    <a:pt x="752" y="0"/>
                    <a:pt x="1" y="722"/>
                    <a:pt x="1" y="1613"/>
                  </a:cubicBezTo>
                  <a:cubicBezTo>
                    <a:pt x="1" y="2504"/>
                    <a:pt x="752" y="3226"/>
                    <a:pt x="1676" y="3226"/>
                  </a:cubicBezTo>
                  <a:cubicBezTo>
                    <a:pt x="2604" y="3226"/>
                    <a:pt x="3355" y="2504"/>
                    <a:pt x="3355" y="1613"/>
                  </a:cubicBezTo>
                  <a:cubicBezTo>
                    <a:pt x="3355" y="722"/>
                    <a:pt x="2604" y="0"/>
                    <a:pt x="1676" y="0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30"/>
            <p:cNvSpPr/>
            <p:nvPr/>
          </p:nvSpPr>
          <p:spPr>
            <a:xfrm>
              <a:off x="3208893" y="3923641"/>
              <a:ext cx="130393" cy="137656"/>
            </a:xfrm>
            <a:custGeom>
              <a:avLst/>
              <a:gdLst/>
              <a:ahLst/>
              <a:cxnLst/>
              <a:rect l="l" t="t" r="r" b="b"/>
              <a:pathLst>
                <a:path w="1508" h="1592" extrusionOk="0">
                  <a:moveTo>
                    <a:pt x="878" y="1"/>
                  </a:moveTo>
                  <a:cubicBezTo>
                    <a:pt x="831" y="1"/>
                    <a:pt x="791" y="26"/>
                    <a:pt x="771" y="63"/>
                  </a:cubicBezTo>
                  <a:cubicBezTo>
                    <a:pt x="763" y="78"/>
                    <a:pt x="756" y="100"/>
                    <a:pt x="756" y="118"/>
                  </a:cubicBezTo>
                  <a:cubicBezTo>
                    <a:pt x="756" y="250"/>
                    <a:pt x="701" y="445"/>
                    <a:pt x="653" y="584"/>
                  </a:cubicBezTo>
                  <a:lnTo>
                    <a:pt x="646" y="584"/>
                  </a:lnTo>
                  <a:cubicBezTo>
                    <a:pt x="639" y="448"/>
                    <a:pt x="628" y="254"/>
                    <a:pt x="609" y="151"/>
                  </a:cubicBezTo>
                  <a:cubicBezTo>
                    <a:pt x="596" y="96"/>
                    <a:pt x="548" y="54"/>
                    <a:pt x="493" y="54"/>
                  </a:cubicBezTo>
                  <a:cubicBezTo>
                    <a:pt x="487" y="54"/>
                    <a:pt x="480" y="55"/>
                    <a:pt x="474" y="56"/>
                  </a:cubicBezTo>
                  <a:cubicBezTo>
                    <a:pt x="441" y="63"/>
                    <a:pt x="415" y="85"/>
                    <a:pt x="400" y="115"/>
                  </a:cubicBezTo>
                  <a:cubicBezTo>
                    <a:pt x="386" y="137"/>
                    <a:pt x="382" y="162"/>
                    <a:pt x="389" y="192"/>
                  </a:cubicBezTo>
                  <a:cubicBezTo>
                    <a:pt x="411" y="305"/>
                    <a:pt x="422" y="599"/>
                    <a:pt x="426" y="727"/>
                  </a:cubicBezTo>
                  <a:lnTo>
                    <a:pt x="408" y="870"/>
                  </a:lnTo>
                  <a:cubicBezTo>
                    <a:pt x="400" y="882"/>
                    <a:pt x="386" y="888"/>
                    <a:pt x="373" y="888"/>
                  </a:cubicBezTo>
                  <a:cubicBezTo>
                    <a:pt x="362" y="888"/>
                    <a:pt x="350" y="884"/>
                    <a:pt x="342" y="874"/>
                  </a:cubicBezTo>
                  <a:cubicBezTo>
                    <a:pt x="301" y="833"/>
                    <a:pt x="250" y="782"/>
                    <a:pt x="228" y="749"/>
                  </a:cubicBezTo>
                  <a:cubicBezTo>
                    <a:pt x="205" y="712"/>
                    <a:pt x="165" y="688"/>
                    <a:pt x="122" y="688"/>
                  </a:cubicBezTo>
                  <a:cubicBezTo>
                    <a:pt x="110" y="688"/>
                    <a:pt x="97" y="690"/>
                    <a:pt x="85" y="694"/>
                  </a:cubicBezTo>
                  <a:cubicBezTo>
                    <a:pt x="56" y="705"/>
                    <a:pt x="34" y="727"/>
                    <a:pt x="19" y="753"/>
                  </a:cubicBezTo>
                  <a:cubicBezTo>
                    <a:pt x="1" y="789"/>
                    <a:pt x="1" y="833"/>
                    <a:pt x="23" y="874"/>
                  </a:cubicBezTo>
                  <a:cubicBezTo>
                    <a:pt x="92" y="980"/>
                    <a:pt x="155" y="1068"/>
                    <a:pt x="210" y="1130"/>
                  </a:cubicBezTo>
                  <a:cubicBezTo>
                    <a:pt x="268" y="1196"/>
                    <a:pt x="243" y="1376"/>
                    <a:pt x="389" y="1438"/>
                  </a:cubicBezTo>
                  <a:lnTo>
                    <a:pt x="400" y="1497"/>
                  </a:lnTo>
                  <a:cubicBezTo>
                    <a:pt x="411" y="1544"/>
                    <a:pt x="441" y="1526"/>
                    <a:pt x="492" y="1533"/>
                  </a:cubicBezTo>
                  <a:lnTo>
                    <a:pt x="844" y="1581"/>
                  </a:lnTo>
                  <a:cubicBezTo>
                    <a:pt x="864" y="1585"/>
                    <a:pt x="874" y="1591"/>
                    <a:pt x="886" y="1591"/>
                  </a:cubicBezTo>
                  <a:cubicBezTo>
                    <a:pt x="895" y="1591"/>
                    <a:pt x="904" y="1588"/>
                    <a:pt x="917" y="1581"/>
                  </a:cubicBezTo>
                  <a:cubicBezTo>
                    <a:pt x="1254" y="1431"/>
                    <a:pt x="1298" y="947"/>
                    <a:pt x="1295" y="866"/>
                  </a:cubicBezTo>
                  <a:cubicBezTo>
                    <a:pt x="1383" y="749"/>
                    <a:pt x="1438" y="650"/>
                    <a:pt x="1489" y="514"/>
                  </a:cubicBezTo>
                  <a:cubicBezTo>
                    <a:pt x="1507" y="463"/>
                    <a:pt x="1489" y="401"/>
                    <a:pt x="1438" y="379"/>
                  </a:cubicBezTo>
                  <a:cubicBezTo>
                    <a:pt x="1423" y="372"/>
                    <a:pt x="1408" y="369"/>
                    <a:pt x="1393" y="369"/>
                  </a:cubicBezTo>
                  <a:cubicBezTo>
                    <a:pt x="1351" y="369"/>
                    <a:pt x="1312" y="394"/>
                    <a:pt x="1298" y="437"/>
                  </a:cubicBezTo>
                  <a:cubicBezTo>
                    <a:pt x="1267" y="514"/>
                    <a:pt x="1142" y="728"/>
                    <a:pt x="1121" y="728"/>
                  </a:cubicBezTo>
                  <a:cubicBezTo>
                    <a:pt x="1120" y="728"/>
                    <a:pt x="1119" y="728"/>
                    <a:pt x="1119" y="727"/>
                  </a:cubicBezTo>
                  <a:cubicBezTo>
                    <a:pt x="1104" y="705"/>
                    <a:pt x="1262" y="437"/>
                    <a:pt x="1287" y="302"/>
                  </a:cubicBezTo>
                  <a:cubicBezTo>
                    <a:pt x="1302" y="243"/>
                    <a:pt x="1269" y="184"/>
                    <a:pt x="1210" y="166"/>
                  </a:cubicBezTo>
                  <a:cubicBezTo>
                    <a:pt x="1201" y="163"/>
                    <a:pt x="1191" y="162"/>
                    <a:pt x="1181" y="162"/>
                  </a:cubicBezTo>
                  <a:cubicBezTo>
                    <a:pt x="1140" y="162"/>
                    <a:pt x="1103" y="186"/>
                    <a:pt x="1082" y="221"/>
                  </a:cubicBezTo>
                  <a:cubicBezTo>
                    <a:pt x="1075" y="232"/>
                    <a:pt x="1071" y="239"/>
                    <a:pt x="1071" y="254"/>
                  </a:cubicBezTo>
                  <a:cubicBezTo>
                    <a:pt x="1057" y="331"/>
                    <a:pt x="976" y="533"/>
                    <a:pt x="932" y="639"/>
                  </a:cubicBezTo>
                  <a:cubicBezTo>
                    <a:pt x="930" y="644"/>
                    <a:pt x="928" y="646"/>
                    <a:pt x="925" y="646"/>
                  </a:cubicBezTo>
                  <a:cubicBezTo>
                    <a:pt x="921" y="646"/>
                    <a:pt x="917" y="642"/>
                    <a:pt x="917" y="635"/>
                  </a:cubicBezTo>
                  <a:cubicBezTo>
                    <a:pt x="943" y="503"/>
                    <a:pt x="998" y="232"/>
                    <a:pt x="998" y="126"/>
                  </a:cubicBezTo>
                  <a:cubicBezTo>
                    <a:pt x="998" y="60"/>
                    <a:pt x="950" y="5"/>
                    <a:pt x="888" y="1"/>
                  </a:cubicBezTo>
                  <a:cubicBezTo>
                    <a:pt x="885" y="1"/>
                    <a:pt x="881" y="1"/>
                    <a:pt x="878" y="1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30"/>
            <p:cNvSpPr/>
            <p:nvPr/>
          </p:nvSpPr>
          <p:spPr>
            <a:xfrm>
              <a:off x="2787015" y="4214259"/>
              <a:ext cx="143104" cy="226804"/>
            </a:xfrm>
            <a:custGeom>
              <a:avLst/>
              <a:gdLst/>
              <a:ahLst/>
              <a:cxnLst/>
              <a:rect l="l" t="t" r="r" b="b"/>
              <a:pathLst>
                <a:path w="1655" h="2623" extrusionOk="0">
                  <a:moveTo>
                    <a:pt x="1231" y="1"/>
                  </a:moveTo>
                  <a:cubicBezTo>
                    <a:pt x="1089" y="1"/>
                    <a:pt x="952" y="81"/>
                    <a:pt x="888" y="218"/>
                  </a:cubicBezTo>
                  <a:lnTo>
                    <a:pt x="1" y="2586"/>
                  </a:lnTo>
                  <a:lnTo>
                    <a:pt x="433" y="2622"/>
                  </a:lnTo>
                  <a:lnTo>
                    <a:pt x="1573" y="529"/>
                  </a:lnTo>
                  <a:cubicBezTo>
                    <a:pt x="1654" y="350"/>
                    <a:pt x="1581" y="137"/>
                    <a:pt x="1408" y="46"/>
                  </a:cubicBezTo>
                  <a:cubicBezTo>
                    <a:pt x="1352" y="15"/>
                    <a:pt x="1291" y="1"/>
                    <a:pt x="1231" y="1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30"/>
            <p:cNvSpPr/>
            <p:nvPr/>
          </p:nvSpPr>
          <p:spPr>
            <a:xfrm>
              <a:off x="2881525" y="4207688"/>
              <a:ext cx="91656" cy="175702"/>
            </a:xfrm>
            <a:custGeom>
              <a:avLst/>
              <a:gdLst/>
              <a:ahLst/>
              <a:cxnLst/>
              <a:rect l="l" t="t" r="r" b="b"/>
              <a:pathLst>
                <a:path w="1060" h="2032" fill="none" extrusionOk="0">
                  <a:moveTo>
                    <a:pt x="74" y="1"/>
                  </a:moveTo>
                  <a:cubicBezTo>
                    <a:pt x="352" y="19"/>
                    <a:pt x="601" y="206"/>
                    <a:pt x="737" y="451"/>
                  </a:cubicBezTo>
                  <a:cubicBezTo>
                    <a:pt x="1060" y="1034"/>
                    <a:pt x="821" y="1657"/>
                    <a:pt x="238" y="1936"/>
                  </a:cubicBezTo>
                  <a:cubicBezTo>
                    <a:pt x="162" y="1976"/>
                    <a:pt x="85" y="2006"/>
                    <a:pt x="0" y="2031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30"/>
            <p:cNvSpPr/>
            <p:nvPr/>
          </p:nvSpPr>
          <p:spPr>
            <a:xfrm>
              <a:off x="2834573" y="4209158"/>
              <a:ext cx="103761" cy="107047"/>
            </a:xfrm>
            <a:custGeom>
              <a:avLst/>
              <a:gdLst/>
              <a:ahLst/>
              <a:cxnLst/>
              <a:rect l="l" t="t" r="r" b="b"/>
              <a:pathLst>
                <a:path w="1200" h="1238" extrusionOk="0">
                  <a:moveTo>
                    <a:pt x="675" y="0"/>
                  </a:moveTo>
                  <a:cubicBezTo>
                    <a:pt x="500" y="0"/>
                    <a:pt x="331" y="100"/>
                    <a:pt x="254" y="269"/>
                  </a:cubicBezTo>
                  <a:lnTo>
                    <a:pt x="1" y="911"/>
                  </a:lnTo>
                  <a:lnTo>
                    <a:pt x="803" y="1237"/>
                  </a:lnTo>
                  <a:lnTo>
                    <a:pt x="1104" y="654"/>
                  </a:lnTo>
                  <a:cubicBezTo>
                    <a:pt x="1199" y="431"/>
                    <a:pt x="1111" y="170"/>
                    <a:pt x="895" y="57"/>
                  </a:cubicBezTo>
                  <a:cubicBezTo>
                    <a:pt x="825" y="19"/>
                    <a:pt x="749" y="0"/>
                    <a:pt x="6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30"/>
            <p:cNvSpPr/>
            <p:nvPr/>
          </p:nvSpPr>
          <p:spPr>
            <a:xfrm>
              <a:off x="2754071" y="4420485"/>
              <a:ext cx="88197" cy="92780"/>
            </a:xfrm>
            <a:custGeom>
              <a:avLst/>
              <a:gdLst/>
              <a:ahLst/>
              <a:cxnLst/>
              <a:rect l="l" t="t" r="r" b="b"/>
              <a:pathLst>
                <a:path w="1020" h="1073" extrusionOk="0">
                  <a:moveTo>
                    <a:pt x="524" y="0"/>
                  </a:moveTo>
                  <a:cubicBezTo>
                    <a:pt x="504" y="0"/>
                    <a:pt x="483" y="5"/>
                    <a:pt x="463" y="18"/>
                  </a:cubicBezTo>
                  <a:cubicBezTo>
                    <a:pt x="444" y="28"/>
                    <a:pt x="426" y="43"/>
                    <a:pt x="411" y="58"/>
                  </a:cubicBezTo>
                  <a:cubicBezTo>
                    <a:pt x="345" y="124"/>
                    <a:pt x="224" y="212"/>
                    <a:pt x="177" y="289"/>
                  </a:cubicBezTo>
                  <a:cubicBezTo>
                    <a:pt x="136" y="358"/>
                    <a:pt x="96" y="446"/>
                    <a:pt x="107" y="527"/>
                  </a:cubicBezTo>
                  <a:cubicBezTo>
                    <a:pt x="107" y="531"/>
                    <a:pt x="1" y="622"/>
                    <a:pt x="107" y="729"/>
                  </a:cubicBezTo>
                  <a:cubicBezTo>
                    <a:pt x="122" y="743"/>
                    <a:pt x="144" y="743"/>
                    <a:pt x="162" y="743"/>
                  </a:cubicBezTo>
                  <a:cubicBezTo>
                    <a:pt x="144" y="802"/>
                    <a:pt x="173" y="857"/>
                    <a:pt x="210" y="883"/>
                  </a:cubicBezTo>
                  <a:cubicBezTo>
                    <a:pt x="221" y="891"/>
                    <a:pt x="237" y="896"/>
                    <a:pt x="253" y="896"/>
                  </a:cubicBezTo>
                  <a:cubicBezTo>
                    <a:pt x="274" y="896"/>
                    <a:pt x="294" y="888"/>
                    <a:pt x="309" y="868"/>
                  </a:cubicBezTo>
                  <a:lnTo>
                    <a:pt x="309" y="868"/>
                  </a:lnTo>
                  <a:cubicBezTo>
                    <a:pt x="294" y="916"/>
                    <a:pt x="327" y="978"/>
                    <a:pt x="375" y="1004"/>
                  </a:cubicBezTo>
                  <a:cubicBezTo>
                    <a:pt x="392" y="1011"/>
                    <a:pt x="410" y="1016"/>
                    <a:pt x="430" y="1016"/>
                  </a:cubicBezTo>
                  <a:cubicBezTo>
                    <a:pt x="447" y="1016"/>
                    <a:pt x="465" y="1012"/>
                    <a:pt x="485" y="1004"/>
                  </a:cubicBezTo>
                  <a:cubicBezTo>
                    <a:pt x="492" y="1022"/>
                    <a:pt x="503" y="1037"/>
                    <a:pt x="517" y="1048"/>
                  </a:cubicBezTo>
                  <a:cubicBezTo>
                    <a:pt x="537" y="1065"/>
                    <a:pt x="560" y="1073"/>
                    <a:pt x="583" y="1073"/>
                  </a:cubicBezTo>
                  <a:cubicBezTo>
                    <a:pt x="650" y="1073"/>
                    <a:pt x="720" y="1010"/>
                    <a:pt x="734" y="952"/>
                  </a:cubicBezTo>
                  <a:cubicBezTo>
                    <a:pt x="741" y="927"/>
                    <a:pt x="752" y="897"/>
                    <a:pt x="759" y="875"/>
                  </a:cubicBezTo>
                  <a:cubicBezTo>
                    <a:pt x="759" y="875"/>
                    <a:pt x="760" y="875"/>
                    <a:pt x="761" y="875"/>
                  </a:cubicBezTo>
                  <a:cubicBezTo>
                    <a:pt x="769" y="875"/>
                    <a:pt x="812" y="887"/>
                    <a:pt x="826" y="887"/>
                  </a:cubicBezTo>
                  <a:cubicBezTo>
                    <a:pt x="827" y="887"/>
                    <a:pt x="828" y="887"/>
                    <a:pt x="829" y="886"/>
                  </a:cubicBezTo>
                  <a:cubicBezTo>
                    <a:pt x="858" y="875"/>
                    <a:pt x="888" y="846"/>
                    <a:pt x="910" y="820"/>
                  </a:cubicBezTo>
                  <a:cubicBezTo>
                    <a:pt x="939" y="795"/>
                    <a:pt x="965" y="762"/>
                    <a:pt x="983" y="725"/>
                  </a:cubicBezTo>
                  <a:cubicBezTo>
                    <a:pt x="1020" y="648"/>
                    <a:pt x="983" y="553"/>
                    <a:pt x="976" y="472"/>
                  </a:cubicBezTo>
                  <a:cubicBezTo>
                    <a:pt x="968" y="410"/>
                    <a:pt x="924" y="292"/>
                    <a:pt x="917" y="230"/>
                  </a:cubicBezTo>
                  <a:cubicBezTo>
                    <a:pt x="910" y="182"/>
                    <a:pt x="906" y="124"/>
                    <a:pt x="862" y="91"/>
                  </a:cubicBezTo>
                  <a:cubicBezTo>
                    <a:pt x="851" y="83"/>
                    <a:pt x="840" y="76"/>
                    <a:pt x="829" y="72"/>
                  </a:cubicBezTo>
                  <a:cubicBezTo>
                    <a:pt x="822" y="69"/>
                    <a:pt x="817" y="68"/>
                    <a:pt x="812" y="68"/>
                  </a:cubicBezTo>
                  <a:cubicBezTo>
                    <a:pt x="789" y="68"/>
                    <a:pt x="778" y="92"/>
                    <a:pt x="753" y="92"/>
                  </a:cubicBezTo>
                  <a:cubicBezTo>
                    <a:pt x="749" y="92"/>
                    <a:pt x="745" y="92"/>
                    <a:pt x="741" y="91"/>
                  </a:cubicBezTo>
                  <a:cubicBezTo>
                    <a:pt x="686" y="76"/>
                    <a:pt x="686" y="39"/>
                    <a:pt x="627" y="25"/>
                  </a:cubicBezTo>
                  <a:cubicBezTo>
                    <a:pt x="593" y="13"/>
                    <a:pt x="559" y="0"/>
                    <a:pt x="524" y="0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30"/>
            <p:cNvSpPr/>
            <p:nvPr/>
          </p:nvSpPr>
          <p:spPr>
            <a:xfrm>
              <a:off x="2857055" y="3952867"/>
              <a:ext cx="298399" cy="143968"/>
            </a:xfrm>
            <a:custGeom>
              <a:avLst/>
              <a:gdLst/>
              <a:ahLst/>
              <a:cxnLst/>
              <a:rect l="l" t="t" r="r" b="b"/>
              <a:pathLst>
                <a:path w="3451" h="1665" extrusionOk="0">
                  <a:moveTo>
                    <a:pt x="1669" y="0"/>
                  </a:moveTo>
                  <a:cubicBezTo>
                    <a:pt x="1108" y="0"/>
                    <a:pt x="584" y="283"/>
                    <a:pt x="309" y="682"/>
                  </a:cubicBezTo>
                  <a:cubicBezTo>
                    <a:pt x="159" y="898"/>
                    <a:pt x="5" y="1247"/>
                    <a:pt x="5" y="1518"/>
                  </a:cubicBezTo>
                  <a:cubicBezTo>
                    <a:pt x="1" y="1555"/>
                    <a:pt x="5" y="1591"/>
                    <a:pt x="8" y="1628"/>
                  </a:cubicBezTo>
                  <a:lnTo>
                    <a:pt x="419" y="1665"/>
                  </a:lnTo>
                  <a:cubicBezTo>
                    <a:pt x="419" y="1269"/>
                    <a:pt x="503" y="1063"/>
                    <a:pt x="573" y="887"/>
                  </a:cubicBezTo>
                  <a:cubicBezTo>
                    <a:pt x="771" y="915"/>
                    <a:pt x="996" y="930"/>
                    <a:pt x="1221" y="930"/>
                  </a:cubicBezTo>
                  <a:cubicBezTo>
                    <a:pt x="1804" y="930"/>
                    <a:pt x="2397" y="830"/>
                    <a:pt x="2593" y="587"/>
                  </a:cubicBezTo>
                  <a:cubicBezTo>
                    <a:pt x="3106" y="1023"/>
                    <a:pt x="3186" y="1287"/>
                    <a:pt x="3186" y="1287"/>
                  </a:cubicBezTo>
                  <a:lnTo>
                    <a:pt x="3450" y="1232"/>
                  </a:lnTo>
                  <a:cubicBezTo>
                    <a:pt x="3388" y="843"/>
                    <a:pt x="2926" y="437"/>
                    <a:pt x="2585" y="220"/>
                  </a:cubicBezTo>
                  <a:cubicBezTo>
                    <a:pt x="2534" y="187"/>
                    <a:pt x="2461" y="158"/>
                    <a:pt x="2402" y="129"/>
                  </a:cubicBezTo>
                  <a:cubicBezTo>
                    <a:pt x="2182" y="22"/>
                    <a:pt x="1933" y="0"/>
                    <a:pt x="1669" y="0"/>
                  </a:cubicBezTo>
                  <a:close/>
                </a:path>
              </a:pathLst>
            </a:custGeom>
            <a:solidFill>
              <a:srgbClr val="3E3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30"/>
            <p:cNvSpPr/>
            <p:nvPr/>
          </p:nvSpPr>
          <p:spPr>
            <a:xfrm>
              <a:off x="3129688" y="4045387"/>
              <a:ext cx="45395" cy="45136"/>
            </a:xfrm>
            <a:custGeom>
              <a:avLst/>
              <a:gdLst/>
              <a:ahLst/>
              <a:cxnLst/>
              <a:rect l="l" t="t" r="r" b="b"/>
              <a:pathLst>
                <a:path w="525" h="522" extrusionOk="0">
                  <a:moveTo>
                    <a:pt x="264" y="1"/>
                  </a:moveTo>
                  <a:cubicBezTo>
                    <a:pt x="118" y="1"/>
                    <a:pt x="0" y="118"/>
                    <a:pt x="0" y="261"/>
                  </a:cubicBezTo>
                  <a:cubicBezTo>
                    <a:pt x="0" y="404"/>
                    <a:pt x="118" y="521"/>
                    <a:pt x="264" y="521"/>
                  </a:cubicBezTo>
                  <a:cubicBezTo>
                    <a:pt x="407" y="521"/>
                    <a:pt x="525" y="404"/>
                    <a:pt x="525" y="261"/>
                  </a:cubicBezTo>
                  <a:cubicBezTo>
                    <a:pt x="525" y="118"/>
                    <a:pt x="407" y="1"/>
                    <a:pt x="264" y="1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30"/>
            <p:cNvSpPr/>
            <p:nvPr/>
          </p:nvSpPr>
          <p:spPr>
            <a:xfrm>
              <a:off x="2837426" y="4082136"/>
              <a:ext cx="40640" cy="45136"/>
            </a:xfrm>
            <a:custGeom>
              <a:avLst/>
              <a:gdLst/>
              <a:ahLst/>
              <a:cxnLst/>
              <a:rect l="l" t="t" r="r" b="b"/>
              <a:pathLst>
                <a:path w="470" h="522" extrusionOk="0">
                  <a:moveTo>
                    <a:pt x="235" y="1"/>
                  </a:moveTo>
                  <a:cubicBezTo>
                    <a:pt x="107" y="1"/>
                    <a:pt x="1" y="118"/>
                    <a:pt x="1" y="261"/>
                  </a:cubicBezTo>
                  <a:cubicBezTo>
                    <a:pt x="1" y="408"/>
                    <a:pt x="107" y="521"/>
                    <a:pt x="235" y="521"/>
                  </a:cubicBezTo>
                  <a:cubicBezTo>
                    <a:pt x="367" y="521"/>
                    <a:pt x="470" y="408"/>
                    <a:pt x="470" y="261"/>
                  </a:cubicBezTo>
                  <a:cubicBezTo>
                    <a:pt x="470" y="118"/>
                    <a:pt x="367" y="1"/>
                    <a:pt x="235" y="1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59" name="Google Shape;1759;p30"/>
          <p:cNvSpPr/>
          <p:nvPr/>
        </p:nvSpPr>
        <p:spPr>
          <a:xfrm>
            <a:off x="1501200" y="3127175"/>
            <a:ext cx="716700" cy="716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0" name="Google Shape;1760;p30"/>
          <p:cNvSpPr/>
          <p:nvPr/>
        </p:nvSpPr>
        <p:spPr>
          <a:xfrm>
            <a:off x="5489575" y="3862275"/>
            <a:ext cx="716700" cy="716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1" name="Google Shape;1761;p30"/>
          <p:cNvSpPr/>
          <p:nvPr/>
        </p:nvSpPr>
        <p:spPr>
          <a:xfrm>
            <a:off x="6491900" y="3127175"/>
            <a:ext cx="716700" cy="716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2" name="Google Shape;1762;p30"/>
          <p:cNvSpPr/>
          <p:nvPr/>
        </p:nvSpPr>
        <p:spPr>
          <a:xfrm>
            <a:off x="8076850" y="2796400"/>
            <a:ext cx="716700" cy="716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Elementos multimedia en línea 1" title="CantaJuego - La Yenka">
            <a:hlinkClick r:id="" action="ppaction://media"/>
            <a:extLst>
              <a:ext uri="{FF2B5EF4-FFF2-40B4-BE49-F238E27FC236}">
                <a16:creationId xmlns:a16="http://schemas.microsoft.com/office/drawing/2014/main" id="{C09884C2-18A4-4088-9DF5-3BC5B7376A4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24039" y="285820"/>
            <a:ext cx="5628118" cy="3179887"/>
          </a:xfrm>
          <a:prstGeom prst="rect">
            <a:avLst/>
          </a:prstGeom>
        </p:spPr>
      </p:pic>
      <p:grpSp>
        <p:nvGrpSpPr>
          <p:cNvPr id="164" name="Google Shape;1637;p30">
            <a:extLst>
              <a:ext uri="{FF2B5EF4-FFF2-40B4-BE49-F238E27FC236}">
                <a16:creationId xmlns:a16="http://schemas.microsoft.com/office/drawing/2014/main" id="{50DF2682-08FC-46A1-8C61-5B5F0E67ADCC}"/>
              </a:ext>
            </a:extLst>
          </p:cNvPr>
          <p:cNvGrpSpPr/>
          <p:nvPr/>
        </p:nvGrpSpPr>
        <p:grpSpPr>
          <a:xfrm>
            <a:off x="-53348" y="4158543"/>
            <a:ext cx="1899733" cy="1035762"/>
            <a:chOff x="438974" y="3127185"/>
            <a:chExt cx="3733603" cy="1303069"/>
          </a:xfrm>
        </p:grpSpPr>
        <p:sp>
          <p:nvSpPr>
            <p:cNvPr id="165" name="Google Shape;1638;p30">
              <a:extLst>
                <a:ext uri="{FF2B5EF4-FFF2-40B4-BE49-F238E27FC236}">
                  <a16:creationId xmlns:a16="http://schemas.microsoft.com/office/drawing/2014/main" id="{C5134E3B-7A28-4275-AB04-9E63875C0BC0}"/>
                </a:ext>
              </a:extLst>
            </p:cNvPr>
            <p:cNvSpPr/>
            <p:nvPr/>
          </p:nvSpPr>
          <p:spPr>
            <a:xfrm>
              <a:off x="508408" y="3182351"/>
              <a:ext cx="3610537" cy="1032076"/>
            </a:xfrm>
            <a:custGeom>
              <a:avLst/>
              <a:gdLst/>
              <a:ahLst/>
              <a:cxnLst/>
              <a:rect l="l" t="t" r="r" b="b"/>
              <a:pathLst>
                <a:path w="41756" h="11936" extrusionOk="0">
                  <a:moveTo>
                    <a:pt x="1251" y="0"/>
                  </a:moveTo>
                  <a:cubicBezTo>
                    <a:pt x="562" y="0"/>
                    <a:pt x="1" y="561"/>
                    <a:pt x="1" y="1250"/>
                  </a:cubicBezTo>
                  <a:lnTo>
                    <a:pt x="1" y="11147"/>
                  </a:lnTo>
                  <a:cubicBezTo>
                    <a:pt x="1" y="11569"/>
                    <a:pt x="342" y="11914"/>
                    <a:pt x="763" y="11914"/>
                  </a:cubicBezTo>
                  <a:lnTo>
                    <a:pt x="8549" y="11917"/>
                  </a:lnTo>
                  <a:cubicBezTo>
                    <a:pt x="8688" y="11917"/>
                    <a:pt x="8806" y="11811"/>
                    <a:pt x="8817" y="11668"/>
                  </a:cubicBezTo>
                  <a:cubicBezTo>
                    <a:pt x="8952" y="10235"/>
                    <a:pt x="10158" y="9109"/>
                    <a:pt x="11628" y="9109"/>
                  </a:cubicBezTo>
                  <a:cubicBezTo>
                    <a:pt x="13102" y="9109"/>
                    <a:pt x="14311" y="10235"/>
                    <a:pt x="14443" y="11672"/>
                  </a:cubicBezTo>
                  <a:cubicBezTo>
                    <a:pt x="14454" y="11811"/>
                    <a:pt x="14572" y="11921"/>
                    <a:pt x="14711" y="11921"/>
                  </a:cubicBezTo>
                  <a:lnTo>
                    <a:pt x="31477" y="11928"/>
                  </a:lnTo>
                  <a:cubicBezTo>
                    <a:pt x="31617" y="11928"/>
                    <a:pt x="31734" y="11822"/>
                    <a:pt x="31745" y="11683"/>
                  </a:cubicBezTo>
                  <a:cubicBezTo>
                    <a:pt x="31873" y="10238"/>
                    <a:pt x="33087" y="9109"/>
                    <a:pt x="34560" y="9109"/>
                  </a:cubicBezTo>
                  <a:cubicBezTo>
                    <a:pt x="36037" y="9109"/>
                    <a:pt x="37247" y="10242"/>
                    <a:pt x="37375" y="11686"/>
                  </a:cubicBezTo>
                  <a:cubicBezTo>
                    <a:pt x="37386" y="11826"/>
                    <a:pt x="37504" y="11932"/>
                    <a:pt x="37643" y="11932"/>
                  </a:cubicBezTo>
                  <a:lnTo>
                    <a:pt x="40990" y="11936"/>
                  </a:lnTo>
                  <a:cubicBezTo>
                    <a:pt x="41411" y="11936"/>
                    <a:pt x="41756" y="11591"/>
                    <a:pt x="41756" y="11169"/>
                  </a:cubicBezTo>
                  <a:lnTo>
                    <a:pt x="41756" y="6525"/>
                  </a:lnTo>
                  <a:cubicBezTo>
                    <a:pt x="41756" y="5506"/>
                    <a:pt x="40931" y="4685"/>
                    <a:pt x="39916" y="4685"/>
                  </a:cubicBezTo>
                  <a:lnTo>
                    <a:pt x="34491" y="4494"/>
                  </a:lnTo>
                  <a:lnTo>
                    <a:pt x="34491" y="1232"/>
                  </a:lnTo>
                  <a:cubicBezTo>
                    <a:pt x="34491" y="550"/>
                    <a:pt x="33985" y="0"/>
                    <a:pt x="333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39;p30">
              <a:extLst>
                <a:ext uri="{FF2B5EF4-FFF2-40B4-BE49-F238E27FC236}">
                  <a16:creationId xmlns:a16="http://schemas.microsoft.com/office/drawing/2014/main" id="{F1F4D685-8118-4D11-96F7-9A3CFBE992D9}"/>
                </a:ext>
              </a:extLst>
            </p:cNvPr>
            <p:cNvSpPr/>
            <p:nvPr/>
          </p:nvSpPr>
          <p:spPr>
            <a:xfrm>
              <a:off x="3280835" y="3998522"/>
              <a:ext cx="431819" cy="431732"/>
            </a:xfrm>
            <a:custGeom>
              <a:avLst/>
              <a:gdLst/>
              <a:ahLst/>
              <a:cxnLst/>
              <a:rect l="l" t="t" r="r" b="b"/>
              <a:pathLst>
                <a:path w="4994" h="4993" extrusionOk="0">
                  <a:moveTo>
                    <a:pt x="2497" y="0"/>
                  </a:moveTo>
                  <a:cubicBezTo>
                    <a:pt x="1119" y="0"/>
                    <a:pt x="1" y="1118"/>
                    <a:pt x="1" y="2497"/>
                  </a:cubicBezTo>
                  <a:cubicBezTo>
                    <a:pt x="1" y="3875"/>
                    <a:pt x="1119" y="4993"/>
                    <a:pt x="2497" y="4993"/>
                  </a:cubicBezTo>
                  <a:cubicBezTo>
                    <a:pt x="3875" y="4993"/>
                    <a:pt x="4993" y="3875"/>
                    <a:pt x="4993" y="2497"/>
                  </a:cubicBezTo>
                  <a:cubicBezTo>
                    <a:pt x="4993" y="1118"/>
                    <a:pt x="3875" y="0"/>
                    <a:pt x="2497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40;p30">
              <a:extLst>
                <a:ext uri="{FF2B5EF4-FFF2-40B4-BE49-F238E27FC236}">
                  <a16:creationId xmlns:a16="http://schemas.microsoft.com/office/drawing/2014/main" id="{EC0DFBC8-7EF8-4015-B8CF-027A0E0FCF8E}"/>
                </a:ext>
              </a:extLst>
            </p:cNvPr>
            <p:cNvSpPr/>
            <p:nvPr/>
          </p:nvSpPr>
          <p:spPr>
            <a:xfrm>
              <a:off x="3354073" y="4071760"/>
              <a:ext cx="285343" cy="285343"/>
            </a:xfrm>
            <a:custGeom>
              <a:avLst/>
              <a:gdLst/>
              <a:ahLst/>
              <a:cxnLst/>
              <a:rect l="l" t="t" r="r" b="b"/>
              <a:pathLst>
                <a:path w="3300" h="3300" extrusionOk="0">
                  <a:moveTo>
                    <a:pt x="1650" y="0"/>
                  </a:moveTo>
                  <a:cubicBezTo>
                    <a:pt x="741" y="0"/>
                    <a:pt x="1" y="740"/>
                    <a:pt x="1" y="1650"/>
                  </a:cubicBezTo>
                  <a:cubicBezTo>
                    <a:pt x="1" y="2559"/>
                    <a:pt x="741" y="3299"/>
                    <a:pt x="1650" y="3299"/>
                  </a:cubicBezTo>
                  <a:cubicBezTo>
                    <a:pt x="2559" y="3299"/>
                    <a:pt x="3300" y="2559"/>
                    <a:pt x="3300" y="1650"/>
                  </a:cubicBezTo>
                  <a:cubicBezTo>
                    <a:pt x="3300" y="740"/>
                    <a:pt x="2559" y="0"/>
                    <a:pt x="165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41;p30">
              <a:extLst>
                <a:ext uri="{FF2B5EF4-FFF2-40B4-BE49-F238E27FC236}">
                  <a16:creationId xmlns:a16="http://schemas.microsoft.com/office/drawing/2014/main" id="{993232D9-12E1-4CC6-B6C2-0A46CB419327}"/>
                </a:ext>
              </a:extLst>
            </p:cNvPr>
            <p:cNvSpPr/>
            <p:nvPr/>
          </p:nvSpPr>
          <p:spPr>
            <a:xfrm>
              <a:off x="3383213" y="4100554"/>
              <a:ext cx="227064" cy="227323"/>
            </a:xfrm>
            <a:custGeom>
              <a:avLst/>
              <a:gdLst/>
              <a:ahLst/>
              <a:cxnLst/>
              <a:rect l="l" t="t" r="r" b="b"/>
              <a:pathLst>
                <a:path w="2626" h="2629" extrusionOk="0">
                  <a:moveTo>
                    <a:pt x="1313" y="1"/>
                  </a:moveTo>
                  <a:cubicBezTo>
                    <a:pt x="587" y="1"/>
                    <a:pt x="1" y="591"/>
                    <a:pt x="1" y="1317"/>
                  </a:cubicBezTo>
                  <a:cubicBezTo>
                    <a:pt x="1" y="2042"/>
                    <a:pt x="587" y="2629"/>
                    <a:pt x="1313" y="2629"/>
                  </a:cubicBezTo>
                  <a:cubicBezTo>
                    <a:pt x="2039" y="2629"/>
                    <a:pt x="2625" y="2042"/>
                    <a:pt x="2625" y="1317"/>
                  </a:cubicBezTo>
                  <a:cubicBezTo>
                    <a:pt x="2625" y="591"/>
                    <a:pt x="2039" y="1"/>
                    <a:pt x="1313" y="1"/>
                  </a:cubicBezTo>
                  <a:close/>
                </a:path>
              </a:pathLst>
            </a:custGeom>
            <a:solidFill>
              <a:srgbClr val="727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42;p30">
              <a:extLst>
                <a:ext uri="{FF2B5EF4-FFF2-40B4-BE49-F238E27FC236}">
                  <a16:creationId xmlns:a16="http://schemas.microsoft.com/office/drawing/2014/main" id="{1C1F0BCC-DE73-4916-A60D-F330608A9A0A}"/>
                </a:ext>
              </a:extLst>
            </p:cNvPr>
            <p:cNvSpPr/>
            <p:nvPr/>
          </p:nvSpPr>
          <p:spPr>
            <a:xfrm>
              <a:off x="3452387" y="4169988"/>
              <a:ext cx="88802" cy="88802"/>
            </a:xfrm>
            <a:custGeom>
              <a:avLst/>
              <a:gdLst/>
              <a:ahLst/>
              <a:cxnLst/>
              <a:rect l="l" t="t" r="r" b="b"/>
              <a:pathLst>
                <a:path w="1027" h="1027" extrusionOk="0">
                  <a:moveTo>
                    <a:pt x="513" y="0"/>
                  </a:moveTo>
                  <a:cubicBezTo>
                    <a:pt x="231" y="0"/>
                    <a:pt x="0" y="231"/>
                    <a:pt x="0" y="514"/>
                  </a:cubicBezTo>
                  <a:cubicBezTo>
                    <a:pt x="0" y="796"/>
                    <a:pt x="231" y="1027"/>
                    <a:pt x="513" y="1027"/>
                  </a:cubicBezTo>
                  <a:cubicBezTo>
                    <a:pt x="795" y="1027"/>
                    <a:pt x="1026" y="796"/>
                    <a:pt x="1026" y="514"/>
                  </a:cubicBezTo>
                  <a:cubicBezTo>
                    <a:pt x="1026" y="231"/>
                    <a:pt x="795" y="0"/>
                    <a:pt x="513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643;p30">
              <a:extLst>
                <a:ext uri="{FF2B5EF4-FFF2-40B4-BE49-F238E27FC236}">
                  <a16:creationId xmlns:a16="http://schemas.microsoft.com/office/drawing/2014/main" id="{769FB4D8-B407-4D0C-B9C0-D47771EB724D}"/>
                </a:ext>
              </a:extLst>
            </p:cNvPr>
            <p:cNvSpPr/>
            <p:nvPr/>
          </p:nvSpPr>
          <p:spPr>
            <a:xfrm>
              <a:off x="3477031" y="4118280"/>
              <a:ext cx="38824" cy="38478"/>
            </a:xfrm>
            <a:custGeom>
              <a:avLst/>
              <a:gdLst/>
              <a:ahLst/>
              <a:cxnLst/>
              <a:rect l="l" t="t" r="r" b="b"/>
              <a:pathLst>
                <a:path w="449" h="445" extrusionOk="0">
                  <a:moveTo>
                    <a:pt x="225" y="1"/>
                  </a:moveTo>
                  <a:cubicBezTo>
                    <a:pt x="104" y="1"/>
                    <a:pt x="1" y="100"/>
                    <a:pt x="1" y="224"/>
                  </a:cubicBezTo>
                  <a:cubicBezTo>
                    <a:pt x="1" y="345"/>
                    <a:pt x="104" y="444"/>
                    <a:pt x="225" y="444"/>
                  </a:cubicBezTo>
                  <a:cubicBezTo>
                    <a:pt x="345" y="444"/>
                    <a:pt x="448" y="345"/>
                    <a:pt x="448" y="224"/>
                  </a:cubicBezTo>
                  <a:cubicBezTo>
                    <a:pt x="448" y="100"/>
                    <a:pt x="345" y="1"/>
                    <a:pt x="225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644;p30">
              <a:extLst>
                <a:ext uri="{FF2B5EF4-FFF2-40B4-BE49-F238E27FC236}">
                  <a16:creationId xmlns:a16="http://schemas.microsoft.com/office/drawing/2014/main" id="{2412BE15-0E48-491E-B99B-2A48FF80FE79}"/>
                </a:ext>
              </a:extLst>
            </p:cNvPr>
            <p:cNvSpPr/>
            <p:nvPr/>
          </p:nvSpPr>
          <p:spPr>
            <a:xfrm>
              <a:off x="3477031" y="4272020"/>
              <a:ext cx="38824" cy="38478"/>
            </a:xfrm>
            <a:custGeom>
              <a:avLst/>
              <a:gdLst/>
              <a:ahLst/>
              <a:cxnLst/>
              <a:rect l="l" t="t" r="r" b="b"/>
              <a:pathLst>
                <a:path w="449" h="445" extrusionOk="0">
                  <a:moveTo>
                    <a:pt x="225" y="1"/>
                  </a:moveTo>
                  <a:cubicBezTo>
                    <a:pt x="104" y="1"/>
                    <a:pt x="1" y="100"/>
                    <a:pt x="1" y="221"/>
                  </a:cubicBezTo>
                  <a:cubicBezTo>
                    <a:pt x="1" y="345"/>
                    <a:pt x="104" y="444"/>
                    <a:pt x="225" y="444"/>
                  </a:cubicBezTo>
                  <a:cubicBezTo>
                    <a:pt x="345" y="444"/>
                    <a:pt x="448" y="345"/>
                    <a:pt x="448" y="221"/>
                  </a:cubicBezTo>
                  <a:cubicBezTo>
                    <a:pt x="448" y="100"/>
                    <a:pt x="345" y="1"/>
                    <a:pt x="225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645;p30">
              <a:extLst>
                <a:ext uri="{FF2B5EF4-FFF2-40B4-BE49-F238E27FC236}">
                  <a16:creationId xmlns:a16="http://schemas.microsoft.com/office/drawing/2014/main" id="{08096E94-A6ED-4805-9BF1-66BE30907DAB}"/>
                </a:ext>
              </a:extLst>
            </p:cNvPr>
            <p:cNvSpPr/>
            <p:nvPr/>
          </p:nvSpPr>
          <p:spPr>
            <a:xfrm>
              <a:off x="3400334" y="4194977"/>
              <a:ext cx="38478" cy="38824"/>
            </a:xfrm>
            <a:custGeom>
              <a:avLst/>
              <a:gdLst/>
              <a:ahLst/>
              <a:cxnLst/>
              <a:rect l="l" t="t" r="r" b="b"/>
              <a:pathLst>
                <a:path w="445" h="449" extrusionOk="0">
                  <a:moveTo>
                    <a:pt x="224" y="1"/>
                  </a:moveTo>
                  <a:cubicBezTo>
                    <a:pt x="100" y="1"/>
                    <a:pt x="1" y="104"/>
                    <a:pt x="1" y="225"/>
                  </a:cubicBezTo>
                  <a:cubicBezTo>
                    <a:pt x="1" y="345"/>
                    <a:pt x="100" y="448"/>
                    <a:pt x="224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4"/>
                    <a:pt x="345" y="1"/>
                    <a:pt x="224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646;p30">
              <a:extLst>
                <a:ext uri="{FF2B5EF4-FFF2-40B4-BE49-F238E27FC236}">
                  <a16:creationId xmlns:a16="http://schemas.microsoft.com/office/drawing/2014/main" id="{EBCC484F-9C15-4D9E-B053-757B058D0FB1}"/>
                </a:ext>
              </a:extLst>
            </p:cNvPr>
            <p:cNvSpPr/>
            <p:nvPr/>
          </p:nvSpPr>
          <p:spPr>
            <a:xfrm>
              <a:off x="3554420" y="4194977"/>
              <a:ext cx="38737" cy="38824"/>
            </a:xfrm>
            <a:custGeom>
              <a:avLst/>
              <a:gdLst/>
              <a:ahLst/>
              <a:cxnLst/>
              <a:rect l="l" t="t" r="r" b="b"/>
              <a:pathLst>
                <a:path w="448" h="449" extrusionOk="0">
                  <a:moveTo>
                    <a:pt x="224" y="1"/>
                  </a:moveTo>
                  <a:cubicBezTo>
                    <a:pt x="103" y="1"/>
                    <a:pt x="0" y="100"/>
                    <a:pt x="0" y="225"/>
                  </a:cubicBezTo>
                  <a:cubicBezTo>
                    <a:pt x="0" y="345"/>
                    <a:pt x="103" y="448"/>
                    <a:pt x="224" y="448"/>
                  </a:cubicBezTo>
                  <a:cubicBezTo>
                    <a:pt x="349" y="448"/>
                    <a:pt x="448" y="345"/>
                    <a:pt x="448" y="225"/>
                  </a:cubicBezTo>
                  <a:cubicBezTo>
                    <a:pt x="448" y="100"/>
                    <a:pt x="349" y="1"/>
                    <a:pt x="224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647;p30">
              <a:extLst>
                <a:ext uri="{FF2B5EF4-FFF2-40B4-BE49-F238E27FC236}">
                  <a16:creationId xmlns:a16="http://schemas.microsoft.com/office/drawing/2014/main" id="{D060ED77-1A4E-4376-BD69-000EDA7C3F4F}"/>
                </a:ext>
              </a:extLst>
            </p:cNvPr>
            <p:cNvSpPr/>
            <p:nvPr/>
          </p:nvSpPr>
          <p:spPr>
            <a:xfrm>
              <a:off x="3529690" y="4140848"/>
              <a:ext cx="40294" cy="38392"/>
            </a:xfrm>
            <a:custGeom>
              <a:avLst/>
              <a:gdLst/>
              <a:ahLst/>
              <a:cxnLst/>
              <a:rect l="l" t="t" r="r" b="b"/>
              <a:pathLst>
                <a:path w="466" h="444" extrusionOk="0">
                  <a:moveTo>
                    <a:pt x="244" y="0"/>
                  </a:moveTo>
                  <a:cubicBezTo>
                    <a:pt x="186" y="0"/>
                    <a:pt x="129" y="22"/>
                    <a:pt x="85" y="66"/>
                  </a:cubicBezTo>
                  <a:cubicBezTo>
                    <a:pt x="0" y="150"/>
                    <a:pt x="0" y="293"/>
                    <a:pt x="85" y="381"/>
                  </a:cubicBezTo>
                  <a:cubicBezTo>
                    <a:pt x="129" y="422"/>
                    <a:pt x="187" y="444"/>
                    <a:pt x="242" y="444"/>
                  </a:cubicBezTo>
                  <a:cubicBezTo>
                    <a:pt x="301" y="444"/>
                    <a:pt x="356" y="422"/>
                    <a:pt x="400" y="381"/>
                  </a:cubicBezTo>
                  <a:cubicBezTo>
                    <a:pt x="444" y="337"/>
                    <a:pt x="466" y="282"/>
                    <a:pt x="466" y="224"/>
                  </a:cubicBezTo>
                  <a:cubicBezTo>
                    <a:pt x="466" y="165"/>
                    <a:pt x="444" y="106"/>
                    <a:pt x="400" y="66"/>
                  </a:cubicBezTo>
                  <a:cubicBezTo>
                    <a:pt x="358" y="22"/>
                    <a:pt x="301" y="0"/>
                    <a:pt x="244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648;p30">
              <a:extLst>
                <a:ext uri="{FF2B5EF4-FFF2-40B4-BE49-F238E27FC236}">
                  <a16:creationId xmlns:a16="http://schemas.microsoft.com/office/drawing/2014/main" id="{21940E2D-2393-4049-95E2-D0D8E6F646AD}"/>
                </a:ext>
              </a:extLst>
            </p:cNvPr>
            <p:cNvSpPr/>
            <p:nvPr/>
          </p:nvSpPr>
          <p:spPr>
            <a:xfrm>
              <a:off x="3420999" y="4249452"/>
              <a:ext cx="42196" cy="38478"/>
            </a:xfrm>
            <a:custGeom>
              <a:avLst/>
              <a:gdLst/>
              <a:ahLst/>
              <a:cxnLst/>
              <a:rect l="l" t="t" r="r" b="b"/>
              <a:pathLst>
                <a:path w="488" h="445" extrusionOk="0">
                  <a:moveTo>
                    <a:pt x="246" y="0"/>
                  </a:moveTo>
                  <a:cubicBezTo>
                    <a:pt x="189" y="0"/>
                    <a:pt x="132" y="22"/>
                    <a:pt x="88" y="64"/>
                  </a:cubicBezTo>
                  <a:cubicBezTo>
                    <a:pt x="0" y="152"/>
                    <a:pt x="0" y="291"/>
                    <a:pt x="88" y="379"/>
                  </a:cubicBezTo>
                  <a:cubicBezTo>
                    <a:pt x="132" y="423"/>
                    <a:pt x="187" y="445"/>
                    <a:pt x="246" y="445"/>
                  </a:cubicBezTo>
                  <a:cubicBezTo>
                    <a:pt x="301" y="445"/>
                    <a:pt x="359" y="423"/>
                    <a:pt x="403" y="379"/>
                  </a:cubicBezTo>
                  <a:cubicBezTo>
                    <a:pt x="488" y="291"/>
                    <a:pt x="488" y="152"/>
                    <a:pt x="403" y="64"/>
                  </a:cubicBezTo>
                  <a:cubicBezTo>
                    <a:pt x="359" y="22"/>
                    <a:pt x="303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649;p30">
              <a:extLst>
                <a:ext uri="{FF2B5EF4-FFF2-40B4-BE49-F238E27FC236}">
                  <a16:creationId xmlns:a16="http://schemas.microsoft.com/office/drawing/2014/main" id="{97FBC632-CE3A-4DA5-B160-D17474A27616}"/>
                </a:ext>
              </a:extLst>
            </p:cNvPr>
            <p:cNvSpPr/>
            <p:nvPr/>
          </p:nvSpPr>
          <p:spPr>
            <a:xfrm>
              <a:off x="3420999" y="4140848"/>
              <a:ext cx="42196" cy="38392"/>
            </a:xfrm>
            <a:custGeom>
              <a:avLst/>
              <a:gdLst/>
              <a:ahLst/>
              <a:cxnLst/>
              <a:rect l="l" t="t" r="r" b="b"/>
              <a:pathLst>
                <a:path w="488" h="444" extrusionOk="0">
                  <a:moveTo>
                    <a:pt x="246" y="0"/>
                  </a:moveTo>
                  <a:cubicBezTo>
                    <a:pt x="189" y="0"/>
                    <a:pt x="132" y="22"/>
                    <a:pt x="88" y="66"/>
                  </a:cubicBezTo>
                  <a:cubicBezTo>
                    <a:pt x="0" y="150"/>
                    <a:pt x="0" y="293"/>
                    <a:pt x="88" y="381"/>
                  </a:cubicBezTo>
                  <a:cubicBezTo>
                    <a:pt x="132" y="422"/>
                    <a:pt x="187" y="444"/>
                    <a:pt x="246" y="444"/>
                  </a:cubicBezTo>
                  <a:cubicBezTo>
                    <a:pt x="301" y="444"/>
                    <a:pt x="359" y="422"/>
                    <a:pt x="403" y="381"/>
                  </a:cubicBezTo>
                  <a:cubicBezTo>
                    <a:pt x="488" y="293"/>
                    <a:pt x="488" y="150"/>
                    <a:pt x="403" y="66"/>
                  </a:cubicBezTo>
                  <a:cubicBezTo>
                    <a:pt x="359" y="22"/>
                    <a:pt x="303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650;p30">
              <a:extLst>
                <a:ext uri="{FF2B5EF4-FFF2-40B4-BE49-F238E27FC236}">
                  <a16:creationId xmlns:a16="http://schemas.microsoft.com/office/drawing/2014/main" id="{0327C4D2-1D98-463A-B3E9-D8ED9B8D77A7}"/>
                </a:ext>
              </a:extLst>
            </p:cNvPr>
            <p:cNvSpPr/>
            <p:nvPr/>
          </p:nvSpPr>
          <p:spPr>
            <a:xfrm>
              <a:off x="3530036" y="4249538"/>
              <a:ext cx="42196" cy="38737"/>
            </a:xfrm>
            <a:custGeom>
              <a:avLst/>
              <a:gdLst/>
              <a:ahLst/>
              <a:cxnLst/>
              <a:rect l="l" t="t" r="r" b="b"/>
              <a:pathLst>
                <a:path w="488" h="448" extrusionOk="0">
                  <a:moveTo>
                    <a:pt x="246" y="0"/>
                  </a:moveTo>
                  <a:cubicBezTo>
                    <a:pt x="189" y="0"/>
                    <a:pt x="132" y="22"/>
                    <a:pt x="88" y="66"/>
                  </a:cubicBezTo>
                  <a:cubicBezTo>
                    <a:pt x="0" y="154"/>
                    <a:pt x="0" y="294"/>
                    <a:pt x="88" y="382"/>
                  </a:cubicBezTo>
                  <a:cubicBezTo>
                    <a:pt x="132" y="426"/>
                    <a:pt x="187" y="448"/>
                    <a:pt x="246" y="448"/>
                  </a:cubicBezTo>
                  <a:cubicBezTo>
                    <a:pt x="301" y="448"/>
                    <a:pt x="359" y="426"/>
                    <a:pt x="403" y="382"/>
                  </a:cubicBezTo>
                  <a:cubicBezTo>
                    <a:pt x="488" y="294"/>
                    <a:pt x="488" y="154"/>
                    <a:pt x="403" y="66"/>
                  </a:cubicBezTo>
                  <a:cubicBezTo>
                    <a:pt x="359" y="22"/>
                    <a:pt x="302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651;p30">
              <a:extLst>
                <a:ext uri="{FF2B5EF4-FFF2-40B4-BE49-F238E27FC236}">
                  <a16:creationId xmlns:a16="http://schemas.microsoft.com/office/drawing/2014/main" id="{7712DE9A-F833-489F-B0A1-C0F1B53299A5}"/>
                </a:ext>
              </a:extLst>
            </p:cNvPr>
            <p:cNvSpPr/>
            <p:nvPr/>
          </p:nvSpPr>
          <p:spPr>
            <a:xfrm>
              <a:off x="1298294" y="3998522"/>
              <a:ext cx="431473" cy="431732"/>
            </a:xfrm>
            <a:custGeom>
              <a:avLst/>
              <a:gdLst/>
              <a:ahLst/>
              <a:cxnLst/>
              <a:rect l="l" t="t" r="r" b="b"/>
              <a:pathLst>
                <a:path w="4990" h="4993" extrusionOk="0">
                  <a:moveTo>
                    <a:pt x="2493" y="0"/>
                  </a:moveTo>
                  <a:cubicBezTo>
                    <a:pt x="1115" y="0"/>
                    <a:pt x="0" y="1118"/>
                    <a:pt x="0" y="2497"/>
                  </a:cubicBezTo>
                  <a:cubicBezTo>
                    <a:pt x="0" y="3875"/>
                    <a:pt x="1115" y="4993"/>
                    <a:pt x="2493" y="4993"/>
                  </a:cubicBezTo>
                  <a:cubicBezTo>
                    <a:pt x="3871" y="4993"/>
                    <a:pt x="4989" y="3875"/>
                    <a:pt x="4989" y="2497"/>
                  </a:cubicBezTo>
                  <a:cubicBezTo>
                    <a:pt x="4989" y="1118"/>
                    <a:pt x="3871" y="0"/>
                    <a:pt x="249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652;p30">
              <a:extLst>
                <a:ext uri="{FF2B5EF4-FFF2-40B4-BE49-F238E27FC236}">
                  <a16:creationId xmlns:a16="http://schemas.microsoft.com/office/drawing/2014/main" id="{FE47D7EA-B42E-4D25-B3C5-D86B2E0CA96A}"/>
                </a:ext>
              </a:extLst>
            </p:cNvPr>
            <p:cNvSpPr/>
            <p:nvPr/>
          </p:nvSpPr>
          <p:spPr>
            <a:xfrm>
              <a:off x="1371532" y="4071760"/>
              <a:ext cx="284997" cy="285343"/>
            </a:xfrm>
            <a:custGeom>
              <a:avLst/>
              <a:gdLst/>
              <a:ahLst/>
              <a:cxnLst/>
              <a:rect l="l" t="t" r="r" b="b"/>
              <a:pathLst>
                <a:path w="3296" h="3300" extrusionOk="0">
                  <a:moveTo>
                    <a:pt x="1646" y="0"/>
                  </a:moveTo>
                  <a:cubicBezTo>
                    <a:pt x="737" y="0"/>
                    <a:pt x="0" y="740"/>
                    <a:pt x="0" y="1650"/>
                  </a:cubicBezTo>
                  <a:cubicBezTo>
                    <a:pt x="0" y="2559"/>
                    <a:pt x="737" y="3299"/>
                    <a:pt x="1646" y="3299"/>
                  </a:cubicBezTo>
                  <a:cubicBezTo>
                    <a:pt x="2559" y="3299"/>
                    <a:pt x="3296" y="2559"/>
                    <a:pt x="3296" y="1650"/>
                  </a:cubicBezTo>
                  <a:cubicBezTo>
                    <a:pt x="3296" y="740"/>
                    <a:pt x="2559" y="0"/>
                    <a:pt x="1646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653;p30">
              <a:extLst>
                <a:ext uri="{FF2B5EF4-FFF2-40B4-BE49-F238E27FC236}">
                  <a16:creationId xmlns:a16="http://schemas.microsoft.com/office/drawing/2014/main" id="{F26637F7-7FDF-43F8-A556-D19A3F4AB331}"/>
                </a:ext>
              </a:extLst>
            </p:cNvPr>
            <p:cNvSpPr/>
            <p:nvPr/>
          </p:nvSpPr>
          <p:spPr>
            <a:xfrm>
              <a:off x="1400326" y="4100554"/>
              <a:ext cx="227323" cy="227323"/>
            </a:xfrm>
            <a:custGeom>
              <a:avLst/>
              <a:gdLst/>
              <a:ahLst/>
              <a:cxnLst/>
              <a:rect l="l" t="t" r="r" b="b"/>
              <a:pathLst>
                <a:path w="2629" h="2629" extrusionOk="0">
                  <a:moveTo>
                    <a:pt x="1313" y="1"/>
                  </a:moveTo>
                  <a:cubicBezTo>
                    <a:pt x="587" y="1"/>
                    <a:pt x="1" y="591"/>
                    <a:pt x="1" y="1317"/>
                  </a:cubicBezTo>
                  <a:cubicBezTo>
                    <a:pt x="1" y="2042"/>
                    <a:pt x="587" y="2629"/>
                    <a:pt x="1313" y="2629"/>
                  </a:cubicBezTo>
                  <a:cubicBezTo>
                    <a:pt x="2039" y="2629"/>
                    <a:pt x="2629" y="2042"/>
                    <a:pt x="2629" y="1317"/>
                  </a:cubicBezTo>
                  <a:cubicBezTo>
                    <a:pt x="2629" y="591"/>
                    <a:pt x="2039" y="1"/>
                    <a:pt x="1313" y="1"/>
                  </a:cubicBezTo>
                  <a:close/>
                </a:path>
              </a:pathLst>
            </a:custGeom>
            <a:solidFill>
              <a:srgbClr val="727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654;p30">
              <a:extLst>
                <a:ext uri="{FF2B5EF4-FFF2-40B4-BE49-F238E27FC236}">
                  <a16:creationId xmlns:a16="http://schemas.microsoft.com/office/drawing/2014/main" id="{24E6D3C6-8017-401C-BA57-0C5D933135CE}"/>
                </a:ext>
              </a:extLst>
            </p:cNvPr>
            <p:cNvSpPr/>
            <p:nvPr/>
          </p:nvSpPr>
          <p:spPr>
            <a:xfrm>
              <a:off x="1469760" y="4169988"/>
              <a:ext cx="88543" cy="88802"/>
            </a:xfrm>
            <a:custGeom>
              <a:avLst/>
              <a:gdLst/>
              <a:ahLst/>
              <a:cxnLst/>
              <a:rect l="l" t="t" r="r" b="b"/>
              <a:pathLst>
                <a:path w="1024" h="1027" extrusionOk="0">
                  <a:moveTo>
                    <a:pt x="510" y="0"/>
                  </a:moveTo>
                  <a:cubicBezTo>
                    <a:pt x="228" y="0"/>
                    <a:pt x="1" y="231"/>
                    <a:pt x="1" y="514"/>
                  </a:cubicBezTo>
                  <a:cubicBezTo>
                    <a:pt x="1" y="796"/>
                    <a:pt x="228" y="1027"/>
                    <a:pt x="510" y="1027"/>
                  </a:cubicBezTo>
                  <a:cubicBezTo>
                    <a:pt x="796" y="1027"/>
                    <a:pt x="1023" y="796"/>
                    <a:pt x="1023" y="514"/>
                  </a:cubicBezTo>
                  <a:cubicBezTo>
                    <a:pt x="1023" y="231"/>
                    <a:pt x="796" y="0"/>
                    <a:pt x="51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655;p30">
              <a:extLst>
                <a:ext uri="{FF2B5EF4-FFF2-40B4-BE49-F238E27FC236}">
                  <a16:creationId xmlns:a16="http://schemas.microsoft.com/office/drawing/2014/main" id="{4BA9182C-EC0F-403D-98E4-6C4D9F421A35}"/>
                </a:ext>
              </a:extLst>
            </p:cNvPr>
            <p:cNvSpPr/>
            <p:nvPr/>
          </p:nvSpPr>
          <p:spPr>
            <a:xfrm>
              <a:off x="1494490" y="4118280"/>
              <a:ext cx="38392" cy="38478"/>
            </a:xfrm>
            <a:custGeom>
              <a:avLst/>
              <a:gdLst/>
              <a:ahLst/>
              <a:cxnLst/>
              <a:rect l="l" t="t" r="r" b="b"/>
              <a:pathLst>
                <a:path w="444" h="445" extrusionOk="0">
                  <a:moveTo>
                    <a:pt x="220" y="1"/>
                  </a:moveTo>
                  <a:cubicBezTo>
                    <a:pt x="99" y="1"/>
                    <a:pt x="0" y="100"/>
                    <a:pt x="0" y="224"/>
                  </a:cubicBezTo>
                  <a:cubicBezTo>
                    <a:pt x="0" y="345"/>
                    <a:pt x="99" y="444"/>
                    <a:pt x="220" y="444"/>
                  </a:cubicBezTo>
                  <a:cubicBezTo>
                    <a:pt x="345" y="444"/>
                    <a:pt x="444" y="345"/>
                    <a:pt x="444" y="224"/>
                  </a:cubicBezTo>
                  <a:cubicBezTo>
                    <a:pt x="444" y="100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656;p30">
              <a:extLst>
                <a:ext uri="{FF2B5EF4-FFF2-40B4-BE49-F238E27FC236}">
                  <a16:creationId xmlns:a16="http://schemas.microsoft.com/office/drawing/2014/main" id="{097B4C12-C098-4847-9874-D577CE291195}"/>
                </a:ext>
              </a:extLst>
            </p:cNvPr>
            <p:cNvSpPr/>
            <p:nvPr/>
          </p:nvSpPr>
          <p:spPr>
            <a:xfrm>
              <a:off x="1494490" y="4272020"/>
              <a:ext cx="38392" cy="38478"/>
            </a:xfrm>
            <a:custGeom>
              <a:avLst/>
              <a:gdLst/>
              <a:ahLst/>
              <a:cxnLst/>
              <a:rect l="l" t="t" r="r" b="b"/>
              <a:pathLst>
                <a:path w="444" h="445" extrusionOk="0">
                  <a:moveTo>
                    <a:pt x="220" y="1"/>
                  </a:moveTo>
                  <a:cubicBezTo>
                    <a:pt x="99" y="1"/>
                    <a:pt x="0" y="100"/>
                    <a:pt x="0" y="221"/>
                  </a:cubicBezTo>
                  <a:cubicBezTo>
                    <a:pt x="0" y="345"/>
                    <a:pt x="99" y="444"/>
                    <a:pt x="220" y="444"/>
                  </a:cubicBezTo>
                  <a:cubicBezTo>
                    <a:pt x="345" y="444"/>
                    <a:pt x="444" y="345"/>
                    <a:pt x="444" y="221"/>
                  </a:cubicBezTo>
                  <a:cubicBezTo>
                    <a:pt x="444" y="100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657;p30">
              <a:extLst>
                <a:ext uri="{FF2B5EF4-FFF2-40B4-BE49-F238E27FC236}">
                  <a16:creationId xmlns:a16="http://schemas.microsoft.com/office/drawing/2014/main" id="{E3DBFADA-9391-4E4E-8CDC-A9D262B02CD3}"/>
                </a:ext>
              </a:extLst>
            </p:cNvPr>
            <p:cNvSpPr/>
            <p:nvPr/>
          </p:nvSpPr>
          <p:spPr>
            <a:xfrm>
              <a:off x="1417793" y="4194977"/>
              <a:ext cx="38392" cy="38824"/>
            </a:xfrm>
            <a:custGeom>
              <a:avLst/>
              <a:gdLst/>
              <a:ahLst/>
              <a:cxnLst/>
              <a:rect l="l" t="t" r="r" b="b"/>
              <a:pathLst>
                <a:path w="444" h="449" extrusionOk="0">
                  <a:moveTo>
                    <a:pt x="220" y="1"/>
                  </a:moveTo>
                  <a:cubicBezTo>
                    <a:pt x="99" y="1"/>
                    <a:pt x="0" y="104"/>
                    <a:pt x="0" y="225"/>
                  </a:cubicBezTo>
                  <a:cubicBezTo>
                    <a:pt x="0" y="345"/>
                    <a:pt x="99" y="448"/>
                    <a:pt x="220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4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658;p30">
              <a:extLst>
                <a:ext uri="{FF2B5EF4-FFF2-40B4-BE49-F238E27FC236}">
                  <a16:creationId xmlns:a16="http://schemas.microsoft.com/office/drawing/2014/main" id="{A862824C-A60B-418B-8F99-7A9A4DAA5B4E}"/>
                </a:ext>
              </a:extLst>
            </p:cNvPr>
            <p:cNvSpPr/>
            <p:nvPr/>
          </p:nvSpPr>
          <p:spPr>
            <a:xfrm>
              <a:off x="1571793" y="4194977"/>
              <a:ext cx="38478" cy="38824"/>
            </a:xfrm>
            <a:custGeom>
              <a:avLst/>
              <a:gdLst/>
              <a:ahLst/>
              <a:cxnLst/>
              <a:rect l="l" t="t" r="r" b="b"/>
              <a:pathLst>
                <a:path w="445" h="449" extrusionOk="0">
                  <a:moveTo>
                    <a:pt x="221" y="1"/>
                  </a:moveTo>
                  <a:cubicBezTo>
                    <a:pt x="100" y="1"/>
                    <a:pt x="1" y="100"/>
                    <a:pt x="1" y="225"/>
                  </a:cubicBezTo>
                  <a:cubicBezTo>
                    <a:pt x="1" y="345"/>
                    <a:pt x="100" y="448"/>
                    <a:pt x="221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0"/>
                    <a:pt x="345" y="1"/>
                    <a:pt x="221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659;p30">
              <a:extLst>
                <a:ext uri="{FF2B5EF4-FFF2-40B4-BE49-F238E27FC236}">
                  <a16:creationId xmlns:a16="http://schemas.microsoft.com/office/drawing/2014/main" id="{E464807D-6E7A-419E-9DDC-AEA1F53C6CBC}"/>
                </a:ext>
              </a:extLst>
            </p:cNvPr>
            <p:cNvSpPr/>
            <p:nvPr/>
          </p:nvSpPr>
          <p:spPr>
            <a:xfrm>
              <a:off x="1546803" y="4140848"/>
              <a:ext cx="40294" cy="38392"/>
            </a:xfrm>
            <a:custGeom>
              <a:avLst/>
              <a:gdLst/>
              <a:ahLst/>
              <a:cxnLst/>
              <a:rect l="l" t="t" r="r" b="b"/>
              <a:pathLst>
                <a:path w="466" h="444" extrusionOk="0">
                  <a:moveTo>
                    <a:pt x="245" y="0"/>
                  </a:moveTo>
                  <a:cubicBezTo>
                    <a:pt x="187" y="0"/>
                    <a:pt x="130" y="22"/>
                    <a:pt x="88" y="66"/>
                  </a:cubicBezTo>
                  <a:cubicBezTo>
                    <a:pt x="0" y="150"/>
                    <a:pt x="0" y="293"/>
                    <a:pt x="88" y="381"/>
                  </a:cubicBezTo>
                  <a:cubicBezTo>
                    <a:pt x="132" y="422"/>
                    <a:pt x="187" y="444"/>
                    <a:pt x="246" y="444"/>
                  </a:cubicBezTo>
                  <a:cubicBezTo>
                    <a:pt x="301" y="444"/>
                    <a:pt x="360" y="422"/>
                    <a:pt x="403" y="381"/>
                  </a:cubicBezTo>
                  <a:cubicBezTo>
                    <a:pt x="444" y="337"/>
                    <a:pt x="466" y="282"/>
                    <a:pt x="466" y="224"/>
                  </a:cubicBezTo>
                  <a:cubicBezTo>
                    <a:pt x="466" y="165"/>
                    <a:pt x="444" y="106"/>
                    <a:pt x="403" y="66"/>
                  </a:cubicBezTo>
                  <a:cubicBezTo>
                    <a:pt x="360" y="22"/>
                    <a:pt x="302" y="0"/>
                    <a:pt x="245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660;p30">
              <a:extLst>
                <a:ext uri="{FF2B5EF4-FFF2-40B4-BE49-F238E27FC236}">
                  <a16:creationId xmlns:a16="http://schemas.microsoft.com/office/drawing/2014/main" id="{4FEC145C-9935-4898-BF0D-23C556886F87}"/>
                </a:ext>
              </a:extLst>
            </p:cNvPr>
            <p:cNvSpPr/>
            <p:nvPr/>
          </p:nvSpPr>
          <p:spPr>
            <a:xfrm>
              <a:off x="1438372" y="4249452"/>
              <a:ext cx="42283" cy="38478"/>
            </a:xfrm>
            <a:custGeom>
              <a:avLst/>
              <a:gdLst/>
              <a:ahLst/>
              <a:cxnLst/>
              <a:rect l="l" t="t" r="r" b="b"/>
              <a:pathLst>
                <a:path w="489" h="445" extrusionOk="0">
                  <a:moveTo>
                    <a:pt x="243" y="0"/>
                  </a:moveTo>
                  <a:cubicBezTo>
                    <a:pt x="186" y="0"/>
                    <a:pt x="129" y="22"/>
                    <a:pt x="85" y="64"/>
                  </a:cubicBezTo>
                  <a:cubicBezTo>
                    <a:pt x="1" y="152"/>
                    <a:pt x="1" y="291"/>
                    <a:pt x="85" y="379"/>
                  </a:cubicBezTo>
                  <a:cubicBezTo>
                    <a:pt x="129" y="423"/>
                    <a:pt x="188" y="445"/>
                    <a:pt x="243" y="445"/>
                  </a:cubicBezTo>
                  <a:cubicBezTo>
                    <a:pt x="301" y="445"/>
                    <a:pt x="356" y="423"/>
                    <a:pt x="400" y="379"/>
                  </a:cubicBezTo>
                  <a:cubicBezTo>
                    <a:pt x="488" y="291"/>
                    <a:pt x="488" y="152"/>
                    <a:pt x="400" y="64"/>
                  </a:cubicBezTo>
                  <a:cubicBezTo>
                    <a:pt x="356" y="22"/>
                    <a:pt x="299" y="0"/>
                    <a:pt x="24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661;p30">
              <a:extLst>
                <a:ext uri="{FF2B5EF4-FFF2-40B4-BE49-F238E27FC236}">
                  <a16:creationId xmlns:a16="http://schemas.microsoft.com/office/drawing/2014/main" id="{3101B137-47EC-4884-8492-FA344D0A024F}"/>
                </a:ext>
              </a:extLst>
            </p:cNvPr>
            <p:cNvSpPr/>
            <p:nvPr/>
          </p:nvSpPr>
          <p:spPr>
            <a:xfrm>
              <a:off x="1438372" y="4140848"/>
              <a:ext cx="42283" cy="38392"/>
            </a:xfrm>
            <a:custGeom>
              <a:avLst/>
              <a:gdLst/>
              <a:ahLst/>
              <a:cxnLst/>
              <a:rect l="l" t="t" r="r" b="b"/>
              <a:pathLst>
                <a:path w="489" h="444" extrusionOk="0">
                  <a:moveTo>
                    <a:pt x="243" y="0"/>
                  </a:moveTo>
                  <a:cubicBezTo>
                    <a:pt x="186" y="0"/>
                    <a:pt x="129" y="22"/>
                    <a:pt x="85" y="66"/>
                  </a:cubicBezTo>
                  <a:cubicBezTo>
                    <a:pt x="1" y="150"/>
                    <a:pt x="1" y="293"/>
                    <a:pt x="85" y="381"/>
                  </a:cubicBezTo>
                  <a:cubicBezTo>
                    <a:pt x="129" y="422"/>
                    <a:pt x="188" y="444"/>
                    <a:pt x="243" y="444"/>
                  </a:cubicBezTo>
                  <a:cubicBezTo>
                    <a:pt x="301" y="444"/>
                    <a:pt x="356" y="422"/>
                    <a:pt x="400" y="381"/>
                  </a:cubicBezTo>
                  <a:cubicBezTo>
                    <a:pt x="488" y="293"/>
                    <a:pt x="488" y="150"/>
                    <a:pt x="400" y="66"/>
                  </a:cubicBezTo>
                  <a:cubicBezTo>
                    <a:pt x="356" y="22"/>
                    <a:pt x="299" y="0"/>
                    <a:pt x="24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662;p30">
              <a:extLst>
                <a:ext uri="{FF2B5EF4-FFF2-40B4-BE49-F238E27FC236}">
                  <a16:creationId xmlns:a16="http://schemas.microsoft.com/office/drawing/2014/main" id="{1213B01F-F987-43EB-9EF9-CBDA159EB310}"/>
                </a:ext>
              </a:extLst>
            </p:cNvPr>
            <p:cNvSpPr/>
            <p:nvPr/>
          </p:nvSpPr>
          <p:spPr>
            <a:xfrm>
              <a:off x="1547409" y="4249538"/>
              <a:ext cx="42283" cy="38737"/>
            </a:xfrm>
            <a:custGeom>
              <a:avLst/>
              <a:gdLst/>
              <a:ahLst/>
              <a:cxnLst/>
              <a:rect l="l" t="t" r="r" b="b"/>
              <a:pathLst>
                <a:path w="489" h="448" extrusionOk="0">
                  <a:moveTo>
                    <a:pt x="244" y="0"/>
                  </a:moveTo>
                  <a:cubicBezTo>
                    <a:pt x="187" y="0"/>
                    <a:pt x="129" y="22"/>
                    <a:pt x="85" y="66"/>
                  </a:cubicBezTo>
                  <a:cubicBezTo>
                    <a:pt x="1" y="154"/>
                    <a:pt x="1" y="294"/>
                    <a:pt x="85" y="382"/>
                  </a:cubicBezTo>
                  <a:cubicBezTo>
                    <a:pt x="129" y="426"/>
                    <a:pt x="188" y="448"/>
                    <a:pt x="243" y="448"/>
                  </a:cubicBezTo>
                  <a:cubicBezTo>
                    <a:pt x="301" y="448"/>
                    <a:pt x="356" y="426"/>
                    <a:pt x="400" y="382"/>
                  </a:cubicBezTo>
                  <a:cubicBezTo>
                    <a:pt x="488" y="294"/>
                    <a:pt x="488" y="154"/>
                    <a:pt x="400" y="66"/>
                  </a:cubicBezTo>
                  <a:cubicBezTo>
                    <a:pt x="358" y="22"/>
                    <a:pt x="301" y="0"/>
                    <a:pt x="244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663;p30">
              <a:extLst>
                <a:ext uri="{FF2B5EF4-FFF2-40B4-BE49-F238E27FC236}">
                  <a16:creationId xmlns:a16="http://schemas.microsoft.com/office/drawing/2014/main" id="{FA09BDBF-88AC-4014-B316-2EF80BD6BEB3}"/>
                </a:ext>
              </a:extLst>
            </p:cNvPr>
            <p:cNvSpPr/>
            <p:nvPr/>
          </p:nvSpPr>
          <p:spPr>
            <a:xfrm>
              <a:off x="451339" y="3395927"/>
              <a:ext cx="61305" cy="672112"/>
            </a:xfrm>
            <a:custGeom>
              <a:avLst/>
              <a:gdLst/>
              <a:ahLst/>
              <a:cxnLst/>
              <a:rect l="l" t="t" r="r" b="b"/>
              <a:pathLst>
                <a:path w="709" h="7773" extrusionOk="0">
                  <a:moveTo>
                    <a:pt x="598" y="1"/>
                  </a:moveTo>
                  <a:cubicBezTo>
                    <a:pt x="268" y="1"/>
                    <a:pt x="1" y="269"/>
                    <a:pt x="1" y="598"/>
                  </a:cubicBezTo>
                  <a:lnTo>
                    <a:pt x="1" y="7175"/>
                  </a:lnTo>
                  <a:cubicBezTo>
                    <a:pt x="1" y="7504"/>
                    <a:pt x="268" y="7772"/>
                    <a:pt x="598" y="7772"/>
                  </a:cubicBezTo>
                  <a:lnTo>
                    <a:pt x="708" y="7772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664;p30">
              <a:extLst>
                <a:ext uri="{FF2B5EF4-FFF2-40B4-BE49-F238E27FC236}">
                  <a16:creationId xmlns:a16="http://schemas.microsoft.com/office/drawing/2014/main" id="{884FD7E6-595F-4FEB-9422-9349CFF26FA9}"/>
                </a:ext>
              </a:extLst>
            </p:cNvPr>
            <p:cNvSpPr/>
            <p:nvPr/>
          </p:nvSpPr>
          <p:spPr>
            <a:xfrm>
              <a:off x="512558" y="3290090"/>
              <a:ext cx="2980102" cy="280933"/>
            </a:xfrm>
            <a:custGeom>
              <a:avLst/>
              <a:gdLst/>
              <a:ahLst/>
              <a:cxnLst/>
              <a:rect l="l" t="t" r="r" b="b"/>
              <a:pathLst>
                <a:path w="34465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34465" y="3248"/>
                  </a:lnTo>
                  <a:lnTo>
                    <a:pt x="3446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665;p30">
              <a:extLst>
                <a:ext uri="{FF2B5EF4-FFF2-40B4-BE49-F238E27FC236}">
                  <a16:creationId xmlns:a16="http://schemas.microsoft.com/office/drawing/2014/main" id="{45E10BA3-C2A8-4AFB-B2A0-9FFCC8A9B44F}"/>
                </a:ext>
              </a:extLst>
            </p:cNvPr>
            <p:cNvSpPr/>
            <p:nvPr/>
          </p:nvSpPr>
          <p:spPr>
            <a:xfrm>
              <a:off x="1195916" y="3712313"/>
              <a:ext cx="58366" cy="86900"/>
            </a:xfrm>
            <a:custGeom>
              <a:avLst/>
              <a:gdLst/>
              <a:ahLst/>
              <a:cxnLst/>
              <a:rect l="l" t="t" r="r" b="b"/>
              <a:pathLst>
                <a:path w="675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675" y="1005"/>
                  </a:lnTo>
                  <a:lnTo>
                    <a:pt x="675" y="840"/>
                  </a:lnTo>
                  <a:lnTo>
                    <a:pt x="209" y="840"/>
                  </a:lnTo>
                  <a:lnTo>
                    <a:pt x="209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9" y="407"/>
                  </a:lnTo>
                  <a:lnTo>
                    <a:pt x="209" y="169"/>
                  </a:lnTo>
                  <a:lnTo>
                    <a:pt x="675" y="169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666;p30">
              <a:extLst>
                <a:ext uri="{FF2B5EF4-FFF2-40B4-BE49-F238E27FC236}">
                  <a16:creationId xmlns:a16="http://schemas.microsoft.com/office/drawing/2014/main" id="{A36E8860-37AB-4E38-8D9F-C74408E1359C}"/>
                </a:ext>
              </a:extLst>
            </p:cNvPr>
            <p:cNvSpPr/>
            <p:nvPr/>
          </p:nvSpPr>
          <p:spPr>
            <a:xfrm>
              <a:off x="1273218" y="3712313"/>
              <a:ext cx="55858" cy="86900"/>
            </a:xfrm>
            <a:custGeom>
              <a:avLst/>
              <a:gdLst/>
              <a:ahLst/>
              <a:cxnLst/>
              <a:rect l="l" t="t" r="r" b="b"/>
              <a:pathLst>
                <a:path w="646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46" y="1005"/>
                  </a:lnTo>
                  <a:lnTo>
                    <a:pt x="646" y="840"/>
                  </a:lnTo>
                  <a:lnTo>
                    <a:pt x="206" y="84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667;p30">
              <a:extLst>
                <a:ext uri="{FF2B5EF4-FFF2-40B4-BE49-F238E27FC236}">
                  <a16:creationId xmlns:a16="http://schemas.microsoft.com/office/drawing/2014/main" id="{4B291D53-F54F-4C19-9A33-E1C5EEA8E8A9}"/>
                </a:ext>
              </a:extLst>
            </p:cNvPr>
            <p:cNvSpPr/>
            <p:nvPr/>
          </p:nvSpPr>
          <p:spPr>
            <a:xfrm>
              <a:off x="1350261" y="3712313"/>
              <a:ext cx="58106" cy="86900"/>
            </a:xfrm>
            <a:custGeom>
              <a:avLst/>
              <a:gdLst/>
              <a:ahLst/>
              <a:cxnLst/>
              <a:rect l="l" t="t" r="r" b="b"/>
              <a:pathLst>
                <a:path w="672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71" y="1005"/>
                  </a:lnTo>
                  <a:lnTo>
                    <a:pt x="671" y="840"/>
                  </a:lnTo>
                  <a:lnTo>
                    <a:pt x="206" y="840"/>
                  </a:lnTo>
                  <a:lnTo>
                    <a:pt x="206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6" y="407"/>
                  </a:lnTo>
                  <a:lnTo>
                    <a:pt x="206" y="169"/>
                  </a:lnTo>
                  <a:lnTo>
                    <a:pt x="671" y="169"/>
                  </a:lnTo>
                  <a:lnTo>
                    <a:pt x="6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668;p30">
              <a:extLst>
                <a:ext uri="{FF2B5EF4-FFF2-40B4-BE49-F238E27FC236}">
                  <a16:creationId xmlns:a16="http://schemas.microsoft.com/office/drawing/2014/main" id="{B9F59727-69BB-4AD0-B00D-5E6A538EDACC}"/>
                </a:ext>
              </a:extLst>
            </p:cNvPr>
            <p:cNvSpPr/>
            <p:nvPr/>
          </p:nvSpPr>
          <p:spPr>
            <a:xfrm>
              <a:off x="1427304" y="3712313"/>
              <a:ext cx="91396" cy="86900"/>
            </a:xfrm>
            <a:custGeom>
              <a:avLst/>
              <a:gdLst/>
              <a:ahLst/>
              <a:cxnLst/>
              <a:rect l="l" t="t" r="r" b="b"/>
              <a:pathLst>
                <a:path w="1057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6" y="1005"/>
                  </a:lnTo>
                  <a:lnTo>
                    <a:pt x="206" y="730"/>
                  </a:lnTo>
                  <a:lnTo>
                    <a:pt x="187" y="257"/>
                  </a:lnTo>
                  <a:lnTo>
                    <a:pt x="455" y="1005"/>
                  </a:lnTo>
                  <a:lnTo>
                    <a:pt x="598" y="1005"/>
                  </a:lnTo>
                  <a:lnTo>
                    <a:pt x="869" y="257"/>
                  </a:lnTo>
                  <a:lnTo>
                    <a:pt x="847" y="730"/>
                  </a:lnTo>
                  <a:lnTo>
                    <a:pt x="847" y="1005"/>
                  </a:lnTo>
                  <a:lnTo>
                    <a:pt x="1056" y="1005"/>
                  </a:lnTo>
                  <a:lnTo>
                    <a:pt x="1056" y="0"/>
                  </a:lnTo>
                  <a:lnTo>
                    <a:pt x="785" y="0"/>
                  </a:lnTo>
                  <a:lnTo>
                    <a:pt x="528" y="73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669;p30">
              <a:extLst>
                <a:ext uri="{FF2B5EF4-FFF2-40B4-BE49-F238E27FC236}">
                  <a16:creationId xmlns:a16="http://schemas.microsoft.com/office/drawing/2014/main" id="{363B997B-8D8A-478E-81D5-64F04B2B8278}"/>
                </a:ext>
              </a:extLst>
            </p:cNvPr>
            <p:cNvSpPr/>
            <p:nvPr/>
          </p:nvSpPr>
          <p:spPr>
            <a:xfrm>
              <a:off x="1542653" y="3712313"/>
              <a:ext cx="58452" cy="86900"/>
            </a:xfrm>
            <a:custGeom>
              <a:avLst/>
              <a:gdLst/>
              <a:ahLst/>
              <a:cxnLst/>
              <a:rect l="l" t="t" r="r" b="b"/>
              <a:pathLst>
                <a:path w="676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75" y="1005"/>
                  </a:lnTo>
                  <a:lnTo>
                    <a:pt x="675" y="840"/>
                  </a:lnTo>
                  <a:lnTo>
                    <a:pt x="206" y="840"/>
                  </a:lnTo>
                  <a:lnTo>
                    <a:pt x="206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6" y="407"/>
                  </a:lnTo>
                  <a:lnTo>
                    <a:pt x="206" y="169"/>
                  </a:lnTo>
                  <a:lnTo>
                    <a:pt x="671" y="169"/>
                  </a:lnTo>
                  <a:lnTo>
                    <a:pt x="6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670;p30">
              <a:extLst>
                <a:ext uri="{FF2B5EF4-FFF2-40B4-BE49-F238E27FC236}">
                  <a16:creationId xmlns:a16="http://schemas.microsoft.com/office/drawing/2014/main" id="{0073C6F7-4DDD-4E05-A3F6-9CACFFC1EC04}"/>
                </a:ext>
              </a:extLst>
            </p:cNvPr>
            <p:cNvSpPr/>
            <p:nvPr/>
          </p:nvSpPr>
          <p:spPr>
            <a:xfrm>
              <a:off x="1619696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9" y="1005"/>
                  </a:lnTo>
                  <a:lnTo>
                    <a:pt x="209" y="345"/>
                  </a:lnTo>
                  <a:lnTo>
                    <a:pt x="609" y="1005"/>
                  </a:lnTo>
                  <a:lnTo>
                    <a:pt x="818" y="1005"/>
                  </a:lnTo>
                  <a:lnTo>
                    <a:pt x="818" y="0"/>
                  </a:lnTo>
                  <a:lnTo>
                    <a:pt x="613" y="0"/>
                  </a:lnTo>
                  <a:lnTo>
                    <a:pt x="613" y="664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671;p30">
              <a:extLst>
                <a:ext uri="{FF2B5EF4-FFF2-40B4-BE49-F238E27FC236}">
                  <a16:creationId xmlns:a16="http://schemas.microsoft.com/office/drawing/2014/main" id="{C3292753-23F2-4827-BA60-1A8F34C69B24}"/>
                </a:ext>
              </a:extLst>
            </p:cNvPr>
            <p:cNvSpPr/>
            <p:nvPr/>
          </p:nvSpPr>
          <p:spPr>
            <a:xfrm>
              <a:off x="1708153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69"/>
                  </a:lnTo>
                  <a:lnTo>
                    <a:pt x="301" y="169"/>
                  </a:lnTo>
                  <a:lnTo>
                    <a:pt x="301" y="1005"/>
                  </a:lnTo>
                  <a:lnTo>
                    <a:pt x="510" y="1005"/>
                  </a:lnTo>
                  <a:lnTo>
                    <a:pt x="510" y="169"/>
                  </a:lnTo>
                  <a:lnTo>
                    <a:pt x="818" y="169"/>
                  </a:lnTo>
                  <a:lnTo>
                    <a:pt x="8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672;p30">
              <a:extLst>
                <a:ext uri="{FF2B5EF4-FFF2-40B4-BE49-F238E27FC236}">
                  <a16:creationId xmlns:a16="http://schemas.microsoft.com/office/drawing/2014/main" id="{1AF424D7-5729-48B4-B1C8-0C685E2F2D6A}"/>
                </a:ext>
              </a:extLst>
            </p:cNvPr>
            <p:cNvSpPr/>
            <p:nvPr/>
          </p:nvSpPr>
          <p:spPr>
            <a:xfrm>
              <a:off x="1778797" y="3712313"/>
              <a:ext cx="81539" cy="86900"/>
            </a:xfrm>
            <a:custGeom>
              <a:avLst/>
              <a:gdLst/>
              <a:ahLst/>
              <a:cxnLst/>
              <a:rect l="l" t="t" r="r" b="b"/>
              <a:pathLst>
                <a:path w="943" h="1005" extrusionOk="0">
                  <a:moveTo>
                    <a:pt x="470" y="257"/>
                  </a:moveTo>
                  <a:lnTo>
                    <a:pt x="594" y="631"/>
                  </a:lnTo>
                  <a:lnTo>
                    <a:pt x="345" y="631"/>
                  </a:lnTo>
                  <a:lnTo>
                    <a:pt x="470" y="257"/>
                  </a:lnTo>
                  <a:close/>
                  <a:moveTo>
                    <a:pt x="374" y="0"/>
                  </a:moveTo>
                  <a:lnTo>
                    <a:pt x="1" y="1005"/>
                  </a:lnTo>
                  <a:lnTo>
                    <a:pt x="220" y="1005"/>
                  </a:lnTo>
                  <a:lnTo>
                    <a:pt x="290" y="799"/>
                  </a:lnTo>
                  <a:lnTo>
                    <a:pt x="653" y="799"/>
                  </a:lnTo>
                  <a:lnTo>
                    <a:pt x="723" y="1005"/>
                  </a:lnTo>
                  <a:lnTo>
                    <a:pt x="943" y="1005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673;p30">
              <a:extLst>
                <a:ext uri="{FF2B5EF4-FFF2-40B4-BE49-F238E27FC236}">
                  <a16:creationId xmlns:a16="http://schemas.microsoft.com/office/drawing/2014/main" id="{7DDD02FE-84D8-4A95-9024-FAF69793C15D}"/>
                </a:ext>
              </a:extLst>
            </p:cNvPr>
            <p:cNvSpPr/>
            <p:nvPr/>
          </p:nvSpPr>
          <p:spPr>
            <a:xfrm>
              <a:off x="1872961" y="3712313"/>
              <a:ext cx="67531" cy="86900"/>
            </a:xfrm>
            <a:custGeom>
              <a:avLst/>
              <a:gdLst/>
              <a:ahLst/>
              <a:cxnLst/>
              <a:rect l="l" t="t" r="r" b="b"/>
              <a:pathLst>
                <a:path w="781" h="1005" extrusionOk="0">
                  <a:moveTo>
                    <a:pt x="374" y="169"/>
                  </a:moveTo>
                  <a:cubicBezTo>
                    <a:pt x="429" y="169"/>
                    <a:pt x="469" y="183"/>
                    <a:pt x="495" y="209"/>
                  </a:cubicBezTo>
                  <a:cubicBezTo>
                    <a:pt x="524" y="238"/>
                    <a:pt x="539" y="275"/>
                    <a:pt x="539" y="323"/>
                  </a:cubicBezTo>
                  <a:cubicBezTo>
                    <a:pt x="539" y="367"/>
                    <a:pt x="524" y="403"/>
                    <a:pt x="495" y="433"/>
                  </a:cubicBezTo>
                  <a:cubicBezTo>
                    <a:pt x="466" y="458"/>
                    <a:pt x="425" y="469"/>
                    <a:pt x="374" y="469"/>
                  </a:cubicBezTo>
                  <a:lnTo>
                    <a:pt x="205" y="469"/>
                  </a:lnTo>
                  <a:lnTo>
                    <a:pt x="205" y="169"/>
                  </a:lnTo>
                  <a:close/>
                  <a:moveTo>
                    <a:pt x="0" y="0"/>
                  </a:moveTo>
                  <a:lnTo>
                    <a:pt x="0" y="1005"/>
                  </a:lnTo>
                  <a:lnTo>
                    <a:pt x="205" y="1005"/>
                  </a:lnTo>
                  <a:lnTo>
                    <a:pt x="205" y="638"/>
                  </a:lnTo>
                  <a:lnTo>
                    <a:pt x="370" y="638"/>
                  </a:lnTo>
                  <a:lnTo>
                    <a:pt x="561" y="1005"/>
                  </a:lnTo>
                  <a:lnTo>
                    <a:pt x="781" y="1005"/>
                  </a:lnTo>
                  <a:lnTo>
                    <a:pt x="781" y="997"/>
                  </a:lnTo>
                  <a:lnTo>
                    <a:pt x="565" y="587"/>
                  </a:lnTo>
                  <a:cubicBezTo>
                    <a:pt x="623" y="557"/>
                    <a:pt x="671" y="521"/>
                    <a:pt x="700" y="477"/>
                  </a:cubicBezTo>
                  <a:cubicBezTo>
                    <a:pt x="730" y="429"/>
                    <a:pt x="744" y="374"/>
                    <a:pt x="744" y="304"/>
                  </a:cubicBezTo>
                  <a:cubicBezTo>
                    <a:pt x="744" y="209"/>
                    <a:pt x="711" y="132"/>
                    <a:pt x="649" y="81"/>
                  </a:cubicBezTo>
                  <a:cubicBezTo>
                    <a:pt x="583" y="30"/>
                    <a:pt x="491" y="0"/>
                    <a:pt x="3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674;p30">
              <a:extLst>
                <a:ext uri="{FF2B5EF4-FFF2-40B4-BE49-F238E27FC236}">
                  <a16:creationId xmlns:a16="http://schemas.microsoft.com/office/drawing/2014/main" id="{DD89A907-6C37-4E2F-A60B-E0F8D4F91A87}"/>
                </a:ext>
              </a:extLst>
            </p:cNvPr>
            <p:cNvSpPr/>
            <p:nvPr/>
          </p:nvSpPr>
          <p:spPr>
            <a:xfrm>
              <a:off x="1949312" y="3712313"/>
              <a:ext cx="75573" cy="86900"/>
            </a:xfrm>
            <a:custGeom>
              <a:avLst/>
              <a:gdLst/>
              <a:ahLst/>
              <a:cxnLst/>
              <a:rect l="l" t="t" r="r" b="b"/>
              <a:pathLst>
                <a:path w="874" h="1005" extrusionOk="0">
                  <a:moveTo>
                    <a:pt x="1" y="0"/>
                  </a:moveTo>
                  <a:lnTo>
                    <a:pt x="331" y="642"/>
                  </a:lnTo>
                  <a:lnTo>
                    <a:pt x="331" y="1005"/>
                  </a:lnTo>
                  <a:lnTo>
                    <a:pt x="543" y="1005"/>
                  </a:lnTo>
                  <a:lnTo>
                    <a:pt x="543" y="642"/>
                  </a:lnTo>
                  <a:lnTo>
                    <a:pt x="873" y="0"/>
                  </a:lnTo>
                  <a:lnTo>
                    <a:pt x="646" y="0"/>
                  </a:lnTo>
                  <a:lnTo>
                    <a:pt x="437" y="455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675;p30">
              <a:extLst>
                <a:ext uri="{FF2B5EF4-FFF2-40B4-BE49-F238E27FC236}">
                  <a16:creationId xmlns:a16="http://schemas.microsoft.com/office/drawing/2014/main" id="{E64DE4CB-D693-4AB0-AA54-DF4B7F62C344}"/>
                </a:ext>
              </a:extLst>
            </p:cNvPr>
            <p:cNvSpPr/>
            <p:nvPr/>
          </p:nvSpPr>
          <p:spPr>
            <a:xfrm>
              <a:off x="2079879" y="3711362"/>
              <a:ext cx="66666" cy="89148"/>
            </a:xfrm>
            <a:custGeom>
              <a:avLst/>
              <a:gdLst/>
              <a:ahLst/>
              <a:cxnLst/>
              <a:rect l="l" t="t" r="r" b="b"/>
              <a:pathLst>
                <a:path w="771" h="1031" extrusionOk="0">
                  <a:moveTo>
                    <a:pt x="400" y="0"/>
                  </a:moveTo>
                  <a:cubicBezTo>
                    <a:pt x="331" y="0"/>
                    <a:pt x="265" y="11"/>
                    <a:pt x="210" y="33"/>
                  </a:cubicBezTo>
                  <a:cubicBezTo>
                    <a:pt x="151" y="59"/>
                    <a:pt x="107" y="92"/>
                    <a:pt x="78" y="136"/>
                  </a:cubicBezTo>
                  <a:cubicBezTo>
                    <a:pt x="45" y="176"/>
                    <a:pt x="30" y="224"/>
                    <a:pt x="30" y="279"/>
                  </a:cubicBezTo>
                  <a:cubicBezTo>
                    <a:pt x="30" y="385"/>
                    <a:pt x="89" y="466"/>
                    <a:pt x="202" y="528"/>
                  </a:cubicBezTo>
                  <a:cubicBezTo>
                    <a:pt x="243" y="550"/>
                    <a:pt x="301" y="572"/>
                    <a:pt x="371" y="598"/>
                  </a:cubicBezTo>
                  <a:cubicBezTo>
                    <a:pt x="444" y="620"/>
                    <a:pt x="492" y="642"/>
                    <a:pt x="521" y="664"/>
                  </a:cubicBezTo>
                  <a:cubicBezTo>
                    <a:pt x="551" y="686"/>
                    <a:pt x="562" y="715"/>
                    <a:pt x="562" y="752"/>
                  </a:cubicBezTo>
                  <a:cubicBezTo>
                    <a:pt x="562" y="788"/>
                    <a:pt x="551" y="818"/>
                    <a:pt x="521" y="836"/>
                  </a:cubicBezTo>
                  <a:cubicBezTo>
                    <a:pt x="492" y="858"/>
                    <a:pt x="455" y="865"/>
                    <a:pt x="408" y="865"/>
                  </a:cubicBezTo>
                  <a:cubicBezTo>
                    <a:pt x="272" y="865"/>
                    <a:pt x="206" y="810"/>
                    <a:pt x="206" y="700"/>
                  </a:cubicBezTo>
                  <a:lnTo>
                    <a:pt x="1" y="700"/>
                  </a:lnTo>
                  <a:cubicBezTo>
                    <a:pt x="1" y="766"/>
                    <a:pt x="16" y="821"/>
                    <a:pt x="49" y="873"/>
                  </a:cubicBezTo>
                  <a:cubicBezTo>
                    <a:pt x="82" y="920"/>
                    <a:pt x="133" y="961"/>
                    <a:pt x="195" y="990"/>
                  </a:cubicBezTo>
                  <a:cubicBezTo>
                    <a:pt x="257" y="1016"/>
                    <a:pt x="331" y="1030"/>
                    <a:pt x="408" y="1030"/>
                  </a:cubicBezTo>
                  <a:cubicBezTo>
                    <a:pt x="518" y="1030"/>
                    <a:pt x="606" y="1005"/>
                    <a:pt x="672" y="957"/>
                  </a:cubicBezTo>
                  <a:cubicBezTo>
                    <a:pt x="738" y="906"/>
                    <a:pt x="771" y="840"/>
                    <a:pt x="771" y="752"/>
                  </a:cubicBezTo>
                  <a:cubicBezTo>
                    <a:pt x="771" y="675"/>
                    <a:pt x="745" y="609"/>
                    <a:pt x="690" y="557"/>
                  </a:cubicBezTo>
                  <a:cubicBezTo>
                    <a:pt x="635" y="502"/>
                    <a:pt x="551" y="458"/>
                    <a:pt x="433" y="425"/>
                  </a:cubicBezTo>
                  <a:cubicBezTo>
                    <a:pt x="367" y="403"/>
                    <a:pt x="320" y="385"/>
                    <a:pt x="287" y="363"/>
                  </a:cubicBezTo>
                  <a:cubicBezTo>
                    <a:pt x="254" y="341"/>
                    <a:pt x="239" y="312"/>
                    <a:pt x="239" y="279"/>
                  </a:cubicBezTo>
                  <a:cubicBezTo>
                    <a:pt x="239" y="246"/>
                    <a:pt x="250" y="216"/>
                    <a:pt x="279" y="194"/>
                  </a:cubicBezTo>
                  <a:cubicBezTo>
                    <a:pt x="309" y="172"/>
                    <a:pt x="349" y="165"/>
                    <a:pt x="397" y="165"/>
                  </a:cubicBezTo>
                  <a:cubicBezTo>
                    <a:pt x="452" y="165"/>
                    <a:pt x="492" y="176"/>
                    <a:pt x="521" y="202"/>
                  </a:cubicBezTo>
                  <a:cubicBezTo>
                    <a:pt x="551" y="227"/>
                    <a:pt x="562" y="264"/>
                    <a:pt x="562" y="308"/>
                  </a:cubicBezTo>
                  <a:lnTo>
                    <a:pt x="771" y="308"/>
                  </a:lnTo>
                  <a:cubicBezTo>
                    <a:pt x="771" y="249"/>
                    <a:pt x="756" y="194"/>
                    <a:pt x="723" y="147"/>
                  </a:cubicBezTo>
                  <a:cubicBezTo>
                    <a:pt x="694" y="99"/>
                    <a:pt x="650" y="63"/>
                    <a:pt x="595" y="37"/>
                  </a:cubicBezTo>
                  <a:cubicBezTo>
                    <a:pt x="536" y="11"/>
                    <a:pt x="474" y="0"/>
                    <a:pt x="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676;p30">
              <a:extLst>
                <a:ext uri="{FF2B5EF4-FFF2-40B4-BE49-F238E27FC236}">
                  <a16:creationId xmlns:a16="http://schemas.microsoft.com/office/drawing/2014/main" id="{CFC471E4-F8E2-4A0A-972C-57A63CB40B71}"/>
                </a:ext>
              </a:extLst>
            </p:cNvPr>
            <p:cNvSpPr/>
            <p:nvPr/>
          </p:nvSpPr>
          <p:spPr>
            <a:xfrm>
              <a:off x="2165483" y="3711362"/>
              <a:ext cx="71076" cy="89148"/>
            </a:xfrm>
            <a:custGeom>
              <a:avLst/>
              <a:gdLst/>
              <a:ahLst/>
              <a:cxnLst/>
              <a:rect l="l" t="t" r="r" b="b"/>
              <a:pathLst>
                <a:path w="822" h="1031" extrusionOk="0">
                  <a:moveTo>
                    <a:pt x="418" y="0"/>
                  </a:moveTo>
                  <a:cubicBezTo>
                    <a:pt x="334" y="0"/>
                    <a:pt x="261" y="19"/>
                    <a:pt x="199" y="59"/>
                  </a:cubicBezTo>
                  <a:cubicBezTo>
                    <a:pt x="133" y="96"/>
                    <a:pt x="85" y="154"/>
                    <a:pt x="52" y="227"/>
                  </a:cubicBezTo>
                  <a:cubicBezTo>
                    <a:pt x="19" y="301"/>
                    <a:pt x="1" y="385"/>
                    <a:pt x="1" y="480"/>
                  </a:cubicBezTo>
                  <a:lnTo>
                    <a:pt x="1" y="543"/>
                  </a:lnTo>
                  <a:cubicBezTo>
                    <a:pt x="1" y="693"/>
                    <a:pt x="37" y="814"/>
                    <a:pt x="111" y="902"/>
                  </a:cubicBezTo>
                  <a:cubicBezTo>
                    <a:pt x="184" y="986"/>
                    <a:pt x="286" y="1030"/>
                    <a:pt x="415" y="1030"/>
                  </a:cubicBezTo>
                  <a:cubicBezTo>
                    <a:pt x="532" y="1030"/>
                    <a:pt x="627" y="1001"/>
                    <a:pt x="701" y="939"/>
                  </a:cubicBezTo>
                  <a:cubicBezTo>
                    <a:pt x="770" y="876"/>
                    <a:pt x="811" y="788"/>
                    <a:pt x="818" y="682"/>
                  </a:cubicBezTo>
                  <a:lnTo>
                    <a:pt x="613" y="682"/>
                  </a:lnTo>
                  <a:cubicBezTo>
                    <a:pt x="609" y="744"/>
                    <a:pt x="591" y="788"/>
                    <a:pt x="558" y="818"/>
                  </a:cubicBezTo>
                  <a:cubicBezTo>
                    <a:pt x="528" y="847"/>
                    <a:pt x="481" y="862"/>
                    <a:pt x="415" y="862"/>
                  </a:cubicBezTo>
                  <a:cubicBezTo>
                    <a:pt x="345" y="862"/>
                    <a:pt x="294" y="836"/>
                    <a:pt x="261" y="785"/>
                  </a:cubicBezTo>
                  <a:cubicBezTo>
                    <a:pt x="228" y="737"/>
                    <a:pt x="210" y="656"/>
                    <a:pt x="210" y="550"/>
                  </a:cubicBezTo>
                  <a:lnTo>
                    <a:pt x="210" y="473"/>
                  </a:lnTo>
                  <a:cubicBezTo>
                    <a:pt x="210" y="367"/>
                    <a:pt x="228" y="293"/>
                    <a:pt x="265" y="242"/>
                  </a:cubicBezTo>
                  <a:cubicBezTo>
                    <a:pt x="297" y="194"/>
                    <a:pt x="349" y="169"/>
                    <a:pt x="418" y="169"/>
                  </a:cubicBezTo>
                  <a:cubicBezTo>
                    <a:pt x="481" y="169"/>
                    <a:pt x="528" y="183"/>
                    <a:pt x="558" y="213"/>
                  </a:cubicBezTo>
                  <a:cubicBezTo>
                    <a:pt x="591" y="242"/>
                    <a:pt x="609" y="290"/>
                    <a:pt x="613" y="352"/>
                  </a:cubicBezTo>
                  <a:lnTo>
                    <a:pt x="822" y="352"/>
                  </a:lnTo>
                  <a:cubicBezTo>
                    <a:pt x="811" y="242"/>
                    <a:pt x="770" y="154"/>
                    <a:pt x="697" y="92"/>
                  </a:cubicBezTo>
                  <a:cubicBezTo>
                    <a:pt x="627" y="30"/>
                    <a:pt x="532" y="0"/>
                    <a:pt x="4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677;p30">
              <a:extLst>
                <a:ext uri="{FF2B5EF4-FFF2-40B4-BE49-F238E27FC236}">
                  <a16:creationId xmlns:a16="http://schemas.microsoft.com/office/drawing/2014/main" id="{1B95D657-6AB1-4A45-A616-71A03D91F2B0}"/>
                </a:ext>
              </a:extLst>
            </p:cNvPr>
            <p:cNvSpPr/>
            <p:nvPr/>
          </p:nvSpPr>
          <p:spPr>
            <a:xfrm>
              <a:off x="2254891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9" y="1005"/>
                  </a:lnTo>
                  <a:lnTo>
                    <a:pt x="209" y="576"/>
                  </a:lnTo>
                  <a:lnTo>
                    <a:pt x="612" y="576"/>
                  </a:lnTo>
                  <a:lnTo>
                    <a:pt x="612" y="1005"/>
                  </a:lnTo>
                  <a:lnTo>
                    <a:pt x="818" y="1005"/>
                  </a:lnTo>
                  <a:lnTo>
                    <a:pt x="818" y="0"/>
                  </a:lnTo>
                  <a:lnTo>
                    <a:pt x="612" y="0"/>
                  </a:lnTo>
                  <a:lnTo>
                    <a:pt x="612" y="407"/>
                  </a:lnTo>
                  <a:lnTo>
                    <a:pt x="209" y="407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678;p30">
              <a:extLst>
                <a:ext uri="{FF2B5EF4-FFF2-40B4-BE49-F238E27FC236}">
                  <a16:creationId xmlns:a16="http://schemas.microsoft.com/office/drawing/2014/main" id="{71F0CEB3-4CB2-4282-81A6-9D4522E21D3A}"/>
                </a:ext>
              </a:extLst>
            </p:cNvPr>
            <p:cNvSpPr/>
            <p:nvPr/>
          </p:nvSpPr>
          <p:spPr>
            <a:xfrm>
              <a:off x="2347757" y="3711362"/>
              <a:ext cx="73930" cy="89148"/>
            </a:xfrm>
            <a:custGeom>
              <a:avLst/>
              <a:gdLst/>
              <a:ahLst/>
              <a:cxnLst/>
              <a:rect l="l" t="t" r="r" b="b"/>
              <a:pathLst>
                <a:path w="855" h="1031" extrusionOk="0">
                  <a:moveTo>
                    <a:pt x="429" y="169"/>
                  </a:moveTo>
                  <a:cubicBezTo>
                    <a:pt x="499" y="169"/>
                    <a:pt x="550" y="198"/>
                    <a:pt x="590" y="253"/>
                  </a:cubicBezTo>
                  <a:cubicBezTo>
                    <a:pt x="627" y="308"/>
                    <a:pt x="645" y="385"/>
                    <a:pt x="645" y="491"/>
                  </a:cubicBezTo>
                  <a:lnTo>
                    <a:pt x="645" y="539"/>
                  </a:lnTo>
                  <a:cubicBezTo>
                    <a:pt x="645" y="645"/>
                    <a:pt x="627" y="726"/>
                    <a:pt x="590" y="781"/>
                  </a:cubicBezTo>
                  <a:cubicBezTo>
                    <a:pt x="550" y="832"/>
                    <a:pt x="499" y="862"/>
                    <a:pt x="429" y="862"/>
                  </a:cubicBezTo>
                  <a:cubicBezTo>
                    <a:pt x="360" y="862"/>
                    <a:pt x="305" y="832"/>
                    <a:pt x="268" y="777"/>
                  </a:cubicBezTo>
                  <a:cubicBezTo>
                    <a:pt x="228" y="719"/>
                    <a:pt x="209" y="638"/>
                    <a:pt x="209" y="535"/>
                  </a:cubicBezTo>
                  <a:lnTo>
                    <a:pt x="209" y="488"/>
                  </a:lnTo>
                  <a:cubicBezTo>
                    <a:pt x="209" y="385"/>
                    <a:pt x="228" y="304"/>
                    <a:pt x="268" y="249"/>
                  </a:cubicBezTo>
                  <a:cubicBezTo>
                    <a:pt x="305" y="198"/>
                    <a:pt x="360" y="169"/>
                    <a:pt x="429" y="169"/>
                  </a:cubicBezTo>
                  <a:close/>
                  <a:moveTo>
                    <a:pt x="429" y="0"/>
                  </a:moveTo>
                  <a:cubicBezTo>
                    <a:pt x="345" y="0"/>
                    <a:pt x="268" y="19"/>
                    <a:pt x="206" y="59"/>
                  </a:cubicBezTo>
                  <a:cubicBezTo>
                    <a:pt x="140" y="99"/>
                    <a:pt x="88" y="158"/>
                    <a:pt x="52" y="231"/>
                  </a:cubicBezTo>
                  <a:cubicBezTo>
                    <a:pt x="19" y="308"/>
                    <a:pt x="0" y="392"/>
                    <a:pt x="0" y="491"/>
                  </a:cubicBezTo>
                  <a:lnTo>
                    <a:pt x="0" y="543"/>
                  </a:lnTo>
                  <a:cubicBezTo>
                    <a:pt x="0" y="638"/>
                    <a:pt x="19" y="726"/>
                    <a:pt x="55" y="799"/>
                  </a:cubicBezTo>
                  <a:cubicBezTo>
                    <a:pt x="92" y="873"/>
                    <a:pt x="140" y="931"/>
                    <a:pt x="206" y="972"/>
                  </a:cubicBezTo>
                  <a:cubicBezTo>
                    <a:pt x="272" y="1012"/>
                    <a:pt x="345" y="1030"/>
                    <a:pt x="429" y="1030"/>
                  </a:cubicBezTo>
                  <a:cubicBezTo>
                    <a:pt x="513" y="1030"/>
                    <a:pt x="587" y="1012"/>
                    <a:pt x="653" y="968"/>
                  </a:cubicBezTo>
                  <a:cubicBezTo>
                    <a:pt x="719" y="928"/>
                    <a:pt x="766" y="873"/>
                    <a:pt x="803" y="796"/>
                  </a:cubicBezTo>
                  <a:cubicBezTo>
                    <a:pt x="840" y="722"/>
                    <a:pt x="854" y="634"/>
                    <a:pt x="854" y="535"/>
                  </a:cubicBezTo>
                  <a:lnTo>
                    <a:pt x="854" y="491"/>
                  </a:lnTo>
                  <a:cubicBezTo>
                    <a:pt x="854" y="392"/>
                    <a:pt x="836" y="308"/>
                    <a:pt x="803" y="231"/>
                  </a:cubicBezTo>
                  <a:cubicBezTo>
                    <a:pt x="766" y="158"/>
                    <a:pt x="715" y="99"/>
                    <a:pt x="649" y="59"/>
                  </a:cubicBezTo>
                  <a:cubicBezTo>
                    <a:pt x="587" y="19"/>
                    <a:pt x="510" y="0"/>
                    <a:pt x="4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679;p30">
              <a:extLst>
                <a:ext uri="{FF2B5EF4-FFF2-40B4-BE49-F238E27FC236}">
                  <a16:creationId xmlns:a16="http://schemas.microsoft.com/office/drawing/2014/main" id="{E3FDCA9C-8E2D-48AB-8EC5-FF66FB6023B5}"/>
                </a:ext>
              </a:extLst>
            </p:cNvPr>
            <p:cNvSpPr/>
            <p:nvPr/>
          </p:nvSpPr>
          <p:spPr>
            <a:xfrm>
              <a:off x="2440970" y="3711362"/>
              <a:ext cx="73930" cy="89148"/>
            </a:xfrm>
            <a:custGeom>
              <a:avLst/>
              <a:gdLst/>
              <a:ahLst/>
              <a:cxnLst/>
              <a:rect l="l" t="t" r="r" b="b"/>
              <a:pathLst>
                <a:path w="855" h="1031" extrusionOk="0">
                  <a:moveTo>
                    <a:pt x="429" y="169"/>
                  </a:moveTo>
                  <a:cubicBezTo>
                    <a:pt x="499" y="169"/>
                    <a:pt x="550" y="198"/>
                    <a:pt x="590" y="253"/>
                  </a:cubicBezTo>
                  <a:cubicBezTo>
                    <a:pt x="627" y="308"/>
                    <a:pt x="645" y="385"/>
                    <a:pt x="645" y="491"/>
                  </a:cubicBezTo>
                  <a:lnTo>
                    <a:pt x="645" y="539"/>
                  </a:lnTo>
                  <a:cubicBezTo>
                    <a:pt x="645" y="645"/>
                    <a:pt x="627" y="726"/>
                    <a:pt x="590" y="781"/>
                  </a:cubicBezTo>
                  <a:cubicBezTo>
                    <a:pt x="554" y="832"/>
                    <a:pt x="499" y="862"/>
                    <a:pt x="429" y="862"/>
                  </a:cubicBezTo>
                  <a:cubicBezTo>
                    <a:pt x="359" y="862"/>
                    <a:pt x="304" y="832"/>
                    <a:pt x="268" y="777"/>
                  </a:cubicBezTo>
                  <a:cubicBezTo>
                    <a:pt x="227" y="719"/>
                    <a:pt x="209" y="638"/>
                    <a:pt x="209" y="535"/>
                  </a:cubicBezTo>
                  <a:lnTo>
                    <a:pt x="209" y="488"/>
                  </a:lnTo>
                  <a:cubicBezTo>
                    <a:pt x="209" y="385"/>
                    <a:pt x="231" y="304"/>
                    <a:pt x="268" y="249"/>
                  </a:cubicBezTo>
                  <a:cubicBezTo>
                    <a:pt x="304" y="198"/>
                    <a:pt x="359" y="169"/>
                    <a:pt x="429" y="169"/>
                  </a:cubicBezTo>
                  <a:close/>
                  <a:moveTo>
                    <a:pt x="429" y="0"/>
                  </a:moveTo>
                  <a:cubicBezTo>
                    <a:pt x="345" y="0"/>
                    <a:pt x="268" y="19"/>
                    <a:pt x="205" y="59"/>
                  </a:cubicBezTo>
                  <a:cubicBezTo>
                    <a:pt x="139" y="99"/>
                    <a:pt x="88" y="158"/>
                    <a:pt x="51" y="231"/>
                  </a:cubicBezTo>
                  <a:cubicBezTo>
                    <a:pt x="18" y="308"/>
                    <a:pt x="0" y="392"/>
                    <a:pt x="0" y="491"/>
                  </a:cubicBezTo>
                  <a:lnTo>
                    <a:pt x="0" y="543"/>
                  </a:lnTo>
                  <a:cubicBezTo>
                    <a:pt x="0" y="638"/>
                    <a:pt x="18" y="726"/>
                    <a:pt x="55" y="799"/>
                  </a:cubicBezTo>
                  <a:cubicBezTo>
                    <a:pt x="92" y="873"/>
                    <a:pt x="139" y="931"/>
                    <a:pt x="205" y="972"/>
                  </a:cubicBezTo>
                  <a:cubicBezTo>
                    <a:pt x="271" y="1012"/>
                    <a:pt x="345" y="1030"/>
                    <a:pt x="429" y="1030"/>
                  </a:cubicBezTo>
                  <a:cubicBezTo>
                    <a:pt x="513" y="1030"/>
                    <a:pt x="587" y="1012"/>
                    <a:pt x="652" y="968"/>
                  </a:cubicBezTo>
                  <a:cubicBezTo>
                    <a:pt x="718" y="928"/>
                    <a:pt x="766" y="873"/>
                    <a:pt x="803" y="796"/>
                  </a:cubicBezTo>
                  <a:cubicBezTo>
                    <a:pt x="839" y="722"/>
                    <a:pt x="854" y="634"/>
                    <a:pt x="854" y="535"/>
                  </a:cubicBezTo>
                  <a:lnTo>
                    <a:pt x="854" y="491"/>
                  </a:lnTo>
                  <a:cubicBezTo>
                    <a:pt x="854" y="392"/>
                    <a:pt x="836" y="308"/>
                    <a:pt x="803" y="231"/>
                  </a:cubicBezTo>
                  <a:cubicBezTo>
                    <a:pt x="766" y="158"/>
                    <a:pt x="715" y="99"/>
                    <a:pt x="649" y="59"/>
                  </a:cubicBezTo>
                  <a:cubicBezTo>
                    <a:pt x="587" y="19"/>
                    <a:pt x="510" y="0"/>
                    <a:pt x="4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680;p30">
              <a:extLst>
                <a:ext uri="{FF2B5EF4-FFF2-40B4-BE49-F238E27FC236}">
                  <a16:creationId xmlns:a16="http://schemas.microsoft.com/office/drawing/2014/main" id="{EEB93D85-1847-40FE-BAF3-F051F21A73FE}"/>
                </a:ext>
              </a:extLst>
            </p:cNvPr>
            <p:cNvSpPr/>
            <p:nvPr/>
          </p:nvSpPr>
          <p:spPr>
            <a:xfrm>
              <a:off x="2536690" y="3712313"/>
              <a:ext cx="56117" cy="86900"/>
            </a:xfrm>
            <a:custGeom>
              <a:avLst/>
              <a:gdLst/>
              <a:ahLst/>
              <a:cxnLst/>
              <a:rect l="l" t="t" r="r" b="b"/>
              <a:pathLst>
                <a:path w="649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649" y="1005"/>
                  </a:lnTo>
                  <a:lnTo>
                    <a:pt x="649" y="840"/>
                  </a:lnTo>
                  <a:lnTo>
                    <a:pt x="209" y="840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681;p30">
              <a:extLst>
                <a:ext uri="{FF2B5EF4-FFF2-40B4-BE49-F238E27FC236}">
                  <a16:creationId xmlns:a16="http://schemas.microsoft.com/office/drawing/2014/main" id="{AD0E1758-3EE1-4D67-B18D-FF9B0A082BF7}"/>
                </a:ext>
              </a:extLst>
            </p:cNvPr>
            <p:cNvSpPr/>
            <p:nvPr/>
          </p:nvSpPr>
          <p:spPr>
            <a:xfrm>
              <a:off x="3521130" y="3351310"/>
              <a:ext cx="85689" cy="199394"/>
            </a:xfrm>
            <a:custGeom>
              <a:avLst/>
              <a:gdLst/>
              <a:ahLst/>
              <a:cxnLst/>
              <a:rect l="l" t="t" r="r" b="b"/>
              <a:pathLst>
                <a:path w="991" h="2306" extrusionOk="0">
                  <a:moveTo>
                    <a:pt x="264" y="0"/>
                  </a:moveTo>
                  <a:cubicBezTo>
                    <a:pt x="118" y="0"/>
                    <a:pt x="0" y="117"/>
                    <a:pt x="0" y="264"/>
                  </a:cubicBezTo>
                  <a:lnTo>
                    <a:pt x="0" y="2042"/>
                  </a:lnTo>
                  <a:cubicBezTo>
                    <a:pt x="0" y="2188"/>
                    <a:pt x="118" y="2306"/>
                    <a:pt x="264" y="2306"/>
                  </a:cubicBezTo>
                  <a:lnTo>
                    <a:pt x="723" y="2306"/>
                  </a:lnTo>
                  <a:cubicBezTo>
                    <a:pt x="869" y="2306"/>
                    <a:pt x="990" y="2188"/>
                    <a:pt x="990" y="2042"/>
                  </a:cubicBezTo>
                  <a:lnTo>
                    <a:pt x="990" y="264"/>
                  </a:lnTo>
                  <a:cubicBezTo>
                    <a:pt x="990" y="117"/>
                    <a:pt x="869" y="0"/>
                    <a:pt x="7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682;p30">
              <a:extLst>
                <a:ext uri="{FF2B5EF4-FFF2-40B4-BE49-F238E27FC236}">
                  <a16:creationId xmlns:a16="http://schemas.microsoft.com/office/drawing/2014/main" id="{7B8BA3AC-AF21-4B84-9B63-EC85F8518B1F}"/>
                </a:ext>
              </a:extLst>
            </p:cNvPr>
            <p:cNvSpPr/>
            <p:nvPr/>
          </p:nvSpPr>
          <p:spPr>
            <a:xfrm>
              <a:off x="3488445" y="3326839"/>
              <a:ext cx="81539" cy="113878"/>
            </a:xfrm>
            <a:custGeom>
              <a:avLst/>
              <a:gdLst/>
              <a:ahLst/>
              <a:cxnLst/>
              <a:rect l="l" t="t" r="r" b="b"/>
              <a:pathLst>
                <a:path w="943" h="1317" fill="none" extrusionOk="0">
                  <a:moveTo>
                    <a:pt x="1" y="1"/>
                  </a:moveTo>
                  <a:cubicBezTo>
                    <a:pt x="943" y="1"/>
                    <a:pt x="943" y="235"/>
                    <a:pt x="943" y="661"/>
                  </a:cubicBezTo>
                  <a:lnTo>
                    <a:pt x="943" y="1317"/>
                  </a:lnTo>
                </a:path>
              </a:pathLst>
            </a:custGeom>
            <a:noFill/>
            <a:ln w="61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683;p30">
              <a:extLst>
                <a:ext uri="{FF2B5EF4-FFF2-40B4-BE49-F238E27FC236}">
                  <a16:creationId xmlns:a16="http://schemas.microsoft.com/office/drawing/2014/main" id="{61E2E89B-7530-45B3-AD6A-202AC941D5D1}"/>
                </a:ext>
              </a:extLst>
            </p:cNvPr>
            <p:cNvSpPr/>
            <p:nvPr/>
          </p:nvSpPr>
          <p:spPr>
            <a:xfrm>
              <a:off x="438974" y="4088189"/>
              <a:ext cx="798181" cy="142412"/>
            </a:xfrm>
            <a:custGeom>
              <a:avLst/>
              <a:gdLst/>
              <a:ahLst/>
              <a:cxnLst/>
              <a:rect l="l" t="t" r="r" b="b"/>
              <a:pathLst>
                <a:path w="9231" h="1647" extrusionOk="0">
                  <a:moveTo>
                    <a:pt x="378" y="1"/>
                  </a:moveTo>
                  <a:lnTo>
                    <a:pt x="1" y="800"/>
                  </a:lnTo>
                  <a:lnTo>
                    <a:pt x="1" y="1280"/>
                  </a:lnTo>
                  <a:cubicBezTo>
                    <a:pt x="1" y="1482"/>
                    <a:pt x="166" y="1646"/>
                    <a:pt x="371" y="1646"/>
                  </a:cubicBezTo>
                  <a:lnTo>
                    <a:pt x="9231" y="1646"/>
                  </a:lnTo>
                  <a:lnTo>
                    <a:pt x="9231" y="800"/>
                  </a:lnTo>
                  <a:lnTo>
                    <a:pt x="804" y="800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684;p30">
              <a:extLst>
                <a:ext uri="{FF2B5EF4-FFF2-40B4-BE49-F238E27FC236}">
                  <a16:creationId xmlns:a16="http://schemas.microsoft.com/office/drawing/2014/main" id="{206D1186-77CE-4E44-B29A-B4116B8A010C}"/>
                </a:ext>
              </a:extLst>
            </p:cNvPr>
            <p:cNvSpPr/>
            <p:nvPr/>
          </p:nvSpPr>
          <p:spPr>
            <a:xfrm>
              <a:off x="1799117" y="4157277"/>
              <a:ext cx="1412706" cy="73324"/>
            </a:xfrm>
            <a:custGeom>
              <a:avLst/>
              <a:gdLst/>
              <a:ahLst/>
              <a:cxnLst/>
              <a:rect l="l" t="t" r="r" b="b"/>
              <a:pathLst>
                <a:path w="16338" h="848" extrusionOk="0">
                  <a:moveTo>
                    <a:pt x="0" y="1"/>
                  </a:moveTo>
                  <a:lnTo>
                    <a:pt x="0" y="847"/>
                  </a:lnTo>
                  <a:lnTo>
                    <a:pt x="16338" y="847"/>
                  </a:lnTo>
                  <a:lnTo>
                    <a:pt x="16338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685;p30">
              <a:extLst>
                <a:ext uri="{FF2B5EF4-FFF2-40B4-BE49-F238E27FC236}">
                  <a16:creationId xmlns:a16="http://schemas.microsoft.com/office/drawing/2014/main" id="{80958C7D-C062-4F1D-9711-C9C4763E58E7}"/>
                </a:ext>
              </a:extLst>
            </p:cNvPr>
            <p:cNvSpPr/>
            <p:nvPr/>
          </p:nvSpPr>
          <p:spPr>
            <a:xfrm>
              <a:off x="3773443" y="4059655"/>
              <a:ext cx="399134" cy="170946"/>
            </a:xfrm>
            <a:custGeom>
              <a:avLst/>
              <a:gdLst/>
              <a:ahLst/>
              <a:cxnLst/>
              <a:rect l="l" t="t" r="r" b="b"/>
              <a:pathLst>
                <a:path w="4616" h="1977" extrusionOk="0">
                  <a:moveTo>
                    <a:pt x="3981" y="1"/>
                  </a:moveTo>
                  <a:lnTo>
                    <a:pt x="3996" y="1130"/>
                  </a:lnTo>
                  <a:lnTo>
                    <a:pt x="0" y="1130"/>
                  </a:lnTo>
                  <a:lnTo>
                    <a:pt x="0" y="1976"/>
                  </a:lnTo>
                  <a:lnTo>
                    <a:pt x="4263" y="1976"/>
                  </a:lnTo>
                  <a:cubicBezTo>
                    <a:pt x="4458" y="1976"/>
                    <a:pt x="4615" y="1819"/>
                    <a:pt x="4615" y="1625"/>
                  </a:cubicBezTo>
                  <a:lnTo>
                    <a:pt x="4615" y="1130"/>
                  </a:lnTo>
                  <a:lnTo>
                    <a:pt x="4285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686;p30">
              <a:extLst>
                <a:ext uri="{FF2B5EF4-FFF2-40B4-BE49-F238E27FC236}">
                  <a16:creationId xmlns:a16="http://schemas.microsoft.com/office/drawing/2014/main" id="{E1C60A41-1F35-4D16-B562-6CCA27909451}"/>
                </a:ext>
              </a:extLst>
            </p:cNvPr>
            <p:cNvSpPr/>
            <p:nvPr/>
          </p:nvSpPr>
          <p:spPr>
            <a:xfrm>
              <a:off x="723973" y="3628007"/>
              <a:ext cx="2715771" cy="48854"/>
            </a:xfrm>
            <a:custGeom>
              <a:avLst/>
              <a:gdLst/>
              <a:ahLst/>
              <a:cxnLst/>
              <a:rect l="l" t="t" r="r" b="b"/>
              <a:pathLst>
                <a:path w="31408" h="565" extrusionOk="0">
                  <a:moveTo>
                    <a:pt x="0" y="0"/>
                  </a:moveTo>
                  <a:lnTo>
                    <a:pt x="0" y="565"/>
                  </a:lnTo>
                  <a:lnTo>
                    <a:pt x="31407" y="565"/>
                  </a:lnTo>
                  <a:lnTo>
                    <a:pt x="314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687;p30">
              <a:extLst>
                <a:ext uri="{FF2B5EF4-FFF2-40B4-BE49-F238E27FC236}">
                  <a16:creationId xmlns:a16="http://schemas.microsoft.com/office/drawing/2014/main" id="{EBEC9A8E-8F78-4B22-9B1D-F29A27EEFE42}"/>
                </a:ext>
              </a:extLst>
            </p:cNvPr>
            <p:cNvSpPr/>
            <p:nvPr/>
          </p:nvSpPr>
          <p:spPr>
            <a:xfrm>
              <a:off x="1799117" y="4031120"/>
              <a:ext cx="1412706" cy="48941"/>
            </a:xfrm>
            <a:custGeom>
              <a:avLst/>
              <a:gdLst/>
              <a:ahLst/>
              <a:cxnLst/>
              <a:rect l="l" t="t" r="r" b="b"/>
              <a:pathLst>
                <a:path w="16338" h="566" extrusionOk="0">
                  <a:moveTo>
                    <a:pt x="0" y="1"/>
                  </a:moveTo>
                  <a:lnTo>
                    <a:pt x="0" y="565"/>
                  </a:lnTo>
                  <a:lnTo>
                    <a:pt x="16338" y="565"/>
                  </a:lnTo>
                  <a:lnTo>
                    <a:pt x="1633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688;p30">
              <a:extLst>
                <a:ext uri="{FF2B5EF4-FFF2-40B4-BE49-F238E27FC236}">
                  <a16:creationId xmlns:a16="http://schemas.microsoft.com/office/drawing/2014/main" id="{96B74A56-950A-48AE-9833-4A03574143A9}"/>
                </a:ext>
              </a:extLst>
            </p:cNvPr>
            <p:cNvSpPr/>
            <p:nvPr/>
          </p:nvSpPr>
          <p:spPr>
            <a:xfrm>
              <a:off x="723973" y="4031120"/>
              <a:ext cx="513185" cy="48941"/>
            </a:xfrm>
            <a:custGeom>
              <a:avLst/>
              <a:gdLst/>
              <a:ahLst/>
              <a:cxnLst/>
              <a:rect l="l" t="t" r="r" b="b"/>
              <a:pathLst>
                <a:path w="5935" h="566" extrusionOk="0">
                  <a:moveTo>
                    <a:pt x="0" y="1"/>
                  </a:moveTo>
                  <a:lnTo>
                    <a:pt x="0" y="565"/>
                  </a:lnTo>
                  <a:lnTo>
                    <a:pt x="5935" y="565"/>
                  </a:lnTo>
                  <a:lnTo>
                    <a:pt x="593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689;p30">
              <a:extLst>
                <a:ext uri="{FF2B5EF4-FFF2-40B4-BE49-F238E27FC236}">
                  <a16:creationId xmlns:a16="http://schemas.microsoft.com/office/drawing/2014/main" id="{0E930692-84E8-4315-8FE1-2EF4874E9C68}"/>
                </a:ext>
              </a:extLst>
            </p:cNvPr>
            <p:cNvSpPr/>
            <p:nvPr/>
          </p:nvSpPr>
          <p:spPr>
            <a:xfrm>
              <a:off x="723973" y="3829564"/>
              <a:ext cx="2715771" cy="48854"/>
            </a:xfrm>
            <a:custGeom>
              <a:avLst/>
              <a:gdLst/>
              <a:ahLst/>
              <a:cxnLst/>
              <a:rect l="l" t="t" r="r" b="b"/>
              <a:pathLst>
                <a:path w="31408" h="565" extrusionOk="0">
                  <a:moveTo>
                    <a:pt x="0" y="0"/>
                  </a:moveTo>
                  <a:lnTo>
                    <a:pt x="0" y="565"/>
                  </a:lnTo>
                  <a:lnTo>
                    <a:pt x="31407" y="565"/>
                  </a:lnTo>
                  <a:lnTo>
                    <a:pt x="314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690;p30">
              <a:extLst>
                <a:ext uri="{FF2B5EF4-FFF2-40B4-BE49-F238E27FC236}">
                  <a16:creationId xmlns:a16="http://schemas.microsoft.com/office/drawing/2014/main" id="{95934BC6-01EC-4323-9138-C32AB781D960}"/>
                </a:ext>
              </a:extLst>
            </p:cNvPr>
            <p:cNvSpPr/>
            <p:nvPr/>
          </p:nvSpPr>
          <p:spPr>
            <a:xfrm>
              <a:off x="3496746" y="3762378"/>
              <a:ext cx="85603" cy="44790"/>
            </a:xfrm>
            <a:custGeom>
              <a:avLst/>
              <a:gdLst/>
              <a:ahLst/>
              <a:cxnLst/>
              <a:rect l="l" t="t" r="r" b="b"/>
              <a:pathLst>
                <a:path w="990" h="518" extrusionOk="0">
                  <a:moveTo>
                    <a:pt x="0" y="0"/>
                  </a:moveTo>
                  <a:lnTo>
                    <a:pt x="0" y="517"/>
                  </a:lnTo>
                  <a:lnTo>
                    <a:pt x="990" y="517"/>
                  </a:lnTo>
                  <a:lnTo>
                    <a:pt x="9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691;p30">
              <a:extLst>
                <a:ext uri="{FF2B5EF4-FFF2-40B4-BE49-F238E27FC236}">
                  <a16:creationId xmlns:a16="http://schemas.microsoft.com/office/drawing/2014/main" id="{CF5789FB-0060-4343-98E6-E2D4A7B257E0}"/>
                </a:ext>
              </a:extLst>
            </p:cNvPr>
            <p:cNvSpPr/>
            <p:nvPr/>
          </p:nvSpPr>
          <p:spPr>
            <a:xfrm>
              <a:off x="4046337" y="3774743"/>
              <a:ext cx="89753" cy="199394"/>
            </a:xfrm>
            <a:custGeom>
              <a:avLst/>
              <a:gdLst/>
              <a:ahLst/>
              <a:cxnLst/>
              <a:rect l="l" t="t" r="r" b="b"/>
              <a:pathLst>
                <a:path w="1038" h="2306" extrusionOk="0">
                  <a:moveTo>
                    <a:pt x="437" y="0"/>
                  </a:moveTo>
                  <a:cubicBezTo>
                    <a:pt x="198" y="0"/>
                    <a:pt x="0" y="195"/>
                    <a:pt x="0" y="437"/>
                  </a:cubicBezTo>
                  <a:lnTo>
                    <a:pt x="0" y="1870"/>
                  </a:lnTo>
                  <a:cubicBezTo>
                    <a:pt x="0" y="2112"/>
                    <a:pt x="198" y="2306"/>
                    <a:pt x="437" y="2306"/>
                  </a:cubicBezTo>
                  <a:lnTo>
                    <a:pt x="884" y="2306"/>
                  </a:lnTo>
                  <a:cubicBezTo>
                    <a:pt x="968" y="2306"/>
                    <a:pt x="1038" y="2236"/>
                    <a:pt x="1038" y="2152"/>
                  </a:cubicBezTo>
                  <a:lnTo>
                    <a:pt x="1038" y="151"/>
                  </a:lnTo>
                  <a:cubicBezTo>
                    <a:pt x="1038" y="66"/>
                    <a:pt x="968" y="0"/>
                    <a:pt x="884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692;p30">
              <a:extLst>
                <a:ext uri="{FF2B5EF4-FFF2-40B4-BE49-F238E27FC236}">
                  <a16:creationId xmlns:a16="http://schemas.microsoft.com/office/drawing/2014/main" id="{F3F4DF60-99FF-4846-99EF-1375EED72DD5}"/>
                </a:ext>
              </a:extLst>
            </p:cNvPr>
            <p:cNvSpPr/>
            <p:nvPr/>
          </p:nvSpPr>
          <p:spPr>
            <a:xfrm>
              <a:off x="581646" y="3945603"/>
              <a:ext cx="73324" cy="73238"/>
            </a:xfrm>
            <a:custGeom>
              <a:avLst/>
              <a:gdLst/>
              <a:ahLst/>
              <a:cxnLst/>
              <a:rect l="l" t="t" r="r" b="b"/>
              <a:pathLst>
                <a:path w="848" h="847" extrusionOk="0">
                  <a:moveTo>
                    <a:pt x="426" y="0"/>
                  </a:moveTo>
                  <a:cubicBezTo>
                    <a:pt x="191" y="0"/>
                    <a:pt x="0" y="191"/>
                    <a:pt x="0" y="425"/>
                  </a:cubicBezTo>
                  <a:cubicBezTo>
                    <a:pt x="0" y="660"/>
                    <a:pt x="191" y="847"/>
                    <a:pt x="426" y="847"/>
                  </a:cubicBezTo>
                  <a:cubicBezTo>
                    <a:pt x="657" y="847"/>
                    <a:pt x="847" y="660"/>
                    <a:pt x="847" y="425"/>
                  </a:cubicBezTo>
                  <a:cubicBezTo>
                    <a:pt x="847" y="191"/>
                    <a:pt x="657" y="0"/>
                    <a:pt x="426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693;p30">
              <a:extLst>
                <a:ext uri="{FF2B5EF4-FFF2-40B4-BE49-F238E27FC236}">
                  <a16:creationId xmlns:a16="http://schemas.microsoft.com/office/drawing/2014/main" id="{5DD90A5A-2D21-4DE2-A628-267130161256}"/>
                </a:ext>
              </a:extLst>
            </p:cNvPr>
            <p:cNvSpPr/>
            <p:nvPr/>
          </p:nvSpPr>
          <p:spPr>
            <a:xfrm>
              <a:off x="3769639" y="3945603"/>
              <a:ext cx="73324" cy="73238"/>
            </a:xfrm>
            <a:custGeom>
              <a:avLst/>
              <a:gdLst/>
              <a:ahLst/>
              <a:cxnLst/>
              <a:rect l="l" t="t" r="r" b="b"/>
              <a:pathLst>
                <a:path w="848" h="847" extrusionOk="0">
                  <a:moveTo>
                    <a:pt x="422" y="0"/>
                  </a:moveTo>
                  <a:cubicBezTo>
                    <a:pt x="187" y="0"/>
                    <a:pt x="0" y="191"/>
                    <a:pt x="0" y="425"/>
                  </a:cubicBezTo>
                  <a:cubicBezTo>
                    <a:pt x="0" y="660"/>
                    <a:pt x="187" y="847"/>
                    <a:pt x="422" y="847"/>
                  </a:cubicBezTo>
                  <a:cubicBezTo>
                    <a:pt x="656" y="847"/>
                    <a:pt x="847" y="660"/>
                    <a:pt x="847" y="425"/>
                  </a:cubicBezTo>
                  <a:cubicBezTo>
                    <a:pt x="847" y="191"/>
                    <a:pt x="656" y="0"/>
                    <a:pt x="422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694;p30">
              <a:extLst>
                <a:ext uri="{FF2B5EF4-FFF2-40B4-BE49-F238E27FC236}">
                  <a16:creationId xmlns:a16="http://schemas.microsoft.com/office/drawing/2014/main" id="{EE204F03-217C-4F0A-B7B1-39F7551DDD64}"/>
                </a:ext>
              </a:extLst>
            </p:cNvPr>
            <p:cNvSpPr/>
            <p:nvPr/>
          </p:nvSpPr>
          <p:spPr>
            <a:xfrm>
              <a:off x="3492595" y="3570938"/>
              <a:ext cx="626371" cy="175356"/>
            </a:xfrm>
            <a:custGeom>
              <a:avLst/>
              <a:gdLst/>
              <a:ahLst/>
              <a:cxnLst/>
              <a:rect l="l" t="t" r="r" b="b"/>
              <a:pathLst>
                <a:path w="7244" h="2028" extrusionOk="0">
                  <a:moveTo>
                    <a:pt x="1" y="0"/>
                  </a:moveTo>
                  <a:lnTo>
                    <a:pt x="1" y="1837"/>
                  </a:lnTo>
                  <a:lnTo>
                    <a:pt x="7244" y="2027"/>
                  </a:lnTo>
                  <a:cubicBezTo>
                    <a:pt x="7240" y="1012"/>
                    <a:pt x="6412" y="191"/>
                    <a:pt x="5393" y="19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695;p30">
              <a:extLst>
                <a:ext uri="{FF2B5EF4-FFF2-40B4-BE49-F238E27FC236}">
                  <a16:creationId xmlns:a16="http://schemas.microsoft.com/office/drawing/2014/main" id="{82A2D4A8-1E9E-4C68-B2E9-D0F2AF6F3D23}"/>
                </a:ext>
              </a:extLst>
            </p:cNvPr>
            <p:cNvSpPr/>
            <p:nvPr/>
          </p:nvSpPr>
          <p:spPr>
            <a:xfrm>
              <a:off x="512558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F4BE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696;p30">
              <a:extLst>
                <a:ext uri="{FF2B5EF4-FFF2-40B4-BE49-F238E27FC236}">
                  <a16:creationId xmlns:a16="http://schemas.microsoft.com/office/drawing/2014/main" id="{75C7E202-4497-47A9-B265-E7B5F82C30B6}"/>
                </a:ext>
              </a:extLst>
            </p:cNvPr>
            <p:cNvSpPr/>
            <p:nvPr/>
          </p:nvSpPr>
          <p:spPr>
            <a:xfrm>
              <a:off x="1010528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697;p30">
              <a:extLst>
                <a:ext uri="{FF2B5EF4-FFF2-40B4-BE49-F238E27FC236}">
                  <a16:creationId xmlns:a16="http://schemas.microsoft.com/office/drawing/2014/main" id="{55AB7C20-A428-4436-AB78-41E8A6445FE1}"/>
                </a:ext>
              </a:extLst>
            </p:cNvPr>
            <p:cNvSpPr/>
            <p:nvPr/>
          </p:nvSpPr>
          <p:spPr>
            <a:xfrm>
              <a:off x="1512216" y="3290090"/>
              <a:ext cx="69520" cy="280933"/>
            </a:xfrm>
            <a:custGeom>
              <a:avLst/>
              <a:gdLst/>
              <a:ahLst/>
              <a:cxnLst/>
              <a:rect l="l" t="t" r="r" b="b"/>
              <a:pathLst>
                <a:path w="804" h="3249" extrusionOk="0">
                  <a:moveTo>
                    <a:pt x="1" y="1"/>
                  </a:moveTo>
                  <a:lnTo>
                    <a:pt x="1" y="3248"/>
                  </a:lnTo>
                  <a:lnTo>
                    <a:pt x="803" y="3248"/>
                  </a:lnTo>
                  <a:lnTo>
                    <a:pt x="8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698;p30">
              <a:extLst>
                <a:ext uri="{FF2B5EF4-FFF2-40B4-BE49-F238E27FC236}">
                  <a16:creationId xmlns:a16="http://schemas.microsoft.com/office/drawing/2014/main" id="{6BFAF752-784F-428B-AA6B-527BA52E1BD4}"/>
                </a:ext>
              </a:extLst>
            </p:cNvPr>
            <p:cNvSpPr/>
            <p:nvPr/>
          </p:nvSpPr>
          <p:spPr>
            <a:xfrm>
              <a:off x="2014336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699;p30">
              <a:extLst>
                <a:ext uri="{FF2B5EF4-FFF2-40B4-BE49-F238E27FC236}">
                  <a16:creationId xmlns:a16="http://schemas.microsoft.com/office/drawing/2014/main" id="{A3F22504-6A75-48BA-AC65-9A61EBDCF83A}"/>
                </a:ext>
              </a:extLst>
            </p:cNvPr>
            <p:cNvSpPr/>
            <p:nvPr/>
          </p:nvSpPr>
          <p:spPr>
            <a:xfrm>
              <a:off x="2516370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800" y="3248"/>
                  </a:lnTo>
                  <a:lnTo>
                    <a:pt x="80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700;p30">
              <a:extLst>
                <a:ext uri="{FF2B5EF4-FFF2-40B4-BE49-F238E27FC236}">
                  <a16:creationId xmlns:a16="http://schemas.microsoft.com/office/drawing/2014/main" id="{C718F9AC-EE9C-4265-AE78-05C96E5272D3}"/>
                </a:ext>
              </a:extLst>
            </p:cNvPr>
            <p:cNvSpPr/>
            <p:nvPr/>
          </p:nvSpPr>
          <p:spPr>
            <a:xfrm>
              <a:off x="3452042" y="3290090"/>
              <a:ext cx="40640" cy="280933"/>
            </a:xfrm>
            <a:custGeom>
              <a:avLst/>
              <a:gdLst/>
              <a:ahLst/>
              <a:cxnLst/>
              <a:rect l="l" t="t" r="r" b="b"/>
              <a:pathLst>
                <a:path w="47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470" y="3248"/>
                  </a:lnTo>
                  <a:lnTo>
                    <a:pt x="47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701;p30">
              <a:extLst>
                <a:ext uri="{FF2B5EF4-FFF2-40B4-BE49-F238E27FC236}">
                  <a16:creationId xmlns:a16="http://schemas.microsoft.com/office/drawing/2014/main" id="{A5C026E4-AC7B-4291-9A6D-C98397592DA3}"/>
                </a:ext>
              </a:extLst>
            </p:cNvPr>
            <p:cNvSpPr/>
            <p:nvPr/>
          </p:nvSpPr>
          <p:spPr>
            <a:xfrm>
              <a:off x="2995922" y="3290090"/>
              <a:ext cx="114224" cy="280933"/>
            </a:xfrm>
            <a:custGeom>
              <a:avLst/>
              <a:gdLst/>
              <a:ahLst/>
              <a:cxnLst/>
              <a:rect l="l" t="t" r="r" b="b"/>
              <a:pathLst>
                <a:path w="1321" h="3249" extrusionOk="0">
                  <a:moveTo>
                    <a:pt x="1" y="1"/>
                  </a:moveTo>
                  <a:lnTo>
                    <a:pt x="1" y="3248"/>
                  </a:lnTo>
                  <a:lnTo>
                    <a:pt x="1320" y="3248"/>
                  </a:lnTo>
                  <a:lnTo>
                    <a:pt x="132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702;p30">
              <a:extLst>
                <a:ext uri="{FF2B5EF4-FFF2-40B4-BE49-F238E27FC236}">
                  <a16:creationId xmlns:a16="http://schemas.microsoft.com/office/drawing/2014/main" id="{102768C9-6A67-4206-ADD3-B80E1347649C}"/>
                </a:ext>
              </a:extLst>
            </p:cNvPr>
            <p:cNvSpPr/>
            <p:nvPr/>
          </p:nvSpPr>
          <p:spPr>
            <a:xfrm>
              <a:off x="581646" y="3395927"/>
              <a:ext cx="2414346" cy="16256"/>
            </a:xfrm>
            <a:custGeom>
              <a:avLst/>
              <a:gdLst/>
              <a:ahLst/>
              <a:cxnLst/>
              <a:rect l="l" t="t" r="r" b="b"/>
              <a:pathLst>
                <a:path w="27922" h="188" extrusionOk="0">
                  <a:moveTo>
                    <a:pt x="0" y="1"/>
                  </a:moveTo>
                  <a:lnTo>
                    <a:pt x="0" y="188"/>
                  </a:lnTo>
                  <a:lnTo>
                    <a:pt x="27922" y="188"/>
                  </a:lnTo>
                  <a:lnTo>
                    <a:pt x="2792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703;p30">
              <a:extLst>
                <a:ext uri="{FF2B5EF4-FFF2-40B4-BE49-F238E27FC236}">
                  <a16:creationId xmlns:a16="http://schemas.microsoft.com/office/drawing/2014/main" id="{F54D7CFD-CB7E-409F-A379-298C5D0B739D}"/>
                </a:ext>
              </a:extLst>
            </p:cNvPr>
            <p:cNvSpPr/>
            <p:nvPr/>
          </p:nvSpPr>
          <p:spPr>
            <a:xfrm>
              <a:off x="1558822" y="3127185"/>
              <a:ext cx="671766" cy="61219"/>
            </a:xfrm>
            <a:custGeom>
              <a:avLst/>
              <a:gdLst/>
              <a:ahLst/>
              <a:cxnLst/>
              <a:rect l="l" t="t" r="r" b="b"/>
              <a:pathLst>
                <a:path w="7769" h="708" extrusionOk="0">
                  <a:moveTo>
                    <a:pt x="598" y="1"/>
                  </a:moveTo>
                  <a:cubicBezTo>
                    <a:pt x="268" y="1"/>
                    <a:pt x="1" y="268"/>
                    <a:pt x="1" y="598"/>
                  </a:cubicBezTo>
                  <a:lnTo>
                    <a:pt x="1" y="708"/>
                  </a:lnTo>
                  <a:lnTo>
                    <a:pt x="7768" y="708"/>
                  </a:lnTo>
                  <a:lnTo>
                    <a:pt x="7768" y="598"/>
                  </a:lnTo>
                  <a:cubicBezTo>
                    <a:pt x="7768" y="268"/>
                    <a:pt x="7500" y="1"/>
                    <a:pt x="71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704;p30">
              <a:extLst>
                <a:ext uri="{FF2B5EF4-FFF2-40B4-BE49-F238E27FC236}">
                  <a16:creationId xmlns:a16="http://schemas.microsoft.com/office/drawing/2014/main" id="{E70ECD13-81B3-41CE-B923-3DE7102C9D89}"/>
                </a:ext>
              </a:extLst>
            </p:cNvPr>
            <p:cNvSpPr/>
            <p:nvPr/>
          </p:nvSpPr>
          <p:spPr>
            <a:xfrm>
              <a:off x="508408" y="3182351"/>
              <a:ext cx="2986501" cy="107825"/>
            </a:xfrm>
            <a:custGeom>
              <a:avLst/>
              <a:gdLst/>
              <a:ahLst/>
              <a:cxnLst/>
              <a:rect l="l" t="t" r="r" b="b"/>
              <a:pathLst>
                <a:path w="34539" h="1247" extrusionOk="0">
                  <a:moveTo>
                    <a:pt x="1251" y="0"/>
                  </a:moveTo>
                  <a:cubicBezTo>
                    <a:pt x="562" y="0"/>
                    <a:pt x="1" y="557"/>
                    <a:pt x="1" y="1247"/>
                  </a:cubicBezTo>
                  <a:lnTo>
                    <a:pt x="34538" y="1247"/>
                  </a:lnTo>
                  <a:lnTo>
                    <a:pt x="34538" y="1232"/>
                  </a:lnTo>
                  <a:cubicBezTo>
                    <a:pt x="34538" y="550"/>
                    <a:pt x="33985" y="0"/>
                    <a:pt x="33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705;p30">
              <a:extLst>
                <a:ext uri="{FF2B5EF4-FFF2-40B4-BE49-F238E27FC236}">
                  <a16:creationId xmlns:a16="http://schemas.microsoft.com/office/drawing/2014/main" id="{733E34DA-41C7-49F0-94A3-D2018C5C938C}"/>
                </a:ext>
              </a:extLst>
            </p:cNvPr>
            <p:cNvSpPr/>
            <p:nvPr/>
          </p:nvSpPr>
          <p:spPr>
            <a:xfrm>
              <a:off x="3333840" y="3228958"/>
              <a:ext cx="85603" cy="36835"/>
            </a:xfrm>
            <a:custGeom>
              <a:avLst/>
              <a:gdLst/>
              <a:ahLst/>
              <a:cxnLst/>
              <a:rect l="l" t="t" r="r" b="b"/>
              <a:pathLst>
                <a:path w="990" h="426" extrusionOk="0">
                  <a:moveTo>
                    <a:pt x="180" y="0"/>
                  </a:moveTo>
                  <a:cubicBezTo>
                    <a:pt x="81" y="0"/>
                    <a:pt x="0" y="81"/>
                    <a:pt x="0" y="180"/>
                  </a:cubicBezTo>
                  <a:lnTo>
                    <a:pt x="0" y="246"/>
                  </a:lnTo>
                  <a:cubicBezTo>
                    <a:pt x="0" y="345"/>
                    <a:pt x="81" y="425"/>
                    <a:pt x="180" y="425"/>
                  </a:cubicBezTo>
                  <a:lnTo>
                    <a:pt x="810" y="425"/>
                  </a:lnTo>
                  <a:cubicBezTo>
                    <a:pt x="909" y="425"/>
                    <a:pt x="990" y="345"/>
                    <a:pt x="990" y="246"/>
                  </a:cubicBezTo>
                  <a:lnTo>
                    <a:pt x="990" y="180"/>
                  </a:lnTo>
                  <a:cubicBezTo>
                    <a:pt x="990" y="81"/>
                    <a:pt x="909" y="0"/>
                    <a:pt x="810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706;p30">
              <a:extLst>
                <a:ext uri="{FF2B5EF4-FFF2-40B4-BE49-F238E27FC236}">
                  <a16:creationId xmlns:a16="http://schemas.microsoft.com/office/drawing/2014/main" id="{7EC80BD0-3063-4252-822D-84AF215BB284}"/>
                </a:ext>
              </a:extLst>
            </p:cNvPr>
            <p:cNvSpPr/>
            <p:nvPr/>
          </p:nvSpPr>
          <p:spPr>
            <a:xfrm>
              <a:off x="577496" y="3228958"/>
              <a:ext cx="85689" cy="36835"/>
            </a:xfrm>
            <a:custGeom>
              <a:avLst/>
              <a:gdLst/>
              <a:ahLst/>
              <a:cxnLst/>
              <a:rect l="l" t="t" r="r" b="b"/>
              <a:pathLst>
                <a:path w="991" h="426" extrusionOk="0">
                  <a:moveTo>
                    <a:pt x="180" y="0"/>
                  </a:moveTo>
                  <a:cubicBezTo>
                    <a:pt x="81" y="0"/>
                    <a:pt x="1" y="81"/>
                    <a:pt x="1" y="180"/>
                  </a:cubicBezTo>
                  <a:lnTo>
                    <a:pt x="1" y="246"/>
                  </a:lnTo>
                  <a:cubicBezTo>
                    <a:pt x="1" y="345"/>
                    <a:pt x="81" y="425"/>
                    <a:pt x="180" y="425"/>
                  </a:cubicBezTo>
                  <a:lnTo>
                    <a:pt x="811" y="425"/>
                  </a:lnTo>
                  <a:cubicBezTo>
                    <a:pt x="910" y="425"/>
                    <a:pt x="991" y="345"/>
                    <a:pt x="991" y="246"/>
                  </a:cubicBezTo>
                  <a:lnTo>
                    <a:pt x="991" y="180"/>
                  </a:lnTo>
                  <a:cubicBezTo>
                    <a:pt x="991" y="81"/>
                    <a:pt x="910" y="0"/>
                    <a:pt x="811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8E43EA1F-03C2-4AD0-860E-0FEE1434B2B1}"/>
              </a:ext>
            </a:extLst>
          </p:cNvPr>
          <p:cNvSpPr/>
          <p:nvPr/>
        </p:nvSpPr>
        <p:spPr>
          <a:xfrm>
            <a:off x="1477356" y="3672886"/>
            <a:ext cx="41520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u="sng" dirty="0">
                <a:hlinkClick r:id="rId5"/>
              </a:rPr>
              <a:t>https://www.youtube.com/watch?v=0kNPetjMTCQ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2263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Google Shape;1025;p24"/>
          <p:cNvGrpSpPr/>
          <p:nvPr/>
        </p:nvGrpSpPr>
        <p:grpSpPr>
          <a:xfrm>
            <a:off x="0" y="2094831"/>
            <a:ext cx="9144000" cy="3126004"/>
            <a:chOff x="457000" y="1605733"/>
            <a:chExt cx="8263154" cy="3126004"/>
          </a:xfrm>
        </p:grpSpPr>
        <p:sp>
          <p:nvSpPr>
            <p:cNvPr id="1026" name="Google Shape;1026;p24"/>
            <p:cNvSpPr/>
            <p:nvPr/>
          </p:nvSpPr>
          <p:spPr>
            <a:xfrm>
              <a:off x="457200" y="4239138"/>
              <a:ext cx="8229600" cy="492600"/>
            </a:xfrm>
            <a:prstGeom prst="rect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24"/>
            <p:cNvSpPr/>
            <p:nvPr/>
          </p:nvSpPr>
          <p:spPr>
            <a:xfrm>
              <a:off x="457000" y="3472050"/>
              <a:ext cx="8229596" cy="849787"/>
            </a:xfrm>
            <a:custGeom>
              <a:avLst/>
              <a:gdLst/>
              <a:ahLst/>
              <a:cxnLst/>
              <a:rect l="l" t="t" r="r" b="b"/>
              <a:pathLst>
                <a:path w="33355" h="12826" extrusionOk="0">
                  <a:moveTo>
                    <a:pt x="33354" y="12826"/>
                  </a:moveTo>
                  <a:lnTo>
                    <a:pt x="1" y="12826"/>
                  </a:lnTo>
                  <a:lnTo>
                    <a:pt x="1" y="0"/>
                  </a:lnTo>
                  <a:lnTo>
                    <a:pt x="333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28" name="Google Shape;1028;p24"/>
            <p:cNvGrpSpPr/>
            <p:nvPr/>
          </p:nvGrpSpPr>
          <p:grpSpPr>
            <a:xfrm>
              <a:off x="920348" y="2812958"/>
              <a:ext cx="2989089" cy="1912750"/>
              <a:chOff x="2947071" y="2439765"/>
              <a:chExt cx="3339018" cy="2136673"/>
            </a:xfrm>
          </p:grpSpPr>
          <p:sp>
            <p:nvSpPr>
              <p:cNvPr id="1029" name="Google Shape;1029;p24"/>
              <p:cNvSpPr/>
              <p:nvPr/>
            </p:nvSpPr>
            <p:spPr>
              <a:xfrm>
                <a:off x="2947071" y="4420693"/>
                <a:ext cx="3311255" cy="155746"/>
              </a:xfrm>
              <a:custGeom>
                <a:avLst/>
                <a:gdLst/>
                <a:ahLst/>
                <a:cxnLst/>
                <a:rect l="l" t="t" r="r" b="b"/>
                <a:pathLst>
                  <a:path w="28468" h="1339" extrusionOk="0">
                    <a:moveTo>
                      <a:pt x="28468" y="484"/>
                    </a:moveTo>
                    <a:cubicBezTo>
                      <a:pt x="28468" y="953"/>
                      <a:pt x="22093" y="1338"/>
                      <a:pt x="14234" y="1338"/>
                    </a:cubicBezTo>
                    <a:cubicBezTo>
                      <a:pt x="6371" y="1338"/>
                      <a:pt x="1" y="953"/>
                      <a:pt x="1" y="484"/>
                    </a:cubicBezTo>
                    <a:cubicBezTo>
                      <a:pt x="1" y="11"/>
                      <a:pt x="6371" y="0"/>
                      <a:pt x="14234" y="0"/>
                    </a:cubicBezTo>
                    <a:cubicBezTo>
                      <a:pt x="22093" y="0"/>
                      <a:pt x="28468" y="11"/>
                      <a:pt x="28468" y="4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24"/>
              <p:cNvSpPr/>
              <p:nvPr/>
            </p:nvSpPr>
            <p:spPr>
              <a:xfrm>
                <a:off x="6108941" y="3981960"/>
                <a:ext cx="177148" cy="177031"/>
              </a:xfrm>
              <a:custGeom>
                <a:avLst/>
                <a:gdLst/>
                <a:ahLst/>
                <a:cxnLst/>
                <a:rect l="l" t="t" r="r" b="b"/>
                <a:pathLst>
                  <a:path w="1523" h="1522" extrusionOk="0">
                    <a:moveTo>
                      <a:pt x="1522" y="759"/>
                    </a:moveTo>
                    <a:cubicBezTo>
                      <a:pt x="1522" y="1181"/>
                      <a:pt x="1181" y="1522"/>
                      <a:pt x="763" y="1522"/>
                    </a:cubicBezTo>
                    <a:cubicBezTo>
                      <a:pt x="342" y="1522"/>
                      <a:pt x="1" y="1181"/>
                      <a:pt x="1" y="759"/>
                    </a:cubicBezTo>
                    <a:cubicBezTo>
                      <a:pt x="1" y="341"/>
                      <a:pt x="342" y="0"/>
                      <a:pt x="763" y="0"/>
                    </a:cubicBezTo>
                    <a:cubicBezTo>
                      <a:pt x="1181" y="0"/>
                      <a:pt x="1522" y="341"/>
                      <a:pt x="1522" y="759"/>
                    </a:cubicBezTo>
                    <a:close/>
                  </a:path>
                </a:pathLst>
              </a:custGeom>
              <a:solidFill>
                <a:srgbClr val="CED1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24"/>
              <p:cNvSpPr/>
              <p:nvPr/>
            </p:nvSpPr>
            <p:spPr>
              <a:xfrm>
                <a:off x="5706496" y="2927582"/>
                <a:ext cx="177031" cy="177497"/>
              </a:xfrm>
              <a:custGeom>
                <a:avLst/>
                <a:gdLst/>
                <a:ahLst/>
                <a:cxnLst/>
                <a:rect l="l" t="t" r="r" b="b"/>
                <a:pathLst>
                  <a:path w="1522" h="1526" extrusionOk="0">
                    <a:moveTo>
                      <a:pt x="1522" y="763"/>
                    </a:moveTo>
                    <a:cubicBezTo>
                      <a:pt x="1522" y="1184"/>
                      <a:pt x="1181" y="1525"/>
                      <a:pt x="763" y="1525"/>
                    </a:cubicBezTo>
                    <a:cubicBezTo>
                      <a:pt x="341" y="1525"/>
                      <a:pt x="1" y="1184"/>
                      <a:pt x="1" y="763"/>
                    </a:cubicBezTo>
                    <a:cubicBezTo>
                      <a:pt x="1" y="341"/>
                      <a:pt x="341" y="0"/>
                      <a:pt x="763" y="0"/>
                    </a:cubicBezTo>
                    <a:cubicBezTo>
                      <a:pt x="1181" y="0"/>
                      <a:pt x="1522" y="341"/>
                      <a:pt x="1522" y="76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24"/>
              <p:cNvSpPr/>
              <p:nvPr/>
            </p:nvSpPr>
            <p:spPr>
              <a:xfrm>
                <a:off x="5819436" y="2947588"/>
                <a:ext cx="56413" cy="61996"/>
              </a:xfrm>
              <a:custGeom>
                <a:avLst/>
                <a:gdLst/>
                <a:ahLst/>
                <a:cxnLst/>
                <a:rect l="l" t="t" r="r" b="b"/>
                <a:pathLst>
                  <a:path w="485" h="533" extrusionOk="0">
                    <a:moveTo>
                      <a:pt x="345" y="180"/>
                    </a:moveTo>
                    <a:cubicBezTo>
                      <a:pt x="444" y="301"/>
                      <a:pt x="485" y="437"/>
                      <a:pt x="426" y="484"/>
                    </a:cubicBezTo>
                    <a:cubicBezTo>
                      <a:pt x="371" y="532"/>
                      <a:pt x="243" y="473"/>
                      <a:pt x="140" y="353"/>
                    </a:cubicBezTo>
                    <a:cubicBezTo>
                      <a:pt x="38" y="232"/>
                      <a:pt x="1" y="96"/>
                      <a:pt x="60" y="48"/>
                    </a:cubicBezTo>
                    <a:cubicBezTo>
                      <a:pt x="115" y="1"/>
                      <a:pt x="243" y="59"/>
                      <a:pt x="345" y="18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24"/>
              <p:cNvSpPr/>
              <p:nvPr/>
            </p:nvSpPr>
            <p:spPr>
              <a:xfrm>
                <a:off x="3487232" y="2793241"/>
                <a:ext cx="1829286" cy="269153"/>
              </a:xfrm>
              <a:custGeom>
                <a:avLst/>
                <a:gdLst/>
                <a:ahLst/>
                <a:cxnLst/>
                <a:rect l="l" t="t" r="r" b="b"/>
                <a:pathLst>
                  <a:path w="15727" h="2314" extrusionOk="0">
                    <a:moveTo>
                      <a:pt x="15726" y="1551"/>
                    </a:moveTo>
                    <a:cubicBezTo>
                      <a:pt x="15726" y="1973"/>
                      <a:pt x="15389" y="2314"/>
                      <a:pt x="14968" y="2314"/>
                    </a:cubicBezTo>
                    <a:lnTo>
                      <a:pt x="760" y="2314"/>
                    </a:lnTo>
                    <a:cubicBezTo>
                      <a:pt x="342" y="2314"/>
                      <a:pt x="1" y="1973"/>
                      <a:pt x="1" y="1551"/>
                    </a:cubicBezTo>
                    <a:lnTo>
                      <a:pt x="1" y="763"/>
                    </a:lnTo>
                    <a:cubicBezTo>
                      <a:pt x="1" y="342"/>
                      <a:pt x="342" y="1"/>
                      <a:pt x="760" y="1"/>
                    </a:cubicBezTo>
                    <a:lnTo>
                      <a:pt x="14968" y="1"/>
                    </a:lnTo>
                    <a:cubicBezTo>
                      <a:pt x="15389" y="1"/>
                      <a:pt x="15726" y="342"/>
                      <a:pt x="15726" y="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24"/>
              <p:cNvSpPr/>
              <p:nvPr/>
            </p:nvSpPr>
            <p:spPr>
              <a:xfrm>
                <a:off x="2995225" y="2881987"/>
                <a:ext cx="3234953" cy="1387056"/>
              </a:xfrm>
              <a:custGeom>
                <a:avLst/>
                <a:gdLst/>
                <a:ahLst/>
                <a:cxnLst/>
                <a:rect l="l" t="t" r="r" b="b"/>
                <a:pathLst>
                  <a:path w="27812" h="11925" extrusionOk="0">
                    <a:moveTo>
                      <a:pt x="27357" y="9245"/>
                    </a:moveTo>
                    <a:lnTo>
                      <a:pt x="27357" y="8013"/>
                    </a:lnTo>
                    <a:cubicBezTo>
                      <a:pt x="27357" y="7273"/>
                      <a:pt x="26683" y="6976"/>
                      <a:pt x="26683" y="6976"/>
                    </a:cubicBezTo>
                    <a:lnTo>
                      <a:pt x="24524" y="6279"/>
                    </a:lnTo>
                    <a:lnTo>
                      <a:pt x="23420" y="2577"/>
                    </a:lnTo>
                    <a:lnTo>
                      <a:pt x="23791" y="2577"/>
                    </a:lnTo>
                    <a:cubicBezTo>
                      <a:pt x="24146" y="2577"/>
                      <a:pt x="24483" y="2460"/>
                      <a:pt x="24483" y="2108"/>
                    </a:cubicBezTo>
                    <a:cubicBezTo>
                      <a:pt x="24483" y="2046"/>
                      <a:pt x="24476" y="1987"/>
                      <a:pt x="24462" y="1932"/>
                    </a:cubicBezTo>
                    <a:lnTo>
                      <a:pt x="24462" y="1932"/>
                    </a:lnTo>
                    <a:lnTo>
                      <a:pt x="24029" y="455"/>
                    </a:lnTo>
                    <a:lnTo>
                      <a:pt x="24029" y="455"/>
                    </a:lnTo>
                    <a:cubicBezTo>
                      <a:pt x="23948" y="191"/>
                      <a:pt x="23703" y="0"/>
                      <a:pt x="23413" y="0"/>
                    </a:cubicBezTo>
                    <a:lnTo>
                      <a:pt x="22116" y="0"/>
                    </a:lnTo>
                    <a:lnTo>
                      <a:pt x="21302" y="0"/>
                    </a:lnTo>
                    <a:lnTo>
                      <a:pt x="763" y="0"/>
                    </a:lnTo>
                    <a:cubicBezTo>
                      <a:pt x="342" y="0"/>
                      <a:pt x="1" y="341"/>
                      <a:pt x="1" y="759"/>
                    </a:cubicBezTo>
                    <a:lnTo>
                      <a:pt x="1" y="11162"/>
                    </a:lnTo>
                    <a:cubicBezTo>
                      <a:pt x="1" y="11583"/>
                      <a:pt x="342" y="11924"/>
                      <a:pt x="763" y="11924"/>
                    </a:cubicBezTo>
                    <a:lnTo>
                      <a:pt x="19916" y="11924"/>
                    </a:lnTo>
                    <a:lnTo>
                      <a:pt x="22116" y="11924"/>
                    </a:lnTo>
                    <a:lnTo>
                      <a:pt x="26595" y="11924"/>
                    </a:lnTo>
                    <a:cubicBezTo>
                      <a:pt x="26969" y="11924"/>
                      <a:pt x="27280" y="11653"/>
                      <a:pt x="27343" y="11301"/>
                    </a:cubicBezTo>
                    <a:cubicBezTo>
                      <a:pt x="27618" y="11184"/>
                      <a:pt x="27812" y="10913"/>
                      <a:pt x="27812" y="10597"/>
                    </a:cubicBezTo>
                    <a:lnTo>
                      <a:pt x="27812" y="9941"/>
                    </a:lnTo>
                    <a:cubicBezTo>
                      <a:pt x="27812" y="9630"/>
                      <a:pt x="27625" y="9366"/>
                      <a:pt x="27357" y="92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24"/>
              <p:cNvSpPr/>
              <p:nvPr/>
            </p:nvSpPr>
            <p:spPr>
              <a:xfrm>
                <a:off x="2995225" y="3957185"/>
                <a:ext cx="3234953" cy="311841"/>
              </a:xfrm>
              <a:custGeom>
                <a:avLst/>
                <a:gdLst/>
                <a:ahLst/>
                <a:cxnLst/>
                <a:rect l="l" t="t" r="r" b="b"/>
                <a:pathLst>
                  <a:path w="27812" h="2681" extrusionOk="0">
                    <a:moveTo>
                      <a:pt x="1" y="1"/>
                    </a:moveTo>
                    <a:lnTo>
                      <a:pt x="1" y="1918"/>
                    </a:lnTo>
                    <a:cubicBezTo>
                      <a:pt x="1" y="2339"/>
                      <a:pt x="342" y="2680"/>
                      <a:pt x="763" y="2680"/>
                    </a:cubicBezTo>
                    <a:lnTo>
                      <a:pt x="19916" y="2680"/>
                    </a:lnTo>
                    <a:lnTo>
                      <a:pt x="22116" y="2680"/>
                    </a:lnTo>
                    <a:lnTo>
                      <a:pt x="26595" y="2680"/>
                    </a:lnTo>
                    <a:cubicBezTo>
                      <a:pt x="26969" y="2680"/>
                      <a:pt x="27280" y="2409"/>
                      <a:pt x="27343" y="2057"/>
                    </a:cubicBezTo>
                    <a:cubicBezTo>
                      <a:pt x="27618" y="1940"/>
                      <a:pt x="27812" y="1669"/>
                      <a:pt x="27812" y="1353"/>
                    </a:cubicBezTo>
                    <a:lnTo>
                      <a:pt x="27812" y="697"/>
                    </a:lnTo>
                    <a:cubicBezTo>
                      <a:pt x="27812" y="386"/>
                      <a:pt x="27625" y="122"/>
                      <a:pt x="27357" y="1"/>
                    </a:cubicBezTo>
                    <a:lnTo>
                      <a:pt x="2735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24"/>
              <p:cNvSpPr/>
              <p:nvPr/>
            </p:nvSpPr>
            <p:spPr>
              <a:xfrm>
                <a:off x="5521906" y="2645290"/>
                <a:ext cx="41873" cy="368137"/>
              </a:xfrm>
              <a:custGeom>
                <a:avLst/>
                <a:gdLst/>
                <a:ahLst/>
                <a:cxnLst/>
                <a:rect l="l" t="t" r="r" b="b"/>
                <a:pathLst>
                  <a:path w="360" h="3165" extrusionOk="0">
                    <a:moveTo>
                      <a:pt x="360" y="3164"/>
                    </a:moveTo>
                    <a:lnTo>
                      <a:pt x="0" y="3164"/>
                    </a:lnTo>
                    <a:lnTo>
                      <a:pt x="0" y="1"/>
                    </a:lnTo>
                    <a:lnTo>
                      <a:pt x="360" y="1"/>
                    </a:ln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24"/>
              <p:cNvSpPr/>
              <p:nvPr/>
            </p:nvSpPr>
            <p:spPr>
              <a:xfrm>
                <a:off x="5316845" y="2439765"/>
                <a:ext cx="451186" cy="390702"/>
              </a:xfrm>
              <a:custGeom>
                <a:avLst/>
                <a:gdLst/>
                <a:ahLst/>
                <a:cxnLst/>
                <a:rect l="l" t="t" r="r" b="b"/>
                <a:pathLst>
                  <a:path w="3879" h="3359" extrusionOk="0">
                    <a:moveTo>
                      <a:pt x="968" y="3359"/>
                    </a:moveTo>
                    <a:lnTo>
                      <a:pt x="0" y="1680"/>
                    </a:lnTo>
                    <a:lnTo>
                      <a:pt x="968" y="1"/>
                    </a:lnTo>
                    <a:lnTo>
                      <a:pt x="2907" y="1"/>
                    </a:lnTo>
                    <a:lnTo>
                      <a:pt x="3878" y="1680"/>
                    </a:lnTo>
                    <a:lnTo>
                      <a:pt x="2907" y="3359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24"/>
              <p:cNvSpPr/>
              <p:nvPr/>
            </p:nvSpPr>
            <p:spPr>
              <a:xfrm>
                <a:off x="5424668" y="2585622"/>
                <a:ext cx="59786" cy="88399"/>
              </a:xfrm>
              <a:custGeom>
                <a:avLst/>
                <a:gdLst/>
                <a:ahLst/>
                <a:cxnLst/>
                <a:rect l="l" t="t" r="r" b="b"/>
                <a:pathLst>
                  <a:path w="514" h="760" extrusionOk="0">
                    <a:moveTo>
                      <a:pt x="470" y="37"/>
                    </a:moveTo>
                    <a:lnTo>
                      <a:pt x="470" y="132"/>
                    </a:lnTo>
                    <a:cubicBezTo>
                      <a:pt x="433" y="114"/>
                      <a:pt x="396" y="103"/>
                      <a:pt x="363" y="92"/>
                    </a:cubicBezTo>
                    <a:cubicBezTo>
                      <a:pt x="330" y="85"/>
                      <a:pt x="301" y="81"/>
                      <a:pt x="268" y="81"/>
                    </a:cubicBezTo>
                    <a:cubicBezTo>
                      <a:pt x="213" y="81"/>
                      <a:pt x="173" y="92"/>
                      <a:pt x="143" y="110"/>
                    </a:cubicBezTo>
                    <a:cubicBezTo>
                      <a:pt x="114" y="132"/>
                      <a:pt x="99" y="162"/>
                      <a:pt x="99" y="202"/>
                    </a:cubicBezTo>
                    <a:cubicBezTo>
                      <a:pt x="99" y="231"/>
                      <a:pt x="110" y="257"/>
                      <a:pt x="129" y="275"/>
                    </a:cubicBezTo>
                    <a:cubicBezTo>
                      <a:pt x="147" y="290"/>
                      <a:pt x="184" y="305"/>
                      <a:pt x="239" y="312"/>
                    </a:cubicBezTo>
                    <a:lnTo>
                      <a:pt x="301" y="327"/>
                    </a:lnTo>
                    <a:cubicBezTo>
                      <a:pt x="374" y="341"/>
                      <a:pt x="426" y="363"/>
                      <a:pt x="462" y="400"/>
                    </a:cubicBezTo>
                    <a:cubicBezTo>
                      <a:pt x="499" y="437"/>
                      <a:pt x="514" y="484"/>
                      <a:pt x="514" y="543"/>
                    </a:cubicBezTo>
                    <a:cubicBezTo>
                      <a:pt x="514" y="613"/>
                      <a:pt x="492" y="668"/>
                      <a:pt x="444" y="704"/>
                    </a:cubicBezTo>
                    <a:cubicBezTo>
                      <a:pt x="396" y="741"/>
                      <a:pt x="327" y="759"/>
                      <a:pt x="235" y="759"/>
                    </a:cubicBezTo>
                    <a:cubicBezTo>
                      <a:pt x="202" y="759"/>
                      <a:pt x="165" y="756"/>
                      <a:pt x="125" y="745"/>
                    </a:cubicBezTo>
                    <a:cubicBezTo>
                      <a:pt x="85" y="737"/>
                      <a:pt x="45" y="726"/>
                      <a:pt x="4" y="712"/>
                    </a:cubicBezTo>
                    <a:lnTo>
                      <a:pt x="4" y="609"/>
                    </a:lnTo>
                    <a:cubicBezTo>
                      <a:pt x="45" y="631"/>
                      <a:pt x="85" y="649"/>
                      <a:pt x="121" y="660"/>
                    </a:cubicBezTo>
                    <a:cubicBezTo>
                      <a:pt x="162" y="671"/>
                      <a:pt x="198" y="679"/>
                      <a:pt x="235" y="679"/>
                    </a:cubicBezTo>
                    <a:cubicBezTo>
                      <a:pt x="290" y="679"/>
                      <a:pt x="334" y="668"/>
                      <a:pt x="367" y="646"/>
                    </a:cubicBezTo>
                    <a:cubicBezTo>
                      <a:pt x="396" y="624"/>
                      <a:pt x="411" y="591"/>
                      <a:pt x="411" y="550"/>
                    </a:cubicBezTo>
                    <a:cubicBezTo>
                      <a:pt x="411" y="514"/>
                      <a:pt x="400" y="484"/>
                      <a:pt x="378" y="466"/>
                    </a:cubicBezTo>
                    <a:cubicBezTo>
                      <a:pt x="356" y="444"/>
                      <a:pt x="319" y="429"/>
                      <a:pt x="272" y="418"/>
                    </a:cubicBezTo>
                    <a:lnTo>
                      <a:pt x="209" y="407"/>
                    </a:lnTo>
                    <a:cubicBezTo>
                      <a:pt x="136" y="393"/>
                      <a:pt x="85" y="371"/>
                      <a:pt x="52" y="338"/>
                    </a:cubicBezTo>
                    <a:cubicBezTo>
                      <a:pt x="19" y="308"/>
                      <a:pt x="1" y="264"/>
                      <a:pt x="1" y="209"/>
                    </a:cubicBezTo>
                    <a:cubicBezTo>
                      <a:pt x="1" y="143"/>
                      <a:pt x="23" y="92"/>
                      <a:pt x="70" y="55"/>
                    </a:cubicBezTo>
                    <a:cubicBezTo>
                      <a:pt x="114" y="19"/>
                      <a:pt x="176" y="1"/>
                      <a:pt x="257" y="1"/>
                    </a:cubicBezTo>
                    <a:cubicBezTo>
                      <a:pt x="290" y="1"/>
                      <a:pt x="327" y="4"/>
                      <a:pt x="363" y="8"/>
                    </a:cubicBezTo>
                    <a:cubicBezTo>
                      <a:pt x="396" y="15"/>
                      <a:pt x="433" y="26"/>
                      <a:pt x="470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24"/>
              <p:cNvSpPr/>
              <p:nvPr/>
            </p:nvSpPr>
            <p:spPr>
              <a:xfrm>
                <a:off x="5474101" y="2586901"/>
                <a:ext cx="72232" cy="85375"/>
              </a:xfrm>
              <a:custGeom>
                <a:avLst/>
                <a:gdLst/>
                <a:ahLst/>
                <a:cxnLst/>
                <a:rect l="l" t="t" r="r" b="b"/>
                <a:pathLst>
                  <a:path w="621" h="734" extrusionOk="0">
                    <a:moveTo>
                      <a:pt x="1" y="1"/>
                    </a:moveTo>
                    <a:lnTo>
                      <a:pt x="620" y="1"/>
                    </a:lnTo>
                    <a:lnTo>
                      <a:pt x="620" y="85"/>
                    </a:lnTo>
                    <a:lnTo>
                      <a:pt x="360" y="85"/>
                    </a:lnTo>
                    <a:lnTo>
                      <a:pt x="360" y="734"/>
                    </a:lnTo>
                    <a:lnTo>
                      <a:pt x="261" y="734"/>
                    </a:lnTo>
                    <a:lnTo>
                      <a:pt x="261" y="85"/>
                    </a:lnTo>
                    <a:lnTo>
                      <a:pt x="1" y="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24"/>
              <p:cNvSpPr/>
              <p:nvPr/>
            </p:nvSpPr>
            <p:spPr>
              <a:xfrm>
                <a:off x="5535980" y="2585622"/>
                <a:ext cx="78513" cy="88399"/>
              </a:xfrm>
              <a:custGeom>
                <a:avLst/>
                <a:gdLst/>
                <a:ahLst/>
                <a:cxnLst/>
                <a:rect l="l" t="t" r="r" b="b"/>
                <a:pathLst>
                  <a:path w="675" h="760" extrusionOk="0">
                    <a:moveTo>
                      <a:pt x="337" y="81"/>
                    </a:moveTo>
                    <a:cubicBezTo>
                      <a:pt x="268" y="81"/>
                      <a:pt x="209" y="107"/>
                      <a:pt x="165" y="162"/>
                    </a:cubicBezTo>
                    <a:cubicBezTo>
                      <a:pt x="125" y="213"/>
                      <a:pt x="103" y="286"/>
                      <a:pt x="103" y="378"/>
                    </a:cubicBezTo>
                    <a:cubicBezTo>
                      <a:pt x="103" y="470"/>
                      <a:pt x="125" y="543"/>
                      <a:pt x="165" y="598"/>
                    </a:cubicBezTo>
                    <a:cubicBezTo>
                      <a:pt x="209" y="649"/>
                      <a:pt x="268" y="679"/>
                      <a:pt x="337" y="679"/>
                    </a:cubicBezTo>
                    <a:cubicBezTo>
                      <a:pt x="411" y="679"/>
                      <a:pt x="466" y="649"/>
                      <a:pt x="510" y="598"/>
                    </a:cubicBezTo>
                    <a:cubicBezTo>
                      <a:pt x="550" y="543"/>
                      <a:pt x="572" y="470"/>
                      <a:pt x="572" y="378"/>
                    </a:cubicBezTo>
                    <a:cubicBezTo>
                      <a:pt x="572" y="286"/>
                      <a:pt x="550" y="213"/>
                      <a:pt x="510" y="162"/>
                    </a:cubicBezTo>
                    <a:cubicBezTo>
                      <a:pt x="466" y="107"/>
                      <a:pt x="411" y="81"/>
                      <a:pt x="337" y="81"/>
                    </a:cubicBezTo>
                    <a:close/>
                    <a:moveTo>
                      <a:pt x="337" y="1"/>
                    </a:moveTo>
                    <a:cubicBezTo>
                      <a:pt x="440" y="1"/>
                      <a:pt x="521" y="34"/>
                      <a:pt x="583" y="103"/>
                    </a:cubicBezTo>
                    <a:cubicBezTo>
                      <a:pt x="645" y="173"/>
                      <a:pt x="675" y="264"/>
                      <a:pt x="675" y="378"/>
                    </a:cubicBezTo>
                    <a:cubicBezTo>
                      <a:pt x="675" y="495"/>
                      <a:pt x="645" y="587"/>
                      <a:pt x="583" y="657"/>
                    </a:cubicBezTo>
                    <a:cubicBezTo>
                      <a:pt x="521" y="723"/>
                      <a:pt x="440" y="759"/>
                      <a:pt x="337" y="759"/>
                    </a:cubicBezTo>
                    <a:cubicBezTo>
                      <a:pt x="235" y="759"/>
                      <a:pt x="154" y="723"/>
                      <a:pt x="92" y="657"/>
                    </a:cubicBezTo>
                    <a:cubicBezTo>
                      <a:pt x="30" y="587"/>
                      <a:pt x="0" y="495"/>
                      <a:pt x="0" y="378"/>
                    </a:cubicBezTo>
                    <a:cubicBezTo>
                      <a:pt x="0" y="264"/>
                      <a:pt x="30" y="173"/>
                      <a:pt x="92" y="103"/>
                    </a:cubicBezTo>
                    <a:cubicBezTo>
                      <a:pt x="154" y="34"/>
                      <a:pt x="235" y="1"/>
                      <a:pt x="3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24"/>
              <p:cNvSpPr/>
              <p:nvPr/>
            </p:nvSpPr>
            <p:spPr>
              <a:xfrm>
                <a:off x="5621238" y="2586901"/>
                <a:ext cx="54668" cy="85375"/>
              </a:xfrm>
              <a:custGeom>
                <a:avLst/>
                <a:gdLst/>
                <a:ahLst/>
                <a:cxnLst/>
                <a:rect l="l" t="t" r="r" b="b"/>
                <a:pathLst>
                  <a:path w="470" h="734" extrusionOk="0">
                    <a:moveTo>
                      <a:pt x="99" y="85"/>
                    </a:moveTo>
                    <a:lnTo>
                      <a:pt x="99" y="356"/>
                    </a:lnTo>
                    <a:lnTo>
                      <a:pt x="220" y="356"/>
                    </a:lnTo>
                    <a:cubicBezTo>
                      <a:pt x="268" y="356"/>
                      <a:pt x="305" y="345"/>
                      <a:pt x="330" y="323"/>
                    </a:cubicBezTo>
                    <a:cubicBezTo>
                      <a:pt x="352" y="297"/>
                      <a:pt x="367" y="264"/>
                      <a:pt x="367" y="220"/>
                    </a:cubicBezTo>
                    <a:cubicBezTo>
                      <a:pt x="367" y="176"/>
                      <a:pt x="352" y="143"/>
                      <a:pt x="330" y="118"/>
                    </a:cubicBezTo>
                    <a:cubicBezTo>
                      <a:pt x="305" y="96"/>
                      <a:pt x="268" y="85"/>
                      <a:pt x="220" y="85"/>
                    </a:cubicBezTo>
                    <a:close/>
                    <a:moveTo>
                      <a:pt x="0" y="1"/>
                    </a:moveTo>
                    <a:lnTo>
                      <a:pt x="220" y="1"/>
                    </a:lnTo>
                    <a:cubicBezTo>
                      <a:pt x="305" y="1"/>
                      <a:pt x="367" y="19"/>
                      <a:pt x="407" y="59"/>
                    </a:cubicBezTo>
                    <a:cubicBezTo>
                      <a:pt x="451" y="96"/>
                      <a:pt x="470" y="147"/>
                      <a:pt x="470" y="220"/>
                    </a:cubicBezTo>
                    <a:cubicBezTo>
                      <a:pt x="470" y="294"/>
                      <a:pt x="451" y="345"/>
                      <a:pt x="407" y="385"/>
                    </a:cubicBezTo>
                    <a:cubicBezTo>
                      <a:pt x="367" y="422"/>
                      <a:pt x="305" y="440"/>
                      <a:pt x="220" y="440"/>
                    </a:cubicBezTo>
                    <a:lnTo>
                      <a:pt x="99" y="440"/>
                    </a:lnTo>
                    <a:lnTo>
                      <a:pt x="99" y="734"/>
                    </a:lnTo>
                    <a:lnTo>
                      <a:pt x="0" y="7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24"/>
              <p:cNvSpPr/>
              <p:nvPr/>
            </p:nvSpPr>
            <p:spPr>
              <a:xfrm>
                <a:off x="5459678" y="3181726"/>
                <a:ext cx="448976" cy="450255"/>
              </a:xfrm>
              <a:custGeom>
                <a:avLst/>
                <a:gdLst/>
                <a:ahLst/>
                <a:cxnLst/>
                <a:rect l="l" t="t" r="r" b="b"/>
                <a:pathLst>
                  <a:path w="3860" h="3871" extrusionOk="0">
                    <a:moveTo>
                      <a:pt x="3860" y="3871"/>
                    </a:moveTo>
                    <a:lnTo>
                      <a:pt x="3336" y="3702"/>
                    </a:lnTo>
                    <a:lnTo>
                      <a:pt x="752" y="2023"/>
                    </a:lnTo>
                    <a:lnTo>
                      <a:pt x="2280" y="169"/>
                    </a:lnTo>
                    <a:lnTo>
                      <a:pt x="2232" y="0"/>
                    </a:lnTo>
                    <a:lnTo>
                      <a:pt x="931" y="0"/>
                    </a:lnTo>
                    <a:cubicBezTo>
                      <a:pt x="418" y="0"/>
                      <a:pt x="0" y="418"/>
                      <a:pt x="0" y="931"/>
                    </a:cubicBezTo>
                    <a:lnTo>
                      <a:pt x="0" y="2940"/>
                    </a:lnTo>
                    <a:cubicBezTo>
                      <a:pt x="0" y="3453"/>
                      <a:pt x="418" y="3871"/>
                      <a:pt x="931" y="3871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24"/>
              <p:cNvSpPr/>
              <p:nvPr/>
            </p:nvSpPr>
            <p:spPr>
              <a:xfrm>
                <a:off x="5479684" y="3201732"/>
                <a:ext cx="368021" cy="410708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3531" extrusionOk="0">
                    <a:moveTo>
                      <a:pt x="759" y="0"/>
                    </a:moveTo>
                    <a:cubicBezTo>
                      <a:pt x="341" y="0"/>
                      <a:pt x="0" y="338"/>
                      <a:pt x="0" y="759"/>
                    </a:cubicBezTo>
                    <a:lnTo>
                      <a:pt x="0" y="2768"/>
                    </a:lnTo>
                    <a:cubicBezTo>
                      <a:pt x="0" y="3189"/>
                      <a:pt x="341" y="3530"/>
                      <a:pt x="759" y="3530"/>
                    </a:cubicBezTo>
                    <a:lnTo>
                      <a:pt x="3164" y="3530"/>
                    </a:lnTo>
                    <a:lnTo>
                      <a:pt x="2108" y="0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24"/>
              <p:cNvSpPr/>
              <p:nvPr/>
            </p:nvSpPr>
            <p:spPr>
              <a:xfrm>
                <a:off x="2995225" y="2881987"/>
                <a:ext cx="2818894" cy="134344"/>
              </a:xfrm>
              <a:custGeom>
                <a:avLst/>
                <a:gdLst/>
                <a:ahLst/>
                <a:cxnLst/>
                <a:rect l="l" t="t" r="r" b="b"/>
                <a:pathLst>
                  <a:path w="24235" h="1155" extrusionOk="0">
                    <a:moveTo>
                      <a:pt x="1" y="759"/>
                    </a:moveTo>
                    <a:lnTo>
                      <a:pt x="1" y="1155"/>
                    </a:lnTo>
                    <a:lnTo>
                      <a:pt x="24234" y="1155"/>
                    </a:lnTo>
                    <a:lnTo>
                      <a:pt x="24029" y="455"/>
                    </a:lnTo>
                    <a:lnTo>
                      <a:pt x="24029" y="455"/>
                    </a:lnTo>
                    <a:cubicBezTo>
                      <a:pt x="23948" y="191"/>
                      <a:pt x="23703" y="0"/>
                      <a:pt x="23413" y="0"/>
                    </a:cubicBezTo>
                    <a:lnTo>
                      <a:pt x="22116" y="0"/>
                    </a:lnTo>
                    <a:lnTo>
                      <a:pt x="21302" y="0"/>
                    </a:lnTo>
                    <a:lnTo>
                      <a:pt x="763" y="0"/>
                    </a:lnTo>
                    <a:cubicBezTo>
                      <a:pt x="342" y="0"/>
                      <a:pt x="1" y="341"/>
                      <a:pt x="1" y="75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24"/>
              <p:cNvSpPr/>
              <p:nvPr/>
            </p:nvSpPr>
            <p:spPr>
              <a:xfrm>
                <a:off x="4865665" y="3158696"/>
                <a:ext cx="575759" cy="1069400"/>
              </a:xfrm>
              <a:custGeom>
                <a:avLst/>
                <a:gdLst/>
                <a:ahLst/>
                <a:cxnLst/>
                <a:rect l="l" t="t" r="r" b="b"/>
                <a:pathLst>
                  <a:path w="4950" h="9194" extrusionOk="0">
                    <a:moveTo>
                      <a:pt x="1134" y="62"/>
                    </a:moveTo>
                    <a:cubicBezTo>
                      <a:pt x="543" y="62"/>
                      <a:pt x="63" y="543"/>
                      <a:pt x="63" y="1129"/>
                    </a:cubicBezTo>
                    <a:lnTo>
                      <a:pt x="63" y="8064"/>
                    </a:lnTo>
                    <a:cubicBezTo>
                      <a:pt x="63" y="8651"/>
                      <a:pt x="543" y="9131"/>
                      <a:pt x="1134" y="9131"/>
                    </a:cubicBezTo>
                    <a:lnTo>
                      <a:pt x="3817" y="9131"/>
                    </a:lnTo>
                    <a:cubicBezTo>
                      <a:pt x="4407" y="9131"/>
                      <a:pt x="4884" y="8651"/>
                      <a:pt x="4884" y="8064"/>
                    </a:cubicBezTo>
                    <a:lnTo>
                      <a:pt x="4884" y="1129"/>
                    </a:lnTo>
                    <a:cubicBezTo>
                      <a:pt x="4884" y="543"/>
                      <a:pt x="4407" y="62"/>
                      <a:pt x="3817" y="62"/>
                    </a:cubicBezTo>
                    <a:close/>
                    <a:moveTo>
                      <a:pt x="3817" y="9193"/>
                    </a:moveTo>
                    <a:lnTo>
                      <a:pt x="1134" y="9193"/>
                    </a:lnTo>
                    <a:cubicBezTo>
                      <a:pt x="510" y="9193"/>
                      <a:pt x="1" y="8688"/>
                      <a:pt x="1" y="8064"/>
                    </a:cubicBezTo>
                    <a:lnTo>
                      <a:pt x="1" y="1129"/>
                    </a:lnTo>
                    <a:cubicBezTo>
                      <a:pt x="1" y="506"/>
                      <a:pt x="510" y="0"/>
                      <a:pt x="1134" y="0"/>
                    </a:cubicBezTo>
                    <a:lnTo>
                      <a:pt x="3817" y="0"/>
                    </a:lnTo>
                    <a:cubicBezTo>
                      <a:pt x="4440" y="0"/>
                      <a:pt x="4949" y="506"/>
                      <a:pt x="4949" y="1129"/>
                    </a:cubicBezTo>
                    <a:lnTo>
                      <a:pt x="4949" y="8064"/>
                    </a:lnTo>
                    <a:cubicBezTo>
                      <a:pt x="4949" y="8688"/>
                      <a:pt x="4440" y="9193"/>
                      <a:pt x="3817" y="9193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24"/>
              <p:cNvSpPr/>
              <p:nvPr/>
            </p:nvSpPr>
            <p:spPr>
              <a:xfrm>
                <a:off x="4889160" y="3181726"/>
                <a:ext cx="528768" cy="1023339"/>
              </a:xfrm>
              <a:custGeom>
                <a:avLst/>
                <a:gdLst/>
                <a:ahLst/>
                <a:cxnLst/>
                <a:rect l="l" t="t" r="r" b="b"/>
                <a:pathLst>
                  <a:path w="4546" h="8798" extrusionOk="0">
                    <a:moveTo>
                      <a:pt x="932" y="8797"/>
                    </a:moveTo>
                    <a:cubicBezTo>
                      <a:pt x="418" y="8797"/>
                      <a:pt x="1" y="8380"/>
                      <a:pt x="1" y="7866"/>
                    </a:cubicBezTo>
                    <a:lnTo>
                      <a:pt x="1" y="931"/>
                    </a:lnTo>
                    <a:cubicBezTo>
                      <a:pt x="1" y="418"/>
                      <a:pt x="418" y="0"/>
                      <a:pt x="932" y="0"/>
                    </a:cubicBezTo>
                    <a:lnTo>
                      <a:pt x="3615" y="0"/>
                    </a:lnTo>
                    <a:cubicBezTo>
                      <a:pt x="4128" y="0"/>
                      <a:pt x="4546" y="418"/>
                      <a:pt x="4546" y="931"/>
                    </a:cubicBezTo>
                    <a:lnTo>
                      <a:pt x="4546" y="7866"/>
                    </a:lnTo>
                    <a:cubicBezTo>
                      <a:pt x="4546" y="8380"/>
                      <a:pt x="4128" y="8797"/>
                      <a:pt x="3615" y="8797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24"/>
              <p:cNvSpPr/>
              <p:nvPr/>
            </p:nvSpPr>
            <p:spPr>
              <a:xfrm>
                <a:off x="4908817" y="3201732"/>
                <a:ext cx="489570" cy="849797"/>
              </a:xfrm>
              <a:custGeom>
                <a:avLst/>
                <a:gdLst/>
                <a:ahLst/>
                <a:cxnLst/>
                <a:rect l="l" t="t" r="r" b="b"/>
                <a:pathLst>
                  <a:path w="4209" h="7306" extrusionOk="0">
                    <a:moveTo>
                      <a:pt x="4208" y="6547"/>
                    </a:moveTo>
                    <a:cubicBezTo>
                      <a:pt x="4208" y="6965"/>
                      <a:pt x="3867" y="7306"/>
                      <a:pt x="3446" y="7306"/>
                    </a:cubicBezTo>
                    <a:lnTo>
                      <a:pt x="763" y="7306"/>
                    </a:lnTo>
                    <a:cubicBezTo>
                      <a:pt x="341" y="7306"/>
                      <a:pt x="0" y="6965"/>
                      <a:pt x="0" y="6547"/>
                    </a:cubicBezTo>
                    <a:lnTo>
                      <a:pt x="0" y="759"/>
                    </a:lnTo>
                    <a:cubicBezTo>
                      <a:pt x="0" y="338"/>
                      <a:pt x="341" y="0"/>
                      <a:pt x="763" y="0"/>
                    </a:cubicBezTo>
                    <a:lnTo>
                      <a:pt x="3446" y="0"/>
                    </a:lnTo>
                    <a:cubicBezTo>
                      <a:pt x="3867" y="0"/>
                      <a:pt x="4208" y="338"/>
                      <a:pt x="4208" y="759"/>
                    </a:cubicBez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24"/>
              <p:cNvSpPr/>
              <p:nvPr/>
            </p:nvSpPr>
            <p:spPr>
              <a:xfrm>
                <a:off x="4879390" y="3631858"/>
                <a:ext cx="548425" cy="424433"/>
              </a:xfrm>
              <a:custGeom>
                <a:avLst/>
                <a:gdLst/>
                <a:ahLst/>
                <a:cxnLst/>
                <a:rect l="l" t="t" r="r" b="b"/>
                <a:pathLst>
                  <a:path w="4715" h="3649" extrusionOk="0">
                    <a:moveTo>
                      <a:pt x="4714" y="1"/>
                    </a:moveTo>
                    <a:lnTo>
                      <a:pt x="0" y="1"/>
                    </a:lnTo>
                    <a:lnTo>
                      <a:pt x="0" y="3648"/>
                    </a:lnTo>
                    <a:lnTo>
                      <a:pt x="4714" y="364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24"/>
              <p:cNvSpPr/>
              <p:nvPr/>
            </p:nvSpPr>
            <p:spPr>
              <a:xfrm>
                <a:off x="4879390" y="4092341"/>
                <a:ext cx="548425" cy="29195"/>
              </a:xfrm>
              <a:custGeom>
                <a:avLst/>
                <a:gdLst/>
                <a:ahLst/>
                <a:cxnLst/>
                <a:rect l="l" t="t" r="r" b="b"/>
                <a:pathLst>
                  <a:path w="4715" h="251" extrusionOk="0">
                    <a:moveTo>
                      <a:pt x="4714" y="1"/>
                    </a:moveTo>
                    <a:lnTo>
                      <a:pt x="0" y="1"/>
                    </a:lnTo>
                    <a:lnTo>
                      <a:pt x="0" y="250"/>
                    </a:lnTo>
                    <a:lnTo>
                      <a:pt x="4714" y="250"/>
                    </a:lnTo>
                    <a:close/>
                  </a:path>
                </a:pathLst>
              </a:custGeom>
              <a:solidFill>
                <a:srgbClr val="E380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24"/>
              <p:cNvSpPr/>
              <p:nvPr/>
            </p:nvSpPr>
            <p:spPr>
              <a:xfrm>
                <a:off x="4879390" y="4146078"/>
                <a:ext cx="548425" cy="29544"/>
              </a:xfrm>
              <a:custGeom>
                <a:avLst/>
                <a:gdLst/>
                <a:ahLst/>
                <a:cxnLst/>
                <a:rect l="l" t="t" r="r" b="b"/>
                <a:pathLst>
                  <a:path w="4715" h="254" extrusionOk="0">
                    <a:moveTo>
                      <a:pt x="4714" y="1"/>
                    </a:moveTo>
                    <a:lnTo>
                      <a:pt x="0" y="1"/>
                    </a:lnTo>
                    <a:lnTo>
                      <a:pt x="0" y="254"/>
                    </a:lnTo>
                    <a:lnTo>
                      <a:pt x="4714" y="254"/>
                    </a:lnTo>
                    <a:close/>
                  </a:path>
                </a:pathLst>
              </a:custGeom>
              <a:solidFill>
                <a:srgbClr val="E380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24"/>
              <p:cNvSpPr/>
              <p:nvPr/>
            </p:nvSpPr>
            <p:spPr>
              <a:xfrm>
                <a:off x="4879390" y="4199814"/>
                <a:ext cx="548425" cy="29544"/>
              </a:xfrm>
              <a:custGeom>
                <a:avLst/>
                <a:gdLst/>
                <a:ahLst/>
                <a:cxnLst/>
                <a:rect l="l" t="t" r="r" b="b"/>
                <a:pathLst>
                  <a:path w="4715" h="254" extrusionOk="0">
                    <a:moveTo>
                      <a:pt x="4714" y="1"/>
                    </a:moveTo>
                    <a:lnTo>
                      <a:pt x="0" y="1"/>
                    </a:lnTo>
                    <a:lnTo>
                      <a:pt x="0" y="253"/>
                    </a:lnTo>
                    <a:lnTo>
                      <a:pt x="4714" y="253"/>
                    </a:lnTo>
                    <a:close/>
                  </a:path>
                </a:pathLst>
              </a:custGeom>
              <a:solidFill>
                <a:srgbClr val="E380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24"/>
              <p:cNvSpPr/>
              <p:nvPr/>
            </p:nvSpPr>
            <p:spPr>
              <a:xfrm>
                <a:off x="4889160" y="3666054"/>
                <a:ext cx="112244" cy="17098"/>
              </a:xfrm>
              <a:custGeom>
                <a:avLst/>
                <a:gdLst/>
                <a:ahLst/>
                <a:cxnLst/>
                <a:rect l="l" t="t" r="r" b="b"/>
                <a:pathLst>
                  <a:path w="965" h="147" extrusionOk="0">
                    <a:moveTo>
                      <a:pt x="965" y="73"/>
                    </a:moveTo>
                    <a:cubicBezTo>
                      <a:pt x="965" y="114"/>
                      <a:pt x="932" y="147"/>
                      <a:pt x="891" y="147"/>
                    </a:cubicBezTo>
                    <a:lnTo>
                      <a:pt x="74" y="147"/>
                    </a:lnTo>
                    <a:cubicBezTo>
                      <a:pt x="33" y="147"/>
                      <a:pt x="1" y="114"/>
                      <a:pt x="1" y="73"/>
                    </a:cubicBezTo>
                    <a:cubicBezTo>
                      <a:pt x="1" y="33"/>
                      <a:pt x="33" y="0"/>
                      <a:pt x="74" y="0"/>
                    </a:cubicBezTo>
                    <a:lnTo>
                      <a:pt x="891" y="0"/>
                    </a:lnTo>
                    <a:cubicBezTo>
                      <a:pt x="932" y="0"/>
                      <a:pt x="965" y="33"/>
                      <a:pt x="965" y="73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24"/>
              <p:cNvSpPr/>
              <p:nvPr/>
            </p:nvSpPr>
            <p:spPr>
              <a:xfrm>
                <a:off x="4889160" y="3703506"/>
                <a:ext cx="112244" cy="17215"/>
              </a:xfrm>
              <a:custGeom>
                <a:avLst/>
                <a:gdLst/>
                <a:ahLst/>
                <a:cxnLst/>
                <a:rect l="l" t="t" r="r" b="b"/>
                <a:pathLst>
                  <a:path w="965" h="148" extrusionOk="0">
                    <a:moveTo>
                      <a:pt x="965" y="74"/>
                    </a:moveTo>
                    <a:cubicBezTo>
                      <a:pt x="965" y="114"/>
                      <a:pt x="932" y="147"/>
                      <a:pt x="891" y="147"/>
                    </a:cubicBezTo>
                    <a:lnTo>
                      <a:pt x="74" y="147"/>
                    </a:lnTo>
                    <a:cubicBezTo>
                      <a:pt x="33" y="147"/>
                      <a:pt x="1" y="114"/>
                      <a:pt x="1" y="74"/>
                    </a:cubicBezTo>
                    <a:cubicBezTo>
                      <a:pt x="1" y="34"/>
                      <a:pt x="33" y="1"/>
                      <a:pt x="74" y="1"/>
                    </a:cubicBezTo>
                    <a:lnTo>
                      <a:pt x="891" y="1"/>
                    </a:lnTo>
                    <a:cubicBezTo>
                      <a:pt x="932" y="1"/>
                      <a:pt x="965" y="34"/>
                      <a:pt x="965" y="74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24"/>
              <p:cNvSpPr/>
              <p:nvPr/>
            </p:nvSpPr>
            <p:spPr>
              <a:xfrm>
                <a:off x="5806293" y="3473323"/>
                <a:ext cx="41408" cy="150628"/>
              </a:xfrm>
              <a:custGeom>
                <a:avLst/>
                <a:gdLst/>
                <a:ahLst/>
                <a:cxnLst/>
                <a:rect l="l" t="t" r="r" b="b"/>
                <a:pathLst>
                  <a:path w="356" h="1295" extrusionOk="0">
                    <a:moveTo>
                      <a:pt x="0" y="0"/>
                    </a:moveTo>
                    <a:lnTo>
                      <a:pt x="213" y="1294"/>
                    </a:lnTo>
                    <a:lnTo>
                      <a:pt x="356" y="1195"/>
                    </a:ln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24"/>
              <p:cNvSpPr/>
              <p:nvPr/>
            </p:nvSpPr>
            <p:spPr>
              <a:xfrm>
                <a:off x="3147014" y="3868089"/>
                <a:ext cx="758606" cy="445254"/>
              </a:xfrm>
              <a:custGeom>
                <a:avLst/>
                <a:gdLst/>
                <a:ahLst/>
                <a:cxnLst/>
                <a:rect l="l" t="t" r="r" b="b"/>
                <a:pathLst>
                  <a:path w="6522" h="3828" extrusionOk="0">
                    <a:moveTo>
                      <a:pt x="6166" y="3813"/>
                    </a:moveTo>
                    <a:cubicBezTo>
                      <a:pt x="6155" y="3813"/>
                      <a:pt x="6148" y="3813"/>
                      <a:pt x="6137" y="3809"/>
                    </a:cubicBezTo>
                    <a:cubicBezTo>
                      <a:pt x="5946" y="3795"/>
                      <a:pt x="5807" y="3626"/>
                      <a:pt x="5825" y="3439"/>
                    </a:cubicBezTo>
                    <a:cubicBezTo>
                      <a:pt x="5833" y="3358"/>
                      <a:pt x="5833" y="3285"/>
                      <a:pt x="5833" y="3215"/>
                    </a:cubicBezTo>
                    <a:cubicBezTo>
                      <a:pt x="5833" y="1822"/>
                      <a:pt x="4700" y="686"/>
                      <a:pt x="3303" y="686"/>
                    </a:cubicBezTo>
                    <a:cubicBezTo>
                      <a:pt x="1907" y="686"/>
                      <a:pt x="774" y="1822"/>
                      <a:pt x="774" y="3215"/>
                    </a:cubicBezTo>
                    <a:cubicBezTo>
                      <a:pt x="774" y="3285"/>
                      <a:pt x="774" y="3358"/>
                      <a:pt x="782" y="3439"/>
                    </a:cubicBezTo>
                    <a:cubicBezTo>
                      <a:pt x="800" y="3626"/>
                      <a:pt x="661" y="3795"/>
                      <a:pt x="470" y="3809"/>
                    </a:cubicBezTo>
                    <a:cubicBezTo>
                      <a:pt x="279" y="3828"/>
                      <a:pt x="30" y="3688"/>
                      <a:pt x="12" y="3498"/>
                    </a:cubicBezTo>
                    <a:cubicBezTo>
                      <a:pt x="4" y="3399"/>
                      <a:pt x="1" y="3307"/>
                      <a:pt x="1" y="3215"/>
                    </a:cubicBezTo>
                    <a:cubicBezTo>
                      <a:pt x="1" y="1441"/>
                      <a:pt x="1529" y="1"/>
                      <a:pt x="3303" y="1"/>
                    </a:cubicBezTo>
                    <a:cubicBezTo>
                      <a:pt x="5078" y="1"/>
                      <a:pt x="6522" y="1441"/>
                      <a:pt x="6522" y="3215"/>
                    </a:cubicBezTo>
                    <a:cubicBezTo>
                      <a:pt x="6522" y="3307"/>
                      <a:pt x="6518" y="3399"/>
                      <a:pt x="6507" y="3498"/>
                    </a:cubicBezTo>
                    <a:cubicBezTo>
                      <a:pt x="6493" y="3677"/>
                      <a:pt x="6342" y="3813"/>
                      <a:pt x="6166" y="3813"/>
                    </a:cubicBezTo>
                    <a:close/>
                  </a:path>
                </a:pathLst>
              </a:custGeom>
              <a:solidFill>
                <a:srgbClr val="E380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24"/>
              <p:cNvSpPr/>
              <p:nvPr/>
            </p:nvSpPr>
            <p:spPr>
              <a:xfrm>
                <a:off x="3236110" y="3944391"/>
                <a:ext cx="591578" cy="591113"/>
              </a:xfrm>
              <a:custGeom>
                <a:avLst/>
                <a:gdLst/>
                <a:ahLst/>
                <a:cxnLst/>
                <a:rect l="l" t="t" r="r" b="b"/>
                <a:pathLst>
                  <a:path w="5086" h="5082" extrusionOk="0">
                    <a:moveTo>
                      <a:pt x="2541" y="5081"/>
                    </a:moveTo>
                    <a:cubicBezTo>
                      <a:pt x="1141" y="5081"/>
                      <a:pt x="1" y="3941"/>
                      <a:pt x="1" y="2541"/>
                    </a:cubicBezTo>
                    <a:cubicBezTo>
                      <a:pt x="1" y="1141"/>
                      <a:pt x="1141" y="1"/>
                      <a:pt x="2541" y="1"/>
                    </a:cubicBezTo>
                    <a:cubicBezTo>
                      <a:pt x="3941" y="1"/>
                      <a:pt x="5085" y="1141"/>
                      <a:pt x="5085" y="2541"/>
                    </a:cubicBezTo>
                    <a:cubicBezTo>
                      <a:pt x="5085" y="3941"/>
                      <a:pt x="3941" y="5081"/>
                      <a:pt x="2541" y="5081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24"/>
              <p:cNvSpPr/>
              <p:nvPr/>
            </p:nvSpPr>
            <p:spPr>
              <a:xfrm>
                <a:off x="3305201" y="4013481"/>
                <a:ext cx="452931" cy="452931"/>
              </a:xfrm>
              <a:custGeom>
                <a:avLst/>
                <a:gdLst/>
                <a:ahLst/>
                <a:cxnLst/>
                <a:rect l="l" t="t" r="r" b="b"/>
                <a:pathLst>
                  <a:path w="3894" h="3894" extrusionOk="0">
                    <a:moveTo>
                      <a:pt x="1947" y="3894"/>
                    </a:moveTo>
                    <a:cubicBezTo>
                      <a:pt x="873" y="3894"/>
                      <a:pt x="1" y="3021"/>
                      <a:pt x="1" y="1947"/>
                    </a:cubicBezTo>
                    <a:cubicBezTo>
                      <a:pt x="1" y="873"/>
                      <a:pt x="873" y="1"/>
                      <a:pt x="1947" y="1"/>
                    </a:cubicBezTo>
                    <a:cubicBezTo>
                      <a:pt x="3021" y="1"/>
                      <a:pt x="3894" y="873"/>
                      <a:pt x="3894" y="1947"/>
                    </a:cubicBezTo>
                    <a:cubicBezTo>
                      <a:pt x="3894" y="3021"/>
                      <a:pt x="3021" y="3894"/>
                      <a:pt x="1947" y="3894"/>
                    </a:cubicBezTo>
                    <a:close/>
                  </a:path>
                </a:pathLst>
              </a:custGeom>
              <a:solidFill>
                <a:srgbClr val="59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24"/>
              <p:cNvSpPr/>
              <p:nvPr/>
            </p:nvSpPr>
            <p:spPr>
              <a:xfrm>
                <a:off x="3399880" y="4108160"/>
                <a:ext cx="263570" cy="263570"/>
              </a:xfrm>
              <a:custGeom>
                <a:avLst/>
                <a:gdLst/>
                <a:ahLst/>
                <a:cxnLst/>
                <a:rect l="l" t="t" r="r" b="b"/>
                <a:pathLst>
                  <a:path w="2266" h="2266" extrusionOk="0">
                    <a:moveTo>
                      <a:pt x="1133" y="2266"/>
                    </a:moveTo>
                    <a:cubicBezTo>
                      <a:pt x="510" y="2266"/>
                      <a:pt x="0" y="1756"/>
                      <a:pt x="0" y="1133"/>
                    </a:cubicBezTo>
                    <a:cubicBezTo>
                      <a:pt x="0" y="510"/>
                      <a:pt x="510" y="0"/>
                      <a:pt x="1133" y="0"/>
                    </a:cubicBezTo>
                    <a:cubicBezTo>
                      <a:pt x="1756" y="0"/>
                      <a:pt x="2266" y="510"/>
                      <a:pt x="2266" y="1133"/>
                    </a:cubicBezTo>
                    <a:cubicBezTo>
                      <a:pt x="2266" y="1756"/>
                      <a:pt x="1756" y="2266"/>
                      <a:pt x="1133" y="2266"/>
                    </a:cubicBezTo>
                    <a:close/>
                  </a:path>
                </a:pathLst>
              </a:custGeom>
              <a:solidFill>
                <a:srgbClr val="9193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24"/>
              <p:cNvSpPr/>
              <p:nvPr/>
            </p:nvSpPr>
            <p:spPr>
              <a:xfrm>
                <a:off x="3309504" y="4013481"/>
                <a:ext cx="443974" cy="452931"/>
              </a:xfrm>
              <a:custGeom>
                <a:avLst/>
                <a:gdLst/>
                <a:ahLst/>
                <a:cxnLst/>
                <a:rect l="l" t="t" r="r" b="b"/>
                <a:pathLst>
                  <a:path w="3817" h="3894" extrusionOk="0">
                    <a:moveTo>
                      <a:pt x="2852" y="1709"/>
                    </a:moveTo>
                    <a:lnTo>
                      <a:pt x="3816" y="1544"/>
                    </a:lnTo>
                    <a:cubicBezTo>
                      <a:pt x="3728" y="1137"/>
                      <a:pt x="3516" y="774"/>
                      <a:pt x="3215" y="503"/>
                    </a:cubicBezTo>
                    <a:lnTo>
                      <a:pt x="2592" y="1258"/>
                    </a:lnTo>
                    <a:close/>
                    <a:moveTo>
                      <a:pt x="2519" y="96"/>
                    </a:moveTo>
                    <a:cubicBezTo>
                      <a:pt x="2328" y="34"/>
                      <a:pt x="2123" y="1"/>
                      <a:pt x="1910" y="1"/>
                    </a:cubicBezTo>
                    <a:cubicBezTo>
                      <a:pt x="1698" y="1"/>
                      <a:pt x="1492" y="34"/>
                      <a:pt x="1302" y="96"/>
                    </a:cubicBezTo>
                    <a:lnTo>
                      <a:pt x="1650" y="1034"/>
                    </a:lnTo>
                    <a:lnTo>
                      <a:pt x="2170" y="1034"/>
                    </a:lnTo>
                    <a:close/>
                    <a:moveTo>
                      <a:pt x="2541" y="3791"/>
                    </a:moveTo>
                    <a:lnTo>
                      <a:pt x="2207" y="2889"/>
                    </a:lnTo>
                    <a:lnTo>
                      <a:pt x="1687" y="2889"/>
                    </a:lnTo>
                    <a:lnTo>
                      <a:pt x="1346" y="3809"/>
                    </a:lnTo>
                    <a:cubicBezTo>
                      <a:pt x="1525" y="3864"/>
                      <a:pt x="1712" y="3894"/>
                      <a:pt x="1910" y="3894"/>
                    </a:cubicBezTo>
                    <a:cubicBezTo>
                      <a:pt x="2130" y="3894"/>
                      <a:pt x="2343" y="3857"/>
                      <a:pt x="2541" y="3791"/>
                    </a:cubicBezTo>
                    <a:close/>
                    <a:moveTo>
                      <a:pt x="986" y="1742"/>
                    </a:moveTo>
                    <a:lnTo>
                      <a:pt x="1247" y="1287"/>
                    </a:lnTo>
                    <a:lnTo>
                      <a:pt x="602" y="506"/>
                    </a:lnTo>
                    <a:cubicBezTo>
                      <a:pt x="297" y="785"/>
                      <a:pt x="81" y="1155"/>
                      <a:pt x="0" y="1573"/>
                    </a:cubicBezTo>
                    <a:close/>
                    <a:moveTo>
                      <a:pt x="2871" y="2182"/>
                    </a:moveTo>
                    <a:lnTo>
                      <a:pt x="2610" y="2636"/>
                    </a:lnTo>
                    <a:lnTo>
                      <a:pt x="3226" y="3380"/>
                    </a:lnTo>
                    <a:cubicBezTo>
                      <a:pt x="3523" y="3109"/>
                      <a:pt x="3732" y="2750"/>
                      <a:pt x="3816" y="2347"/>
                    </a:cubicBezTo>
                    <a:close/>
                    <a:moveTo>
                      <a:pt x="1265" y="2669"/>
                    </a:moveTo>
                    <a:lnTo>
                      <a:pt x="642" y="3421"/>
                    </a:lnTo>
                    <a:cubicBezTo>
                      <a:pt x="330" y="3157"/>
                      <a:pt x="107" y="2794"/>
                      <a:pt x="11" y="2383"/>
                    </a:cubicBezTo>
                    <a:lnTo>
                      <a:pt x="1005" y="2215"/>
                    </a:lnTo>
                    <a:close/>
                  </a:path>
                </a:pathLst>
              </a:custGeom>
              <a:solidFill>
                <a:srgbClr val="9193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24"/>
              <p:cNvSpPr/>
              <p:nvPr/>
            </p:nvSpPr>
            <p:spPr>
              <a:xfrm>
                <a:off x="5433624" y="3868089"/>
                <a:ext cx="759072" cy="445254"/>
              </a:xfrm>
              <a:custGeom>
                <a:avLst/>
                <a:gdLst/>
                <a:ahLst/>
                <a:cxnLst/>
                <a:rect l="l" t="t" r="r" b="b"/>
                <a:pathLst>
                  <a:path w="6526" h="3828" extrusionOk="0">
                    <a:moveTo>
                      <a:pt x="6170" y="3813"/>
                    </a:moveTo>
                    <a:cubicBezTo>
                      <a:pt x="6159" y="3813"/>
                      <a:pt x="6148" y="3813"/>
                      <a:pt x="6140" y="3809"/>
                    </a:cubicBezTo>
                    <a:cubicBezTo>
                      <a:pt x="5950" y="3795"/>
                      <a:pt x="5811" y="3626"/>
                      <a:pt x="5825" y="3439"/>
                    </a:cubicBezTo>
                    <a:cubicBezTo>
                      <a:pt x="5833" y="3358"/>
                      <a:pt x="5836" y="3285"/>
                      <a:pt x="5836" y="3215"/>
                    </a:cubicBezTo>
                    <a:cubicBezTo>
                      <a:pt x="5836" y="1822"/>
                      <a:pt x="4700" y="686"/>
                      <a:pt x="3307" y="686"/>
                    </a:cubicBezTo>
                    <a:cubicBezTo>
                      <a:pt x="1910" y="686"/>
                      <a:pt x="774" y="1822"/>
                      <a:pt x="774" y="3215"/>
                    </a:cubicBezTo>
                    <a:cubicBezTo>
                      <a:pt x="774" y="3285"/>
                      <a:pt x="778" y="3358"/>
                      <a:pt x="785" y="3439"/>
                    </a:cubicBezTo>
                    <a:cubicBezTo>
                      <a:pt x="803" y="3626"/>
                      <a:pt x="660" y="3795"/>
                      <a:pt x="473" y="3809"/>
                    </a:cubicBezTo>
                    <a:cubicBezTo>
                      <a:pt x="283" y="3828"/>
                      <a:pt x="30" y="3688"/>
                      <a:pt x="15" y="3498"/>
                    </a:cubicBezTo>
                    <a:cubicBezTo>
                      <a:pt x="8" y="3399"/>
                      <a:pt x="1" y="3307"/>
                      <a:pt x="1" y="3215"/>
                    </a:cubicBezTo>
                    <a:cubicBezTo>
                      <a:pt x="1" y="1441"/>
                      <a:pt x="1533" y="1"/>
                      <a:pt x="3307" y="1"/>
                    </a:cubicBezTo>
                    <a:cubicBezTo>
                      <a:pt x="5081" y="1"/>
                      <a:pt x="6525" y="1441"/>
                      <a:pt x="6525" y="3215"/>
                    </a:cubicBezTo>
                    <a:cubicBezTo>
                      <a:pt x="6525" y="3307"/>
                      <a:pt x="6518" y="3399"/>
                      <a:pt x="6511" y="3498"/>
                    </a:cubicBezTo>
                    <a:cubicBezTo>
                      <a:pt x="6496" y="3677"/>
                      <a:pt x="6346" y="3813"/>
                      <a:pt x="6170" y="3813"/>
                    </a:cubicBezTo>
                    <a:close/>
                  </a:path>
                </a:pathLst>
              </a:custGeom>
              <a:solidFill>
                <a:srgbClr val="E380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24"/>
              <p:cNvSpPr/>
              <p:nvPr/>
            </p:nvSpPr>
            <p:spPr>
              <a:xfrm>
                <a:off x="5522720" y="3944391"/>
                <a:ext cx="591462" cy="591113"/>
              </a:xfrm>
              <a:custGeom>
                <a:avLst/>
                <a:gdLst/>
                <a:ahLst/>
                <a:cxnLst/>
                <a:rect l="l" t="t" r="r" b="b"/>
                <a:pathLst>
                  <a:path w="5085" h="5082" extrusionOk="0">
                    <a:moveTo>
                      <a:pt x="2545" y="5081"/>
                    </a:moveTo>
                    <a:cubicBezTo>
                      <a:pt x="1141" y="5081"/>
                      <a:pt x="1" y="3941"/>
                      <a:pt x="1" y="2541"/>
                    </a:cubicBezTo>
                    <a:cubicBezTo>
                      <a:pt x="1" y="1141"/>
                      <a:pt x="1141" y="1"/>
                      <a:pt x="2545" y="1"/>
                    </a:cubicBezTo>
                    <a:cubicBezTo>
                      <a:pt x="3945" y="1"/>
                      <a:pt x="5085" y="1141"/>
                      <a:pt x="5085" y="2541"/>
                    </a:cubicBezTo>
                    <a:cubicBezTo>
                      <a:pt x="5085" y="3941"/>
                      <a:pt x="3945" y="5081"/>
                      <a:pt x="2545" y="5081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24"/>
              <p:cNvSpPr/>
              <p:nvPr/>
            </p:nvSpPr>
            <p:spPr>
              <a:xfrm>
                <a:off x="5591811" y="4013481"/>
                <a:ext cx="453280" cy="452931"/>
              </a:xfrm>
              <a:custGeom>
                <a:avLst/>
                <a:gdLst/>
                <a:ahLst/>
                <a:cxnLst/>
                <a:rect l="l" t="t" r="r" b="b"/>
                <a:pathLst>
                  <a:path w="3897" h="3894" extrusionOk="0">
                    <a:moveTo>
                      <a:pt x="1951" y="3894"/>
                    </a:moveTo>
                    <a:cubicBezTo>
                      <a:pt x="877" y="3894"/>
                      <a:pt x="0" y="3021"/>
                      <a:pt x="0" y="1947"/>
                    </a:cubicBezTo>
                    <a:cubicBezTo>
                      <a:pt x="0" y="873"/>
                      <a:pt x="877" y="1"/>
                      <a:pt x="1951" y="1"/>
                    </a:cubicBezTo>
                    <a:cubicBezTo>
                      <a:pt x="3025" y="1"/>
                      <a:pt x="3897" y="873"/>
                      <a:pt x="3897" y="1947"/>
                    </a:cubicBezTo>
                    <a:cubicBezTo>
                      <a:pt x="3897" y="3021"/>
                      <a:pt x="3025" y="3894"/>
                      <a:pt x="1951" y="3894"/>
                    </a:cubicBezTo>
                    <a:close/>
                  </a:path>
                </a:pathLst>
              </a:custGeom>
              <a:solidFill>
                <a:srgbClr val="59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24"/>
              <p:cNvSpPr/>
              <p:nvPr/>
            </p:nvSpPr>
            <p:spPr>
              <a:xfrm>
                <a:off x="5686839" y="4108160"/>
                <a:ext cx="263686" cy="26357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2266" extrusionOk="0">
                    <a:moveTo>
                      <a:pt x="1134" y="2266"/>
                    </a:moveTo>
                    <a:cubicBezTo>
                      <a:pt x="507" y="2266"/>
                      <a:pt x="1" y="1756"/>
                      <a:pt x="1" y="1133"/>
                    </a:cubicBezTo>
                    <a:cubicBezTo>
                      <a:pt x="1" y="510"/>
                      <a:pt x="507" y="0"/>
                      <a:pt x="1134" y="0"/>
                    </a:cubicBezTo>
                    <a:cubicBezTo>
                      <a:pt x="1757" y="0"/>
                      <a:pt x="2266" y="510"/>
                      <a:pt x="2266" y="1133"/>
                    </a:cubicBezTo>
                    <a:cubicBezTo>
                      <a:pt x="2266" y="1756"/>
                      <a:pt x="1757" y="2266"/>
                      <a:pt x="1134" y="2266"/>
                    </a:cubicBezTo>
                    <a:close/>
                  </a:path>
                </a:pathLst>
              </a:custGeom>
              <a:solidFill>
                <a:srgbClr val="9193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24"/>
              <p:cNvSpPr/>
              <p:nvPr/>
            </p:nvSpPr>
            <p:spPr>
              <a:xfrm>
                <a:off x="5596114" y="4013481"/>
                <a:ext cx="444323" cy="452931"/>
              </a:xfrm>
              <a:custGeom>
                <a:avLst/>
                <a:gdLst/>
                <a:ahLst/>
                <a:cxnLst/>
                <a:rect l="l" t="t" r="r" b="b"/>
                <a:pathLst>
                  <a:path w="3820" h="3894" extrusionOk="0">
                    <a:moveTo>
                      <a:pt x="2856" y="1709"/>
                    </a:moveTo>
                    <a:lnTo>
                      <a:pt x="3820" y="1544"/>
                    </a:lnTo>
                    <a:cubicBezTo>
                      <a:pt x="3732" y="1137"/>
                      <a:pt x="3519" y="774"/>
                      <a:pt x="3219" y="503"/>
                    </a:cubicBezTo>
                    <a:lnTo>
                      <a:pt x="2595" y="1258"/>
                    </a:lnTo>
                    <a:close/>
                    <a:moveTo>
                      <a:pt x="2522" y="96"/>
                    </a:moveTo>
                    <a:cubicBezTo>
                      <a:pt x="2331" y="34"/>
                      <a:pt x="2126" y="1"/>
                      <a:pt x="1914" y="1"/>
                    </a:cubicBezTo>
                    <a:cubicBezTo>
                      <a:pt x="1701" y="1"/>
                      <a:pt x="1496" y="34"/>
                      <a:pt x="1305" y="96"/>
                    </a:cubicBezTo>
                    <a:lnTo>
                      <a:pt x="1653" y="1034"/>
                    </a:lnTo>
                    <a:lnTo>
                      <a:pt x="2174" y="1034"/>
                    </a:lnTo>
                    <a:close/>
                    <a:moveTo>
                      <a:pt x="2544" y="3791"/>
                    </a:moveTo>
                    <a:lnTo>
                      <a:pt x="2210" y="2889"/>
                    </a:lnTo>
                    <a:lnTo>
                      <a:pt x="1690" y="2889"/>
                    </a:lnTo>
                    <a:lnTo>
                      <a:pt x="1345" y="3809"/>
                    </a:lnTo>
                    <a:cubicBezTo>
                      <a:pt x="1525" y="3864"/>
                      <a:pt x="1716" y="3894"/>
                      <a:pt x="1914" y="3894"/>
                    </a:cubicBezTo>
                    <a:cubicBezTo>
                      <a:pt x="2133" y="3894"/>
                      <a:pt x="2346" y="3857"/>
                      <a:pt x="2544" y="3791"/>
                    </a:cubicBezTo>
                    <a:close/>
                    <a:moveTo>
                      <a:pt x="990" y="1742"/>
                    </a:moveTo>
                    <a:lnTo>
                      <a:pt x="1250" y="1287"/>
                    </a:lnTo>
                    <a:lnTo>
                      <a:pt x="601" y="506"/>
                    </a:lnTo>
                    <a:cubicBezTo>
                      <a:pt x="301" y="785"/>
                      <a:pt x="84" y="1155"/>
                      <a:pt x="0" y="1573"/>
                    </a:cubicBezTo>
                    <a:close/>
                    <a:moveTo>
                      <a:pt x="2874" y="2182"/>
                    </a:moveTo>
                    <a:lnTo>
                      <a:pt x="2614" y="2636"/>
                    </a:lnTo>
                    <a:lnTo>
                      <a:pt x="3230" y="3380"/>
                    </a:lnTo>
                    <a:cubicBezTo>
                      <a:pt x="3523" y="3109"/>
                      <a:pt x="3735" y="2750"/>
                      <a:pt x="3820" y="2347"/>
                    </a:cubicBezTo>
                    <a:close/>
                    <a:moveTo>
                      <a:pt x="1268" y="2669"/>
                    </a:moveTo>
                    <a:lnTo>
                      <a:pt x="642" y="3421"/>
                    </a:lnTo>
                    <a:cubicBezTo>
                      <a:pt x="334" y="3157"/>
                      <a:pt x="110" y="2794"/>
                      <a:pt x="15" y="2383"/>
                    </a:cubicBezTo>
                    <a:lnTo>
                      <a:pt x="1008" y="2215"/>
                    </a:lnTo>
                    <a:close/>
                  </a:path>
                </a:pathLst>
              </a:custGeom>
              <a:solidFill>
                <a:srgbClr val="9193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24"/>
              <p:cNvSpPr/>
              <p:nvPr/>
            </p:nvSpPr>
            <p:spPr>
              <a:xfrm>
                <a:off x="3176907" y="3181726"/>
                <a:ext cx="528768" cy="450255"/>
              </a:xfrm>
              <a:custGeom>
                <a:avLst/>
                <a:gdLst/>
                <a:ahLst/>
                <a:cxnLst/>
                <a:rect l="l" t="t" r="r" b="b"/>
                <a:pathLst>
                  <a:path w="4546" h="3871" extrusionOk="0">
                    <a:moveTo>
                      <a:pt x="931" y="3871"/>
                    </a:moveTo>
                    <a:cubicBezTo>
                      <a:pt x="418" y="3871"/>
                      <a:pt x="0" y="3453"/>
                      <a:pt x="0" y="2940"/>
                    </a:cubicBezTo>
                    <a:lnTo>
                      <a:pt x="0" y="931"/>
                    </a:lnTo>
                    <a:cubicBezTo>
                      <a:pt x="0" y="418"/>
                      <a:pt x="418" y="0"/>
                      <a:pt x="931" y="0"/>
                    </a:cubicBezTo>
                    <a:lnTo>
                      <a:pt x="3618" y="0"/>
                    </a:lnTo>
                    <a:cubicBezTo>
                      <a:pt x="4128" y="0"/>
                      <a:pt x="4546" y="418"/>
                      <a:pt x="4546" y="931"/>
                    </a:cubicBezTo>
                    <a:lnTo>
                      <a:pt x="4546" y="2940"/>
                    </a:lnTo>
                    <a:cubicBezTo>
                      <a:pt x="4546" y="3453"/>
                      <a:pt x="4128" y="3871"/>
                      <a:pt x="3618" y="3871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24"/>
              <p:cNvSpPr/>
              <p:nvPr/>
            </p:nvSpPr>
            <p:spPr>
              <a:xfrm>
                <a:off x="3196447" y="3351776"/>
                <a:ext cx="489686" cy="260662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2241" extrusionOk="0">
                    <a:moveTo>
                      <a:pt x="4209" y="1"/>
                    </a:moveTo>
                    <a:lnTo>
                      <a:pt x="4209" y="1478"/>
                    </a:lnTo>
                    <a:cubicBezTo>
                      <a:pt x="4209" y="1899"/>
                      <a:pt x="3868" y="2240"/>
                      <a:pt x="3450" y="2240"/>
                    </a:cubicBezTo>
                    <a:lnTo>
                      <a:pt x="763" y="2240"/>
                    </a:lnTo>
                    <a:cubicBezTo>
                      <a:pt x="342" y="2240"/>
                      <a:pt x="1" y="1899"/>
                      <a:pt x="1" y="1478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24"/>
              <p:cNvSpPr/>
              <p:nvPr/>
            </p:nvSpPr>
            <p:spPr>
              <a:xfrm>
                <a:off x="3196447" y="3201732"/>
                <a:ext cx="489686" cy="132250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1137" extrusionOk="0">
                    <a:moveTo>
                      <a:pt x="4209" y="1137"/>
                    </a:moveTo>
                    <a:lnTo>
                      <a:pt x="4209" y="759"/>
                    </a:lnTo>
                    <a:cubicBezTo>
                      <a:pt x="4209" y="338"/>
                      <a:pt x="3868" y="0"/>
                      <a:pt x="3450" y="0"/>
                    </a:cubicBezTo>
                    <a:lnTo>
                      <a:pt x="763" y="0"/>
                    </a:lnTo>
                    <a:cubicBezTo>
                      <a:pt x="342" y="0"/>
                      <a:pt x="1" y="338"/>
                      <a:pt x="1" y="759"/>
                    </a:cubicBezTo>
                    <a:lnTo>
                      <a:pt x="1" y="1137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24"/>
              <p:cNvSpPr/>
              <p:nvPr/>
            </p:nvSpPr>
            <p:spPr>
              <a:xfrm>
                <a:off x="3482114" y="3482279"/>
                <a:ext cx="74325" cy="52109"/>
              </a:xfrm>
              <a:custGeom>
                <a:avLst/>
                <a:gdLst/>
                <a:ahLst/>
                <a:cxnLst/>
                <a:rect l="l" t="t" r="r" b="b"/>
                <a:pathLst>
                  <a:path w="639" h="448" extrusionOk="0">
                    <a:moveTo>
                      <a:pt x="609" y="330"/>
                    </a:moveTo>
                    <a:cubicBezTo>
                      <a:pt x="584" y="407"/>
                      <a:pt x="496" y="447"/>
                      <a:pt x="422" y="418"/>
                    </a:cubicBezTo>
                    <a:lnTo>
                      <a:pt x="115" y="308"/>
                    </a:lnTo>
                    <a:cubicBezTo>
                      <a:pt x="41" y="279"/>
                      <a:pt x="1" y="195"/>
                      <a:pt x="27" y="118"/>
                    </a:cubicBezTo>
                    <a:cubicBezTo>
                      <a:pt x="56" y="41"/>
                      <a:pt x="140" y="0"/>
                      <a:pt x="217" y="30"/>
                    </a:cubicBezTo>
                    <a:lnTo>
                      <a:pt x="521" y="143"/>
                    </a:lnTo>
                    <a:cubicBezTo>
                      <a:pt x="598" y="169"/>
                      <a:pt x="639" y="253"/>
                      <a:pt x="609" y="330"/>
                    </a:cubicBezTo>
                    <a:close/>
                  </a:path>
                </a:pathLst>
              </a:custGeom>
              <a:solidFill>
                <a:srgbClr val="1A7D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24"/>
              <p:cNvSpPr/>
              <p:nvPr/>
            </p:nvSpPr>
            <p:spPr>
              <a:xfrm>
                <a:off x="3323578" y="3482279"/>
                <a:ext cx="74325" cy="52109"/>
              </a:xfrm>
              <a:custGeom>
                <a:avLst/>
                <a:gdLst/>
                <a:ahLst/>
                <a:cxnLst/>
                <a:rect l="l" t="t" r="r" b="b"/>
                <a:pathLst>
                  <a:path w="639" h="448" extrusionOk="0">
                    <a:moveTo>
                      <a:pt x="26" y="330"/>
                    </a:moveTo>
                    <a:cubicBezTo>
                      <a:pt x="55" y="407"/>
                      <a:pt x="140" y="447"/>
                      <a:pt x="217" y="418"/>
                    </a:cubicBezTo>
                    <a:lnTo>
                      <a:pt x="521" y="308"/>
                    </a:lnTo>
                    <a:cubicBezTo>
                      <a:pt x="598" y="279"/>
                      <a:pt x="638" y="195"/>
                      <a:pt x="609" y="118"/>
                    </a:cubicBezTo>
                    <a:cubicBezTo>
                      <a:pt x="583" y="41"/>
                      <a:pt x="495" y="0"/>
                      <a:pt x="422" y="30"/>
                    </a:cubicBezTo>
                    <a:lnTo>
                      <a:pt x="114" y="143"/>
                    </a:lnTo>
                    <a:cubicBezTo>
                      <a:pt x="41" y="169"/>
                      <a:pt x="0" y="253"/>
                      <a:pt x="26" y="330"/>
                    </a:cubicBezTo>
                    <a:close/>
                  </a:path>
                </a:pathLst>
              </a:custGeom>
              <a:solidFill>
                <a:srgbClr val="1A7D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24"/>
              <p:cNvSpPr/>
              <p:nvPr/>
            </p:nvSpPr>
            <p:spPr>
              <a:xfrm>
                <a:off x="3301362" y="3496702"/>
                <a:ext cx="278109" cy="167261"/>
              </a:xfrm>
              <a:custGeom>
                <a:avLst/>
                <a:gdLst/>
                <a:ahLst/>
                <a:cxnLst/>
                <a:rect l="l" t="t" r="r" b="b"/>
                <a:pathLst>
                  <a:path w="2391" h="1438" extrusionOk="0">
                    <a:moveTo>
                      <a:pt x="2391" y="719"/>
                    </a:moveTo>
                    <a:cubicBezTo>
                      <a:pt x="2391" y="1115"/>
                      <a:pt x="1856" y="1438"/>
                      <a:pt x="1196" y="1438"/>
                    </a:cubicBezTo>
                    <a:cubicBezTo>
                      <a:pt x="536" y="1438"/>
                      <a:pt x="1" y="1115"/>
                      <a:pt x="1" y="719"/>
                    </a:cubicBezTo>
                    <a:cubicBezTo>
                      <a:pt x="1" y="320"/>
                      <a:pt x="536" y="1"/>
                      <a:pt x="1196" y="1"/>
                    </a:cubicBezTo>
                    <a:cubicBezTo>
                      <a:pt x="1856" y="1"/>
                      <a:pt x="2391" y="320"/>
                      <a:pt x="2391" y="719"/>
                    </a:cubicBezTo>
                    <a:close/>
                  </a:path>
                </a:pathLst>
              </a:custGeom>
              <a:solidFill>
                <a:srgbClr val="85B3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24"/>
              <p:cNvSpPr/>
              <p:nvPr/>
            </p:nvSpPr>
            <p:spPr>
              <a:xfrm>
                <a:off x="3500491" y="3504844"/>
                <a:ext cx="36407" cy="151093"/>
              </a:xfrm>
              <a:custGeom>
                <a:avLst/>
                <a:gdLst/>
                <a:ahLst/>
                <a:cxnLst/>
                <a:rect l="l" t="t" r="r" b="b"/>
                <a:pathLst>
                  <a:path w="313" h="1299" extrusionOk="0">
                    <a:moveTo>
                      <a:pt x="1" y="1298"/>
                    </a:moveTo>
                    <a:cubicBezTo>
                      <a:pt x="118" y="1265"/>
                      <a:pt x="221" y="1221"/>
                      <a:pt x="312" y="1166"/>
                    </a:cubicBezTo>
                    <a:lnTo>
                      <a:pt x="312" y="133"/>
                    </a:lnTo>
                    <a:cubicBezTo>
                      <a:pt x="221" y="78"/>
                      <a:pt x="118" y="34"/>
                      <a:pt x="1" y="1"/>
                    </a:cubicBezTo>
                    <a:close/>
                  </a:path>
                </a:pathLst>
              </a:custGeom>
              <a:solidFill>
                <a:srgbClr val="308D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24"/>
              <p:cNvSpPr/>
              <p:nvPr/>
            </p:nvSpPr>
            <p:spPr>
              <a:xfrm>
                <a:off x="3344049" y="3504844"/>
                <a:ext cx="36290" cy="151093"/>
              </a:xfrm>
              <a:custGeom>
                <a:avLst/>
                <a:gdLst/>
                <a:ahLst/>
                <a:cxnLst/>
                <a:rect l="l" t="t" r="r" b="b"/>
                <a:pathLst>
                  <a:path w="312" h="1299" extrusionOk="0">
                    <a:moveTo>
                      <a:pt x="0" y="1166"/>
                    </a:moveTo>
                    <a:cubicBezTo>
                      <a:pt x="92" y="1221"/>
                      <a:pt x="195" y="1265"/>
                      <a:pt x="312" y="1298"/>
                    </a:cubicBezTo>
                    <a:lnTo>
                      <a:pt x="312" y="1"/>
                    </a:lnTo>
                    <a:cubicBezTo>
                      <a:pt x="195" y="34"/>
                      <a:pt x="92" y="78"/>
                      <a:pt x="0" y="129"/>
                    </a:cubicBezTo>
                    <a:close/>
                  </a:path>
                </a:pathLst>
              </a:custGeom>
              <a:solidFill>
                <a:srgbClr val="308D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24"/>
              <p:cNvSpPr/>
              <p:nvPr/>
            </p:nvSpPr>
            <p:spPr>
              <a:xfrm>
                <a:off x="3396507" y="3436684"/>
                <a:ext cx="86189" cy="111313"/>
              </a:xfrm>
              <a:custGeom>
                <a:avLst/>
                <a:gdLst/>
                <a:ahLst/>
                <a:cxnLst/>
                <a:rect l="l" t="t" r="r" b="b"/>
                <a:pathLst>
                  <a:path w="741" h="957" extrusionOk="0">
                    <a:moveTo>
                      <a:pt x="741" y="777"/>
                    </a:moveTo>
                    <a:cubicBezTo>
                      <a:pt x="741" y="777"/>
                      <a:pt x="642" y="957"/>
                      <a:pt x="370" y="957"/>
                    </a:cubicBezTo>
                    <a:cubicBezTo>
                      <a:pt x="99" y="957"/>
                      <a:pt x="0" y="777"/>
                      <a:pt x="0" y="777"/>
                    </a:cubicBezTo>
                    <a:lnTo>
                      <a:pt x="0" y="0"/>
                    </a:lnTo>
                    <a:lnTo>
                      <a:pt x="741" y="0"/>
                    </a:lnTo>
                    <a:close/>
                  </a:path>
                </a:pathLst>
              </a:custGeom>
              <a:solidFill>
                <a:srgbClr val="EBB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24"/>
              <p:cNvSpPr/>
              <p:nvPr/>
            </p:nvSpPr>
            <p:spPr>
              <a:xfrm>
                <a:off x="3549576" y="3346193"/>
                <a:ext cx="66532" cy="96541"/>
              </a:xfrm>
              <a:custGeom>
                <a:avLst/>
                <a:gdLst/>
                <a:ahLst/>
                <a:cxnLst/>
                <a:rect l="l" t="t" r="r" b="b"/>
                <a:pathLst>
                  <a:path w="572" h="830" extrusionOk="0">
                    <a:moveTo>
                      <a:pt x="99" y="151"/>
                    </a:moveTo>
                    <a:cubicBezTo>
                      <a:pt x="99" y="151"/>
                      <a:pt x="264" y="1"/>
                      <a:pt x="407" y="137"/>
                    </a:cubicBezTo>
                    <a:cubicBezTo>
                      <a:pt x="572" y="298"/>
                      <a:pt x="315" y="829"/>
                      <a:pt x="0" y="741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24"/>
              <p:cNvSpPr/>
              <p:nvPr/>
            </p:nvSpPr>
            <p:spPr>
              <a:xfrm>
                <a:off x="3266468" y="3347472"/>
                <a:ext cx="67463" cy="97007"/>
              </a:xfrm>
              <a:custGeom>
                <a:avLst/>
                <a:gdLst/>
                <a:ahLst/>
                <a:cxnLst/>
                <a:rect l="l" t="t" r="r" b="b"/>
                <a:pathLst>
                  <a:path w="580" h="834" extrusionOk="0">
                    <a:moveTo>
                      <a:pt x="473" y="151"/>
                    </a:moveTo>
                    <a:cubicBezTo>
                      <a:pt x="473" y="151"/>
                      <a:pt x="304" y="1"/>
                      <a:pt x="165" y="140"/>
                    </a:cubicBezTo>
                    <a:cubicBezTo>
                      <a:pt x="0" y="302"/>
                      <a:pt x="260" y="833"/>
                      <a:pt x="579" y="741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24"/>
              <p:cNvSpPr/>
              <p:nvPr/>
            </p:nvSpPr>
            <p:spPr>
              <a:xfrm>
                <a:off x="3308690" y="3238371"/>
                <a:ext cx="265315" cy="271712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336" extrusionOk="0">
                    <a:moveTo>
                      <a:pt x="2280" y="1163"/>
                    </a:moveTo>
                    <a:cubicBezTo>
                      <a:pt x="2280" y="1987"/>
                      <a:pt x="1778" y="2328"/>
                      <a:pt x="1147" y="2332"/>
                    </a:cubicBezTo>
                    <a:cubicBezTo>
                      <a:pt x="517" y="2336"/>
                      <a:pt x="0" y="2057"/>
                      <a:pt x="0" y="1174"/>
                    </a:cubicBezTo>
                    <a:cubicBezTo>
                      <a:pt x="0" y="532"/>
                      <a:pt x="506" y="8"/>
                      <a:pt x="1133" y="4"/>
                    </a:cubicBezTo>
                    <a:cubicBezTo>
                      <a:pt x="1763" y="1"/>
                      <a:pt x="2280" y="517"/>
                      <a:pt x="2280" y="1163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24"/>
              <p:cNvSpPr/>
              <p:nvPr/>
            </p:nvSpPr>
            <p:spPr>
              <a:xfrm>
                <a:off x="3283101" y="3176143"/>
                <a:ext cx="346270" cy="219719"/>
              </a:xfrm>
              <a:custGeom>
                <a:avLst/>
                <a:gdLst/>
                <a:ahLst/>
                <a:cxnLst/>
                <a:rect l="l" t="t" r="r" b="b"/>
                <a:pathLst>
                  <a:path w="2977" h="1889" extrusionOk="0">
                    <a:moveTo>
                      <a:pt x="1994" y="374"/>
                    </a:moveTo>
                    <a:cubicBezTo>
                      <a:pt x="1070" y="0"/>
                      <a:pt x="671" y="569"/>
                      <a:pt x="671" y="569"/>
                    </a:cubicBezTo>
                    <a:cubicBezTo>
                      <a:pt x="671" y="569"/>
                      <a:pt x="0" y="682"/>
                      <a:pt x="194" y="1555"/>
                    </a:cubicBezTo>
                    <a:cubicBezTo>
                      <a:pt x="491" y="1727"/>
                      <a:pt x="752" y="1525"/>
                      <a:pt x="898" y="1360"/>
                    </a:cubicBezTo>
                    <a:cubicBezTo>
                      <a:pt x="902" y="1371"/>
                      <a:pt x="909" y="1382"/>
                      <a:pt x="917" y="1393"/>
                    </a:cubicBezTo>
                    <a:cubicBezTo>
                      <a:pt x="1111" y="1698"/>
                      <a:pt x="1474" y="1639"/>
                      <a:pt x="1474" y="1639"/>
                    </a:cubicBezTo>
                    <a:cubicBezTo>
                      <a:pt x="1331" y="1558"/>
                      <a:pt x="1228" y="1430"/>
                      <a:pt x="1158" y="1320"/>
                    </a:cubicBezTo>
                    <a:cubicBezTo>
                      <a:pt x="1859" y="1888"/>
                      <a:pt x="2482" y="1804"/>
                      <a:pt x="2482" y="1804"/>
                    </a:cubicBezTo>
                    <a:cubicBezTo>
                      <a:pt x="2482" y="1804"/>
                      <a:pt x="2977" y="774"/>
                      <a:pt x="1994" y="374"/>
                    </a:cubicBezTo>
                    <a:close/>
                  </a:path>
                </a:pathLst>
              </a:custGeom>
              <a:solidFill>
                <a:srgbClr val="431A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24"/>
              <p:cNvSpPr/>
              <p:nvPr/>
            </p:nvSpPr>
            <p:spPr>
              <a:xfrm>
                <a:off x="3396507" y="3526594"/>
                <a:ext cx="86189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741" h="415" extrusionOk="0">
                    <a:moveTo>
                      <a:pt x="741" y="1"/>
                    </a:moveTo>
                    <a:lnTo>
                      <a:pt x="378" y="415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EBB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24"/>
              <p:cNvSpPr/>
              <p:nvPr/>
            </p:nvSpPr>
            <p:spPr>
              <a:xfrm>
                <a:off x="3517938" y="3552997"/>
                <a:ext cx="109685" cy="85840"/>
              </a:xfrm>
              <a:custGeom>
                <a:avLst/>
                <a:gdLst/>
                <a:ahLst/>
                <a:cxnLst/>
                <a:rect l="l" t="t" r="r" b="b"/>
                <a:pathLst>
                  <a:path w="943" h="738" extrusionOk="0">
                    <a:moveTo>
                      <a:pt x="943" y="367"/>
                    </a:moveTo>
                    <a:cubicBezTo>
                      <a:pt x="943" y="573"/>
                      <a:pt x="730" y="738"/>
                      <a:pt x="470" y="738"/>
                    </a:cubicBezTo>
                    <a:cubicBezTo>
                      <a:pt x="210" y="738"/>
                      <a:pt x="1" y="573"/>
                      <a:pt x="1" y="367"/>
                    </a:cubicBezTo>
                    <a:cubicBezTo>
                      <a:pt x="1" y="166"/>
                      <a:pt x="210" y="1"/>
                      <a:pt x="470" y="1"/>
                    </a:cubicBezTo>
                    <a:cubicBezTo>
                      <a:pt x="730" y="1"/>
                      <a:pt x="943" y="166"/>
                      <a:pt x="943" y="367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24"/>
              <p:cNvSpPr/>
              <p:nvPr/>
            </p:nvSpPr>
            <p:spPr>
              <a:xfrm>
                <a:off x="3254488" y="3552997"/>
                <a:ext cx="109685" cy="85840"/>
              </a:xfrm>
              <a:custGeom>
                <a:avLst/>
                <a:gdLst/>
                <a:ahLst/>
                <a:cxnLst/>
                <a:rect l="l" t="t" r="r" b="b"/>
                <a:pathLst>
                  <a:path w="943" h="738" extrusionOk="0">
                    <a:moveTo>
                      <a:pt x="1" y="367"/>
                    </a:moveTo>
                    <a:cubicBezTo>
                      <a:pt x="1" y="573"/>
                      <a:pt x="213" y="738"/>
                      <a:pt x="473" y="738"/>
                    </a:cubicBezTo>
                    <a:cubicBezTo>
                      <a:pt x="734" y="738"/>
                      <a:pt x="943" y="573"/>
                      <a:pt x="943" y="367"/>
                    </a:cubicBezTo>
                    <a:cubicBezTo>
                      <a:pt x="943" y="166"/>
                      <a:pt x="734" y="1"/>
                      <a:pt x="473" y="1"/>
                    </a:cubicBezTo>
                    <a:cubicBezTo>
                      <a:pt x="213" y="1"/>
                      <a:pt x="1" y="166"/>
                      <a:pt x="1" y="367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24"/>
              <p:cNvSpPr/>
              <p:nvPr/>
            </p:nvSpPr>
            <p:spPr>
              <a:xfrm>
                <a:off x="3747774" y="3181726"/>
                <a:ext cx="528768" cy="450255"/>
              </a:xfrm>
              <a:custGeom>
                <a:avLst/>
                <a:gdLst/>
                <a:ahLst/>
                <a:cxnLst/>
                <a:rect l="l" t="t" r="r" b="b"/>
                <a:pathLst>
                  <a:path w="4546" h="3871" extrusionOk="0">
                    <a:moveTo>
                      <a:pt x="932" y="3871"/>
                    </a:moveTo>
                    <a:cubicBezTo>
                      <a:pt x="419" y="3871"/>
                      <a:pt x="1" y="3453"/>
                      <a:pt x="1" y="2940"/>
                    </a:cubicBezTo>
                    <a:lnTo>
                      <a:pt x="1" y="931"/>
                    </a:lnTo>
                    <a:cubicBezTo>
                      <a:pt x="1" y="418"/>
                      <a:pt x="419" y="0"/>
                      <a:pt x="932" y="0"/>
                    </a:cubicBezTo>
                    <a:lnTo>
                      <a:pt x="3615" y="0"/>
                    </a:lnTo>
                    <a:cubicBezTo>
                      <a:pt x="4128" y="0"/>
                      <a:pt x="4546" y="418"/>
                      <a:pt x="4546" y="931"/>
                    </a:cubicBezTo>
                    <a:lnTo>
                      <a:pt x="4546" y="2940"/>
                    </a:lnTo>
                    <a:cubicBezTo>
                      <a:pt x="4546" y="3453"/>
                      <a:pt x="4128" y="3871"/>
                      <a:pt x="3615" y="3871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24"/>
              <p:cNvSpPr/>
              <p:nvPr/>
            </p:nvSpPr>
            <p:spPr>
              <a:xfrm>
                <a:off x="3767431" y="3201732"/>
                <a:ext cx="489570" cy="132250"/>
              </a:xfrm>
              <a:custGeom>
                <a:avLst/>
                <a:gdLst/>
                <a:ahLst/>
                <a:cxnLst/>
                <a:rect l="l" t="t" r="r" b="b"/>
                <a:pathLst>
                  <a:path w="4209" h="1137" extrusionOk="0">
                    <a:moveTo>
                      <a:pt x="0" y="1137"/>
                    </a:moveTo>
                    <a:lnTo>
                      <a:pt x="0" y="759"/>
                    </a:lnTo>
                    <a:cubicBezTo>
                      <a:pt x="0" y="338"/>
                      <a:pt x="341" y="0"/>
                      <a:pt x="763" y="0"/>
                    </a:cubicBezTo>
                    <a:lnTo>
                      <a:pt x="3446" y="0"/>
                    </a:lnTo>
                    <a:cubicBezTo>
                      <a:pt x="3867" y="0"/>
                      <a:pt x="4208" y="338"/>
                      <a:pt x="4208" y="759"/>
                    </a:cubicBezTo>
                    <a:lnTo>
                      <a:pt x="4208" y="1137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24"/>
              <p:cNvSpPr/>
              <p:nvPr/>
            </p:nvSpPr>
            <p:spPr>
              <a:xfrm>
                <a:off x="3767431" y="3351776"/>
                <a:ext cx="489570" cy="260662"/>
              </a:xfrm>
              <a:custGeom>
                <a:avLst/>
                <a:gdLst/>
                <a:ahLst/>
                <a:cxnLst/>
                <a:rect l="l" t="t" r="r" b="b"/>
                <a:pathLst>
                  <a:path w="4209" h="2241" extrusionOk="0">
                    <a:moveTo>
                      <a:pt x="0" y="1"/>
                    </a:moveTo>
                    <a:lnTo>
                      <a:pt x="0" y="1478"/>
                    </a:lnTo>
                    <a:cubicBezTo>
                      <a:pt x="0" y="1899"/>
                      <a:pt x="341" y="2240"/>
                      <a:pt x="763" y="2240"/>
                    </a:cubicBezTo>
                    <a:lnTo>
                      <a:pt x="3446" y="2240"/>
                    </a:lnTo>
                    <a:cubicBezTo>
                      <a:pt x="3867" y="2240"/>
                      <a:pt x="4208" y="1899"/>
                      <a:pt x="4208" y="1478"/>
                    </a:cubicBezTo>
                    <a:lnTo>
                      <a:pt x="4208" y="1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24"/>
              <p:cNvSpPr/>
              <p:nvPr/>
            </p:nvSpPr>
            <p:spPr>
              <a:xfrm>
                <a:off x="3852224" y="3240929"/>
                <a:ext cx="315679" cy="350573"/>
              </a:xfrm>
              <a:custGeom>
                <a:avLst/>
                <a:gdLst/>
                <a:ahLst/>
                <a:cxnLst/>
                <a:rect l="l" t="t" r="r" b="b"/>
                <a:pathLst>
                  <a:path w="2714" h="3014" extrusionOk="0">
                    <a:moveTo>
                      <a:pt x="2713" y="1434"/>
                    </a:moveTo>
                    <a:cubicBezTo>
                      <a:pt x="2713" y="2306"/>
                      <a:pt x="2515" y="3014"/>
                      <a:pt x="1357" y="3014"/>
                    </a:cubicBezTo>
                    <a:cubicBezTo>
                      <a:pt x="199" y="3014"/>
                      <a:pt x="1" y="2306"/>
                      <a:pt x="1" y="1434"/>
                    </a:cubicBezTo>
                    <a:cubicBezTo>
                      <a:pt x="1" y="558"/>
                      <a:pt x="609" y="1"/>
                      <a:pt x="1357" y="1"/>
                    </a:cubicBezTo>
                    <a:cubicBezTo>
                      <a:pt x="2105" y="1"/>
                      <a:pt x="2713" y="558"/>
                      <a:pt x="2713" y="1434"/>
                    </a:cubicBezTo>
                    <a:close/>
                  </a:path>
                </a:pathLst>
              </a:custGeom>
              <a:solidFill>
                <a:srgbClr val="D63F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24"/>
              <p:cNvSpPr/>
              <p:nvPr/>
            </p:nvSpPr>
            <p:spPr>
              <a:xfrm>
                <a:off x="3876999" y="3500540"/>
                <a:ext cx="265315" cy="159584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1372" extrusionOk="0">
                    <a:moveTo>
                      <a:pt x="2280" y="686"/>
                    </a:moveTo>
                    <a:cubicBezTo>
                      <a:pt x="2280" y="1064"/>
                      <a:pt x="1771" y="1372"/>
                      <a:pt x="1140" y="1372"/>
                    </a:cubicBezTo>
                    <a:cubicBezTo>
                      <a:pt x="510" y="1372"/>
                      <a:pt x="0" y="1064"/>
                      <a:pt x="0" y="686"/>
                    </a:cubicBezTo>
                    <a:cubicBezTo>
                      <a:pt x="0" y="305"/>
                      <a:pt x="510" y="1"/>
                      <a:pt x="1140" y="1"/>
                    </a:cubicBezTo>
                    <a:cubicBezTo>
                      <a:pt x="1771" y="1"/>
                      <a:pt x="2280" y="305"/>
                      <a:pt x="2280" y="68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24"/>
              <p:cNvSpPr/>
              <p:nvPr/>
            </p:nvSpPr>
            <p:spPr>
              <a:xfrm>
                <a:off x="3967839" y="3443081"/>
                <a:ext cx="82351" cy="88748"/>
              </a:xfrm>
              <a:custGeom>
                <a:avLst/>
                <a:gdLst/>
                <a:ahLst/>
                <a:cxnLst/>
                <a:rect l="l" t="t" r="r" b="b"/>
                <a:pathLst>
                  <a:path w="708" h="763" extrusionOk="0">
                    <a:moveTo>
                      <a:pt x="0" y="0"/>
                    </a:moveTo>
                    <a:lnTo>
                      <a:pt x="0" y="675"/>
                    </a:lnTo>
                    <a:cubicBezTo>
                      <a:pt x="0" y="675"/>
                      <a:pt x="161" y="762"/>
                      <a:pt x="356" y="762"/>
                    </a:cubicBezTo>
                    <a:cubicBezTo>
                      <a:pt x="554" y="762"/>
                      <a:pt x="708" y="675"/>
                      <a:pt x="708" y="675"/>
                    </a:cubicBezTo>
                    <a:lnTo>
                      <a:pt x="708" y="0"/>
                    </a:lnTo>
                    <a:close/>
                  </a:path>
                </a:pathLst>
              </a:custGeom>
              <a:solidFill>
                <a:srgbClr val="EBB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24"/>
              <p:cNvSpPr/>
              <p:nvPr/>
            </p:nvSpPr>
            <p:spPr>
              <a:xfrm>
                <a:off x="4110673" y="3358173"/>
                <a:ext cx="61414" cy="89214"/>
              </a:xfrm>
              <a:custGeom>
                <a:avLst/>
                <a:gdLst/>
                <a:ahLst/>
                <a:cxnLst/>
                <a:rect l="l" t="t" r="r" b="b"/>
                <a:pathLst>
                  <a:path w="528" h="767" extrusionOk="0">
                    <a:moveTo>
                      <a:pt x="374" y="129"/>
                    </a:moveTo>
                    <a:cubicBezTo>
                      <a:pt x="242" y="1"/>
                      <a:pt x="92" y="144"/>
                      <a:pt x="92" y="144"/>
                    </a:cubicBezTo>
                    <a:lnTo>
                      <a:pt x="0" y="690"/>
                    </a:lnTo>
                    <a:cubicBezTo>
                      <a:pt x="293" y="767"/>
                      <a:pt x="528" y="276"/>
                      <a:pt x="374" y="129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24"/>
              <p:cNvSpPr/>
              <p:nvPr/>
            </p:nvSpPr>
            <p:spPr>
              <a:xfrm>
                <a:off x="3846292" y="3359918"/>
                <a:ext cx="62345" cy="89214"/>
              </a:xfrm>
              <a:custGeom>
                <a:avLst/>
                <a:gdLst/>
                <a:ahLst/>
                <a:cxnLst/>
                <a:rect l="l" t="t" r="r" b="b"/>
                <a:pathLst>
                  <a:path w="536" h="767" extrusionOk="0">
                    <a:moveTo>
                      <a:pt x="437" y="140"/>
                    </a:moveTo>
                    <a:cubicBezTo>
                      <a:pt x="437" y="140"/>
                      <a:pt x="283" y="0"/>
                      <a:pt x="151" y="129"/>
                    </a:cubicBezTo>
                    <a:cubicBezTo>
                      <a:pt x="0" y="279"/>
                      <a:pt x="242" y="766"/>
                      <a:pt x="536" y="686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24"/>
              <p:cNvSpPr/>
              <p:nvPr/>
            </p:nvSpPr>
            <p:spPr>
              <a:xfrm>
                <a:off x="3883396" y="3251165"/>
                <a:ext cx="252520" cy="258917"/>
              </a:xfrm>
              <a:custGeom>
                <a:avLst/>
                <a:gdLst/>
                <a:ahLst/>
                <a:cxnLst/>
                <a:rect l="l" t="t" r="r" b="b"/>
                <a:pathLst>
                  <a:path w="2171" h="2226" extrusionOk="0">
                    <a:moveTo>
                      <a:pt x="2170" y="1108"/>
                    </a:moveTo>
                    <a:cubicBezTo>
                      <a:pt x="2170" y="1896"/>
                      <a:pt x="1690" y="2218"/>
                      <a:pt x="1093" y="2222"/>
                    </a:cubicBezTo>
                    <a:cubicBezTo>
                      <a:pt x="491" y="2226"/>
                      <a:pt x="0" y="1962"/>
                      <a:pt x="0" y="1119"/>
                    </a:cubicBezTo>
                    <a:cubicBezTo>
                      <a:pt x="0" y="506"/>
                      <a:pt x="480" y="8"/>
                      <a:pt x="1078" y="4"/>
                    </a:cubicBezTo>
                    <a:cubicBezTo>
                      <a:pt x="1679" y="1"/>
                      <a:pt x="2170" y="495"/>
                      <a:pt x="2170" y="1108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24"/>
              <p:cNvSpPr/>
              <p:nvPr/>
            </p:nvSpPr>
            <p:spPr>
              <a:xfrm>
                <a:off x="3854783" y="3236277"/>
                <a:ext cx="310561" cy="146324"/>
              </a:xfrm>
              <a:custGeom>
                <a:avLst/>
                <a:gdLst/>
                <a:ahLst/>
                <a:cxnLst/>
                <a:rect l="l" t="t" r="r" b="b"/>
                <a:pathLst>
                  <a:path w="2670" h="1258" extrusionOk="0">
                    <a:moveTo>
                      <a:pt x="2354" y="902"/>
                    </a:moveTo>
                    <a:lnTo>
                      <a:pt x="2394" y="1192"/>
                    </a:lnTo>
                    <a:lnTo>
                      <a:pt x="2669" y="1188"/>
                    </a:lnTo>
                    <a:cubicBezTo>
                      <a:pt x="2556" y="451"/>
                      <a:pt x="2270" y="0"/>
                      <a:pt x="1335" y="0"/>
                    </a:cubicBezTo>
                    <a:cubicBezTo>
                      <a:pt x="400" y="0"/>
                      <a:pt x="114" y="451"/>
                      <a:pt x="1" y="1188"/>
                    </a:cubicBezTo>
                    <a:lnTo>
                      <a:pt x="408" y="1188"/>
                    </a:lnTo>
                    <a:lnTo>
                      <a:pt x="587" y="796"/>
                    </a:lnTo>
                    <a:lnTo>
                      <a:pt x="532" y="1188"/>
                    </a:lnTo>
                    <a:lnTo>
                      <a:pt x="675" y="1188"/>
                    </a:lnTo>
                    <a:lnTo>
                      <a:pt x="756" y="924"/>
                    </a:lnTo>
                    <a:lnTo>
                      <a:pt x="778" y="1258"/>
                    </a:lnTo>
                    <a:lnTo>
                      <a:pt x="1089" y="1258"/>
                    </a:lnTo>
                    <a:lnTo>
                      <a:pt x="1148" y="730"/>
                    </a:lnTo>
                    <a:lnTo>
                      <a:pt x="1225" y="1203"/>
                    </a:lnTo>
                    <a:lnTo>
                      <a:pt x="2317" y="1192"/>
                    </a:lnTo>
                    <a:close/>
                  </a:path>
                </a:pathLst>
              </a:custGeom>
              <a:solidFill>
                <a:srgbClr val="D63F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24"/>
              <p:cNvSpPr/>
              <p:nvPr/>
            </p:nvSpPr>
            <p:spPr>
              <a:xfrm>
                <a:off x="3978889" y="3561953"/>
                <a:ext cx="57227" cy="39314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38" extrusionOk="0">
                    <a:moveTo>
                      <a:pt x="246" y="338"/>
                    </a:moveTo>
                    <a:cubicBezTo>
                      <a:pt x="327" y="338"/>
                      <a:pt x="492" y="250"/>
                      <a:pt x="492" y="147"/>
                    </a:cubicBezTo>
                    <a:cubicBezTo>
                      <a:pt x="492" y="67"/>
                      <a:pt x="426" y="1"/>
                      <a:pt x="345" y="1"/>
                    </a:cubicBezTo>
                    <a:cubicBezTo>
                      <a:pt x="308" y="1"/>
                      <a:pt x="272" y="15"/>
                      <a:pt x="246" y="41"/>
                    </a:cubicBezTo>
                    <a:cubicBezTo>
                      <a:pt x="220" y="15"/>
                      <a:pt x="184" y="1"/>
                      <a:pt x="143" y="1"/>
                    </a:cubicBezTo>
                    <a:cubicBezTo>
                      <a:pt x="63" y="1"/>
                      <a:pt x="0" y="67"/>
                      <a:pt x="0" y="147"/>
                    </a:cubicBezTo>
                    <a:cubicBezTo>
                      <a:pt x="0" y="250"/>
                      <a:pt x="165" y="338"/>
                      <a:pt x="246" y="33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24"/>
              <p:cNvSpPr/>
              <p:nvPr/>
            </p:nvSpPr>
            <p:spPr>
              <a:xfrm>
                <a:off x="4083804" y="3553928"/>
                <a:ext cx="104567" cy="81886"/>
              </a:xfrm>
              <a:custGeom>
                <a:avLst/>
                <a:gdLst/>
                <a:ahLst/>
                <a:cxnLst/>
                <a:rect l="l" t="t" r="r" b="b"/>
                <a:pathLst>
                  <a:path w="899" h="704" extrusionOk="0">
                    <a:moveTo>
                      <a:pt x="898" y="352"/>
                    </a:moveTo>
                    <a:cubicBezTo>
                      <a:pt x="898" y="546"/>
                      <a:pt x="697" y="704"/>
                      <a:pt x="447" y="704"/>
                    </a:cubicBezTo>
                    <a:cubicBezTo>
                      <a:pt x="198" y="704"/>
                      <a:pt x="0" y="546"/>
                      <a:pt x="0" y="352"/>
                    </a:cubicBezTo>
                    <a:cubicBezTo>
                      <a:pt x="0" y="158"/>
                      <a:pt x="198" y="0"/>
                      <a:pt x="447" y="0"/>
                    </a:cubicBezTo>
                    <a:cubicBezTo>
                      <a:pt x="697" y="0"/>
                      <a:pt x="898" y="158"/>
                      <a:pt x="898" y="352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24"/>
              <p:cNvSpPr/>
              <p:nvPr/>
            </p:nvSpPr>
            <p:spPr>
              <a:xfrm>
                <a:off x="3832683" y="3553928"/>
                <a:ext cx="104567" cy="81886"/>
              </a:xfrm>
              <a:custGeom>
                <a:avLst/>
                <a:gdLst/>
                <a:ahLst/>
                <a:cxnLst/>
                <a:rect l="l" t="t" r="r" b="b"/>
                <a:pathLst>
                  <a:path w="899" h="704" extrusionOk="0">
                    <a:moveTo>
                      <a:pt x="0" y="352"/>
                    </a:moveTo>
                    <a:cubicBezTo>
                      <a:pt x="0" y="546"/>
                      <a:pt x="202" y="704"/>
                      <a:pt x="447" y="704"/>
                    </a:cubicBezTo>
                    <a:cubicBezTo>
                      <a:pt x="697" y="704"/>
                      <a:pt x="898" y="546"/>
                      <a:pt x="898" y="352"/>
                    </a:cubicBezTo>
                    <a:cubicBezTo>
                      <a:pt x="898" y="158"/>
                      <a:pt x="697" y="0"/>
                      <a:pt x="447" y="0"/>
                    </a:cubicBezTo>
                    <a:cubicBezTo>
                      <a:pt x="202" y="0"/>
                      <a:pt x="0" y="158"/>
                      <a:pt x="0" y="352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24"/>
              <p:cNvSpPr/>
              <p:nvPr/>
            </p:nvSpPr>
            <p:spPr>
              <a:xfrm>
                <a:off x="4318293" y="3181726"/>
                <a:ext cx="528768" cy="450255"/>
              </a:xfrm>
              <a:custGeom>
                <a:avLst/>
                <a:gdLst/>
                <a:ahLst/>
                <a:cxnLst/>
                <a:rect l="l" t="t" r="r" b="b"/>
                <a:pathLst>
                  <a:path w="4546" h="3871" extrusionOk="0">
                    <a:moveTo>
                      <a:pt x="931" y="3871"/>
                    </a:moveTo>
                    <a:cubicBezTo>
                      <a:pt x="418" y="3871"/>
                      <a:pt x="0" y="3453"/>
                      <a:pt x="0" y="2940"/>
                    </a:cubicBezTo>
                    <a:lnTo>
                      <a:pt x="0" y="931"/>
                    </a:lnTo>
                    <a:cubicBezTo>
                      <a:pt x="0" y="418"/>
                      <a:pt x="418" y="0"/>
                      <a:pt x="931" y="0"/>
                    </a:cubicBezTo>
                    <a:lnTo>
                      <a:pt x="3618" y="0"/>
                    </a:lnTo>
                    <a:cubicBezTo>
                      <a:pt x="4131" y="0"/>
                      <a:pt x="4546" y="418"/>
                      <a:pt x="4546" y="931"/>
                    </a:cubicBezTo>
                    <a:lnTo>
                      <a:pt x="4546" y="2940"/>
                    </a:lnTo>
                    <a:cubicBezTo>
                      <a:pt x="4546" y="3453"/>
                      <a:pt x="4131" y="3871"/>
                      <a:pt x="3618" y="3871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24"/>
              <p:cNvSpPr/>
              <p:nvPr/>
            </p:nvSpPr>
            <p:spPr>
              <a:xfrm>
                <a:off x="4338298" y="3201732"/>
                <a:ext cx="489105" cy="132250"/>
              </a:xfrm>
              <a:custGeom>
                <a:avLst/>
                <a:gdLst/>
                <a:ahLst/>
                <a:cxnLst/>
                <a:rect l="l" t="t" r="r" b="b"/>
                <a:pathLst>
                  <a:path w="4205" h="1137" extrusionOk="0">
                    <a:moveTo>
                      <a:pt x="1" y="1137"/>
                    </a:moveTo>
                    <a:lnTo>
                      <a:pt x="1" y="759"/>
                    </a:lnTo>
                    <a:cubicBezTo>
                      <a:pt x="1" y="338"/>
                      <a:pt x="338" y="0"/>
                      <a:pt x="759" y="0"/>
                    </a:cubicBezTo>
                    <a:lnTo>
                      <a:pt x="3446" y="0"/>
                    </a:lnTo>
                    <a:cubicBezTo>
                      <a:pt x="3864" y="0"/>
                      <a:pt x="4205" y="338"/>
                      <a:pt x="4205" y="759"/>
                    </a:cubicBezTo>
                    <a:lnTo>
                      <a:pt x="4205" y="1137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24"/>
              <p:cNvSpPr/>
              <p:nvPr/>
            </p:nvSpPr>
            <p:spPr>
              <a:xfrm>
                <a:off x="4338298" y="3351776"/>
                <a:ext cx="489105" cy="260662"/>
              </a:xfrm>
              <a:custGeom>
                <a:avLst/>
                <a:gdLst/>
                <a:ahLst/>
                <a:cxnLst/>
                <a:rect l="l" t="t" r="r" b="b"/>
                <a:pathLst>
                  <a:path w="4205" h="2241" extrusionOk="0">
                    <a:moveTo>
                      <a:pt x="1" y="1"/>
                    </a:moveTo>
                    <a:lnTo>
                      <a:pt x="1" y="1478"/>
                    </a:lnTo>
                    <a:cubicBezTo>
                      <a:pt x="1" y="1899"/>
                      <a:pt x="338" y="2240"/>
                      <a:pt x="759" y="2240"/>
                    </a:cubicBezTo>
                    <a:lnTo>
                      <a:pt x="3446" y="2240"/>
                    </a:lnTo>
                    <a:cubicBezTo>
                      <a:pt x="3864" y="2240"/>
                      <a:pt x="4205" y="1899"/>
                      <a:pt x="4205" y="1478"/>
                    </a:cubicBezTo>
                    <a:lnTo>
                      <a:pt x="4205" y="1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24"/>
              <p:cNvSpPr/>
              <p:nvPr/>
            </p:nvSpPr>
            <p:spPr>
              <a:xfrm>
                <a:off x="4453449" y="3507403"/>
                <a:ext cx="258917" cy="155746"/>
              </a:xfrm>
              <a:custGeom>
                <a:avLst/>
                <a:gdLst/>
                <a:ahLst/>
                <a:cxnLst/>
                <a:rect l="l" t="t" r="r" b="b"/>
                <a:pathLst>
                  <a:path w="2226" h="1339" extrusionOk="0">
                    <a:moveTo>
                      <a:pt x="2225" y="668"/>
                    </a:moveTo>
                    <a:cubicBezTo>
                      <a:pt x="2225" y="1038"/>
                      <a:pt x="1727" y="1339"/>
                      <a:pt x="1111" y="1339"/>
                    </a:cubicBezTo>
                    <a:cubicBezTo>
                      <a:pt x="499" y="1339"/>
                      <a:pt x="0" y="1038"/>
                      <a:pt x="0" y="668"/>
                    </a:cubicBezTo>
                    <a:cubicBezTo>
                      <a:pt x="0" y="301"/>
                      <a:pt x="499" y="1"/>
                      <a:pt x="1111" y="1"/>
                    </a:cubicBezTo>
                    <a:cubicBezTo>
                      <a:pt x="1727" y="1"/>
                      <a:pt x="2225" y="301"/>
                      <a:pt x="2225" y="668"/>
                    </a:cubicBezTo>
                    <a:close/>
                  </a:path>
                </a:pathLst>
              </a:custGeom>
              <a:solidFill>
                <a:srgbClr val="0F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24"/>
              <p:cNvSpPr/>
              <p:nvPr/>
            </p:nvSpPr>
            <p:spPr>
              <a:xfrm>
                <a:off x="4542080" y="3451572"/>
                <a:ext cx="80257" cy="103753"/>
              </a:xfrm>
              <a:custGeom>
                <a:avLst/>
                <a:gdLst/>
                <a:ahLst/>
                <a:cxnLst/>
                <a:rect l="l" t="t" r="r" b="b"/>
                <a:pathLst>
                  <a:path w="690" h="892" extrusionOk="0">
                    <a:moveTo>
                      <a:pt x="690" y="722"/>
                    </a:moveTo>
                    <a:cubicBezTo>
                      <a:pt x="690" y="722"/>
                      <a:pt x="598" y="891"/>
                      <a:pt x="345" y="891"/>
                    </a:cubicBezTo>
                    <a:cubicBezTo>
                      <a:pt x="92" y="891"/>
                      <a:pt x="1" y="722"/>
                      <a:pt x="1" y="722"/>
                    </a:cubicBezTo>
                    <a:lnTo>
                      <a:pt x="1" y="0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rgbClr val="EBB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24"/>
              <p:cNvSpPr/>
              <p:nvPr/>
            </p:nvSpPr>
            <p:spPr>
              <a:xfrm>
                <a:off x="4684564" y="3367129"/>
                <a:ext cx="61880" cy="90144"/>
              </a:xfrm>
              <a:custGeom>
                <a:avLst/>
                <a:gdLst/>
                <a:ahLst/>
                <a:cxnLst/>
                <a:rect l="l" t="t" r="r" b="b"/>
                <a:pathLst>
                  <a:path w="532" h="775" extrusionOk="0">
                    <a:moveTo>
                      <a:pt x="92" y="144"/>
                    </a:moveTo>
                    <a:cubicBezTo>
                      <a:pt x="92" y="144"/>
                      <a:pt x="242" y="1"/>
                      <a:pt x="378" y="129"/>
                    </a:cubicBezTo>
                    <a:cubicBezTo>
                      <a:pt x="532" y="279"/>
                      <a:pt x="293" y="774"/>
                      <a:pt x="0" y="693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24"/>
              <p:cNvSpPr/>
              <p:nvPr/>
            </p:nvSpPr>
            <p:spPr>
              <a:xfrm>
                <a:off x="4420997" y="3368874"/>
                <a:ext cx="62810" cy="89679"/>
              </a:xfrm>
              <a:custGeom>
                <a:avLst/>
                <a:gdLst/>
                <a:ahLst/>
                <a:cxnLst/>
                <a:rect l="l" t="t" r="r" b="b"/>
                <a:pathLst>
                  <a:path w="540" h="771" extrusionOk="0">
                    <a:moveTo>
                      <a:pt x="441" y="140"/>
                    </a:moveTo>
                    <a:cubicBezTo>
                      <a:pt x="441" y="140"/>
                      <a:pt x="283" y="0"/>
                      <a:pt x="155" y="129"/>
                    </a:cubicBezTo>
                    <a:cubicBezTo>
                      <a:pt x="1" y="279"/>
                      <a:pt x="243" y="770"/>
                      <a:pt x="539" y="689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24"/>
              <p:cNvSpPr/>
              <p:nvPr/>
            </p:nvSpPr>
            <p:spPr>
              <a:xfrm>
                <a:off x="4460195" y="3266984"/>
                <a:ext cx="247053" cy="252869"/>
              </a:xfrm>
              <a:custGeom>
                <a:avLst/>
                <a:gdLst/>
                <a:ahLst/>
                <a:cxnLst/>
                <a:rect l="l" t="t" r="r" b="b"/>
                <a:pathLst>
                  <a:path w="2124" h="2174" extrusionOk="0">
                    <a:moveTo>
                      <a:pt x="2123" y="1082"/>
                    </a:moveTo>
                    <a:cubicBezTo>
                      <a:pt x="2123" y="1851"/>
                      <a:pt x="1654" y="2167"/>
                      <a:pt x="1068" y="2170"/>
                    </a:cubicBezTo>
                    <a:cubicBezTo>
                      <a:pt x="481" y="2174"/>
                      <a:pt x="1" y="1917"/>
                      <a:pt x="1" y="1093"/>
                    </a:cubicBezTo>
                    <a:cubicBezTo>
                      <a:pt x="1" y="495"/>
                      <a:pt x="470" y="7"/>
                      <a:pt x="1057" y="4"/>
                    </a:cubicBezTo>
                    <a:cubicBezTo>
                      <a:pt x="1639" y="0"/>
                      <a:pt x="2123" y="484"/>
                      <a:pt x="2123" y="1082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24"/>
              <p:cNvSpPr/>
              <p:nvPr/>
            </p:nvSpPr>
            <p:spPr>
              <a:xfrm>
                <a:off x="4424022" y="3196963"/>
                <a:ext cx="316842" cy="187383"/>
              </a:xfrm>
              <a:custGeom>
                <a:avLst/>
                <a:gdLst/>
                <a:ahLst/>
                <a:cxnLst/>
                <a:rect l="l" t="t" r="r" b="b"/>
                <a:pathLst>
                  <a:path w="2724" h="1611" extrusionOk="0">
                    <a:moveTo>
                      <a:pt x="535" y="1247"/>
                    </a:moveTo>
                    <a:cubicBezTo>
                      <a:pt x="847" y="1570"/>
                      <a:pt x="1635" y="1431"/>
                      <a:pt x="1635" y="1431"/>
                    </a:cubicBezTo>
                    <a:cubicBezTo>
                      <a:pt x="1485" y="1317"/>
                      <a:pt x="1485" y="1211"/>
                      <a:pt x="1485" y="1211"/>
                    </a:cubicBezTo>
                    <a:cubicBezTo>
                      <a:pt x="2002" y="1541"/>
                      <a:pt x="2273" y="1449"/>
                      <a:pt x="2273" y="1449"/>
                    </a:cubicBezTo>
                    <a:lnTo>
                      <a:pt x="2229" y="1211"/>
                    </a:lnTo>
                    <a:cubicBezTo>
                      <a:pt x="2398" y="1427"/>
                      <a:pt x="2420" y="1610"/>
                      <a:pt x="2420" y="1610"/>
                    </a:cubicBezTo>
                    <a:cubicBezTo>
                      <a:pt x="2621" y="1247"/>
                      <a:pt x="2431" y="1075"/>
                      <a:pt x="2431" y="1075"/>
                    </a:cubicBezTo>
                    <a:cubicBezTo>
                      <a:pt x="2724" y="943"/>
                      <a:pt x="2607" y="569"/>
                      <a:pt x="2607" y="569"/>
                    </a:cubicBezTo>
                    <a:cubicBezTo>
                      <a:pt x="2607" y="569"/>
                      <a:pt x="2544" y="921"/>
                      <a:pt x="1848" y="474"/>
                    </a:cubicBezTo>
                    <a:cubicBezTo>
                      <a:pt x="1848" y="474"/>
                      <a:pt x="1195" y="1"/>
                      <a:pt x="495" y="628"/>
                    </a:cubicBezTo>
                    <a:cubicBezTo>
                      <a:pt x="495" y="628"/>
                      <a:pt x="0" y="1079"/>
                      <a:pt x="327" y="1581"/>
                    </a:cubicBezTo>
                    <a:cubicBezTo>
                      <a:pt x="327" y="1581"/>
                      <a:pt x="349" y="1394"/>
                      <a:pt x="535" y="1247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24"/>
              <p:cNvSpPr/>
              <p:nvPr/>
            </p:nvSpPr>
            <p:spPr>
              <a:xfrm>
                <a:off x="4655137" y="3559860"/>
                <a:ext cx="102008" cy="79792"/>
              </a:xfrm>
              <a:custGeom>
                <a:avLst/>
                <a:gdLst/>
                <a:ahLst/>
                <a:cxnLst/>
                <a:rect l="l" t="t" r="r" b="b"/>
                <a:pathLst>
                  <a:path w="877" h="686" extrusionOk="0">
                    <a:moveTo>
                      <a:pt x="876" y="341"/>
                    </a:moveTo>
                    <a:cubicBezTo>
                      <a:pt x="876" y="532"/>
                      <a:pt x="682" y="686"/>
                      <a:pt x="440" y="686"/>
                    </a:cubicBezTo>
                    <a:cubicBezTo>
                      <a:pt x="194" y="686"/>
                      <a:pt x="0" y="532"/>
                      <a:pt x="0" y="341"/>
                    </a:cubicBezTo>
                    <a:cubicBezTo>
                      <a:pt x="0" y="154"/>
                      <a:pt x="194" y="0"/>
                      <a:pt x="440" y="0"/>
                    </a:cubicBezTo>
                    <a:cubicBezTo>
                      <a:pt x="682" y="0"/>
                      <a:pt x="876" y="154"/>
                      <a:pt x="876" y="341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24"/>
              <p:cNvSpPr/>
              <p:nvPr/>
            </p:nvSpPr>
            <p:spPr>
              <a:xfrm>
                <a:off x="4409948" y="3559860"/>
                <a:ext cx="102008" cy="79792"/>
              </a:xfrm>
              <a:custGeom>
                <a:avLst/>
                <a:gdLst/>
                <a:ahLst/>
                <a:cxnLst/>
                <a:rect l="l" t="t" r="r" b="b"/>
                <a:pathLst>
                  <a:path w="877" h="686" extrusionOk="0">
                    <a:moveTo>
                      <a:pt x="0" y="341"/>
                    </a:moveTo>
                    <a:cubicBezTo>
                      <a:pt x="0" y="532"/>
                      <a:pt x="198" y="686"/>
                      <a:pt x="440" y="686"/>
                    </a:cubicBezTo>
                    <a:cubicBezTo>
                      <a:pt x="682" y="686"/>
                      <a:pt x="876" y="532"/>
                      <a:pt x="876" y="341"/>
                    </a:cubicBezTo>
                    <a:cubicBezTo>
                      <a:pt x="876" y="154"/>
                      <a:pt x="682" y="0"/>
                      <a:pt x="440" y="0"/>
                    </a:cubicBezTo>
                    <a:cubicBezTo>
                      <a:pt x="198" y="0"/>
                      <a:pt x="0" y="154"/>
                      <a:pt x="0" y="341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24"/>
              <p:cNvSpPr/>
              <p:nvPr/>
            </p:nvSpPr>
            <p:spPr>
              <a:xfrm>
                <a:off x="2953468" y="4032672"/>
                <a:ext cx="113058" cy="56878"/>
              </a:xfrm>
              <a:custGeom>
                <a:avLst/>
                <a:gdLst/>
                <a:ahLst/>
                <a:cxnLst/>
                <a:rect l="l" t="t" r="r" b="b"/>
                <a:pathLst>
                  <a:path w="972" h="489" extrusionOk="0">
                    <a:moveTo>
                      <a:pt x="972" y="246"/>
                    </a:moveTo>
                    <a:cubicBezTo>
                      <a:pt x="972" y="378"/>
                      <a:pt x="866" y="488"/>
                      <a:pt x="730" y="488"/>
                    </a:cubicBezTo>
                    <a:lnTo>
                      <a:pt x="243" y="488"/>
                    </a:lnTo>
                    <a:cubicBezTo>
                      <a:pt x="111" y="488"/>
                      <a:pt x="1" y="378"/>
                      <a:pt x="1" y="246"/>
                    </a:cubicBezTo>
                    <a:cubicBezTo>
                      <a:pt x="1" y="111"/>
                      <a:pt x="111" y="1"/>
                      <a:pt x="243" y="1"/>
                    </a:cubicBezTo>
                    <a:lnTo>
                      <a:pt x="730" y="1"/>
                    </a:lnTo>
                    <a:cubicBezTo>
                      <a:pt x="866" y="1"/>
                      <a:pt x="972" y="111"/>
                      <a:pt x="972" y="246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24"/>
              <p:cNvSpPr/>
              <p:nvPr/>
            </p:nvSpPr>
            <p:spPr>
              <a:xfrm>
                <a:off x="2953468" y="4118395"/>
                <a:ext cx="113058" cy="56413"/>
              </a:xfrm>
              <a:custGeom>
                <a:avLst/>
                <a:gdLst/>
                <a:ahLst/>
                <a:cxnLst/>
                <a:rect l="l" t="t" r="r" b="b"/>
                <a:pathLst>
                  <a:path w="972" h="485" extrusionOk="0">
                    <a:moveTo>
                      <a:pt x="972" y="242"/>
                    </a:moveTo>
                    <a:cubicBezTo>
                      <a:pt x="972" y="378"/>
                      <a:pt x="866" y="484"/>
                      <a:pt x="730" y="484"/>
                    </a:cubicBezTo>
                    <a:lnTo>
                      <a:pt x="243" y="484"/>
                    </a:lnTo>
                    <a:cubicBezTo>
                      <a:pt x="111" y="484"/>
                      <a:pt x="1" y="378"/>
                      <a:pt x="1" y="242"/>
                    </a:cubicBezTo>
                    <a:cubicBezTo>
                      <a:pt x="1" y="107"/>
                      <a:pt x="111" y="0"/>
                      <a:pt x="243" y="0"/>
                    </a:cubicBezTo>
                    <a:lnTo>
                      <a:pt x="730" y="0"/>
                    </a:lnTo>
                    <a:cubicBezTo>
                      <a:pt x="866" y="0"/>
                      <a:pt x="972" y="107"/>
                      <a:pt x="972" y="242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24"/>
              <p:cNvSpPr/>
              <p:nvPr/>
            </p:nvSpPr>
            <p:spPr>
              <a:xfrm>
                <a:off x="3031515" y="3078905"/>
                <a:ext cx="113058" cy="56413"/>
              </a:xfrm>
              <a:custGeom>
                <a:avLst/>
                <a:gdLst/>
                <a:ahLst/>
                <a:cxnLst/>
                <a:rect l="l" t="t" r="r" b="b"/>
                <a:pathLst>
                  <a:path w="972" h="485" extrusionOk="0">
                    <a:moveTo>
                      <a:pt x="972" y="243"/>
                    </a:moveTo>
                    <a:cubicBezTo>
                      <a:pt x="972" y="378"/>
                      <a:pt x="862" y="484"/>
                      <a:pt x="730" y="484"/>
                    </a:cubicBezTo>
                    <a:lnTo>
                      <a:pt x="242" y="484"/>
                    </a:lnTo>
                    <a:cubicBezTo>
                      <a:pt x="107" y="484"/>
                      <a:pt x="0" y="378"/>
                      <a:pt x="0" y="243"/>
                    </a:cubicBezTo>
                    <a:cubicBezTo>
                      <a:pt x="0" y="107"/>
                      <a:pt x="107" y="1"/>
                      <a:pt x="242" y="1"/>
                    </a:cubicBezTo>
                    <a:lnTo>
                      <a:pt x="730" y="1"/>
                    </a:lnTo>
                    <a:cubicBezTo>
                      <a:pt x="862" y="1"/>
                      <a:pt x="972" y="107"/>
                      <a:pt x="972" y="243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24"/>
              <p:cNvSpPr/>
              <p:nvPr/>
            </p:nvSpPr>
            <p:spPr>
              <a:xfrm>
                <a:off x="3996336" y="4056168"/>
                <a:ext cx="114454" cy="114338"/>
              </a:xfrm>
              <a:custGeom>
                <a:avLst/>
                <a:gdLst/>
                <a:ahLst/>
                <a:cxnLst/>
                <a:rect l="l" t="t" r="r" b="b"/>
                <a:pathLst>
                  <a:path w="984" h="983" extrusionOk="0">
                    <a:moveTo>
                      <a:pt x="983" y="491"/>
                    </a:moveTo>
                    <a:cubicBezTo>
                      <a:pt x="983" y="763"/>
                      <a:pt x="763" y="983"/>
                      <a:pt x="492" y="983"/>
                    </a:cubicBezTo>
                    <a:cubicBezTo>
                      <a:pt x="221" y="983"/>
                      <a:pt x="1" y="763"/>
                      <a:pt x="1" y="491"/>
                    </a:cubicBezTo>
                    <a:cubicBezTo>
                      <a:pt x="1" y="220"/>
                      <a:pt x="221" y="0"/>
                      <a:pt x="492" y="0"/>
                    </a:cubicBezTo>
                    <a:cubicBezTo>
                      <a:pt x="763" y="0"/>
                      <a:pt x="983" y="220"/>
                      <a:pt x="983" y="491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24"/>
              <p:cNvSpPr/>
              <p:nvPr/>
            </p:nvSpPr>
            <p:spPr>
              <a:xfrm>
                <a:off x="4009945" y="4069776"/>
                <a:ext cx="87585" cy="87120"/>
              </a:xfrm>
              <a:custGeom>
                <a:avLst/>
                <a:gdLst/>
                <a:ahLst/>
                <a:cxnLst/>
                <a:rect l="l" t="t" r="r" b="b"/>
                <a:pathLst>
                  <a:path w="753" h="749" extrusionOk="0">
                    <a:moveTo>
                      <a:pt x="752" y="374"/>
                    </a:moveTo>
                    <a:cubicBezTo>
                      <a:pt x="752" y="580"/>
                      <a:pt x="584" y="748"/>
                      <a:pt x="375" y="748"/>
                    </a:cubicBezTo>
                    <a:cubicBezTo>
                      <a:pt x="170" y="748"/>
                      <a:pt x="1" y="580"/>
                      <a:pt x="1" y="374"/>
                    </a:cubicBezTo>
                    <a:cubicBezTo>
                      <a:pt x="1" y="169"/>
                      <a:pt x="170" y="0"/>
                      <a:pt x="375" y="0"/>
                    </a:cubicBezTo>
                    <a:cubicBezTo>
                      <a:pt x="584" y="0"/>
                      <a:pt x="752" y="169"/>
                      <a:pt x="752" y="374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10" name="Google Shape;1110;p24"/>
            <p:cNvGrpSpPr/>
            <p:nvPr/>
          </p:nvGrpSpPr>
          <p:grpSpPr>
            <a:xfrm>
              <a:off x="4931974" y="1605733"/>
              <a:ext cx="3755009" cy="2342439"/>
              <a:chOff x="2646051" y="1307807"/>
              <a:chExt cx="3865962" cy="2411654"/>
            </a:xfrm>
          </p:grpSpPr>
          <p:sp>
            <p:nvSpPr>
              <p:cNvPr id="1111" name="Google Shape;1111;p24"/>
              <p:cNvSpPr/>
              <p:nvPr/>
            </p:nvSpPr>
            <p:spPr>
              <a:xfrm>
                <a:off x="2665708" y="1307807"/>
                <a:ext cx="3826763" cy="292649"/>
              </a:xfrm>
              <a:custGeom>
                <a:avLst/>
                <a:gdLst/>
                <a:ahLst/>
                <a:cxnLst/>
                <a:rect l="l" t="t" r="r" b="b"/>
                <a:pathLst>
                  <a:path w="32900" h="2516" extrusionOk="0">
                    <a:moveTo>
                      <a:pt x="32899" y="2515"/>
                    </a:moveTo>
                    <a:lnTo>
                      <a:pt x="0" y="2515"/>
                    </a:lnTo>
                    <a:lnTo>
                      <a:pt x="0" y="1"/>
                    </a:lnTo>
                    <a:lnTo>
                      <a:pt x="32899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24"/>
              <p:cNvSpPr/>
              <p:nvPr/>
            </p:nvSpPr>
            <p:spPr>
              <a:xfrm>
                <a:off x="2646051" y="1511587"/>
                <a:ext cx="3865962" cy="260662"/>
              </a:xfrm>
              <a:custGeom>
                <a:avLst/>
                <a:gdLst/>
                <a:ahLst/>
                <a:cxnLst/>
                <a:rect l="l" t="t" r="r" b="b"/>
                <a:pathLst>
                  <a:path w="33237" h="2241" extrusionOk="0">
                    <a:moveTo>
                      <a:pt x="33237" y="2241"/>
                    </a:moveTo>
                    <a:lnTo>
                      <a:pt x="1" y="2241"/>
                    </a:lnTo>
                    <a:lnTo>
                      <a:pt x="1" y="1"/>
                    </a:lnTo>
                    <a:lnTo>
                      <a:pt x="3323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24"/>
              <p:cNvSpPr/>
              <p:nvPr/>
            </p:nvSpPr>
            <p:spPr>
              <a:xfrm>
                <a:off x="2729215" y="1674891"/>
                <a:ext cx="3699748" cy="2041561"/>
              </a:xfrm>
              <a:custGeom>
                <a:avLst/>
                <a:gdLst/>
                <a:ahLst/>
                <a:cxnLst/>
                <a:rect l="l" t="t" r="r" b="b"/>
                <a:pathLst>
                  <a:path w="31808" h="17552" extrusionOk="0">
                    <a:moveTo>
                      <a:pt x="31807" y="17552"/>
                    </a:moveTo>
                    <a:lnTo>
                      <a:pt x="0" y="17552"/>
                    </a:lnTo>
                    <a:lnTo>
                      <a:pt x="0" y="1"/>
                    </a:lnTo>
                    <a:lnTo>
                      <a:pt x="31807" y="1"/>
                    </a:lnTo>
                    <a:close/>
                  </a:path>
                </a:pathLst>
              </a:custGeom>
              <a:solidFill>
                <a:srgbClr val="FBE0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24"/>
              <p:cNvSpPr/>
              <p:nvPr/>
            </p:nvSpPr>
            <p:spPr>
              <a:xfrm>
                <a:off x="3651815" y="2588181"/>
                <a:ext cx="1854410" cy="1131280"/>
              </a:xfrm>
              <a:custGeom>
                <a:avLst/>
                <a:gdLst/>
                <a:ahLst/>
                <a:cxnLst/>
                <a:rect l="l" t="t" r="r" b="b"/>
                <a:pathLst>
                  <a:path w="15943" h="9726" extrusionOk="0">
                    <a:moveTo>
                      <a:pt x="15943" y="9725"/>
                    </a:moveTo>
                    <a:lnTo>
                      <a:pt x="1" y="9725"/>
                    </a:lnTo>
                    <a:lnTo>
                      <a:pt x="1" y="1"/>
                    </a:lnTo>
                    <a:lnTo>
                      <a:pt x="15943" y="1"/>
                    </a:lnTo>
                    <a:close/>
                  </a:path>
                </a:pathLst>
              </a:custGeom>
              <a:solidFill>
                <a:srgbClr val="5F381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24"/>
              <p:cNvSpPr/>
              <p:nvPr/>
            </p:nvSpPr>
            <p:spPr>
              <a:xfrm>
                <a:off x="3789996" y="2670879"/>
                <a:ext cx="722781" cy="1004264"/>
              </a:xfrm>
              <a:custGeom>
                <a:avLst/>
                <a:gdLst/>
                <a:ahLst/>
                <a:cxnLst/>
                <a:rect l="l" t="t" r="r" b="b"/>
                <a:pathLst>
                  <a:path w="6214" h="8634" extrusionOk="0">
                    <a:moveTo>
                      <a:pt x="6214" y="8633"/>
                    </a:moveTo>
                    <a:lnTo>
                      <a:pt x="1" y="8633"/>
                    </a:lnTo>
                    <a:lnTo>
                      <a:pt x="1" y="1"/>
                    </a:lnTo>
                    <a:lnTo>
                      <a:pt x="6214" y="1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24"/>
              <p:cNvSpPr/>
              <p:nvPr/>
            </p:nvSpPr>
            <p:spPr>
              <a:xfrm>
                <a:off x="4645250" y="2670879"/>
                <a:ext cx="722781" cy="1004264"/>
              </a:xfrm>
              <a:custGeom>
                <a:avLst/>
                <a:gdLst/>
                <a:ahLst/>
                <a:cxnLst/>
                <a:rect l="l" t="t" r="r" b="b"/>
                <a:pathLst>
                  <a:path w="6214" h="8634" extrusionOk="0">
                    <a:moveTo>
                      <a:pt x="6214" y="8633"/>
                    </a:moveTo>
                    <a:lnTo>
                      <a:pt x="1" y="8633"/>
                    </a:lnTo>
                    <a:lnTo>
                      <a:pt x="1" y="1"/>
                    </a:lnTo>
                    <a:lnTo>
                      <a:pt x="6214" y="1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24"/>
              <p:cNvSpPr/>
              <p:nvPr/>
            </p:nvSpPr>
            <p:spPr>
              <a:xfrm>
                <a:off x="4270488" y="1849360"/>
                <a:ext cx="616702" cy="616586"/>
              </a:xfrm>
              <a:custGeom>
                <a:avLst/>
                <a:gdLst/>
                <a:ahLst/>
                <a:cxnLst/>
                <a:rect l="l" t="t" r="r" b="b"/>
                <a:pathLst>
                  <a:path w="5302" h="5301" extrusionOk="0">
                    <a:moveTo>
                      <a:pt x="5301" y="2650"/>
                    </a:moveTo>
                    <a:cubicBezTo>
                      <a:pt x="5301" y="4116"/>
                      <a:pt x="4117" y="5300"/>
                      <a:pt x="2651" y="5300"/>
                    </a:cubicBezTo>
                    <a:cubicBezTo>
                      <a:pt x="1188" y="5300"/>
                      <a:pt x="1" y="4116"/>
                      <a:pt x="1" y="2650"/>
                    </a:cubicBezTo>
                    <a:cubicBezTo>
                      <a:pt x="1" y="1188"/>
                      <a:pt x="1188" y="0"/>
                      <a:pt x="2651" y="0"/>
                    </a:cubicBezTo>
                    <a:cubicBezTo>
                      <a:pt x="4117" y="0"/>
                      <a:pt x="5301" y="1188"/>
                      <a:pt x="5301" y="26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24"/>
              <p:cNvSpPr/>
              <p:nvPr/>
            </p:nvSpPr>
            <p:spPr>
              <a:xfrm>
                <a:off x="4311895" y="1890651"/>
                <a:ext cx="533886" cy="533886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4590" extrusionOk="0">
                    <a:moveTo>
                      <a:pt x="4590" y="2295"/>
                    </a:moveTo>
                    <a:cubicBezTo>
                      <a:pt x="4590" y="3564"/>
                      <a:pt x="3563" y="4590"/>
                      <a:pt x="2295" y="4590"/>
                    </a:cubicBezTo>
                    <a:cubicBezTo>
                      <a:pt x="1030" y="4590"/>
                      <a:pt x="0" y="3564"/>
                      <a:pt x="0" y="2295"/>
                    </a:cubicBezTo>
                    <a:cubicBezTo>
                      <a:pt x="0" y="1027"/>
                      <a:pt x="1030" y="1"/>
                      <a:pt x="2295" y="1"/>
                    </a:cubicBezTo>
                    <a:cubicBezTo>
                      <a:pt x="3563" y="1"/>
                      <a:pt x="4590" y="1027"/>
                      <a:pt x="4590" y="229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24"/>
              <p:cNvSpPr/>
              <p:nvPr/>
            </p:nvSpPr>
            <p:spPr>
              <a:xfrm>
                <a:off x="4349348" y="1928220"/>
                <a:ext cx="458979" cy="458863"/>
              </a:xfrm>
              <a:custGeom>
                <a:avLst/>
                <a:gdLst/>
                <a:ahLst/>
                <a:cxnLst/>
                <a:rect l="l" t="t" r="r" b="b"/>
                <a:pathLst>
                  <a:path w="3946" h="3945" extrusionOk="0">
                    <a:moveTo>
                      <a:pt x="3945" y="1972"/>
                    </a:moveTo>
                    <a:cubicBezTo>
                      <a:pt x="3945" y="3061"/>
                      <a:pt x="3062" y="3944"/>
                      <a:pt x="1973" y="3944"/>
                    </a:cubicBezTo>
                    <a:cubicBezTo>
                      <a:pt x="884" y="3944"/>
                      <a:pt x="1" y="3061"/>
                      <a:pt x="1" y="1972"/>
                    </a:cubicBezTo>
                    <a:cubicBezTo>
                      <a:pt x="1" y="884"/>
                      <a:pt x="884" y="0"/>
                      <a:pt x="1973" y="0"/>
                    </a:cubicBezTo>
                    <a:cubicBezTo>
                      <a:pt x="3062" y="0"/>
                      <a:pt x="3945" y="884"/>
                      <a:pt x="3945" y="197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24"/>
              <p:cNvSpPr/>
              <p:nvPr/>
            </p:nvSpPr>
            <p:spPr>
              <a:xfrm>
                <a:off x="4542080" y="2120951"/>
                <a:ext cx="73511" cy="73395"/>
              </a:xfrm>
              <a:custGeom>
                <a:avLst/>
                <a:gdLst/>
                <a:ahLst/>
                <a:cxnLst/>
                <a:rect l="l" t="t" r="r" b="b"/>
                <a:pathLst>
                  <a:path w="632" h="631" extrusionOk="0">
                    <a:moveTo>
                      <a:pt x="631" y="315"/>
                    </a:moveTo>
                    <a:cubicBezTo>
                      <a:pt x="631" y="491"/>
                      <a:pt x="492" y="630"/>
                      <a:pt x="316" y="630"/>
                    </a:cubicBezTo>
                    <a:cubicBezTo>
                      <a:pt x="144" y="630"/>
                      <a:pt x="1" y="491"/>
                      <a:pt x="1" y="315"/>
                    </a:cubicBezTo>
                    <a:cubicBezTo>
                      <a:pt x="1" y="143"/>
                      <a:pt x="144" y="0"/>
                      <a:pt x="316" y="0"/>
                    </a:cubicBezTo>
                    <a:cubicBezTo>
                      <a:pt x="492" y="0"/>
                      <a:pt x="631" y="143"/>
                      <a:pt x="631" y="315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24"/>
              <p:cNvSpPr/>
              <p:nvPr/>
            </p:nvSpPr>
            <p:spPr>
              <a:xfrm>
                <a:off x="4567669" y="1964045"/>
                <a:ext cx="22681" cy="142021"/>
              </a:xfrm>
              <a:custGeom>
                <a:avLst/>
                <a:gdLst/>
                <a:ahLst/>
                <a:cxnLst/>
                <a:rect l="l" t="t" r="r" b="b"/>
                <a:pathLst>
                  <a:path w="195" h="1221" extrusionOk="0">
                    <a:moveTo>
                      <a:pt x="96" y="1221"/>
                    </a:moveTo>
                    <a:cubicBezTo>
                      <a:pt x="45" y="1221"/>
                      <a:pt x="1" y="1177"/>
                      <a:pt x="1" y="1122"/>
                    </a:cubicBezTo>
                    <a:lnTo>
                      <a:pt x="1" y="95"/>
                    </a:lnTo>
                    <a:cubicBezTo>
                      <a:pt x="1" y="44"/>
                      <a:pt x="45" y="0"/>
                      <a:pt x="96" y="0"/>
                    </a:cubicBezTo>
                    <a:cubicBezTo>
                      <a:pt x="151" y="0"/>
                      <a:pt x="195" y="44"/>
                      <a:pt x="195" y="95"/>
                    </a:cubicBezTo>
                    <a:lnTo>
                      <a:pt x="195" y="1122"/>
                    </a:lnTo>
                    <a:cubicBezTo>
                      <a:pt x="195" y="1177"/>
                      <a:pt x="151" y="1221"/>
                      <a:pt x="96" y="12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24"/>
              <p:cNvSpPr/>
              <p:nvPr/>
            </p:nvSpPr>
            <p:spPr>
              <a:xfrm>
                <a:off x="4628617" y="2145144"/>
                <a:ext cx="112244" cy="22798"/>
              </a:xfrm>
              <a:custGeom>
                <a:avLst/>
                <a:gdLst/>
                <a:ahLst/>
                <a:cxnLst/>
                <a:rect l="l" t="t" r="r" b="b"/>
                <a:pathLst>
                  <a:path w="965" h="196" extrusionOk="0">
                    <a:moveTo>
                      <a:pt x="866" y="195"/>
                    </a:moveTo>
                    <a:lnTo>
                      <a:pt x="100" y="195"/>
                    </a:lnTo>
                    <a:cubicBezTo>
                      <a:pt x="45" y="195"/>
                      <a:pt x="1" y="155"/>
                      <a:pt x="1" y="100"/>
                    </a:cubicBezTo>
                    <a:cubicBezTo>
                      <a:pt x="1" y="45"/>
                      <a:pt x="45" y="1"/>
                      <a:pt x="100" y="1"/>
                    </a:cubicBezTo>
                    <a:lnTo>
                      <a:pt x="866" y="1"/>
                    </a:lnTo>
                    <a:cubicBezTo>
                      <a:pt x="921" y="1"/>
                      <a:pt x="965" y="45"/>
                      <a:pt x="965" y="100"/>
                    </a:cubicBezTo>
                    <a:cubicBezTo>
                      <a:pt x="965" y="155"/>
                      <a:pt x="921" y="195"/>
                      <a:pt x="866" y="19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24"/>
              <p:cNvSpPr/>
              <p:nvPr/>
            </p:nvSpPr>
            <p:spPr>
              <a:xfrm>
                <a:off x="2822150" y="1956368"/>
                <a:ext cx="596231" cy="546215"/>
              </a:xfrm>
              <a:custGeom>
                <a:avLst/>
                <a:gdLst/>
                <a:ahLst/>
                <a:cxnLst/>
                <a:rect l="l" t="t" r="r" b="b"/>
                <a:pathLst>
                  <a:path w="5126" h="4696" extrusionOk="0">
                    <a:moveTo>
                      <a:pt x="5125" y="4696"/>
                    </a:moveTo>
                    <a:lnTo>
                      <a:pt x="1" y="4696"/>
                    </a:lnTo>
                    <a:lnTo>
                      <a:pt x="1" y="0"/>
                    </a:lnTo>
                    <a:lnTo>
                      <a:pt x="5125" y="0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24"/>
              <p:cNvSpPr/>
              <p:nvPr/>
            </p:nvSpPr>
            <p:spPr>
              <a:xfrm>
                <a:off x="2867745" y="1998125"/>
                <a:ext cx="504923" cy="462701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78" extrusionOk="0">
                    <a:moveTo>
                      <a:pt x="4341" y="3977"/>
                    </a:moveTo>
                    <a:lnTo>
                      <a:pt x="1" y="3977"/>
                    </a:lnTo>
                    <a:lnTo>
                      <a:pt x="1" y="0"/>
                    </a:lnTo>
                    <a:lnTo>
                      <a:pt x="4341" y="0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24"/>
              <p:cNvSpPr/>
              <p:nvPr/>
            </p:nvSpPr>
            <p:spPr>
              <a:xfrm>
                <a:off x="3481765" y="1956368"/>
                <a:ext cx="595765" cy="546215"/>
              </a:xfrm>
              <a:custGeom>
                <a:avLst/>
                <a:gdLst/>
                <a:ahLst/>
                <a:cxnLst/>
                <a:rect l="l" t="t" r="r" b="b"/>
                <a:pathLst>
                  <a:path w="5122" h="4696" extrusionOk="0">
                    <a:moveTo>
                      <a:pt x="5121" y="4696"/>
                    </a:moveTo>
                    <a:lnTo>
                      <a:pt x="0" y="4696"/>
                    </a:lnTo>
                    <a:lnTo>
                      <a:pt x="0" y="0"/>
                    </a:lnTo>
                    <a:lnTo>
                      <a:pt x="5121" y="0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24"/>
              <p:cNvSpPr/>
              <p:nvPr/>
            </p:nvSpPr>
            <p:spPr>
              <a:xfrm>
                <a:off x="3526894" y="1998125"/>
                <a:ext cx="504923" cy="462701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78" extrusionOk="0">
                    <a:moveTo>
                      <a:pt x="4341" y="3977"/>
                    </a:moveTo>
                    <a:lnTo>
                      <a:pt x="1" y="3977"/>
                    </a:lnTo>
                    <a:lnTo>
                      <a:pt x="1" y="0"/>
                    </a:lnTo>
                    <a:lnTo>
                      <a:pt x="4341" y="0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24"/>
              <p:cNvSpPr/>
              <p:nvPr/>
            </p:nvSpPr>
            <p:spPr>
              <a:xfrm>
                <a:off x="5065259" y="1956368"/>
                <a:ext cx="596114" cy="546215"/>
              </a:xfrm>
              <a:custGeom>
                <a:avLst/>
                <a:gdLst/>
                <a:ahLst/>
                <a:cxnLst/>
                <a:rect l="l" t="t" r="r" b="b"/>
                <a:pathLst>
                  <a:path w="5125" h="4696" extrusionOk="0">
                    <a:moveTo>
                      <a:pt x="5125" y="4696"/>
                    </a:moveTo>
                    <a:lnTo>
                      <a:pt x="0" y="4696"/>
                    </a:lnTo>
                    <a:lnTo>
                      <a:pt x="0" y="0"/>
                    </a:lnTo>
                    <a:lnTo>
                      <a:pt x="5125" y="0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24"/>
              <p:cNvSpPr/>
              <p:nvPr/>
            </p:nvSpPr>
            <p:spPr>
              <a:xfrm>
                <a:off x="5110854" y="1998125"/>
                <a:ext cx="504923" cy="462701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78" extrusionOk="0">
                    <a:moveTo>
                      <a:pt x="4341" y="3977"/>
                    </a:moveTo>
                    <a:lnTo>
                      <a:pt x="1" y="3977"/>
                    </a:lnTo>
                    <a:lnTo>
                      <a:pt x="1" y="0"/>
                    </a:lnTo>
                    <a:lnTo>
                      <a:pt x="4341" y="0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24"/>
              <p:cNvSpPr/>
              <p:nvPr/>
            </p:nvSpPr>
            <p:spPr>
              <a:xfrm>
                <a:off x="5724408" y="1956368"/>
                <a:ext cx="596114" cy="546215"/>
              </a:xfrm>
              <a:custGeom>
                <a:avLst/>
                <a:gdLst/>
                <a:ahLst/>
                <a:cxnLst/>
                <a:rect l="l" t="t" r="r" b="b"/>
                <a:pathLst>
                  <a:path w="5125" h="4696" extrusionOk="0">
                    <a:moveTo>
                      <a:pt x="5125" y="4696"/>
                    </a:moveTo>
                    <a:lnTo>
                      <a:pt x="0" y="4696"/>
                    </a:lnTo>
                    <a:lnTo>
                      <a:pt x="0" y="0"/>
                    </a:lnTo>
                    <a:lnTo>
                      <a:pt x="5125" y="0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24"/>
              <p:cNvSpPr/>
              <p:nvPr/>
            </p:nvSpPr>
            <p:spPr>
              <a:xfrm>
                <a:off x="5770003" y="1998125"/>
                <a:ext cx="504923" cy="462701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78" extrusionOk="0">
                    <a:moveTo>
                      <a:pt x="4341" y="3977"/>
                    </a:moveTo>
                    <a:lnTo>
                      <a:pt x="1" y="3977"/>
                    </a:lnTo>
                    <a:lnTo>
                      <a:pt x="1" y="0"/>
                    </a:lnTo>
                    <a:lnTo>
                      <a:pt x="4341" y="0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24"/>
              <p:cNvSpPr/>
              <p:nvPr/>
            </p:nvSpPr>
            <p:spPr>
              <a:xfrm>
                <a:off x="2964169" y="2671693"/>
                <a:ext cx="596114" cy="546332"/>
              </a:xfrm>
              <a:custGeom>
                <a:avLst/>
                <a:gdLst/>
                <a:ahLst/>
                <a:cxnLst/>
                <a:rect l="l" t="t" r="r" b="b"/>
                <a:pathLst>
                  <a:path w="5125" h="4697" extrusionOk="0">
                    <a:moveTo>
                      <a:pt x="5125" y="4697"/>
                    </a:moveTo>
                    <a:lnTo>
                      <a:pt x="0" y="4697"/>
                    </a:lnTo>
                    <a:lnTo>
                      <a:pt x="0" y="1"/>
                    </a:lnTo>
                    <a:lnTo>
                      <a:pt x="5125" y="1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24"/>
              <p:cNvSpPr/>
              <p:nvPr/>
            </p:nvSpPr>
            <p:spPr>
              <a:xfrm>
                <a:off x="3009764" y="2713101"/>
                <a:ext cx="504923" cy="463166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82" extrusionOk="0">
                    <a:moveTo>
                      <a:pt x="4341" y="3981"/>
                    </a:moveTo>
                    <a:lnTo>
                      <a:pt x="0" y="3981"/>
                    </a:lnTo>
                    <a:lnTo>
                      <a:pt x="0" y="1"/>
                    </a:lnTo>
                    <a:lnTo>
                      <a:pt x="4341" y="1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24"/>
              <p:cNvSpPr/>
              <p:nvPr/>
            </p:nvSpPr>
            <p:spPr>
              <a:xfrm>
                <a:off x="2986734" y="2689606"/>
                <a:ext cx="562034" cy="510041"/>
              </a:xfrm>
              <a:custGeom>
                <a:avLst/>
                <a:gdLst/>
                <a:ahLst/>
                <a:cxnLst/>
                <a:rect l="l" t="t" r="r" b="b"/>
                <a:pathLst>
                  <a:path w="4832" h="4385" extrusionOk="0">
                    <a:moveTo>
                      <a:pt x="4832" y="2002"/>
                    </a:moveTo>
                    <a:lnTo>
                      <a:pt x="1540" y="2002"/>
                    </a:lnTo>
                    <a:lnTo>
                      <a:pt x="1540" y="1"/>
                    </a:lnTo>
                    <a:lnTo>
                      <a:pt x="1159" y="1"/>
                    </a:lnTo>
                    <a:lnTo>
                      <a:pt x="1159" y="2002"/>
                    </a:lnTo>
                    <a:lnTo>
                      <a:pt x="0" y="2002"/>
                    </a:lnTo>
                    <a:lnTo>
                      <a:pt x="0" y="2384"/>
                    </a:lnTo>
                    <a:lnTo>
                      <a:pt x="1159" y="2384"/>
                    </a:lnTo>
                    <a:lnTo>
                      <a:pt x="1159" y="4385"/>
                    </a:lnTo>
                    <a:lnTo>
                      <a:pt x="1540" y="4385"/>
                    </a:lnTo>
                    <a:lnTo>
                      <a:pt x="1540" y="2384"/>
                    </a:lnTo>
                    <a:lnTo>
                      <a:pt x="4832" y="2384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24"/>
              <p:cNvSpPr/>
              <p:nvPr/>
            </p:nvSpPr>
            <p:spPr>
              <a:xfrm>
                <a:off x="5582389" y="2671693"/>
                <a:ext cx="596231" cy="546332"/>
              </a:xfrm>
              <a:custGeom>
                <a:avLst/>
                <a:gdLst/>
                <a:ahLst/>
                <a:cxnLst/>
                <a:rect l="l" t="t" r="r" b="b"/>
                <a:pathLst>
                  <a:path w="5126" h="4697" extrusionOk="0">
                    <a:moveTo>
                      <a:pt x="5125" y="4697"/>
                    </a:moveTo>
                    <a:lnTo>
                      <a:pt x="1" y="4697"/>
                    </a:lnTo>
                    <a:lnTo>
                      <a:pt x="1" y="1"/>
                    </a:lnTo>
                    <a:lnTo>
                      <a:pt x="5125" y="1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24"/>
              <p:cNvSpPr/>
              <p:nvPr/>
            </p:nvSpPr>
            <p:spPr>
              <a:xfrm>
                <a:off x="5628100" y="2713101"/>
                <a:ext cx="504923" cy="463166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82" extrusionOk="0">
                    <a:moveTo>
                      <a:pt x="4340" y="3981"/>
                    </a:moveTo>
                    <a:lnTo>
                      <a:pt x="0" y="3981"/>
                    </a:lnTo>
                    <a:lnTo>
                      <a:pt x="0" y="1"/>
                    </a:lnTo>
                    <a:lnTo>
                      <a:pt x="4340" y="1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24"/>
              <p:cNvSpPr/>
              <p:nvPr/>
            </p:nvSpPr>
            <p:spPr>
              <a:xfrm>
                <a:off x="2844715" y="1974629"/>
                <a:ext cx="562150" cy="509692"/>
              </a:xfrm>
              <a:custGeom>
                <a:avLst/>
                <a:gdLst/>
                <a:ahLst/>
                <a:cxnLst/>
                <a:rect l="l" t="t" r="r" b="b"/>
                <a:pathLst>
                  <a:path w="4833" h="4382" extrusionOk="0">
                    <a:moveTo>
                      <a:pt x="1537" y="1"/>
                    </a:moveTo>
                    <a:lnTo>
                      <a:pt x="1159" y="1"/>
                    </a:lnTo>
                    <a:lnTo>
                      <a:pt x="1159" y="2002"/>
                    </a:lnTo>
                    <a:lnTo>
                      <a:pt x="1" y="2002"/>
                    </a:lnTo>
                    <a:lnTo>
                      <a:pt x="1" y="2380"/>
                    </a:lnTo>
                    <a:lnTo>
                      <a:pt x="1159" y="2380"/>
                    </a:lnTo>
                    <a:lnTo>
                      <a:pt x="1159" y="4381"/>
                    </a:lnTo>
                    <a:lnTo>
                      <a:pt x="1537" y="4381"/>
                    </a:lnTo>
                    <a:lnTo>
                      <a:pt x="1537" y="2380"/>
                    </a:lnTo>
                    <a:lnTo>
                      <a:pt x="4832" y="2380"/>
                    </a:lnTo>
                    <a:lnTo>
                      <a:pt x="4832" y="2002"/>
                    </a:lnTo>
                    <a:lnTo>
                      <a:pt x="1537" y="2002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24"/>
              <p:cNvSpPr/>
              <p:nvPr/>
            </p:nvSpPr>
            <p:spPr>
              <a:xfrm>
                <a:off x="3503864" y="1974629"/>
                <a:ext cx="562499" cy="509692"/>
              </a:xfrm>
              <a:custGeom>
                <a:avLst/>
                <a:gdLst/>
                <a:ahLst/>
                <a:cxnLst/>
                <a:rect l="l" t="t" r="r" b="b"/>
                <a:pathLst>
                  <a:path w="4836" h="4382" extrusionOk="0">
                    <a:moveTo>
                      <a:pt x="1540" y="1"/>
                    </a:moveTo>
                    <a:lnTo>
                      <a:pt x="1159" y="1"/>
                    </a:lnTo>
                    <a:lnTo>
                      <a:pt x="1159" y="2002"/>
                    </a:lnTo>
                    <a:lnTo>
                      <a:pt x="1" y="2002"/>
                    </a:lnTo>
                    <a:lnTo>
                      <a:pt x="1" y="2380"/>
                    </a:lnTo>
                    <a:lnTo>
                      <a:pt x="1159" y="2380"/>
                    </a:lnTo>
                    <a:lnTo>
                      <a:pt x="1159" y="4381"/>
                    </a:lnTo>
                    <a:lnTo>
                      <a:pt x="1540" y="4381"/>
                    </a:lnTo>
                    <a:lnTo>
                      <a:pt x="1540" y="2380"/>
                    </a:lnTo>
                    <a:lnTo>
                      <a:pt x="4836" y="2380"/>
                    </a:lnTo>
                    <a:lnTo>
                      <a:pt x="4836" y="2002"/>
                    </a:lnTo>
                    <a:lnTo>
                      <a:pt x="1540" y="2002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24"/>
              <p:cNvSpPr/>
              <p:nvPr/>
            </p:nvSpPr>
            <p:spPr>
              <a:xfrm>
                <a:off x="5087475" y="1974629"/>
                <a:ext cx="562383" cy="509692"/>
              </a:xfrm>
              <a:custGeom>
                <a:avLst/>
                <a:gdLst/>
                <a:ahLst/>
                <a:cxnLst/>
                <a:rect l="l" t="t" r="r" b="b"/>
                <a:pathLst>
                  <a:path w="4835" h="4382" extrusionOk="0">
                    <a:moveTo>
                      <a:pt x="4835" y="2380"/>
                    </a:moveTo>
                    <a:lnTo>
                      <a:pt x="4835" y="2002"/>
                    </a:lnTo>
                    <a:lnTo>
                      <a:pt x="1540" y="2002"/>
                    </a:lnTo>
                    <a:lnTo>
                      <a:pt x="1540" y="1"/>
                    </a:lnTo>
                    <a:lnTo>
                      <a:pt x="1162" y="1"/>
                    </a:lnTo>
                    <a:lnTo>
                      <a:pt x="1162" y="2002"/>
                    </a:lnTo>
                    <a:lnTo>
                      <a:pt x="0" y="2002"/>
                    </a:lnTo>
                    <a:lnTo>
                      <a:pt x="0" y="2380"/>
                    </a:lnTo>
                    <a:lnTo>
                      <a:pt x="1162" y="2380"/>
                    </a:lnTo>
                    <a:lnTo>
                      <a:pt x="1162" y="4381"/>
                    </a:lnTo>
                    <a:lnTo>
                      <a:pt x="1540" y="4381"/>
                    </a:lnTo>
                    <a:lnTo>
                      <a:pt x="1540" y="2380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24"/>
              <p:cNvSpPr/>
              <p:nvPr/>
            </p:nvSpPr>
            <p:spPr>
              <a:xfrm>
                <a:off x="5746973" y="1974629"/>
                <a:ext cx="562150" cy="509692"/>
              </a:xfrm>
              <a:custGeom>
                <a:avLst/>
                <a:gdLst/>
                <a:ahLst/>
                <a:cxnLst/>
                <a:rect l="l" t="t" r="r" b="b"/>
                <a:pathLst>
                  <a:path w="4833" h="4382" extrusionOk="0">
                    <a:moveTo>
                      <a:pt x="1540" y="2002"/>
                    </a:moveTo>
                    <a:lnTo>
                      <a:pt x="1540" y="1"/>
                    </a:lnTo>
                    <a:lnTo>
                      <a:pt x="1159" y="1"/>
                    </a:lnTo>
                    <a:lnTo>
                      <a:pt x="1159" y="2002"/>
                    </a:lnTo>
                    <a:lnTo>
                      <a:pt x="1" y="2002"/>
                    </a:lnTo>
                    <a:lnTo>
                      <a:pt x="1" y="2380"/>
                    </a:lnTo>
                    <a:lnTo>
                      <a:pt x="1159" y="2380"/>
                    </a:lnTo>
                    <a:lnTo>
                      <a:pt x="1159" y="4381"/>
                    </a:lnTo>
                    <a:lnTo>
                      <a:pt x="1540" y="4381"/>
                    </a:lnTo>
                    <a:lnTo>
                      <a:pt x="1540" y="2380"/>
                    </a:lnTo>
                    <a:lnTo>
                      <a:pt x="4832" y="2380"/>
                    </a:lnTo>
                    <a:lnTo>
                      <a:pt x="4832" y="2002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24"/>
              <p:cNvSpPr/>
              <p:nvPr/>
            </p:nvSpPr>
            <p:spPr>
              <a:xfrm>
                <a:off x="5605070" y="2689606"/>
                <a:ext cx="562034" cy="510041"/>
              </a:xfrm>
              <a:custGeom>
                <a:avLst/>
                <a:gdLst/>
                <a:ahLst/>
                <a:cxnLst/>
                <a:rect l="l" t="t" r="r" b="b"/>
                <a:pathLst>
                  <a:path w="4832" h="4385" extrusionOk="0">
                    <a:moveTo>
                      <a:pt x="1536" y="1"/>
                    </a:moveTo>
                    <a:lnTo>
                      <a:pt x="1158" y="1"/>
                    </a:lnTo>
                    <a:lnTo>
                      <a:pt x="1158" y="2002"/>
                    </a:lnTo>
                    <a:lnTo>
                      <a:pt x="0" y="2002"/>
                    </a:lnTo>
                    <a:lnTo>
                      <a:pt x="0" y="2384"/>
                    </a:lnTo>
                    <a:lnTo>
                      <a:pt x="1158" y="2384"/>
                    </a:lnTo>
                    <a:lnTo>
                      <a:pt x="1158" y="4385"/>
                    </a:lnTo>
                    <a:lnTo>
                      <a:pt x="1536" y="4385"/>
                    </a:lnTo>
                    <a:lnTo>
                      <a:pt x="1536" y="2384"/>
                    </a:lnTo>
                    <a:lnTo>
                      <a:pt x="4831" y="2384"/>
                    </a:lnTo>
                    <a:lnTo>
                      <a:pt x="4831" y="2002"/>
                    </a:lnTo>
                    <a:lnTo>
                      <a:pt x="1536" y="2002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41" name="Google Shape;1141;p24"/>
            <p:cNvSpPr/>
            <p:nvPr/>
          </p:nvSpPr>
          <p:spPr>
            <a:xfrm>
              <a:off x="7887100" y="3172711"/>
              <a:ext cx="833054" cy="832180"/>
            </a:xfrm>
            <a:custGeom>
              <a:avLst/>
              <a:gdLst/>
              <a:ahLst/>
              <a:cxnLst/>
              <a:rect l="l" t="t" r="r" b="b"/>
              <a:pathLst>
                <a:path w="3814" h="3810" extrusionOk="0">
                  <a:moveTo>
                    <a:pt x="1907" y="1"/>
                  </a:moveTo>
                  <a:cubicBezTo>
                    <a:pt x="855" y="1"/>
                    <a:pt x="1" y="855"/>
                    <a:pt x="1" y="1907"/>
                  </a:cubicBezTo>
                  <a:cubicBezTo>
                    <a:pt x="1" y="2959"/>
                    <a:pt x="855" y="3809"/>
                    <a:pt x="1907" y="3809"/>
                  </a:cubicBezTo>
                  <a:cubicBezTo>
                    <a:pt x="2959" y="3809"/>
                    <a:pt x="3813" y="2959"/>
                    <a:pt x="3813" y="1907"/>
                  </a:cubicBezTo>
                  <a:cubicBezTo>
                    <a:pt x="3813" y="855"/>
                    <a:pt x="2959" y="1"/>
                    <a:pt x="1907" y="1"/>
                  </a:cubicBezTo>
                  <a:close/>
                </a:path>
              </a:pathLst>
            </a:custGeom>
            <a:solidFill>
              <a:srgbClr val="C4D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24"/>
            <p:cNvSpPr/>
            <p:nvPr/>
          </p:nvSpPr>
          <p:spPr>
            <a:xfrm>
              <a:off x="4507812" y="2791866"/>
              <a:ext cx="711176" cy="959301"/>
            </a:xfrm>
            <a:custGeom>
              <a:avLst/>
              <a:gdLst/>
              <a:ahLst/>
              <a:cxnLst/>
              <a:rect l="l" t="t" r="r" b="b"/>
              <a:pathLst>
                <a:path w="3256" h="4392" extrusionOk="0">
                  <a:moveTo>
                    <a:pt x="1628" y="0"/>
                  </a:moveTo>
                  <a:cubicBezTo>
                    <a:pt x="730" y="0"/>
                    <a:pt x="1" y="1866"/>
                    <a:pt x="1" y="2764"/>
                  </a:cubicBezTo>
                  <a:cubicBezTo>
                    <a:pt x="1" y="3662"/>
                    <a:pt x="730" y="4392"/>
                    <a:pt x="1628" y="4392"/>
                  </a:cubicBezTo>
                  <a:cubicBezTo>
                    <a:pt x="2526" y="4392"/>
                    <a:pt x="3256" y="3662"/>
                    <a:pt x="3256" y="2764"/>
                  </a:cubicBezTo>
                  <a:cubicBezTo>
                    <a:pt x="3256" y="1866"/>
                    <a:pt x="2526" y="0"/>
                    <a:pt x="1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24"/>
            <p:cNvSpPr/>
            <p:nvPr/>
          </p:nvSpPr>
          <p:spPr>
            <a:xfrm>
              <a:off x="4863291" y="3257650"/>
              <a:ext cx="218" cy="1023342"/>
            </a:xfrm>
            <a:custGeom>
              <a:avLst/>
              <a:gdLst/>
              <a:ahLst/>
              <a:cxnLst/>
              <a:rect l="l" t="t" r="r" b="b"/>
              <a:pathLst>
                <a:path w="1" h="5408" fill="none" extrusionOk="0">
                  <a:moveTo>
                    <a:pt x="0" y="1"/>
                  </a:moveTo>
                  <a:lnTo>
                    <a:pt x="0" y="5408"/>
                  </a:lnTo>
                </a:path>
              </a:pathLst>
            </a:custGeom>
            <a:noFill/>
            <a:ln w="19050" cap="rnd" cmpd="sng">
              <a:solidFill>
                <a:srgbClr val="8746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24"/>
            <p:cNvSpPr/>
            <p:nvPr/>
          </p:nvSpPr>
          <p:spPr>
            <a:xfrm>
              <a:off x="8303400" y="3596992"/>
              <a:ext cx="218" cy="607799"/>
            </a:xfrm>
            <a:custGeom>
              <a:avLst/>
              <a:gdLst/>
              <a:ahLst/>
              <a:cxnLst/>
              <a:rect l="l" t="t" r="r" b="b"/>
              <a:pathLst>
                <a:path w="1" h="3212" fill="none" extrusionOk="0">
                  <a:moveTo>
                    <a:pt x="1" y="1"/>
                  </a:moveTo>
                  <a:lnTo>
                    <a:pt x="1" y="3212"/>
                  </a:lnTo>
                </a:path>
              </a:pathLst>
            </a:custGeom>
            <a:noFill/>
            <a:ln w="19050" cap="rnd" cmpd="sng">
              <a:solidFill>
                <a:srgbClr val="8746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5" name="Google Shape;1145;p24"/>
          <p:cNvSpPr/>
          <p:nvPr/>
        </p:nvSpPr>
        <p:spPr>
          <a:xfrm>
            <a:off x="5410" y="14361"/>
            <a:ext cx="4115100" cy="57195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0" name="Google Shape;1150;p24"/>
          <p:cNvSpPr txBox="1"/>
          <p:nvPr/>
        </p:nvSpPr>
        <p:spPr>
          <a:xfrm>
            <a:off x="71511" y="-19603"/>
            <a:ext cx="3748953" cy="535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2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Práctica de lenguaje</a:t>
            </a:r>
            <a:endParaRPr sz="2200" b="1" dirty="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92FEF8E-B35C-49BF-9055-C8E78917B3C0}"/>
              </a:ext>
            </a:extLst>
          </p:cNvPr>
          <p:cNvSpPr/>
          <p:nvPr/>
        </p:nvSpPr>
        <p:spPr>
          <a:xfrm>
            <a:off x="3972955" y="4756201"/>
            <a:ext cx="43588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u="sng" dirty="0">
                <a:hlinkClick r:id="rId4"/>
              </a:rPr>
              <a:t>https://youtu.be/_4MbJkxsLd4</a:t>
            </a:r>
            <a:r>
              <a:rPr lang="es-MX" sz="2400" dirty="0"/>
              <a:t> </a:t>
            </a:r>
          </a:p>
        </p:txBody>
      </p:sp>
      <p:pic>
        <p:nvPicPr>
          <p:cNvPr id="3" name="Elementos multimedia en línea 2" title="Saco una Manito ￢ﾙﾫ Plim Plim ￢ﾙﾫ Canciones Infantiles">
            <a:hlinkClick r:id="" action="ppaction://media"/>
            <a:extLst>
              <a:ext uri="{FF2B5EF4-FFF2-40B4-BE49-F238E27FC236}">
                <a16:creationId xmlns:a16="http://schemas.microsoft.com/office/drawing/2014/main" id="{F3F0045F-3F8C-4234-8494-1BE98AA176A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33806" y="832951"/>
            <a:ext cx="4600055" cy="259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16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58;p36">
            <a:extLst>
              <a:ext uri="{FF2B5EF4-FFF2-40B4-BE49-F238E27FC236}">
                <a16:creationId xmlns:a16="http://schemas.microsoft.com/office/drawing/2014/main" id="{590E5EC0-D8E5-4393-BB70-361AD20DEBB5}"/>
              </a:ext>
            </a:extLst>
          </p:cNvPr>
          <p:cNvSpPr/>
          <p:nvPr/>
        </p:nvSpPr>
        <p:spPr>
          <a:xfrm>
            <a:off x="457198" y="4296233"/>
            <a:ext cx="8221669" cy="432852"/>
          </a:xfrm>
          <a:custGeom>
            <a:avLst/>
            <a:gdLst/>
            <a:ahLst/>
            <a:cxnLst/>
            <a:rect l="l" t="t" r="r" b="b"/>
            <a:pathLst>
              <a:path w="30089" h="2318" extrusionOk="0">
                <a:moveTo>
                  <a:pt x="1" y="1"/>
                </a:moveTo>
                <a:lnTo>
                  <a:pt x="1" y="2317"/>
                </a:lnTo>
                <a:lnTo>
                  <a:pt x="30088" y="2317"/>
                </a:lnTo>
                <a:lnTo>
                  <a:pt x="3008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Google Shape;2059;p36">
            <a:extLst>
              <a:ext uri="{FF2B5EF4-FFF2-40B4-BE49-F238E27FC236}">
                <a16:creationId xmlns:a16="http://schemas.microsoft.com/office/drawing/2014/main" id="{0FA3B211-C707-4870-887B-D4EAC66A4B25}"/>
              </a:ext>
            </a:extLst>
          </p:cNvPr>
          <p:cNvGrpSpPr/>
          <p:nvPr/>
        </p:nvGrpSpPr>
        <p:grpSpPr>
          <a:xfrm>
            <a:off x="271476" y="3213416"/>
            <a:ext cx="2858864" cy="1520808"/>
            <a:chOff x="1992788" y="3126168"/>
            <a:chExt cx="2459661" cy="1308447"/>
          </a:xfrm>
        </p:grpSpPr>
        <p:sp>
          <p:nvSpPr>
            <p:cNvPr id="4" name="Google Shape;2060;p36">
              <a:extLst>
                <a:ext uri="{FF2B5EF4-FFF2-40B4-BE49-F238E27FC236}">
                  <a16:creationId xmlns:a16="http://schemas.microsoft.com/office/drawing/2014/main" id="{D1D427CE-9D31-48C0-BD56-5020507E6CDC}"/>
                </a:ext>
              </a:extLst>
            </p:cNvPr>
            <p:cNvSpPr/>
            <p:nvPr/>
          </p:nvSpPr>
          <p:spPr>
            <a:xfrm>
              <a:off x="2357666" y="4024546"/>
              <a:ext cx="307553" cy="206155"/>
            </a:xfrm>
            <a:custGeom>
              <a:avLst/>
              <a:gdLst/>
              <a:ahLst/>
              <a:cxnLst/>
              <a:rect l="l" t="t" r="r" b="b"/>
              <a:pathLst>
                <a:path w="1647" h="1104" extrusionOk="0">
                  <a:moveTo>
                    <a:pt x="1408" y="0"/>
                  </a:moveTo>
                  <a:lnTo>
                    <a:pt x="1324" y="191"/>
                  </a:lnTo>
                  <a:lnTo>
                    <a:pt x="1071" y="770"/>
                  </a:lnTo>
                  <a:cubicBezTo>
                    <a:pt x="1052" y="814"/>
                    <a:pt x="1008" y="843"/>
                    <a:pt x="961" y="843"/>
                  </a:cubicBezTo>
                  <a:lnTo>
                    <a:pt x="0" y="843"/>
                  </a:lnTo>
                  <a:lnTo>
                    <a:pt x="0" y="1104"/>
                  </a:lnTo>
                  <a:lnTo>
                    <a:pt x="1093" y="1104"/>
                  </a:lnTo>
                  <a:cubicBezTo>
                    <a:pt x="1162" y="1104"/>
                    <a:pt x="1221" y="1063"/>
                    <a:pt x="1250" y="1001"/>
                  </a:cubicBezTo>
                  <a:lnTo>
                    <a:pt x="1558" y="305"/>
                  </a:lnTo>
                  <a:lnTo>
                    <a:pt x="1646" y="107"/>
                  </a:lnTo>
                  <a:lnTo>
                    <a:pt x="140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061;p36">
              <a:extLst>
                <a:ext uri="{FF2B5EF4-FFF2-40B4-BE49-F238E27FC236}">
                  <a16:creationId xmlns:a16="http://schemas.microsoft.com/office/drawing/2014/main" id="{5F299DBB-CD5C-4A11-B45C-0DFE712B0EB1}"/>
                </a:ext>
              </a:extLst>
            </p:cNvPr>
            <p:cNvSpPr/>
            <p:nvPr/>
          </p:nvSpPr>
          <p:spPr>
            <a:xfrm>
              <a:off x="2343848" y="4181962"/>
              <a:ext cx="27637" cy="48738"/>
            </a:xfrm>
            <a:custGeom>
              <a:avLst/>
              <a:gdLst/>
              <a:ahLst/>
              <a:cxnLst/>
              <a:rect l="l" t="t" r="r" b="b"/>
              <a:pathLst>
                <a:path w="148" h="261" extrusionOk="0">
                  <a:moveTo>
                    <a:pt x="74" y="0"/>
                  </a:moveTo>
                  <a:cubicBezTo>
                    <a:pt x="34" y="0"/>
                    <a:pt x="1" y="59"/>
                    <a:pt x="1" y="132"/>
                  </a:cubicBezTo>
                  <a:cubicBezTo>
                    <a:pt x="1" y="202"/>
                    <a:pt x="34" y="261"/>
                    <a:pt x="74" y="261"/>
                  </a:cubicBezTo>
                  <a:cubicBezTo>
                    <a:pt x="78" y="261"/>
                    <a:pt x="85" y="261"/>
                    <a:pt x="93" y="257"/>
                  </a:cubicBezTo>
                  <a:cubicBezTo>
                    <a:pt x="122" y="242"/>
                    <a:pt x="148" y="191"/>
                    <a:pt x="148" y="132"/>
                  </a:cubicBezTo>
                  <a:cubicBezTo>
                    <a:pt x="148" y="70"/>
                    <a:pt x="122" y="19"/>
                    <a:pt x="93" y="4"/>
                  </a:cubicBezTo>
                  <a:cubicBezTo>
                    <a:pt x="85" y="0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948B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062;p36">
              <a:extLst>
                <a:ext uri="{FF2B5EF4-FFF2-40B4-BE49-F238E27FC236}">
                  <a16:creationId xmlns:a16="http://schemas.microsoft.com/office/drawing/2014/main" id="{6A2F7FF6-705A-4C7E-9128-8FDA97734417}"/>
                </a:ext>
              </a:extLst>
            </p:cNvPr>
            <p:cNvSpPr/>
            <p:nvPr/>
          </p:nvSpPr>
          <p:spPr>
            <a:xfrm>
              <a:off x="2350010" y="4182709"/>
              <a:ext cx="21475" cy="47244"/>
            </a:xfrm>
            <a:custGeom>
              <a:avLst/>
              <a:gdLst/>
              <a:ahLst/>
              <a:cxnLst/>
              <a:rect l="l" t="t" r="r" b="b"/>
              <a:pathLst>
                <a:path w="115" h="253" extrusionOk="0">
                  <a:moveTo>
                    <a:pt x="60" y="0"/>
                  </a:moveTo>
                  <a:cubicBezTo>
                    <a:pt x="27" y="15"/>
                    <a:pt x="1" y="66"/>
                    <a:pt x="1" y="128"/>
                  </a:cubicBezTo>
                  <a:cubicBezTo>
                    <a:pt x="1" y="187"/>
                    <a:pt x="27" y="238"/>
                    <a:pt x="60" y="253"/>
                  </a:cubicBezTo>
                  <a:cubicBezTo>
                    <a:pt x="89" y="238"/>
                    <a:pt x="115" y="187"/>
                    <a:pt x="115" y="128"/>
                  </a:cubicBezTo>
                  <a:cubicBezTo>
                    <a:pt x="115" y="66"/>
                    <a:pt x="89" y="15"/>
                    <a:pt x="60" y="0"/>
                  </a:cubicBezTo>
                  <a:close/>
                </a:path>
              </a:pathLst>
            </a:custGeom>
            <a:solidFill>
              <a:srgbClr val="756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063;p36">
              <a:extLst>
                <a:ext uri="{FF2B5EF4-FFF2-40B4-BE49-F238E27FC236}">
                  <a16:creationId xmlns:a16="http://schemas.microsoft.com/office/drawing/2014/main" id="{F94CF252-A532-44F9-8701-FB789FB37F31}"/>
                </a:ext>
              </a:extLst>
            </p:cNvPr>
            <p:cNvSpPr/>
            <p:nvPr/>
          </p:nvSpPr>
          <p:spPr>
            <a:xfrm>
              <a:off x="2423957" y="3182562"/>
              <a:ext cx="1972295" cy="995484"/>
            </a:xfrm>
            <a:custGeom>
              <a:avLst/>
              <a:gdLst/>
              <a:ahLst/>
              <a:cxnLst/>
              <a:rect l="l" t="t" r="r" b="b"/>
              <a:pathLst>
                <a:path w="10562" h="5331" extrusionOk="0">
                  <a:moveTo>
                    <a:pt x="1221" y="1"/>
                  </a:moveTo>
                  <a:cubicBezTo>
                    <a:pt x="547" y="1"/>
                    <a:pt x="1" y="550"/>
                    <a:pt x="1" y="1225"/>
                  </a:cubicBezTo>
                  <a:lnTo>
                    <a:pt x="1" y="5330"/>
                  </a:lnTo>
                  <a:lnTo>
                    <a:pt x="10539" y="5330"/>
                  </a:lnTo>
                  <a:lnTo>
                    <a:pt x="10550" y="4707"/>
                  </a:lnTo>
                  <a:lnTo>
                    <a:pt x="10550" y="4594"/>
                  </a:lnTo>
                  <a:lnTo>
                    <a:pt x="10550" y="4542"/>
                  </a:lnTo>
                  <a:cubicBezTo>
                    <a:pt x="10550" y="4542"/>
                    <a:pt x="10550" y="4473"/>
                    <a:pt x="10550" y="4473"/>
                  </a:cubicBezTo>
                  <a:lnTo>
                    <a:pt x="10554" y="4355"/>
                  </a:lnTo>
                  <a:lnTo>
                    <a:pt x="10554" y="4308"/>
                  </a:lnTo>
                  <a:lnTo>
                    <a:pt x="10554" y="4234"/>
                  </a:lnTo>
                  <a:lnTo>
                    <a:pt x="10558" y="4117"/>
                  </a:lnTo>
                  <a:lnTo>
                    <a:pt x="10558" y="4069"/>
                  </a:lnTo>
                  <a:lnTo>
                    <a:pt x="10558" y="3996"/>
                  </a:lnTo>
                  <a:cubicBezTo>
                    <a:pt x="10558" y="3959"/>
                    <a:pt x="10561" y="3919"/>
                    <a:pt x="10558" y="3882"/>
                  </a:cubicBezTo>
                  <a:cubicBezTo>
                    <a:pt x="10558" y="3860"/>
                    <a:pt x="10554" y="3838"/>
                    <a:pt x="10550" y="3817"/>
                  </a:cubicBezTo>
                  <a:cubicBezTo>
                    <a:pt x="10539" y="3758"/>
                    <a:pt x="10525" y="3699"/>
                    <a:pt x="10507" y="3644"/>
                  </a:cubicBezTo>
                  <a:cubicBezTo>
                    <a:pt x="10503" y="3626"/>
                    <a:pt x="10496" y="3611"/>
                    <a:pt x="10492" y="3593"/>
                  </a:cubicBezTo>
                  <a:cubicBezTo>
                    <a:pt x="10444" y="3461"/>
                    <a:pt x="10375" y="3336"/>
                    <a:pt x="10290" y="3226"/>
                  </a:cubicBezTo>
                  <a:cubicBezTo>
                    <a:pt x="10243" y="3160"/>
                    <a:pt x="10188" y="3098"/>
                    <a:pt x="10129" y="3043"/>
                  </a:cubicBezTo>
                  <a:cubicBezTo>
                    <a:pt x="10056" y="2977"/>
                    <a:pt x="9982" y="2918"/>
                    <a:pt x="9898" y="2871"/>
                  </a:cubicBezTo>
                  <a:cubicBezTo>
                    <a:pt x="9828" y="2827"/>
                    <a:pt x="9751" y="2790"/>
                    <a:pt x="9674" y="2757"/>
                  </a:cubicBezTo>
                  <a:cubicBezTo>
                    <a:pt x="9608" y="2735"/>
                    <a:pt x="9542" y="2713"/>
                    <a:pt x="9476" y="2698"/>
                  </a:cubicBezTo>
                  <a:cubicBezTo>
                    <a:pt x="9469" y="2698"/>
                    <a:pt x="9462" y="2698"/>
                    <a:pt x="9454" y="2695"/>
                  </a:cubicBezTo>
                  <a:cubicBezTo>
                    <a:pt x="9377" y="2677"/>
                    <a:pt x="9315" y="2633"/>
                    <a:pt x="9264" y="2578"/>
                  </a:cubicBezTo>
                  <a:cubicBezTo>
                    <a:pt x="9264" y="2578"/>
                    <a:pt x="9260" y="2574"/>
                    <a:pt x="9260" y="2574"/>
                  </a:cubicBezTo>
                  <a:cubicBezTo>
                    <a:pt x="9205" y="2508"/>
                    <a:pt x="9172" y="2424"/>
                    <a:pt x="9172" y="2328"/>
                  </a:cubicBezTo>
                  <a:lnTo>
                    <a:pt x="9172" y="1225"/>
                  </a:lnTo>
                  <a:cubicBezTo>
                    <a:pt x="9172" y="554"/>
                    <a:pt x="8633" y="12"/>
                    <a:pt x="7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064;p36">
              <a:extLst>
                <a:ext uri="{FF2B5EF4-FFF2-40B4-BE49-F238E27FC236}">
                  <a16:creationId xmlns:a16="http://schemas.microsoft.com/office/drawing/2014/main" id="{6C5E36BA-E145-4527-9F26-62FD7770B706}"/>
                </a:ext>
              </a:extLst>
            </p:cNvPr>
            <p:cNvSpPr/>
            <p:nvPr/>
          </p:nvSpPr>
          <p:spPr>
            <a:xfrm>
              <a:off x="4279719" y="3784966"/>
              <a:ext cx="116523" cy="393077"/>
            </a:xfrm>
            <a:custGeom>
              <a:avLst/>
              <a:gdLst/>
              <a:ahLst/>
              <a:cxnLst/>
              <a:rect l="l" t="t" r="r" b="b"/>
              <a:pathLst>
                <a:path w="624" h="2105" extrusionOk="0">
                  <a:moveTo>
                    <a:pt x="352" y="0"/>
                  </a:moveTo>
                  <a:cubicBezTo>
                    <a:pt x="158" y="0"/>
                    <a:pt x="0" y="158"/>
                    <a:pt x="4" y="352"/>
                  </a:cubicBezTo>
                  <a:cubicBezTo>
                    <a:pt x="4" y="814"/>
                    <a:pt x="8" y="1573"/>
                    <a:pt x="0" y="1591"/>
                  </a:cubicBezTo>
                  <a:lnTo>
                    <a:pt x="601" y="2104"/>
                  </a:lnTo>
                  <a:lnTo>
                    <a:pt x="612" y="1481"/>
                  </a:lnTo>
                  <a:lnTo>
                    <a:pt x="612" y="1368"/>
                  </a:lnTo>
                  <a:lnTo>
                    <a:pt x="612" y="1316"/>
                  </a:lnTo>
                  <a:cubicBezTo>
                    <a:pt x="612" y="1316"/>
                    <a:pt x="612" y="1247"/>
                    <a:pt x="612" y="1247"/>
                  </a:cubicBezTo>
                  <a:lnTo>
                    <a:pt x="616" y="1129"/>
                  </a:lnTo>
                  <a:lnTo>
                    <a:pt x="616" y="1082"/>
                  </a:lnTo>
                  <a:lnTo>
                    <a:pt x="616" y="1008"/>
                  </a:lnTo>
                  <a:lnTo>
                    <a:pt x="620" y="891"/>
                  </a:lnTo>
                  <a:lnTo>
                    <a:pt x="620" y="843"/>
                  </a:lnTo>
                  <a:lnTo>
                    <a:pt x="620" y="770"/>
                  </a:lnTo>
                  <a:cubicBezTo>
                    <a:pt x="620" y="733"/>
                    <a:pt x="623" y="693"/>
                    <a:pt x="620" y="656"/>
                  </a:cubicBezTo>
                  <a:cubicBezTo>
                    <a:pt x="620" y="634"/>
                    <a:pt x="616" y="612"/>
                    <a:pt x="612" y="591"/>
                  </a:cubicBezTo>
                  <a:cubicBezTo>
                    <a:pt x="601" y="532"/>
                    <a:pt x="587" y="473"/>
                    <a:pt x="569" y="418"/>
                  </a:cubicBezTo>
                  <a:cubicBezTo>
                    <a:pt x="565" y="400"/>
                    <a:pt x="558" y="385"/>
                    <a:pt x="554" y="367"/>
                  </a:cubicBezTo>
                  <a:cubicBezTo>
                    <a:pt x="506" y="235"/>
                    <a:pt x="437" y="110"/>
                    <a:pt x="3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065;p36">
              <a:extLst>
                <a:ext uri="{FF2B5EF4-FFF2-40B4-BE49-F238E27FC236}">
                  <a16:creationId xmlns:a16="http://schemas.microsoft.com/office/drawing/2014/main" id="{D97866BA-E78D-484E-BFA7-24BC0F243EF7}"/>
                </a:ext>
              </a:extLst>
            </p:cNvPr>
            <p:cNvSpPr/>
            <p:nvPr/>
          </p:nvSpPr>
          <p:spPr>
            <a:xfrm>
              <a:off x="2372605" y="4077204"/>
              <a:ext cx="203541" cy="100837"/>
            </a:xfrm>
            <a:custGeom>
              <a:avLst/>
              <a:gdLst/>
              <a:ahLst/>
              <a:cxnLst/>
              <a:rect l="l" t="t" r="r" b="b"/>
              <a:pathLst>
                <a:path w="1090" h="540" extrusionOk="0">
                  <a:moveTo>
                    <a:pt x="268" y="1"/>
                  </a:moveTo>
                  <a:cubicBezTo>
                    <a:pt x="122" y="1"/>
                    <a:pt x="1" y="122"/>
                    <a:pt x="1" y="272"/>
                  </a:cubicBezTo>
                  <a:cubicBezTo>
                    <a:pt x="1" y="418"/>
                    <a:pt x="122" y="539"/>
                    <a:pt x="268" y="539"/>
                  </a:cubicBezTo>
                  <a:lnTo>
                    <a:pt x="1090" y="539"/>
                  </a:lnTo>
                  <a:lnTo>
                    <a:pt x="1090" y="510"/>
                  </a:lnTo>
                  <a:cubicBezTo>
                    <a:pt x="1090" y="228"/>
                    <a:pt x="862" y="1"/>
                    <a:pt x="584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066;p36">
              <a:extLst>
                <a:ext uri="{FF2B5EF4-FFF2-40B4-BE49-F238E27FC236}">
                  <a16:creationId xmlns:a16="http://schemas.microsoft.com/office/drawing/2014/main" id="{F0B2F841-2154-4BB7-A528-BEE04CC9B802}"/>
                </a:ext>
              </a:extLst>
            </p:cNvPr>
            <p:cNvSpPr/>
            <p:nvPr/>
          </p:nvSpPr>
          <p:spPr>
            <a:xfrm>
              <a:off x="2372605" y="4119593"/>
              <a:ext cx="203541" cy="58448"/>
            </a:xfrm>
            <a:custGeom>
              <a:avLst/>
              <a:gdLst/>
              <a:ahLst/>
              <a:cxnLst/>
              <a:rect l="l" t="t" r="r" b="b"/>
              <a:pathLst>
                <a:path w="1090" h="313" extrusionOk="0">
                  <a:moveTo>
                    <a:pt x="1" y="1"/>
                  </a:moveTo>
                  <a:lnTo>
                    <a:pt x="1" y="89"/>
                  </a:lnTo>
                  <a:cubicBezTo>
                    <a:pt x="1" y="213"/>
                    <a:pt x="104" y="312"/>
                    <a:pt x="228" y="312"/>
                  </a:cubicBezTo>
                  <a:lnTo>
                    <a:pt x="1090" y="312"/>
                  </a:lnTo>
                  <a:lnTo>
                    <a:pt x="1090" y="221"/>
                  </a:lnTo>
                  <a:lnTo>
                    <a:pt x="228" y="221"/>
                  </a:lnTo>
                  <a:cubicBezTo>
                    <a:pt x="104" y="221"/>
                    <a:pt x="5" y="122"/>
                    <a:pt x="1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067;p36">
              <a:extLst>
                <a:ext uri="{FF2B5EF4-FFF2-40B4-BE49-F238E27FC236}">
                  <a16:creationId xmlns:a16="http://schemas.microsoft.com/office/drawing/2014/main" id="{4D198A0C-8A76-4D54-8026-472AEEC8AA14}"/>
                </a:ext>
              </a:extLst>
            </p:cNvPr>
            <p:cNvSpPr/>
            <p:nvPr/>
          </p:nvSpPr>
          <p:spPr>
            <a:xfrm>
              <a:off x="4227060" y="4077204"/>
              <a:ext cx="225389" cy="100837"/>
            </a:xfrm>
            <a:custGeom>
              <a:avLst/>
              <a:gdLst/>
              <a:ahLst/>
              <a:cxnLst/>
              <a:rect l="l" t="t" r="r" b="b"/>
              <a:pathLst>
                <a:path w="1207" h="540" extrusionOk="0">
                  <a:moveTo>
                    <a:pt x="510" y="1"/>
                  </a:moveTo>
                  <a:cubicBezTo>
                    <a:pt x="227" y="1"/>
                    <a:pt x="0" y="228"/>
                    <a:pt x="0" y="510"/>
                  </a:cubicBezTo>
                  <a:lnTo>
                    <a:pt x="0" y="539"/>
                  </a:lnTo>
                  <a:lnTo>
                    <a:pt x="935" y="539"/>
                  </a:lnTo>
                  <a:cubicBezTo>
                    <a:pt x="1085" y="539"/>
                    <a:pt x="1206" y="418"/>
                    <a:pt x="1206" y="272"/>
                  </a:cubicBezTo>
                  <a:cubicBezTo>
                    <a:pt x="1206" y="122"/>
                    <a:pt x="1085" y="1"/>
                    <a:pt x="935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068;p36">
              <a:extLst>
                <a:ext uri="{FF2B5EF4-FFF2-40B4-BE49-F238E27FC236}">
                  <a16:creationId xmlns:a16="http://schemas.microsoft.com/office/drawing/2014/main" id="{D317812C-BEFB-4371-9189-25314561B4EC}"/>
                </a:ext>
              </a:extLst>
            </p:cNvPr>
            <p:cNvSpPr/>
            <p:nvPr/>
          </p:nvSpPr>
          <p:spPr>
            <a:xfrm>
              <a:off x="2607517" y="3947798"/>
              <a:ext cx="569728" cy="284958"/>
            </a:xfrm>
            <a:custGeom>
              <a:avLst/>
              <a:gdLst/>
              <a:ahLst/>
              <a:cxnLst/>
              <a:rect l="l" t="t" r="r" b="b"/>
              <a:pathLst>
                <a:path w="3051" h="1526" extrusionOk="0">
                  <a:moveTo>
                    <a:pt x="1525" y="1"/>
                  </a:moveTo>
                  <a:cubicBezTo>
                    <a:pt x="788" y="1"/>
                    <a:pt x="172" y="525"/>
                    <a:pt x="33" y="1221"/>
                  </a:cubicBezTo>
                  <a:cubicBezTo>
                    <a:pt x="0" y="1379"/>
                    <a:pt x="125" y="1526"/>
                    <a:pt x="282" y="1526"/>
                  </a:cubicBezTo>
                  <a:lnTo>
                    <a:pt x="2768" y="1526"/>
                  </a:lnTo>
                  <a:cubicBezTo>
                    <a:pt x="2929" y="1526"/>
                    <a:pt x="3050" y="1379"/>
                    <a:pt x="3021" y="1221"/>
                  </a:cubicBezTo>
                  <a:cubicBezTo>
                    <a:pt x="2878" y="525"/>
                    <a:pt x="2262" y="1"/>
                    <a:pt x="1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069;p36">
              <a:extLst>
                <a:ext uri="{FF2B5EF4-FFF2-40B4-BE49-F238E27FC236}">
                  <a16:creationId xmlns:a16="http://schemas.microsoft.com/office/drawing/2014/main" id="{EAF00AE2-838C-4EF8-8B47-0DFF096ED922}"/>
                </a:ext>
              </a:extLst>
            </p:cNvPr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070;p36">
              <a:extLst>
                <a:ext uri="{FF2B5EF4-FFF2-40B4-BE49-F238E27FC236}">
                  <a16:creationId xmlns:a16="http://schemas.microsoft.com/office/drawing/2014/main" id="{D4DD4832-ED93-4278-9C24-4DF1460F6E83}"/>
                </a:ext>
              </a:extLst>
            </p:cNvPr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071;p36">
              <a:extLst>
                <a:ext uri="{FF2B5EF4-FFF2-40B4-BE49-F238E27FC236}">
                  <a16:creationId xmlns:a16="http://schemas.microsoft.com/office/drawing/2014/main" id="{3A058605-E594-4DD4-9361-4F57A58582B8}"/>
                </a:ext>
              </a:extLst>
            </p:cNvPr>
            <p:cNvSpPr/>
            <p:nvPr/>
          </p:nvSpPr>
          <p:spPr>
            <a:xfrm>
              <a:off x="2690240" y="4030708"/>
              <a:ext cx="404095" cy="403908"/>
            </a:xfrm>
            <a:custGeom>
              <a:avLst/>
              <a:gdLst/>
              <a:ahLst/>
              <a:cxnLst/>
              <a:rect l="l" t="t" r="r" b="b"/>
              <a:pathLst>
                <a:path w="2164" h="2163" extrusionOk="0">
                  <a:moveTo>
                    <a:pt x="1082" y="0"/>
                  </a:moveTo>
                  <a:cubicBezTo>
                    <a:pt x="485" y="0"/>
                    <a:pt x="1" y="484"/>
                    <a:pt x="1" y="1082"/>
                  </a:cubicBezTo>
                  <a:cubicBezTo>
                    <a:pt x="1" y="1679"/>
                    <a:pt x="485" y="2163"/>
                    <a:pt x="1082" y="2163"/>
                  </a:cubicBezTo>
                  <a:cubicBezTo>
                    <a:pt x="1680" y="2163"/>
                    <a:pt x="2163" y="1679"/>
                    <a:pt x="2163" y="1082"/>
                  </a:cubicBezTo>
                  <a:cubicBezTo>
                    <a:pt x="2163" y="484"/>
                    <a:pt x="1680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072;p36">
              <a:extLst>
                <a:ext uri="{FF2B5EF4-FFF2-40B4-BE49-F238E27FC236}">
                  <a16:creationId xmlns:a16="http://schemas.microsoft.com/office/drawing/2014/main" id="{40F1AD00-6D10-477E-897F-C603E0A1A961}"/>
                </a:ext>
              </a:extLst>
            </p:cNvPr>
            <p:cNvSpPr/>
            <p:nvPr/>
          </p:nvSpPr>
          <p:spPr>
            <a:xfrm>
              <a:off x="2797052" y="4120340"/>
              <a:ext cx="207649" cy="207649"/>
            </a:xfrm>
            <a:custGeom>
              <a:avLst/>
              <a:gdLst/>
              <a:ahLst/>
              <a:cxnLst/>
              <a:rect l="l" t="t" r="r" b="b"/>
              <a:pathLst>
                <a:path w="1112" h="1112" extrusionOk="0">
                  <a:moveTo>
                    <a:pt x="558" y="0"/>
                  </a:moveTo>
                  <a:cubicBezTo>
                    <a:pt x="250" y="0"/>
                    <a:pt x="1" y="250"/>
                    <a:pt x="1" y="554"/>
                  </a:cubicBezTo>
                  <a:cubicBezTo>
                    <a:pt x="1" y="862"/>
                    <a:pt x="250" y="1111"/>
                    <a:pt x="558" y="1111"/>
                  </a:cubicBezTo>
                  <a:cubicBezTo>
                    <a:pt x="866" y="1111"/>
                    <a:pt x="1111" y="862"/>
                    <a:pt x="1111" y="554"/>
                  </a:cubicBezTo>
                  <a:cubicBezTo>
                    <a:pt x="1111" y="250"/>
                    <a:pt x="866" y="0"/>
                    <a:pt x="558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73;p36">
              <a:extLst>
                <a:ext uri="{FF2B5EF4-FFF2-40B4-BE49-F238E27FC236}">
                  <a16:creationId xmlns:a16="http://schemas.microsoft.com/office/drawing/2014/main" id="{6F6129F1-1299-48A7-B25A-E0808E07704E}"/>
                </a:ext>
              </a:extLst>
            </p:cNvPr>
            <p:cNvSpPr/>
            <p:nvPr/>
          </p:nvSpPr>
          <p:spPr>
            <a:xfrm>
              <a:off x="3660136" y="3947798"/>
              <a:ext cx="570475" cy="284958"/>
            </a:xfrm>
            <a:custGeom>
              <a:avLst/>
              <a:gdLst/>
              <a:ahLst/>
              <a:cxnLst/>
              <a:rect l="l" t="t" r="r" b="b"/>
              <a:pathLst>
                <a:path w="3055" h="1526" extrusionOk="0">
                  <a:moveTo>
                    <a:pt x="1530" y="1"/>
                  </a:moveTo>
                  <a:cubicBezTo>
                    <a:pt x="789" y="1"/>
                    <a:pt x="177" y="525"/>
                    <a:pt x="34" y="1221"/>
                  </a:cubicBezTo>
                  <a:cubicBezTo>
                    <a:pt x="1" y="1379"/>
                    <a:pt x="126" y="1526"/>
                    <a:pt x="287" y="1526"/>
                  </a:cubicBezTo>
                  <a:lnTo>
                    <a:pt x="2768" y="1526"/>
                  </a:lnTo>
                  <a:cubicBezTo>
                    <a:pt x="2930" y="1526"/>
                    <a:pt x="3054" y="1379"/>
                    <a:pt x="3021" y="1221"/>
                  </a:cubicBezTo>
                  <a:cubicBezTo>
                    <a:pt x="2882" y="525"/>
                    <a:pt x="2266" y="1"/>
                    <a:pt x="15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074;p36">
              <a:extLst>
                <a:ext uri="{FF2B5EF4-FFF2-40B4-BE49-F238E27FC236}">
                  <a16:creationId xmlns:a16="http://schemas.microsoft.com/office/drawing/2014/main" id="{A65D49D4-88DD-4F6C-9FC6-671A2D6403D6}"/>
                </a:ext>
              </a:extLst>
            </p:cNvPr>
            <p:cNvSpPr/>
            <p:nvPr/>
          </p:nvSpPr>
          <p:spPr>
            <a:xfrm>
              <a:off x="3725306" y="4012221"/>
              <a:ext cx="440881" cy="220534"/>
            </a:xfrm>
            <a:custGeom>
              <a:avLst/>
              <a:gdLst/>
              <a:ahLst/>
              <a:cxnLst/>
              <a:rect l="l" t="t" r="r" b="b"/>
              <a:pathLst>
                <a:path w="2361" h="1181" extrusionOk="0">
                  <a:moveTo>
                    <a:pt x="1181" y="0"/>
                  </a:moveTo>
                  <a:cubicBezTo>
                    <a:pt x="528" y="0"/>
                    <a:pt x="0" y="528"/>
                    <a:pt x="0" y="1181"/>
                  </a:cubicBezTo>
                  <a:lnTo>
                    <a:pt x="2361" y="1181"/>
                  </a:lnTo>
                  <a:cubicBezTo>
                    <a:pt x="2361" y="528"/>
                    <a:pt x="1829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075;p36">
              <a:extLst>
                <a:ext uri="{FF2B5EF4-FFF2-40B4-BE49-F238E27FC236}">
                  <a16:creationId xmlns:a16="http://schemas.microsoft.com/office/drawing/2014/main" id="{28488068-3A15-47B0-B5A6-B1D990C8BDBF}"/>
                </a:ext>
              </a:extLst>
            </p:cNvPr>
            <p:cNvSpPr/>
            <p:nvPr/>
          </p:nvSpPr>
          <p:spPr>
            <a:xfrm>
              <a:off x="3743046" y="4025853"/>
              <a:ext cx="404655" cy="404841"/>
            </a:xfrm>
            <a:custGeom>
              <a:avLst/>
              <a:gdLst/>
              <a:ahLst/>
              <a:cxnLst/>
              <a:rect l="l" t="t" r="r" b="b"/>
              <a:pathLst>
                <a:path w="2167" h="2168" extrusionOk="0">
                  <a:moveTo>
                    <a:pt x="1086" y="1"/>
                  </a:moveTo>
                  <a:cubicBezTo>
                    <a:pt x="488" y="1"/>
                    <a:pt x="0" y="488"/>
                    <a:pt x="0" y="1086"/>
                  </a:cubicBezTo>
                  <a:cubicBezTo>
                    <a:pt x="0" y="1683"/>
                    <a:pt x="488" y="2167"/>
                    <a:pt x="1086" y="2167"/>
                  </a:cubicBezTo>
                  <a:cubicBezTo>
                    <a:pt x="1683" y="2167"/>
                    <a:pt x="2167" y="1683"/>
                    <a:pt x="2167" y="1086"/>
                  </a:cubicBezTo>
                  <a:cubicBezTo>
                    <a:pt x="2167" y="488"/>
                    <a:pt x="1683" y="1"/>
                    <a:pt x="10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76;p36">
              <a:extLst>
                <a:ext uri="{FF2B5EF4-FFF2-40B4-BE49-F238E27FC236}">
                  <a16:creationId xmlns:a16="http://schemas.microsoft.com/office/drawing/2014/main" id="{4603CB12-47E1-468D-B5FA-049B0602B66C}"/>
                </a:ext>
              </a:extLst>
            </p:cNvPr>
            <p:cNvSpPr/>
            <p:nvPr/>
          </p:nvSpPr>
          <p:spPr>
            <a:xfrm>
              <a:off x="3844256" y="4114925"/>
              <a:ext cx="207649" cy="207463"/>
            </a:xfrm>
            <a:custGeom>
              <a:avLst/>
              <a:gdLst/>
              <a:ahLst/>
              <a:cxnLst/>
              <a:rect l="l" t="t" r="r" b="b"/>
              <a:pathLst>
                <a:path w="1112" h="1111" extrusionOk="0">
                  <a:moveTo>
                    <a:pt x="555" y="0"/>
                  </a:moveTo>
                  <a:cubicBezTo>
                    <a:pt x="250" y="0"/>
                    <a:pt x="1" y="249"/>
                    <a:pt x="1" y="557"/>
                  </a:cubicBezTo>
                  <a:cubicBezTo>
                    <a:pt x="1" y="865"/>
                    <a:pt x="250" y="1111"/>
                    <a:pt x="555" y="1111"/>
                  </a:cubicBezTo>
                  <a:cubicBezTo>
                    <a:pt x="862" y="1111"/>
                    <a:pt x="1112" y="865"/>
                    <a:pt x="1112" y="557"/>
                  </a:cubicBezTo>
                  <a:cubicBezTo>
                    <a:pt x="1112" y="249"/>
                    <a:pt x="862" y="0"/>
                    <a:pt x="555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77;p36">
              <a:extLst>
                <a:ext uri="{FF2B5EF4-FFF2-40B4-BE49-F238E27FC236}">
                  <a16:creationId xmlns:a16="http://schemas.microsoft.com/office/drawing/2014/main" id="{ECEBEBC3-A410-4EC5-B19C-E19FE2CE1C33}"/>
                </a:ext>
              </a:extLst>
            </p:cNvPr>
            <p:cNvSpPr/>
            <p:nvPr/>
          </p:nvSpPr>
          <p:spPr>
            <a:xfrm>
              <a:off x="4279719" y="3721289"/>
              <a:ext cx="82350" cy="118577"/>
            </a:xfrm>
            <a:custGeom>
              <a:avLst/>
              <a:gdLst/>
              <a:ahLst/>
              <a:cxnLst/>
              <a:rect l="l" t="t" r="r" b="b"/>
              <a:pathLst>
                <a:path w="441" h="635" extrusionOk="0">
                  <a:moveTo>
                    <a:pt x="220" y="0"/>
                  </a:moveTo>
                  <a:cubicBezTo>
                    <a:pt x="99" y="0"/>
                    <a:pt x="0" y="143"/>
                    <a:pt x="0" y="319"/>
                  </a:cubicBezTo>
                  <a:cubicBezTo>
                    <a:pt x="0" y="492"/>
                    <a:pt x="99" y="635"/>
                    <a:pt x="220" y="635"/>
                  </a:cubicBezTo>
                  <a:cubicBezTo>
                    <a:pt x="341" y="635"/>
                    <a:pt x="440" y="492"/>
                    <a:pt x="440" y="319"/>
                  </a:cubicBezTo>
                  <a:cubicBezTo>
                    <a:pt x="440" y="143"/>
                    <a:pt x="341" y="0"/>
                    <a:pt x="2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078;p36">
              <a:extLst>
                <a:ext uri="{FF2B5EF4-FFF2-40B4-BE49-F238E27FC236}">
                  <a16:creationId xmlns:a16="http://schemas.microsoft.com/office/drawing/2014/main" id="{8BCFC284-139E-48A3-AC73-2E6CF29F2C68}"/>
                </a:ext>
              </a:extLst>
            </p:cNvPr>
            <p:cNvSpPr/>
            <p:nvPr/>
          </p:nvSpPr>
          <p:spPr>
            <a:xfrm>
              <a:off x="4230422" y="3697388"/>
              <a:ext cx="95982" cy="120631"/>
            </a:xfrm>
            <a:custGeom>
              <a:avLst/>
              <a:gdLst/>
              <a:ahLst/>
              <a:cxnLst/>
              <a:rect l="l" t="t" r="r" b="b"/>
              <a:pathLst>
                <a:path w="514" h="646" extrusionOk="0">
                  <a:moveTo>
                    <a:pt x="0" y="0"/>
                  </a:moveTo>
                  <a:lnTo>
                    <a:pt x="26" y="55"/>
                  </a:lnTo>
                  <a:lnTo>
                    <a:pt x="312" y="645"/>
                  </a:lnTo>
                  <a:lnTo>
                    <a:pt x="455" y="286"/>
                  </a:lnTo>
                  <a:lnTo>
                    <a:pt x="514" y="132"/>
                  </a:lnTo>
                  <a:lnTo>
                    <a:pt x="426" y="1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079;p36">
              <a:extLst>
                <a:ext uri="{FF2B5EF4-FFF2-40B4-BE49-F238E27FC236}">
                  <a16:creationId xmlns:a16="http://schemas.microsoft.com/office/drawing/2014/main" id="{4D20CB86-991B-47C9-9DB7-7B53A5CABAA4}"/>
                </a:ext>
              </a:extLst>
            </p:cNvPr>
            <p:cNvSpPr/>
            <p:nvPr/>
          </p:nvSpPr>
          <p:spPr>
            <a:xfrm>
              <a:off x="4292044" y="3728199"/>
              <a:ext cx="65917" cy="100650"/>
            </a:xfrm>
            <a:custGeom>
              <a:avLst/>
              <a:gdLst/>
              <a:ahLst/>
              <a:cxnLst/>
              <a:rect l="l" t="t" r="r" b="b"/>
              <a:pathLst>
                <a:path w="353" h="539" extrusionOk="0">
                  <a:moveTo>
                    <a:pt x="176" y="0"/>
                  </a:moveTo>
                  <a:cubicBezTo>
                    <a:pt x="77" y="0"/>
                    <a:pt x="0" y="121"/>
                    <a:pt x="0" y="271"/>
                  </a:cubicBezTo>
                  <a:cubicBezTo>
                    <a:pt x="0" y="418"/>
                    <a:pt x="77" y="539"/>
                    <a:pt x="176" y="539"/>
                  </a:cubicBezTo>
                  <a:cubicBezTo>
                    <a:pt x="272" y="539"/>
                    <a:pt x="352" y="418"/>
                    <a:pt x="352" y="271"/>
                  </a:cubicBezTo>
                  <a:cubicBezTo>
                    <a:pt x="352" y="121"/>
                    <a:pt x="272" y="0"/>
                    <a:pt x="176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080;p36">
              <a:extLst>
                <a:ext uri="{FF2B5EF4-FFF2-40B4-BE49-F238E27FC236}">
                  <a16:creationId xmlns:a16="http://schemas.microsoft.com/office/drawing/2014/main" id="{193A321B-47C8-4DC7-8306-DBE0001D5539}"/>
                </a:ext>
              </a:extLst>
            </p:cNvPr>
            <p:cNvSpPr/>
            <p:nvPr/>
          </p:nvSpPr>
          <p:spPr>
            <a:xfrm>
              <a:off x="4296712" y="3748739"/>
              <a:ext cx="46870" cy="71893"/>
            </a:xfrm>
            <a:custGeom>
              <a:avLst/>
              <a:gdLst/>
              <a:ahLst/>
              <a:cxnLst/>
              <a:rect l="l" t="t" r="r" b="b"/>
              <a:pathLst>
                <a:path w="251" h="385" extrusionOk="0">
                  <a:moveTo>
                    <a:pt x="126" y="0"/>
                  </a:moveTo>
                  <a:cubicBezTo>
                    <a:pt x="56" y="0"/>
                    <a:pt x="1" y="88"/>
                    <a:pt x="1" y="194"/>
                  </a:cubicBezTo>
                  <a:cubicBezTo>
                    <a:pt x="1" y="301"/>
                    <a:pt x="56" y="385"/>
                    <a:pt x="126" y="385"/>
                  </a:cubicBezTo>
                  <a:cubicBezTo>
                    <a:pt x="192" y="385"/>
                    <a:pt x="250" y="301"/>
                    <a:pt x="250" y="194"/>
                  </a:cubicBezTo>
                  <a:cubicBezTo>
                    <a:pt x="250" y="88"/>
                    <a:pt x="192" y="0"/>
                    <a:pt x="126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081;p36">
              <a:extLst>
                <a:ext uri="{FF2B5EF4-FFF2-40B4-BE49-F238E27FC236}">
                  <a16:creationId xmlns:a16="http://schemas.microsoft.com/office/drawing/2014/main" id="{0E511DBE-65FC-408B-BEFE-684B6677746A}"/>
                </a:ext>
              </a:extLst>
            </p:cNvPr>
            <p:cNvSpPr/>
            <p:nvPr/>
          </p:nvSpPr>
          <p:spPr>
            <a:xfrm>
              <a:off x="4302874" y="3743884"/>
              <a:ext cx="44816" cy="69279"/>
            </a:xfrm>
            <a:custGeom>
              <a:avLst/>
              <a:gdLst/>
              <a:ahLst/>
              <a:cxnLst/>
              <a:rect l="l" t="t" r="r" b="b"/>
              <a:pathLst>
                <a:path w="240" h="371" extrusionOk="0">
                  <a:moveTo>
                    <a:pt x="122" y="0"/>
                  </a:moveTo>
                  <a:cubicBezTo>
                    <a:pt x="52" y="0"/>
                    <a:pt x="1" y="85"/>
                    <a:pt x="1" y="187"/>
                  </a:cubicBezTo>
                  <a:cubicBezTo>
                    <a:pt x="1" y="286"/>
                    <a:pt x="52" y="371"/>
                    <a:pt x="122" y="371"/>
                  </a:cubicBezTo>
                  <a:cubicBezTo>
                    <a:pt x="188" y="371"/>
                    <a:pt x="239" y="286"/>
                    <a:pt x="239" y="187"/>
                  </a:cubicBezTo>
                  <a:cubicBezTo>
                    <a:pt x="239" y="85"/>
                    <a:pt x="188" y="0"/>
                    <a:pt x="122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082;p36">
              <a:extLst>
                <a:ext uri="{FF2B5EF4-FFF2-40B4-BE49-F238E27FC236}">
                  <a16:creationId xmlns:a16="http://schemas.microsoft.com/office/drawing/2014/main" id="{0C9212F2-13FC-489F-BB4B-800644941181}"/>
                </a:ext>
              </a:extLst>
            </p:cNvPr>
            <p:cNvSpPr/>
            <p:nvPr/>
          </p:nvSpPr>
          <p:spPr>
            <a:xfrm>
              <a:off x="4310531" y="3743884"/>
              <a:ext cx="37160" cy="65917"/>
            </a:xfrm>
            <a:custGeom>
              <a:avLst/>
              <a:gdLst/>
              <a:ahLst/>
              <a:cxnLst/>
              <a:rect l="l" t="t" r="r" b="b"/>
              <a:pathLst>
                <a:path w="199" h="353" extrusionOk="0">
                  <a:moveTo>
                    <a:pt x="81" y="0"/>
                  </a:moveTo>
                  <a:cubicBezTo>
                    <a:pt x="48" y="0"/>
                    <a:pt x="22" y="19"/>
                    <a:pt x="0" y="44"/>
                  </a:cubicBezTo>
                  <a:cubicBezTo>
                    <a:pt x="19" y="33"/>
                    <a:pt x="37" y="26"/>
                    <a:pt x="55" y="26"/>
                  </a:cubicBezTo>
                  <a:cubicBezTo>
                    <a:pt x="70" y="26"/>
                    <a:pt x="85" y="30"/>
                    <a:pt x="99" y="41"/>
                  </a:cubicBezTo>
                  <a:cubicBezTo>
                    <a:pt x="74" y="55"/>
                    <a:pt x="55" y="99"/>
                    <a:pt x="55" y="151"/>
                  </a:cubicBezTo>
                  <a:cubicBezTo>
                    <a:pt x="55" y="213"/>
                    <a:pt x="85" y="264"/>
                    <a:pt x="121" y="264"/>
                  </a:cubicBezTo>
                  <a:cubicBezTo>
                    <a:pt x="143" y="264"/>
                    <a:pt x="162" y="250"/>
                    <a:pt x="173" y="228"/>
                  </a:cubicBezTo>
                  <a:lnTo>
                    <a:pt x="173" y="228"/>
                  </a:lnTo>
                  <a:cubicBezTo>
                    <a:pt x="173" y="275"/>
                    <a:pt x="154" y="319"/>
                    <a:pt x="132" y="352"/>
                  </a:cubicBezTo>
                  <a:cubicBezTo>
                    <a:pt x="173" y="319"/>
                    <a:pt x="198" y="257"/>
                    <a:pt x="198" y="187"/>
                  </a:cubicBezTo>
                  <a:cubicBezTo>
                    <a:pt x="198" y="147"/>
                    <a:pt x="191" y="114"/>
                    <a:pt x="180" y="85"/>
                  </a:cubicBezTo>
                  <a:cubicBezTo>
                    <a:pt x="176" y="81"/>
                    <a:pt x="176" y="77"/>
                    <a:pt x="176" y="77"/>
                  </a:cubicBezTo>
                  <a:cubicBezTo>
                    <a:pt x="173" y="74"/>
                    <a:pt x="173" y="70"/>
                    <a:pt x="169" y="66"/>
                  </a:cubicBezTo>
                  <a:cubicBezTo>
                    <a:pt x="147" y="26"/>
                    <a:pt x="114" y="0"/>
                    <a:pt x="81" y="0"/>
                  </a:cubicBezTo>
                  <a:close/>
                </a:path>
              </a:pathLst>
            </a:custGeom>
            <a:solidFill>
              <a:srgbClr val="EEE3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083;p36">
              <a:extLst>
                <a:ext uri="{FF2B5EF4-FFF2-40B4-BE49-F238E27FC236}">
                  <a16:creationId xmlns:a16="http://schemas.microsoft.com/office/drawing/2014/main" id="{9B933AF9-C6DB-4127-9EC7-67BB066D60B1}"/>
                </a:ext>
              </a:extLst>
            </p:cNvPr>
            <p:cNvSpPr/>
            <p:nvPr/>
          </p:nvSpPr>
          <p:spPr>
            <a:xfrm>
              <a:off x="4296712" y="3853310"/>
              <a:ext cx="85898" cy="30998"/>
            </a:xfrm>
            <a:custGeom>
              <a:avLst/>
              <a:gdLst/>
              <a:ahLst/>
              <a:cxnLst/>
              <a:rect l="l" t="t" r="r" b="b"/>
              <a:pathLst>
                <a:path w="460" h="166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45" y="159"/>
                    <a:pt x="63" y="166"/>
                    <a:pt x="82" y="166"/>
                  </a:cubicBezTo>
                  <a:lnTo>
                    <a:pt x="459" y="166"/>
                  </a:lnTo>
                  <a:cubicBezTo>
                    <a:pt x="452" y="129"/>
                    <a:pt x="441" y="89"/>
                    <a:pt x="430" y="52"/>
                  </a:cubicBez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084;p36">
              <a:extLst>
                <a:ext uri="{FF2B5EF4-FFF2-40B4-BE49-F238E27FC236}">
                  <a16:creationId xmlns:a16="http://schemas.microsoft.com/office/drawing/2014/main" id="{DDB9B21D-3B04-4375-8B75-FEBE6DBFFC7E}"/>
                </a:ext>
              </a:extLst>
            </p:cNvPr>
            <p:cNvSpPr/>
            <p:nvPr/>
          </p:nvSpPr>
          <p:spPr>
            <a:xfrm>
              <a:off x="4296712" y="3853310"/>
              <a:ext cx="80296" cy="30438"/>
            </a:xfrm>
            <a:custGeom>
              <a:avLst/>
              <a:gdLst/>
              <a:ahLst/>
              <a:cxnLst/>
              <a:rect l="l" t="t" r="r" b="b"/>
              <a:pathLst>
                <a:path w="430" h="163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38" y="155"/>
                    <a:pt x="49" y="159"/>
                    <a:pt x="56" y="162"/>
                  </a:cubicBezTo>
                  <a:cubicBezTo>
                    <a:pt x="52" y="155"/>
                    <a:pt x="52" y="144"/>
                    <a:pt x="52" y="133"/>
                  </a:cubicBezTo>
                  <a:cubicBezTo>
                    <a:pt x="52" y="89"/>
                    <a:pt x="89" y="52"/>
                    <a:pt x="133" y="52"/>
                  </a:cubicBezTo>
                  <a:lnTo>
                    <a:pt x="430" y="52"/>
                  </a:ln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085;p36">
              <a:extLst>
                <a:ext uri="{FF2B5EF4-FFF2-40B4-BE49-F238E27FC236}">
                  <a16:creationId xmlns:a16="http://schemas.microsoft.com/office/drawing/2014/main" id="{C0648F6F-6563-49D5-92CF-D50953CF0F18}"/>
                </a:ext>
              </a:extLst>
            </p:cNvPr>
            <p:cNvSpPr/>
            <p:nvPr/>
          </p:nvSpPr>
          <p:spPr>
            <a:xfrm>
              <a:off x="4296712" y="3897940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63" y="165"/>
                    <a:pt x="74" y="165"/>
                    <a:pt x="82" y="165"/>
                  </a:cubicBezTo>
                  <a:lnTo>
                    <a:pt x="481" y="165"/>
                  </a:lnTo>
                  <a:lnTo>
                    <a:pt x="481" y="51"/>
                  </a:lnTo>
                  <a:cubicBezTo>
                    <a:pt x="481" y="51"/>
                    <a:pt x="481" y="51"/>
                    <a:pt x="481" y="48"/>
                  </a:cubicBez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086;p36">
              <a:extLst>
                <a:ext uri="{FF2B5EF4-FFF2-40B4-BE49-F238E27FC236}">
                  <a16:creationId xmlns:a16="http://schemas.microsoft.com/office/drawing/2014/main" id="{10D75C55-5DA2-4550-8E50-E2D39D83C0BA}"/>
                </a:ext>
              </a:extLst>
            </p:cNvPr>
            <p:cNvSpPr/>
            <p:nvPr/>
          </p:nvSpPr>
          <p:spPr>
            <a:xfrm>
              <a:off x="4296712" y="3897940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52" y="150"/>
                    <a:pt x="52" y="143"/>
                    <a:pt x="52" y="132"/>
                  </a:cubicBezTo>
                  <a:cubicBezTo>
                    <a:pt x="52" y="88"/>
                    <a:pt x="89" y="48"/>
                    <a:pt x="133" y="48"/>
                  </a:cubicBezTo>
                  <a:lnTo>
                    <a:pt x="481" y="48"/>
                  </a:ln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087;p36">
              <a:extLst>
                <a:ext uri="{FF2B5EF4-FFF2-40B4-BE49-F238E27FC236}">
                  <a16:creationId xmlns:a16="http://schemas.microsoft.com/office/drawing/2014/main" id="{F4BBC40F-0E95-4BCC-B0DA-29EC4607543C}"/>
                </a:ext>
              </a:extLst>
            </p:cNvPr>
            <p:cNvSpPr/>
            <p:nvPr/>
          </p:nvSpPr>
          <p:spPr>
            <a:xfrm>
              <a:off x="4296712" y="3942383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63" y="162"/>
                    <a:pt x="74" y="165"/>
                    <a:pt x="82" y="165"/>
                  </a:cubicBezTo>
                  <a:lnTo>
                    <a:pt x="478" y="165"/>
                  </a:ln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088;p36">
              <a:extLst>
                <a:ext uri="{FF2B5EF4-FFF2-40B4-BE49-F238E27FC236}">
                  <a16:creationId xmlns:a16="http://schemas.microsoft.com/office/drawing/2014/main" id="{D7FEA305-250B-44FC-BF1B-E948601CA266}"/>
                </a:ext>
              </a:extLst>
            </p:cNvPr>
            <p:cNvSpPr/>
            <p:nvPr/>
          </p:nvSpPr>
          <p:spPr>
            <a:xfrm>
              <a:off x="4296712" y="3942383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52" y="151"/>
                    <a:pt x="52" y="143"/>
                    <a:pt x="52" y="132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089;p36">
              <a:extLst>
                <a:ext uri="{FF2B5EF4-FFF2-40B4-BE49-F238E27FC236}">
                  <a16:creationId xmlns:a16="http://schemas.microsoft.com/office/drawing/2014/main" id="{6B1BA79C-C2E4-484C-9393-23D32947CED4}"/>
                </a:ext>
              </a:extLst>
            </p:cNvPr>
            <p:cNvSpPr/>
            <p:nvPr/>
          </p:nvSpPr>
          <p:spPr>
            <a:xfrm>
              <a:off x="4296712" y="3986825"/>
              <a:ext cx="89259" cy="30998"/>
            </a:xfrm>
            <a:custGeom>
              <a:avLst/>
              <a:gdLst/>
              <a:ahLst/>
              <a:cxnLst/>
              <a:rect l="l" t="t" r="r" b="b"/>
              <a:pathLst>
                <a:path w="478" h="166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63" y="162"/>
                    <a:pt x="74" y="166"/>
                    <a:pt x="82" y="166"/>
                  </a:cubicBezTo>
                  <a:lnTo>
                    <a:pt x="474" y="166"/>
                  </a:ln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090;p36">
              <a:extLst>
                <a:ext uri="{FF2B5EF4-FFF2-40B4-BE49-F238E27FC236}">
                  <a16:creationId xmlns:a16="http://schemas.microsoft.com/office/drawing/2014/main" id="{659179EB-94DD-42C8-BE12-6A818E54EC05}"/>
                </a:ext>
              </a:extLst>
            </p:cNvPr>
            <p:cNvSpPr/>
            <p:nvPr/>
          </p:nvSpPr>
          <p:spPr>
            <a:xfrm>
              <a:off x="4296712" y="3986825"/>
              <a:ext cx="89259" cy="29691"/>
            </a:xfrm>
            <a:custGeom>
              <a:avLst/>
              <a:gdLst/>
              <a:ahLst/>
              <a:cxnLst/>
              <a:rect l="l" t="t" r="r" b="b"/>
              <a:pathLst>
                <a:path w="478" h="159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52" y="151"/>
                    <a:pt x="52" y="140"/>
                    <a:pt x="52" y="133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091;p36">
              <a:extLst>
                <a:ext uri="{FF2B5EF4-FFF2-40B4-BE49-F238E27FC236}">
                  <a16:creationId xmlns:a16="http://schemas.microsoft.com/office/drawing/2014/main" id="{48C9B393-5B7B-475B-987B-3944C7CAC964}"/>
                </a:ext>
              </a:extLst>
            </p:cNvPr>
            <p:cNvSpPr/>
            <p:nvPr/>
          </p:nvSpPr>
          <p:spPr>
            <a:xfrm>
              <a:off x="4296712" y="4030708"/>
              <a:ext cx="88512" cy="30998"/>
            </a:xfrm>
            <a:custGeom>
              <a:avLst/>
              <a:gdLst/>
              <a:ahLst/>
              <a:cxnLst/>
              <a:rect l="l" t="t" r="r" b="b"/>
              <a:pathLst>
                <a:path w="474" h="166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45" y="162"/>
                    <a:pt x="63" y="165"/>
                    <a:pt x="82" y="165"/>
                  </a:cubicBezTo>
                  <a:lnTo>
                    <a:pt x="470" y="165"/>
                  </a:ln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092;p36">
              <a:extLst>
                <a:ext uri="{FF2B5EF4-FFF2-40B4-BE49-F238E27FC236}">
                  <a16:creationId xmlns:a16="http://schemas.microsoft.com/office/drawing/2014/main" id="{3EDB247D-5293-4C89-A9DC-E1DE608247C3}"/>
                </a:ext>
              </a:extLst>
            </p:cNvPr>
            <p:cNvSpPr/>
            <p:nvPr/>
          </p:nvSpPr>
          <p:spPr>
            <a:xfrm>
              <a:off x="4296712" y="4030708"/>
              <a:ext cx="88512" cy="30251"/>
            </a:xfrm>
            <a:custGeom>
              <a:avLst/>
              <a:gdLst/>
              <a:ahLst/>
              <a:cxnLst/>
              <a:rect l="l" t="t" r="r" b="b"/>
              <a:pathLst>
                <a:path w="474" h="162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38" y="154"/>
                    <a:pt x="49" y="158"/>
                    <a:pt x="56" y="162"/>
                  </a:cubicBezTo>
                  <a:cubicBezTo>
                    <a:pt x="52" y="154"/>
                    <a:pt x="52" y="143"/>
                    <a:pt x="52" y="132"/>
                  </a:cubicBezTo>
                  <a:cubicBezTo>
                    <a:pt x="52" y="88"/>
                    <a:pt x="89" y="52"/>
                    <a:pt x="133" y="52"/>
                  </a:cubicBez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093;p36">
              <a:extLst>
                <a:ext uri="{FF2B5EF4-FFF2-40B4-BE49-F238E27FC236}">
                  <a16:creationId xmlns:a16="http://schemas.microsoft.com/office/drawing/2014/main" id="{C1ED088E-62DF-461F-8370-A79A564368B3}"/>
                </a:ext>
              </a:extLst>
            </p:cNvPr>
            <p:cNvSpPr/>
            <p:nvPr/>
          </p:nvSpPr>
          <p:spPr>
            <a:xfrm>
              <a:off x="2436281" y="3223643"/>
              <a:ext cx="1687524" cy="449284"/>
            </a:xfrm>
            <a:custGeom>
              <a:avLst/>
              <a:gdLst/>
              <a:ahLst/>
              <a:cxnLst/>
              <a:rect l="l" t="t" r="r" b="b"/>
              <a:pathLst>
                <a:path w="9037" h="2406" extrusionOk="0">
                  <a:moveTo>
                    <a:pt x="1155" y="1"/>
                  </a:moveTo>
                  <a:cubicBezTo>
                    <a:pt x="778" y="1"/>
                    <a:pt x="441" y="184"/>
                    <a:pt x="228" y="466"/>
                  </a:cubicBezTo>
                  <a:cubicBezTo>
                    <a:pt x="85" y="660"/>
                    <a:pt x="1" y="899"/>
                    <a:pt x="1" y="1155"/>
                  </a:cubicBezTo>
                  <a:lnTo>
                    <a:pt x="1" y="2405"/>
                  </a:lnTo>
                  <a:lnTo>
                    <a:pt x="9037" y="2405"/>
                  </a:lnTo>
                  <a:lnTo>
                    <a:pt x="9037" y="1155"/>
                  </a:lnTo>
                  <a:cubicBezTo>
                    <a:pt x="9037" y="957"/>
                    <a:pt x="8989" y="774"/>
                    <a:pt x="8901" y="613"/>
                  </a:cubicBezTo>
                  <a:cubicBezTo>
                    <a:pt x="8875" y="565"/>
                    <a:pt x="8846" y="521"/>
                    <a:pt x="8813" y="477"/>
                  </a:cubicBezTo>
                  <a:cubicBezTo>
                    <a:pt x="8809" y="466"/>
                    <a:pt x="8802" y="459"/>
                    <a:pt x="8795" y="451"/>
                  </a:cubicBezTo>
                  <a:cubicBezTo>
                    <a:pt x="8784" y="440"/>
                    <a:pt x="8776" y="426"/>
                    <a:pt x="8765" y="415"/>
                  </a:cubicBezTo>
                  <a:cubicBezTo>
                    <a:pt x="8751" y="396"/>
                    <a:pt x="8732" y="378"/>
                    <a:pt x="8718" y="360"/>
                  </a:cubicBezTo>
                  <a:cubicBezTo>
                    <a:pt x="8666" y="308"/>
                    <a:pt x="8615" y="261"/>
                    <a:pt x="8556" y="220"/>
                  </a:cubicBezTo>
                  <a:cubicBezTo>
                    <a:pt x="8549" y="217"/>
                    <a:pt x="8545" y="209"/>
                    <a:pt x="8538" y="206"/>
                  </a:cubicBezTo>
                  <a:cubicBezTo>
                    <a:pt x="8538" y="206"/>
                    <a:pt x="8534" y="206"/>
                    <a:pt x="8534" y="202"/>
                  </a:cubicBezTo>
                  <a:cubicBezTo>
                    <a:pt x="8512" y="187"/>
                    <a:pt x="8490" y="176"/>
                    <a:pt x="8468" y="162"/>
                  </a:cubicBezTo>
                  <a:cubicBezTo>
                    <a:pt x="8417" y="133"/>
                    <a:pt x="8362" y="103"/>
                    <a:pt x="8303" y="81"/>
                  </a:cubicBezTo>
                  <a:cubicBezTo>
                    <a:pt x="8285" y="74"/>
                    <a:pt x="8267" y="67"/>
                    <a:pt x="8248" y="63"/>
                  </a:cubicBezTo>
                  <a:cubicBezTo>
                    <a:pt x="8248" y="63"/>
                    <a:pt x="8248" y="59"/>
                    <a:pt x="8245" y="59"/>
                  </a:cubicBezTo>
                  <a:cubicBezTo>
                    <a:pt x="8234" y="56"/>
                    <a:pt x="8223" y="52"/>
                    <a:pt x="8212" y="48"/>
                  </a:cubicBezTo>
                  <a:lnTo>
                    <a:pt x="8204" y="48"/>
                  </a:lnTo>
                  <a:cubicBezTo>
                    <a:pt x="8190" y="45"/>
                    <a:pt x="8175" y="37"/>
                    <a:pt x="8160" y="37"/>
                  </a:cubicBezTo>
                  <a:cubicBezTo>
                    <a:pt x="8157" y="34"/>
                    <a:pt x="8153" y="34"/>
                    <a:pt x="8149" y="34"/>
                  </a:cubicBezTo>
                  <a:cubicBezTo>
                    <a:pt x="8138" y="30"/>
                    <a:pt x="8124" y="26"/>
                    <a:pt x="8113" y="23"/>
                  </a:cubicBezTo>
                  <a:cubicBezTo>
                    <a:pt x="8106" y="23"/>
                    <a:pt x="8098" y="23"/>
                    <a:pt x="8091" y="19"/>
                  </a:cubicBezTo>
                  <a:cubicBezTo>
                    <a:pt x="8076" y="19"/>
                    <a:pt x="8062" y="15"/>
                    <a:pt x="8047" y="12"/>
                  </a:cubicBezTo>
                  <a:lnTo>
                    <a:pt x="8040" y="12"/>
                  </a:lnTo>
                  <a:cubicBezTo>
                    <a:pt x="8032" y="12"/>
                    <a:pt x="8021" y="8"/>
                    <a:pt x="8014" y="8"/>
                  </a:cubicBezTo>
                  <a:lnTo>
                    <a:pt x="8010" y="8"/>
                  </a:lnTo>
                  <a:cubicBezTo>
                    <a:pt x="7996" y="8"/>
                    <a:pt x="7981" y="4"/>
                    <a:pt x="7963" y="4"/>
                  </a:cubicBezTo>
                  <a:lnTo>
                    <a:pt x="7952" y="4"/>
                  </a:lnTo>
                  <a:cubicBezTo>
                    <a:pt x="7941" y="4"/>
                    <a:pt x="7933" y="1"/>
                    <a:pt x="79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094;p36">
              <a:extLst>
                <a:ext uri="{FF2B5EF4-FFF2-40B4-BE49-F238E27FC236}">
                  <a16:creationId xmlns:a16="http://schemas.microsoft.com/office/drawing/2014/main" id="{FC1FD788-E864-4BF4-92BC-7BAC3DD78497}"/>
                </a:ext>
              </a:extLst>
            </p:cNvPr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863"/>
                  </a:lnTo>
                  <a:lnTo>
                    <a:pt x="1661" y="1863"/>
                  </a:lnTo>
                  <a:lnTo>
                    <a:pt x="1552" y="1057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095;p36">
              <a:extLst>
                <a:ext uri="{FF2B5EF4-FFF2-40B4-BE49-F238E27FC236}">
                  <a16:creationId xmlns:a16="http://schemas.microsoft.com/office/drawing/2014/main" id="{74228724-605E-4EFF-934A-D4ECB00BA02E}"/>
                </a:ext>
              </a:extLst>
            </p:cNvPr>
            <p:cNvSpPr/>
            <p:nvPr/>
          </p:nvSpPr>
          <p:spPr>
            <a:xfrm>
              <a:off x="2973702" y="3257816"/>
              <a:ext cx="360959" cy="347887"/>
            </a:xfrm>
            <a:custGeom>
              <a:avLst/>
              <a:gdLst/>
              <a:ahLst/>
              <a:cxnLst/>
              <a:rect l="l" t="t" r="r" b="b"/>
              <a:pathLst>
                <a:path w="1933" h="1863" extrusionOk="0">
                  <a:moveTo>
                    <a:pt x="0" y="1"/>
                  </a:moveTo>
                  <a:lnTo>
                    <a:pt x="0" y="1863"/>
                  </a:lnTo>
                  <a:lnTo>
                    <a:pt x="1932" y="1863"/>
                  </a:lnTo>
                  <a:lnTo>
                    <a:pt x="193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096;p36">
              <a:extLst>
                <a:ext uri="{FF2B5EF4-FFF2-40B4-BE49-F238E27FC236}">
                  <a16:creationId xmlns:a16="http://schemas.microsoft.com/office/drawing/2014/main" id="{A86DDE45-DB81-44BD-B7CD-034FED90F288}"/>
                </a:ext>
              </a:extLst>
            </p:cNvPr>
            <p:cNvSpPr/>
            <p:nvPr/>
          </p:nvSpPr>
          <p:spPr>
            <a:xfrm>
              <a:off x="2470641" y="3257816"/>
              <a:ext cx="403908" cy="347887"/>
            </a:xfrm>
            <a:custGeom>
              <a:avLst/>
              <a:gdLst/>
              <a:ahLst/>
              <a:cxnLst/>
              <a:rect l="l" t="t" r="r" b="b"/>
              <a:pathLst>
                <a:path w="2163" h="1863" extrusionOk="0">
                  <a:moveTo>
                    <a:pt x="971" y="1"/>
                  </a:moveTo>
                  <a:cubicBezTo>
                    <a:pt x="667" y="1"/>
                    <a:pt x="374" y="147"/>
                    <a:pt x="191" y="393"/>
                  </a:cubicBezTo>
                  <a:cubicBezTo>
                    <a:pt x="66" y="562"/>
                    <a:pt x="0" y="760"/>
                    <a:pt x="0" y="972"/>
                  </a:cubicBezTo>
                  <a:lnTo>
                    <a:pt x="0" y="1863"/>
                  </a:lnTo>
                  <a:lnTo>
                    <a:pt x="2163" y="1863"/>
                  </a:lnTo>
                  <a:lnTo>
                    <a:pt x="216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097;p36">
              <a:extLst>
                <a:ext uri="{FF2B5EF4-FFF2-40B4-BE49-F238E27FC236}">
                  <a16:creationId xmlns:a16="http://schemas.microsoft.com/office/drawing/2014/main" id="{D67D5237-A962-4D99-BC18-3F7BEDD9D21F}"/>
                </a:ext>
              </a:extLst>
            </p:cNvPr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21" y="917"/>
                  </a:lnTo>
                  <a:lnTo>
                    <a:pt x="249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7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90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lnTo>
                    <a:pt x="675" y="12"/>
                  </a:lnTo>
                  <a:lnTo>
                    <a:pt x="671" y="8"/>
                  </a:ln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098;p36">
              <a:extLst>
                <a:ext uri="{FF2B5EF4-FFF2-40B4-BE49-F238E27FC236}">
                  <a16:creationId xmlns:a16="http://schemas.microsoft.com/office/drawing/2014/main" id="{3409DCC2-2915-4182-9662-67D681EFF988}"/>
                </a:ext>
              </a:extLst>
            </p:cNvPr>
            <p:cNvSpPr/>
            <p:nvPr/>
          </p:nvSpPr>
          <p:spPr>
            <a:xfrm>
              <a:off x="3436989" y="3257816"/>
              <a:ext cx="289813" cy="263110"/>
            </a:xfrm>
            <a:custGeom>
              <a:avLst/>
              <a:gdLst/>
              <a:ahLst/>
              <a:cxnLst/>
              <a:rect l="l" t="t" r="r" b="b"/>
              <a:pathLst>
                <a:path w="1552" h="1409" extrusionOk="0">
                  <a:moveTo>
                    <a:pt x="1" y="1"/>
                  </a:moveTo>
                  <a:lnTo>
                    <a:pt x="1" y="1368"/>
                  </a:lnTo>
                  <a:cubicBezTo>
                    <a:pt x="74" y="1386"/>
                    <a:pt x="148" y="1397"/>
                    <a:pt x="225" y="1405"/>
                  </a:cubicBezTo>
                  <a:cubicBezTo>
                    <a:pt x="255" y="1407"/>
                    <a:pt x="285" y="1408"/>
                    <a:pt x="316" y="1408"/>
                  </a:cubicBezTo>
                  <a:cubicBezTo>
                    <a:pt x="738" y="1408"/>
                    <a:pt x="1145" y="1204"/>
                    <a:pt x="1552" y="1057"/>
                  </a:cubicBezTo>
                  <a:lnTo>
                    <a:pt x="14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099;p36">
              <a:extLst>
                <a:ext uri="{FF2B5EF4-FFF2-40B4-BE49-F238E27FC236}">
                  <a16:creationId xmlns:a16="http://schemas.microsoft.com/office/drawing/2014/main" id="{F307AFB9-F316-4625-B80E-05EDFEAC5A6A}"/>
                </a:ext>
              </a:extLst>
            </p:cNvPr>
            <p:cNvSpPr/>
            <p:nvPr/>
          </p:nvSpPr>
          <p:spPr>
            <a:xfrm>
              <a:off x="2519938" y="3257816"/>
              <a:ext cx="354610" cy="347887"/>
            </a:xfrm>
            <a:custGeom>
              <a:avLst/>
              <a:gdLst/>
              <a:ahLst/>
              <a:cxnLst/>
              <a:rect l="l" t="t" r="r" b="b"/>
              <a:pathLst>
                <a:path w="1899" h="1863" extrusionOk="0">
                  <a:moveTo>
                    <a:pt x="707" y="1"/>
                  </a:moveTo>
                  <a:cubicBezTo>
                    <a:pt x="440" y="1"/>
                    <a:pt x="183" y="114"/>
                    <a:pt x="0" y="309"/>
                  </a:cubicBezTo>
                  <a:cubicBezTo>
                    <a:pt x="158" y="199"/>
                    <a:pt x="352" y="136"/>
                    <a:pt x="546" y="136"/>
                  </a:cubicBezTo>
                  <a:lnTo>
                    <a:pt x="1254" y="136"/>
                  </a:lnTo>
                  <a:cubicBezTo>
                    <a:pt x="1521" y="136"/>
                    <a:pt x="1741" y="353"/>
                    <a:pt x="1741" y="620"/>
                  </a:cubicBezTo>
                  <a:lnTo>
                    <a:pt x="1741" y="1863"/>
                  </a:lnTo>
                  <a:lnTo>
                    <a:pt x="1899" y="1863"/>
                  </a:lnTo>
                  <a:lnTo>
                    <a:pt x="189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100;p36">
              <a:extLst>
                <a:ext uri="{FF2B5EF4-FFF2-40B4-BE49-F238E27FC236}">
                  <a16:creationId xmlns:a16="http://schemas.microsoft.com/office/drawing/2014/main" id="{0FB60B70-4F64-4291-B6B3-5C61D6262A26}"/>
                </a:ext>
              </a:extLst>
            </p:cNvPr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826" y="136"/>
                  </a:lnTo>
                  <a:cubicBezTo>
                    <a:pt x="1068" y="136"/>
                    <a:pt x="1273" y="316"/>
                    <a:pt x="1306" y="554"/>
                  </a:cubicBezTo>
                  <a:lnTo>
                    <a:pt x="1482" y="1863"/>
                  </a:lnTo>
                  <a:lnTo>
                    <a:pt x="1661" y="1863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101;p36">
              <a:extLst>
                <a:ext uri="{FF2B5EF4-FFF2-40B4-BE49-F238E27FC236}">
                  <a16:creationId xmlns:a16="http://schemas.microsoft.com/office/drawing/2014/main" id="{DA661169-846D-4C13-A5EE-F39CC7619DBA}"/>
                </a:ext>
              </a:extLst>
            </p:cNvPr>
            <p:cNvSpPr/>
            <p:nvPr/>
          </p:nvSpPr>
          <p:spPr>
            <a:xfrm>
              <a:off x="2977063" y="3257816"/>
              <a:ext cx="361706" cy="347887"/>
            </a:xfrm>
            <a:custGeom>
              <a:avLst/>
              <a:gdLst/>
              <a:ahLst/>
              <a:cxnLst/>
              <a:rect l="l" t="t" r="r" b="b"/>
              <a:pathLst>
                <a:path w="1937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1291" y="136"/>
                  </a:lnTo>
                  <a:cubicBezTo>
                    <a:pt x="1559" y="136"/>
                    <a:pt x="1775" y="353"/>
                    <a:pt x="1775" y="620"/>
                  </a:cubicBezTo>
                  <a:lnTo>
                    <a:pt x="1775" y="1863"/>
                  </a:lnTo>
                  <a:lnTo>
                    <a:pt x="1936" y="1863"/>
                  </a:lnTo>
                  <a:lnTo>
                    <a:pt x="1936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102;p36">
              <a:extLst>
                <a:ext uri="{FF2B5EF4-FFF2-40B4-BE49-F238E27FC236}">
                  <a16:creationId xmlns:a16="http://schemas.microsoft.com/office/drawing/2014/main" id="{FF1B69B8-89D3-4C08-A268-D717FD79919F}"/>
                </a:ext>
              </a:extLst>
            </p:cNvPr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8" y="136"/>
                  </a:lnTo>
                  <a:lnTo>
                    <a:pt x="422" y="136"/>
                  </a:lnTo>
                  <a:cubicBezTo>
                    <a:pt x="429" y="136"/>
                    <a:pt x="440" y="140"/>
                    <a:pt x="447" y="140"/>
                  </a:cubicBezTo>
                  <a:lnTo>
                    <a:pt x="466" y="140"/>
                  </a:lnTo>
                  <a:cubicBezTo>
                    <a:pt x="477" y="140"/>
                    <a:pt x="484" y="144"/>
                    <a:pt x="491" y="144"/>
                  </a:cubicBezTo>
                  <a:cubicBezTo>
                    <a:pt x="499" y="144"/>
                    <a:pt x="506" y="144"/>
                    <a:pt x="513" y="147"/>
                  </a:cubicBezTo>
                  <a:lnTo>
                    <a:pt x="532" y="147"/>
                  </a:lnTo>
                  <a:cubicBezTo>
                    <a:pt x="539" y="151"/>
                    <a:pt x="546" y="151"/>
                    <a:pt x="557" y="151"/>
                  </a:cubicBezTo>
                  <a:lnTo>
                    <a:pt x="576" y="155"/>
                  </a:lnTo>
                  <a:cubicBezTo>
                    <a:pt x="583" y="158"/>
                    <a:pt x="590" y="158"/>
                    <a:pt x="601" y="162"/>
                  </a:cubicBezTo>
                  <a:lnTo>
                    <a:pt x="616" y="166"/>
                  </a:lnTo>
                  <a:cubicBezTo>
                    <a:pt x="623" y="169"/>
                    <a:pt x="634" y="169"/>
                    <a:pt x="642" y="173"/>
                  </a:cubicBezTo>
                  <a:lnTo>
                    <a:pt x="656" y="177"/>
                  </a:lnTo>
                  <a:cubicBezTo>
                    <a:pt x="667" y="180"/>
                    <a:pt x="675" y="184"/>
                    <a:pt x="686" y="188"/>
                  </a:cubicBezTo>
                  <a:lnTo>
                    <a:pt x="697" y="191"/>
                  </a:lnTo>
                  <a:cubicBezTo>
                    <a:pt x="711" y="195"/>
                    <a:pt x="722" y="199"/>
                    <a:pt x="737" y="206"/>
                  </a:cubicBezTo>
                  <a:cubicBezTo>
                    <a:pt x="781" y="224"/>
                    <a:pt x="828" y="246"/>
                    <a:pt x="872" y="272"/>
                  </a:cubicBezTo>
                  <a:cubicBezTo>
                    <a:pt x="891" y="283"/>
                    <a:pt x="909" y="294"/>
                    <a:pt x="927" y="305"/>
                  </a:cubicBezTo>
                  <a:lnTo>
                    <a:pt x="931" y="309"/>
                  </a:lnTo>
                  <a:cubicBezTo>
                    <a:pt x="949" y="320"/>
                    <a:pt x="964" y="334"/>
                    <a:pt x="979" y="345"/>
                  </a:cubicBezTo>
                  <a:lnTo>
                    <a:pt x="986" y="349"/>
                  </a:lnTo>
                  <a:cubicBezTo>
                    <a:pt x="1001" y="364"/>
                    <a:pt x="1015" y="375"/>
                    <a:pt x="1030" y="389"/>
                  </a:cubicBezTo>
                  <a:lnTo>
                    <a:pt x="1034" y="393"/>
                  </a:lnTo>
                  <a:cubicBezTo>
                    <a:pt x="1052" y="408"/>
                    <a:pt x="1063" y="419"/>
                    <a:pt x="1078" y="433"/>
                  </a:cubicBezTo>
                  <a:lnTo>
                    <a:pt x="1085" y="441"/>
                  </a:lnTo>
                  <a:cubicBezTo>
                    <a:pt x="1096" y="455"/>
                    <a:pt x="1111" y="470"/>
                    <a:pt x="1122" y="485"/>
                  </a:cubicBezTo>
                  <a:lnTo>
                    <a:pt x="1129" y="488"/>
                  </a:lnTo>
                  <a:cubicBezTo>
                    <a:pt x="1140" y="503"/>
                    <a:pt x="1155" y="521"/>
                    <a:pt x="1166" y="536"/>
                  </a:cubicBezTo>
                  <a:lnTo>
                    <a:pt x="1169" y="540"/>
                  </a:lnTo>
                  <a:cubicBezTo>
                    <a:pt x="1191" y="573"/>
                    <a:pt x="1217" y="609"/>
                    <a:pt x="1235" y="650"/>
                  </a:cubicBezTo>
                  <a:lnTo>
                    <a:pt x="1239" y="653"/>
                  </a:lnTo>
                  <a:cubicBezTo>
                    <a:pt x="1312" y="793"/>
                    <a:pt x="1353" y="950"/>
                    <a:pt x="1353" y="1108"/>
                  </a:cubicBezTo>
                  <a:lnTo>
                    <a:pt x="1353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3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86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cubicBezTo>
                    <a:pt x="686" y="12"/>
                    <a:pt x="682" y="12"/>
                    <a:pt x="675" y="8"/>
                  </a:cubicBez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03;p36">
              <a:extLst>
                <a:ext uri="{FF2B5EF4-FFF2-40B4-BE49-F238E27FC236}">
                  <a16:creationId xmlns:a16="http://schemas.microsoft.com/office/drawing/2014/main" id="{57893E42-E3D3-49D0-A8AC-E98BBB40EDF7}"/>
                </a:ext>
              </a:extLst>
            </p:cNvPr>
            <p:cNvSpPr/>
            <p:nvPr/>
          </p:nvSpPr>
          <p:spPr>
            <a:xfrm>
              <a:off x="3956670" y="3476855"/>
              <a:ext cx="103451" cy="211011"/>
            </a:xfrm>
            <a:custGeom>
              <a:avLst/>
              <a:gdLst/>
              <a:ahLst/>
              <a:cxnLst/>
              <a:rect l="l" t="t" r="r" b="b"/>
              <a:pathLst>
                <a:path w="554" h="1130" extrusionOk="0">
                  <a:moveTo>
                    <a:pt x="279" y="1"/>
                  </a:moveTo>
                  <a:cubicBezTo>
                    <a:pt x="125" y="1"/>
                    <a:pt x="0" y="125"/>
                    <a:pt x="0" y="279"/>
                  </a:cubicBezTo>
                  <a:lnTo>
                    <a:pt x="0" y="855"/>
                  </a:lnTo>
                  <a:cubicBezTo>
                    <a:pt x="0" y="1005"/>
                    <a:pt x="125" y="1130"/>
                    <a:pt x="279" y="1130"/>
                  </a:cubicBezTo>
                  <a:cubicBezTo>
                    <a:pt x="433" y="1130"/>
                    <a:pt x="554" y="1005"/>
                    <a:pt x="554" y="855"/>
                  </a:cubicBezTo>
                  <a:lnTo>
                    <a:pt x="554" y="279"/>
                  </a:lnTo>
                  <a:cubicBezTo>
                    <a:pt x="554" y="125"/>
                    <a:pt x="433" y="1"/>
                    <a:pt x="279" y="1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04;p36">
              <a:extLst>
                <a:ext uri="{FF2B5EF4-FFF2-40B4-BE49-F238E27FC236}">
                  <a16:creationId xmlns:a16="http://schemas.microsoft.com/office/drawing/2014/main" id="{975C6262-CB8F-4B79-99CE-3184EE73ACE7}"/>
                </a:ext>
              </a:extLst>
            </p:cNvPr>
            <p:cNvSpPr/>
            <p:nvPr/>
          </p:nvSpPr>
          <p:spPr>
            <a:xfrm>
              <a:off x="4059934" y="3537917"/>
              <a:ext cx="29691" cy="24089"/>
            </a:xfrm>
            <a:custGeom>
              <a:avLst/>
              <a:gdLst/>
              <a:ahLst/>
              <a:cxnLst/>
              <a:rect l="l" t="t" r="r" b="b"/>
              <a:pathLst>
                <a:path w="159" h="129" extrusionOk="0">
                  <a:moveTo>
                    <a:pt x="1" y="0"/>
                  </a:moveTo>
                  <a:lnTo>
                    <a:pt x="1" y="128"/>
                  </a:lnTo>
                  <a:lnTo>
                    <a:pt x="158" y="1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105;p36">
              <a:extLst>
                <a:ext uri="{FF2B5EF4-FFF2-40B4-BE49-F238E27FC236}">
                  <a16:creationId xmlns:a16="http://schemas.microsoft.com/office/drawing/2014/main" id="{742C3BC4-6025-4D0B-8DED-35364C0A8185}"/>
                </a:ext>
              </a:extLst>
            </p:cNvPr>
            <p:cNvSpPr/>
            <p:nvPr/>
          </p:nvSpPr>
          <p:spPr>
            <a:xfrm>
              <a:off x="4059934" y="3603460"/>
              <a:ext cx="29691" cy="24276"/>
            </a:xfrm>
            <a:custGeom>
              <a:avLst/>
              <a:gdLst/>
              <a:ahLst/>
              <a:cxnLst/>
              <a:rect l="l" t="t" r="r" b="b"/>
              <a:pathLst>
                <a:path w="159" h="130" extrusionOk="0">
                  <a:moveTo>
                    <a:pt x="1" y="1"/>
                  </a:moveTo>
                  <a:lnTo>
                    <a:pt x="1" y="129"/>
                  </a:lnTo>
                  <a:lnTo>
                    <a:pt x="158" y="129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106;p36">
              <a:extLst>
                <a:ext uri="{FF2B5EF4-FFF2-40B4-BE49-F238E27FC236}">
                  <a16:creationId xmlns:a16="http://schemas.microsoft.com/office/drawing/2014/main" id="{2A3A6FEF-A8E1-4BD8-A0DC-A0ADDC35BD1D}"/>
                </a:ext>
              </a:extLst>
            </p:cNvPr>
            <p:cNvSpPr/>
            <p:nvPr/>
          </p:nvSpPr>
          <p:spPr>
            <a:xfrm>
              <a:off x="3699910" y="3257629"/>
              <a:ext cx="45377" cy="345460"/>
            </a:xfrm>
            <a:custGeom>
              <a:avLst/>
              <a:gdLst/>
              <a:ahLst/>
              <a:cxnLst/>
              <a:rect l="l" t="t" r="r" b="b"/>
              <a:pathLst>
                <a:path w="243" h="1850" extrusionOk="0">
                  <a:moveTo>
                    <a:pt x="25" y="0"/>
                  </a:moveTo>
                  <a:cubicBezTo>
                    <a:pt x="17" y="0"/>
                    <a:pt x="9" y="1"/>
                    <a:pt x="1" y="2"/>
                  </a:cubicBezTo>
                  <a:lnTo>
                    <a:pt x="242" y="1849"/>
                  </a:lnTo>
                  <a:lnTo>
                    <a:pt x="213" y="185"/>
                  </a:lnTo>
                  <a:cubicBezTo>
                    <a:pt x="213" y="83"/>
                    <a:pt x="125" y="0"/>
                    <a:pt x="25" y="0"/>
                  </a:cubicBezTo>
                  <a:close/>
                </a:path>
              </a:pathLst>
            </a:custGeom>
            <a:solidFill>
              <a:srgbClr val="C277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107;p36">
              <a:extLst>
                <a:ext uri="{FF2B5EF4-FFF2-40B4-BE49-F238E27FC236}">
                  <a16:creationId xmlns:a16="http://schemas.microsoft.com/office/drawing/2014/main" id="{9403601E-967C-4BF0-BCD6-3D5EF24C5554}"/>
                </a:ext>
              </a:extLst>
            </p:cNvPr>
            <p:cNvSpPr/>
            <p:nvPr/>
          </p:nvSpPr>
          <p:spPr>
            <a:xfrm>
              <a:off x="4150313" y="3665829"/>
              <a:ext cx="156857" cy="60502"/>
            </a:xfrm>
            <a:custGeom>
              <a:avLst/>
              <a:gdLst/>
              <a:ahLst/>
              <a:cxnLst/>
              <a:rect l="l" t="t" r="r" b="b"/>
              <a:pathLst>
                <a:path w="840" h="324" extrusionOk="0">
                  <a:moveTo>
                    <a:pt x="1" y="1"/>
                  </a:moveTo>
                  <a:lnTo>
                    <a:pt x="26" y="67"/>
                  </a:lnTo>
                  <a:cubicBezTo>
                    <a:pt x="41" y="107"/>
                    <a:pt x="70" y="136"/>
                    <a:pt x="111" y="147"/>
                  </a:cubicBezTo>
                  <a:lnTo>
                    <a:pt x="440" y="239"/>
                  </a:lnTo>
                  <a:lnTo>
                    <a:pt x="642" y="294"/>
                  </a:lnTo>
                  <a:lnTo>
                    <a:pt x="723" y="319"/>
                  </a:lnTo>
                  <a:cubicBezTo>
                    <a:pt x="733" y="322"/>
                    <a:pt x="744" y="324"/>
                    <a:pt x="755" y="324"/>
                  </a:cubicBezTo>
                  <a:cubicBezTo>
                    <a:pt x="785" y="324"/>
                    <a:pt x="816" y="313"/>
                    <a:pt x="840" y="294"/>
                  </a:cubicBezTo>
                  <a:lnTo>
                    <a:pt x="415" y="184"/>
                  </a:lnTo>
                  <a:cubicBezTo>
                    <a:pt x="352" y="158"/>
                    <a:pt x="286" y="140"/>
                    <a:pt x="220" y="125"/>
                  </a:cubicBezTo>
                  <a:cubicBezTo>
                    <a:pt x="209" y="125"/>
                    <a:pt x="202" y="121"/>
                    <a:pt x="195" y="121"/>
                  </a:cubicBezTo>
                  <a:cubicBezTo>
                    <a:pt x="121" y="99"/>
                    <a:pt x="56" y="59"/>
                    <a:pt x="8" y="4"/>
                  </a:cubicBezTo>
                  <a:cubicBezTo>
                    <a:pt x="4" y="1"/>
                    <a:pt x="4" y="1"/>
                    <a:pt x="1" y="1"/>
                  </a:cubicBezTo>
                  <a:close/>
                </a:path>
              </a:pathLst>
            </a:custGeom>
            <a:solidFill>
              <a:srgbClr val="FDC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108;p36">
              <a:extLst>
                <a:ext uri="{FF2B5EF4-FFF2-40B4-BE49-F238E27FC236}">
                  <a16:creationId xmlns:a16="http://schemas.microsoft.com/office/drawing/2014/main" id="{07EDBA94-6AB1-45A5-98BD-A734D52A42D0}"/>
                </a:ext>
              </a:extLst>
            </p:cNvPr>
            <p:cNvSpPr/>
            <p:nvPr/>
          </p:nvSpPr>
          <p:spPr>
            <a:xfrm>
              <a:off x="1992788" y="4112871"/>
              <a:ext cx="340978" cy="108306"/>
            </a:xfrm>
            <a:custGeom>
              <a:avLst/>
              <a:gdLst/>
              <a:ahLst/>
              <a:cxnLst/>
              <a:rect l="l" t="t" r="r" b="b"/>
              <a:pathLst>
                <a:path w="1826" h="580" extrusionOk="0">
                  <a:moveTo>
                    <a:pt x="741" y="0"/>
                  </a:moveTo>
                  <a:cubicBezTo>
                    <a:pt x="686" y="0"/>
                    <a:pt x="638" y="26"/>
                    <a:pt x="602" y="59"/>
                  </a:cubicBezTo>
                  <a:cubicBezTo>
                    <a:pt x="594" y="59"/>
                    <a:pt x="583" y="55"/>
                    <a:pt x="576" y="55"/>
                  </a:cubicBezTo>
                  <a:cubicBezTo>
                    <a:pt x="550" y="23"/>
                    <a:pt x="517" y="2"/>
                    <a:pt x="474" y="2"/>
                  </a:cubicBezTo>
                  <a:cubicBezTo>
                    <a:pt x="468" y="2"/>
                    <a:pt x="462" y="3"/>
                    <a:pt x="455" y="4"/>
                  </a:cubicBezTo>
                  <a:cubicBezTo>
                    <a:pt x="415" y="4"/>
                    <a:pt x="382" y="29"/>
                    <a:pt x="360" y="62"/>
                  </a:cubicBezTo>
                  <a:cubicBezTo>
                    <a:pt x="330" y="106"/>
                    <a:pt x="330" y="147"/>
                    <a:pt x="345" y="180"/>
                  </a:cubicBezTo>
                  <a:cubicBezTo>
                    <a:pt x="290" y="187"/>
                    <a:pt x="246" y="227"/>
                    <a:pt x="231" y="282"/>
                  </a:cubicBezTo>
                  <a:cubicBezTo>
                    <a:pt x="211" y="274"/>
                    <a:pt x="189" y="269"/>
                    <a:pt x="166" y="269"/>
                  </a:cubicBezTo>
                  <a:cubicBezTo>
                    <a:pt x="148" y="269"/>
                    <a:pt x="130" y="272"/>
                    <a:pt x="110" y="279"/>
                  </a:cubicBezTo>
                  <a:cubicBezTo>
                    <a:pt x="55" y="297"/>
                    <a:pt x="15" y="345"/>
                    <a:pt x="8" y="400"/>
                  </a:cubicBezTo>
                  <a:cubicBezTo>
                    <a:pt x="8" y="407"/>
                    <a:pt x="4" y="411"/>
                    <a:pt x="4" y="418"/>
                  </a:cubicBezTo>
                  <a:cubicBezTo>
                    <a:pt x="0" y="506"/>
                    <a:pt x="74" y="579"/>
                    <a:pt x="162" y="579"/>
                  </a:cubicBezTo>
                  <a:lnTo>
                    <a:pt x="1826" y="579"/>
                  </a:lnTo>
                  <a:cubicBezTo>
                    <a:pt x="1826" y="579"/>
                    <a:pt x="1408" y="539"/>
                    <a:pt x="1353" y="447"/>
                  </a:cubicBezTo>
                  <a:cubicBezTo>
                    <a:pt x="1353" y="444"/>
                    <a:pt x="1353" y="440"/>
                    <a:pt x="1353" y="440"/>
                  </a:cubicBezTo>
                  <a:cubicBezTo>
                    <a:pt x="1346" y="385"/>
                    <a:pt x="1313" y="337"/>
                    <a:pt x="1265" y="312"/>
                  </a:cubicBezTo>
                  <a:cubicBezTo>
                    <a:pt x="1240" y="301"/>
                    <a:pt x="1216" y="296"/>
                    <a:pt x="1193" y="296"/>
                  </a:cubicBezTo>
                  <a:cubicBezTo>
                    <a:pt x="1178" y="296"/>
                    <a:pt x="1164" y="298"/>
                    <a:pt x="1151" y="301"/>
                  </a:cubicBezTo>
                  <a:cubicBezTo>
                    <a:pt x="1126" y="227"/>
                    <a:pt x="1056" y="176"/>
                    <a:pt x="976" y="176"/>
                  </a:cubicBezTo>
                  <a:cubicBezTo>
                    <a:pt x="961" y="176"/>
                    <a:pt x="946" y="176"/>
                    <a:pt x="935" y="180"/>
                  </a:cubicBezTo>
                  <a:cubicBezTo>
                    <a:pt x="928" y="81"/>
                    <a:pt x="844" y="0"/>
                    <a:pt x="7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109;p36">
              <a:extLst>
                <a:ext uri="{FF2B5EF4-FFF2-40B4-BE49-F238E27FC236}">
                  <a16:creationId xmlns:a16="http://schemas.microsoft.com/office/drawing/2014/main" id="{E1245BB6-AA60-43E8-B252-6E152E47E371}"/>
                </a:ext>
              </a:extLst>
            </p:cNvPr>
            <p:cNvSpPr/>
            <p:nvPr/>
          </p:nvSpPr>
          <p:spPr>
            <a:xfrm>
              <a:off x="2558219" y="3523538"/>
              <a:ext cx="43883" cy="82163"/>
            </a:xfrm>
            <a:custGeom>
              <a:avLst/>
              <a:gdLst/>
              <a:ahLst/>
              <a:cxnLst/>
              <a:rect l="l" t="t" r="r" b="b"/>
              <a:pathLst>
                <a:path w="235" h="440" extrusionOk="0">
                  <a:moveTo>
                    <a:pt x="26" y="0"/>
                  </a:moveTo>
                  <a:lnTo>
                    <a:pt x="0" y="440"/>
                  </a:lnTo>
                  <a:lnTo>
                    <a:pt x="235" y="440"/>
                  </a:lnTo>
                  <a:lnTo>
                    <a:pt x="217" y="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110;p36">
              <a:extLst>
                <a:ext uri="{FF2B5EF4-FFF2-40B4-BE49-F238E27FC236}">
                  <a16:creationId xmlns:a16="http://schemas.microsoft.com/office/drawing/2014/main" id="{7E810EDE-8010-4D1C-9892-A5972B76CFE0}"/>
                </a:ext>
              </a:extLst>
            </p:cNvPr>
            <p:cNvSpPr/>
            <p:nvPr/>
          </p:nvSpPr>
          <p:spPr>
            <a:xfrm>
              <a:off x="2361775" y="3350249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5" y="1"/>
                  </a:moveTo>
                  <a:cubicBezTo>
                    <a:pt x="100" y="1"/>
                    <a:pt x="4" y="124"/>
                    <a:pt x="0" y="272"/>
                  </a:cubicBezTo>
                  <a:cubicBezTo>
                    <a:pt x="0" y="426"/>
                    <a:pt x="92" y="554"/>
                    <a:pt x="209" y="554"/>
                  </a:cubicBezTo>
                  <a:cubicBezTo>
                    <a:pt x="211" y="554"/>
                    <a:pt x="213" y="554"/>
                    <a:pt x="214" y="554"/>
                  </a:cubicBezTo>
                  <a:cubicBezTo>
                    <a:pt x="329" y="554"/>
                    <a:pt x="426" y="431"/>
                    <a:pt x="429" y="283"/>
                  </a:cubicBezTo>
                  <a:cubicBezTo>
                    <a:pt x="433" y="129"/>
                    <a:pt x="337" y="1"/>
                    <a:pt x="220" y="1"/>
                  </a:cubicBezTo>
                  <a:cubicBezTo>
                    <a:pt x="219" y="1"/>
                    <a:pt x="217" y="1"/>
                    <a:pt x="215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111;p36">
              <a:extLst>
                <a:ext uri="{FF2B5EF4-FFF2-40B4-BE49-F238E27FC236}">
                  <a16:creationId xmlns:a16="http://schemas.microsoft.com/office/drawing/2014/main" id="{20FFD44F-153F-490B-9859-060F59E7B291}"/>
                </a:ext>
              </a:extLst>
            </p:cNvPr>
            <p:cNvSpPr/>
            <p:nvPr/>
          </p:nvSpPr>
          <p:spPr>
            <a:xfrm>
              <a:off x="2723852" y="3357718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9" y="1"/>
                  </a:moveTo>
                  <a:cubicBezTo>
                    <a:pt x="104" y="1"/>
                    <a:pt x="8" y="121"/>
                    <a:pt x="4" y="272"/>
                  </a:cubicBezTo>
                  <a:cubicBezTo>
                    <a:pt x="0" y="426"/>
                    <a:pt x="96" y="551"/>
                    <a:pt x="213" y="555"/>
                  </a:cubicBezTo>
                  <a:cubicBezTo>
                    <a:pt x="215" y="555"/>
                    <a:pt x="216" y="555"/>
                    <a:pt x="218" y="555"/>
                  </a:cubicBezTo>
                  <a:cubicBezTo>
                    <a:pt x="333" y="555"/>
                    <a:pt x="429" y="431"/>
                    <a:pt x="433" y="280"/>
                  </a:cubicBezTo>
                  <a:cubicBezTo>
                    <a:pt x="433" y="129"/>
                    <a:pt x="341" y="1"/>
                    <a:pt x="224" y="1"/>
                  </a:cubicBezTo>
                  <a:cubicBezTo>
                    <a:pt x="222" y="1"/>
                    <a:pt x="221" y="1"/>
                    <a:pt x="219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112;p36">
              <a:extLst>
                <a:ext uri="{FF2B5EF4-FFF2-40B4-BE49-F238E27FC236}">
                  <a16:creationId xmlns:a16="http://schemas.microsoft.com/office/drawing/2014/main" id="{0FB3D510-B252-4D72-8B30-0D05ECD52D76}"/>
                </a:ext>
              </a:extLst>
            </p:cNvPr>
            <p:cNvSpPr/>
            <p:nvPr/>
          </p:nvSpPr>
          <p:spPr>
            <a:xfrm>
              <a:off x="2400055" y="3177707"/>
              <a:ext cx="365627" cy="386355"/>
            </a:xfrm>
            <a:custGeom>
              <a:avLst/>
              <a:gdLst/>
              <a:ahLst/>
              <a:cxnLst/>
              <a:rect l="l" t="t" r="r" b="b"/>
              <a:pathLst>
                <a:path w="1958" h="2069" extrusionOk="0">
                  <a:moveTo>
                    <a:pt x="1005" y="1"/>
                  </a:moveTo>
                  <a:cubicBezTo>
                    <a:pt x="906" y="1"/>
                    <a:pt x="807" y="16"/>
                    <a:pt x="715" y="41"/>
                  </a:cubicBezTo>
                  <a:cubicBezTo>
                    <a:pt x="704" y="45"/>
                    <a:pt x="697" y="45"/>
                    <a:pt x="686" y="49"/>
                  </a:cubicBezTo>
                  <a:cubicBezTo>
                    <a:pt x="679" y="52"/>
                    <a:pt x="675" y="52"/>
                    <a:pt x="668" y="56"/>
                  </a:cubicBezTo>
                  <a:cubicBezTo>
                    <a:pt x="668" y="56"/>
                    <a:pt x="664" y="56"/>
                    <a:pt x="660" y="60"/>
                  </a:cubicBezTo>
                  <a:cubicBezTo>
                    <a:pt x="657" y="60"/>
                    <a:pt x="653" y="60"/>
                    <a:pt x="649" y="63"/>
                  </a:cubicBezTo>
                  <a:cubicBezTo>
                    <a:pt x="642" y="63"/>
                    <a:pt x="635" y="67"/>
                    <a:pt x="631" y="71"/>
                  </a:cubicBezTo>
                  <a:cubicBezTo>
                    <a:pt x="616" y="74"/>
                    <a:pt x="605" y="82"/>
                    <a:pt x="591" y="85"/>
                  </a:cubicBezTo>
                  <a:cubicBezTo>
                    <a:pt x="580" y="89"/>
                    <a:pt x="572" y="96"/>
                    <a:pt x="561" y="100"/>
                  </a:cubicBezTo>
                  <a:cubicBezTo>
                    <a:pt x="554" y="104"/>
                    <a:pt x="550" y="107"/>
                    <a:pt x="543" y="111"/>
                  </a:cubicBezTo>
                  <a:cubicBezTo>
                    <a:pt x="536" y="111"/>
                    <a:pt x="532" y="115"/>
                    <a:pt x="528" y="118"/>
                  </a:cubicBezTo>
                  <a:cubicBezTo>
                    <a:pt x="473" y="148"/>
                    <a:pt x="426" y="177"/>
                    <a:pt x="378" y="217"/>
                  </a:cubicBezTo>
                  <a:cubicBezTo>
                    <a:pt x="371" y="221"/>
                    <a:pt x="367" y="228"/>
                    <a:pt x="360" y="232"/>
                  </a:cubicBezTo>
                  <a:cubicBezTo>
                    <a:pt x="349" y="239"/>
                    <a:pt x="338" y="250"/>
                    <a:pt x="330" y="258"/>
                  </a:cubicBezTo>
                  <a:cubicBezTo>
                    <a:pt x="327" y="261"/>
                    <a:pt x="319" y="265"/>
                    <a:pt x="316" y="272"/>
                  </a:cubicBezTo>
                  <a:cubicBezTo>
                    <a:pt x="312" y="276"/>
                    <a:pt x="305" y="280"/>
                    <a:pt x="301" y="283"/>
                  </a:cubicBezTo>
                  <a:cubicBezTo>
                    <a:pt x="264" y="320"/>
                    <a:pt x="231" y="360"/>
                    <a:pt x="198" y="404"/>
                  </a:cubicBezTo>
                  <a:lnTo>
                    <a:pt x="184" y="426"/>
                  </a:lnTo>
                  <a:cubicBezTo>
                    <a:pt x="180" y="433"/>
                    <a:pt x="176" y="441"/>
                    <a:pt x="169" y="448"/>
                  </a:cubicBezTo>
                  <a:cubicBezTo>
                    <a:pt x="165" y="455"/>
                    <a:pt x="162" y="463"/>
                    <a:pt x="158" y="470"/>
                  </a:cubicBezTo>
                  <a:cubicBezTo>
                    <a:pt x="151" y="481"/>
                    <a:pt x="143" y="492"/>
                    <a:pt x="136" y="503"/>
                  </a:cubicBezTo>
                  <a:cubicBezTo>
                    <a:pt x="129" y="514"/>
                    <a:pt x="125" y="525"/>
                    <a:pt x="118" y="536"/>
                  </a:cubicBezTo>
                  <a:cubicBezTo>
                    <a:pt x="114" y="547"/>
                    <a:pt x="110" y="554"/>
                    <a:pt x="103" y="565"/>
                  </a:cubicBezTo>
                  <a:cubicBezTo>
                    <a:pt x="103" y="573"/>
                    <a:pt x="100" y="576"/>
                    <a:pt x="96" y="584"/>
                  </a:cubicBezTo>
                  <a:cubicBezTo>
                    <a:pt x="92" y="591"/>
                    <a:pt x="92" y="598"/>
                    <a:pt x="89" y="606"/>
                  </a:cubicBezTo>
                  <a:cubicBezTo>
                    <a:pt x="85" y="609"/>
                    <a:pt x="85" y="613"/>
                    <a:pt x="85" y="617"/>
                  </a:cubicBezTo>
                  <a:cubicBezTo>
                    <a:pt x="81" y="620"/>
                    <a:pt x="81" y="624"/>
                    <a:pt x="78" y="628"/>
                  </a:cubicBezTo>
                  <a:cubicBezTo>
                    <a:pt x="78" y="631"/>
                    <a:pt x="74" y="635"/>
                    <a:pt x="74" y="639"/>
                  </a:cubicBezTo>
                  <a:cubicBezTo>
                    <a:pt x="70" y="646"/>
                    <a:pt x="70" y="653"/>
                    <a:pt x="67" y="661"/>
                  </a:cubicBezTo>
                  <a:cubicBezTo>
                    <a:pt x="63" y="668"/>
                    <a:pt x="63" y="675"/>
                    <a:pt x="59" y="683"/>
                  </a:cubicBezTo>
                  <a:cubicBezTo>
                    <a:pt x="59" y="686"/>
                    <a:pt x="56" y="694"/>
                    <a:pt x="56" y="697"/>
                  </a:cubicBezTo>
                  <a:cubicBezTo>
                    <a:pt x="52" y="701"/>
                    <a:pt x="52" y="708"/>
                    <a:pt x="52" y="712"/>
                  </a:cubicBezTo>
                  <a:cubicBezTo>
                    <a:pt x="48" y="716"/>
                    <a:pt x="48" y="719"/>
                    <a:pt x="48" y="719"/>
                  </a:cubicBezTo>
                  <a:cubicBezTo>
                    <a:pt x="48" y="727"/>
                    <a:pt x="45" y="730"/>
                    <a:pt x="45" y="738"/>
                  </a:cubicBezTo>
                  <a:cubicBezTo>
                    <a:pt x="41" y="745"/>
                    <a:pt x="41" y="752"/>
                    <a:pt x="37" y="763"/>
                  </a:cubicBezTo>
                  <a:cubicBezTo>
                    <a:pt x="37" y="771"/>
                    <a:pt x="34" y="778"/>
                    <a:pt x="34" y="785"/>
                  </a:cubicBezTo>
                  <a:cubicBezTo>
                    <a:pt x="34" y="789"/>
                    <a:pt x="30" y="793"/>
                    <a:pt x="30" y="796"/>
                  </a:cubicBezTo>
                  <a:cubicBezTo>
                    <a:pt x="30" y="804"/>
                    <a:pt x="30" y="807"/>
                    <a:pt x="26" y="815"/>
                  </a:cubicBezTo>
                  <a:cubicBezTo>
                    <a:pt x="26" y="815"/>
                    <a:pt x="26" y="818"/>
                    <a:pt x="26" y="818"/>
                  </a:cubicBezTo>
                  <a:cubicBezTo>
                    <a:pt x="26" y="826"/>
                    <a:pt x="26" y="833"/>
                    <a:pt x="23" y="840"/>
                  </a:cubicBezTo>
                  <a:cubicBezTo>
                    <a:pt x="23" y="840"/>
                    <a:pt x="23" y="844"/>
                    <a:pt x="23" y="848"/>
                  </a:cubicBezTo>
                  <a:cubicBezTo>
                    <a:pt x="23" y="851"/>
                    <a:pt x="23" y="855"/>
                    <a:pt x="23" y="862"/>
                  </a:cubicBezTo>
                  <a:cubicBezTo>
                    <a:pt x="23" y="866"/>
                    <a:pt x="19" y="873"/>
                    <a:pt x="19" y="877"/>
                  </a:cubicBezTo>
                  <a:cubicBezTo>
                    <a:pt x="19" y="881"/>
                    <a:pt x="19" y="881"/>
                    <a:pt x="19" y="884"/>
                  </a:cubicBezTo>
                  <a:cubicBezTo>
                    <a:pt x="19" y="892"/>
                    <a:pt x="19" y="895"/>
                    <a:pt x="19" y="903"/>
                  </a:cubicBezTo>
                  <a:cubicBezTo>
                    <a:pt x="15" y="910"/>
                    <a:pt x="15" y="917"/>
                    <a:pt x="15" y="925"/>
                  </a:cubicBezTo>
                  <a:cubicBezTo>
                    <a:pt x="15" y="936"/>
                    <a:pt x="15" y="943"/>
                    <a:pt x="15" y="954"/>
                  </a:cubicBezTo>
                  <a:lnTo>
                    <a:pt x="12" y="1170"/>
                  </a:lnTo>
                  <a:cubicBezTo>
                    <a:pt x="1" y="1654"/>
                    <a:pt x="385" y="2054"/>
                    <a:pt x="869" y="2065"/>
                  </a:cubicBezTo>
                  <a:lnTo>
                    <a:pt x="1060" y="2068"/>
                  </a:lnTo>
                  <a:cubicBezTo>
                    <a:pt x="1067" y="2069"/>
                    <a:pt x="1073" y="2069"/>
                    <a:pt x="1080" y="2069"/>
                  </a:cubicBezTo>
                  <a:cubicBezTo>
                    <a:pt x="1555" y="2069"/>
                    <a:pt x="1943" y="1688"/>
                    <a:pt x="1951" y="1211"/>
                  </a:cubicBezTo>
                  <a:lnTo>
                    <a:pt x="1958" y="994"/>
                  </a:lnTo>
                  <a:cubicBezTo>
                    <a:pt x="1958" y="892"/>
                    <a:pt x="1947" y="796"/>
                    <a:pt x="1918" y="705"/>
                  </a:cubicBezTo>
                  <a:cubicBezTo>
                    <a:pt x="1918" y="697"/>
                    <a:pt x="1914" y="690"/>
                    <a:pt x="1910" y="679"/>
                  </a:cubicBezTo>
                  <a:cubicBezTo>
                    <a:pt x="1866" y="536"/>
                    <a:pt x="1789" y="408"/>
                    <a:pt x="1687" y="302"/>
                  </a:cubicBezTo>
                  <a:cubicBezTo>
                    <a:pt x="1679" y="294"/>
                    <a:pt x="1672" y="287"/>
                    <a:pt x="1668" y="283"/>
                  </a:cubicBezTo>
                  <a:cubicBezTo>
                    <a:pt x="1661" y="276"/>
                    <a:pt x="1654" y="269"/>
                    <a:pt x="1646" y="261"/>
                  </a:cubicBezTo>
                  <a:cubicBezTo>
                    <a:pt x="1646" y="261"/>
                    <a:pt x="1643" y="261"/>
                    <a:pt x="1643" y="258"/>
                  </a:cubicBezTo>
                  <a:cubicBezTo>
                    <a:pt x="1474" y="104"/>
                    <a:pt x="1251" y="8"/>
                    <a:pt x="1005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113;p36">
              <a:extLst>
                <a:ext uri="{FF2B5EF4-FFF2-40B4-BE49-F238E27FC236}">
                  <a16:creationId xmlns:a16="http://schemas.microsoft.com/office/drawing/2014/main" id="{DF10F9DB-5DB7-4341-80B1-523E51E5EF98}"/>
                </a:ext>
              </a:extLst>
            </p:cNvPr>
            <p:cNvSpPr/>
            <p:nvPr/>
          </p:nvSpPr>
          <p:spPr>
            <a:xfrm>
              <a:off x="2402109" y="3177707"/>
              <a:ext cx="363573" cy="217173"/>
            </a:xfrm>
            <a:custGeom>
              <a:avLst/>
              <a:gdLst/>
              <a:ahLst/>
              <a:cxnLst/>
              <a:rect l="l" t="t" r="r" b="b"/>
              <a:pathLst>
                <a:path w="1947" h="1163" extrusionOk="0">
                  <a:moveTo>
                    <a:pt x="994" y="1"/>
                  </a:moveTo>
                  <a:cubicBezTo>
                    <a:pt x="895" y="1"/>
                    <a:pt x="796" y="16"/>
                    <a:pt x="704" y="41"/>
                  </a:cubicBezTo>
                  <a:cubicBezTo>
                    <a:pt x="693" y="45"/>
                    <a:pt x="686" y="49"/>
                    <a:pt x="675" y="49"/>
                  </a:cubicBezTo>
                  <a:cubicBezTo>
                    <a:pt x="668" y="52"/>
                    <a:pt x="664" y="52"/>
                    <a:pt x="657" y="56"/>
                  </a:cubicBezTo>
                  <a:cubicBezTo>
                    <a:pt x="657" y="56"/>
                    <a:pt x="653" y="56"/>
                    <a:pt x="649" y="60"/>
                  </a:cubicBezTo>
                  <a:cubicBezTo>
                    <a:pt x="646" y="60"/>
                    <a:pt x="642" y="60"/>
                    <a:pt x="638" y="63"/>
                  </a:cubicBezTo>
                  <a:cubicBezTo>
                    <a:pt x="631" y="67"/>
                    <a:pt x="624" y="67"/>
                    <a:pt x="620" y="71"/>
                  </a:cubicBezTo>
                  <a:cubicBezTo>
                    <a:pt x="605" y="74"/>
                    <a:pt x="594" y="82"/>
                    <a:pt x="580" y="85"/>
                  </a:cubicBezTo>
                  <a:cubicBezTo>
                    <a:pt x="569" y="89"/>
                    <a:pt x="561" y="96"/>
                    <a:pt x="550" y="100"/>
                  </a:cubicBezTo>
                  <a:cubicBezTo>
                    <a:pt x="543" y="104"/>
                    <a:pt x="539" y="107"/>
                    <a:pt x="532" y="111"/>
                  </a:cubicBezTo>
                  <a:cubicBezTo>
                    <a:pt x="525" y="111"/>
                    <a:pt x="521" y="115"/>
                    <a:pt x="517" y="118"/>
                  </a:cubicBezTo>
                  <a:cubicBezTo>
                    <a:pt x="462" y="148"/>
                    <a:pt x="415" y="177"/>
                    <a:pt x="367" y="217"/>
                  </a:cubicBezTo>
                  <a:cubicBezTo>
                    <a:pt x="360" y="221"/>
                    <a:pt x="356" y="228"/>
                    <a:pt x="349" y="232"/>
                  </a:cubicBezTo>
                  <a:cubicBezTo>
                    <a:pt x="341" y="239"/>
                    <a:pt x="330" y="247"/>
                    <a:pt x="323" y="254"/>
                  </a:cubicBezTo>
                  <a:cubicBezTo>
                    <a:pt x="323" y="254"/>
                    <a:pt x="319" y="258"/>
                    <a:pt x="319" y="258"/>
                  </a:cubicBezTo>
                  <a:cubicBezTo>
                    <a:pt x="316" y="261"/>
                    <a:pt x="308" y="269"/>
                    <a:pt x="305" y="272"/>
                  </a:cubicBezTo>
                  <a:cubicBezTo>
                    <a:pt x="301" y="276"/>
                    <a:pt x="294" y="280"/>
                    <a:pt x="290" y="283"/>
                  </a:cubicBezTo>
                  <a:cubicBezTo>
                    <a:pt x="253" y="320"/>
                    <a:pt x="220" y="360"/>
                    <a:pt x="187" y="404"/>
                  </a:cubicBezTo>
                  <a:lnTo>
                    <a:pt x="173" y="426"/>
                  </a:lnTo>
                  <a:cubicBezTo>
                    <a:pt x="169" y="433"/>
                    <a:pt x="165" y="441"/>
                    <a:pt x="158" y="448"/>
                  </a:cubicBezTo>
                  <a:cubicBezTo>
                    <a:pt x="154" y="455"/>
                    <a:pt x="151" y="463"/>
                    <a:pt x="147" y="470"/>
                  </a:cubicBezTo>
                  <a:cubicBezTo>
                    <a:pt x="140" y="481"/>
                    <a:pt x="132" y="492"/>
                    <a:pt x="125" y="503"/>
                  </a:cubicBezTo>
                  <a:cubicBezTo>
                    <a:pt x="118" y="514"/>
                    <a:pt x="114" y="525"/>
                    <a:pt x="107" y="536"/>
                  </a:cubicBezTo>
                  <a:cubicBezTo>
                    <a:pt x="103" y="547"/>
                    <a:pt x="99" y="554"/>
                    <a:pt x="92" y="565"/>
                  </a:cubicBezTo>
                  <a:cubicBezTo>
                    <a:pt x="92" y="573"/>
                    <a:pt x="89" y="576"/>
                    <a:pt x="85" y="584"/>
                  </a:cubicBezTo>
                  <a:cubicBezTo>
                    <a:pt x="81" y="591"/>
                    <a:pt x="81" y="598"/>
                    <a:pt x="78" y="606"/>
                  </a:cubicBezTo>
                  <a:cubicBezTo>
                    <a:pt x="74" y="609"/>
                    <a:pt x="74" y="613"/>
                    <a:pt x="74" y="617"/>
                  </a:cubicBezTo>
                  <a:cubicBezTo>
                    <a:pt x="70" y="620"/>
                    <a:pt x="70" y="624"/>
                    <a:pt x="67" y="628"/>
                  </a:cubicBezTo>
                  <a:cubicBezTo>
                    <a:pt x="67" y="631"/>
                    <a:pt x="63" y="635"/>
                    <a:pt x="63" y="639"/>
                  </a:cubicBezTo>
                  <a:cubicBezTo>
                    <a:pt x="59" y="646"/>
                    <a:pt x="59" y="653"/>
                    <a:pt x="56" y="661"/>
                  </a:cubicBezTo>
                  <a:cubicBezTo>
                    <a:pt x="52" y="668"/>
                    <a:pt x="52" y="675"/>
                    <a:pt x="48" y="683"/>
                  </a:cubicBezTo>
                  <a:cubicBezTo>
                    <a:pt x="48" y="686"/>
                    <a:pt x="45" y="694"/>
                    <a:pt x="45" y="697"/>
                  </a:cubicBezTo>
                  <a:cubicBezTo>
                    <a:pt x="41" y="701"/>
                    <a:pt x="41" y="708"/>
                    <a:pt x="41" y="712"/>
                  </a:cubicBezTo>
                  <a:cubicBezTo>
                    <a:pt x="37" y="716"/>
                    <a:pt x="37" y="719"/>
                    <a:pt x="37" y="719"/>
                  </a:cubicBezTo>
                  <a:cubicBezTo>
                    <a:pt x="37" y="727"/>
                    <a:pt x="34" y="730"/>
                    <a:pt x="34" y="738"/>
                  </a:cubicBezTo>
                  <a:cubicBezTo>
                    <a:pt x="30" y="745"/>
                    <a:pt x="30" y="752"/>
                    <a:pt x="26" y="763"/>
                  </a:cubicBezTo>
                  <a:cubicBezTo>
                    <a:pt x="26" y="771"/>
                    <a:pt x="23" y="778"/>
                    <a:pt x="23" y="785"/>
                  </a:cubicBezTo>
                  <a:cubicBezTo>
                    <a:pt x="23" y="789"/>
                    <a:pt x="19" y="793"/>
                    <a:pt x="19" y="796"/>
                  </a:cubicBezTo>
                  <a:cubicBezTo>
                    <a:pt x="19" y="804"/>
                    <a:pt x="19" y="807"/>
                    <a:pt x="15" y="815"/>
                  </a:cubicBezTo>
                  <a:cubicBezTo>
                    <a:pt x="15" y="815"/>
                    <a:pt x="15" y="818"/>
                    <a:pt x="15" y="818"/>
                  </a:cubicBezTo>
                  <a:cubicBezTo>
                    <a:pt x="15" y="826"/>
                    <a:pt x="15" y="833"/>
                    <a:pt x="12" y="840"/>
                  </a:cubicBezTo>
                  <a:cubicBezTo>
                    <a:pt x="12" y="840"/>
                    <a:pt x="12" y="844"/>
                    <a:pt x="12" y="848"/>
                  </a:cubicBezTo>
                  <a:cubicBezTo>
                    <a:pt x="12" y="851"/>
                    <a:pt x="12" y="855"/>
                    <a:pt x="12" y="862"/>
                  </a:cubicBezTo>
                  <a:cubicBezTo>
                    <a:pt x="12" y="866"/>
                    <a:pt x="8" y="873"/>
                    <a:pt x="8" y="877"/>
                  </a:cubicBezTo>
                  <a:cubicBezTo>
                    <a:pt x="8" y="881"/>
                    <a:pt x="8" y="881"/>
                    <a:pt x="8" y="884"/>
                  </a:cubicBezTo>
                  <a:cubicBezTo>
                    <a:pt x="8" y="892"/>
                    <a:pt x="8" y="895"/>
                    <a:pt x="8" y="903"/>
                  </a:cubicBezTo>
                  <a:cubicBezTo>
                    <a:pt x="4" y="910"/>
                    <a:pt x="4" y="917"/>
                    <a:pt x="4" y="925"/>
                  </a:cubicBezTo>
                  <a:cubicBezTo>
                    <a:pt x="4" y="936"/>
                    <a:pt x="4" y="943"/>
                    <a:pt x="4" y="954"/>
                  </a:cubicBezTo>
                  <a:lnTo>
                    <a:pt x="1" y="1123"/>
                  </a:lnTo>
                  <a:cubicBezTo>
                    <a:pt x="48" y="1123"/>
                    <a:pt x="92" y="1086"/>
                    <a:pt x="92" y="1035"/>
                  </a:cubicBezTo>
                  <a:lnTo>
                    <a:pt x="92" y="1013"/>
                  </a:lnTo>
                  <a:cubicBezTo>
                    <a:pt x="96" y="778"/>
                    <a:pt x="198" y="569"/>
                    <a:pt x="363" y="419"/>
                  </a:cubicBezTo>
                  <a:cubicBezTo>
                    <a:pt x="378" y="408"/>
                    <a:pt x="393" y="393"/>
                    <a:pt x="407" y="382"/>
                  </a:cubicBezTo>
                  <a:cubicBezTo>
                    <a:pt x="433" y="360"/>
                    <a:pt x="464" y="349"/>
                    <a:pt x="496" y="349"/>
                  </a:cubicBezTo>
                  <a:cubicBezTo>
                    <a:pt x="527" y="349"/>
                    <a:pt x="560" y="360"/>
                    <a:pt x="587" y="382"/>
                  </a:cubicBezTo>
                  <a:cubicBezTo>
                    <a:pt x="671" y="444"/>
                    <a:pt x="818" y="488"/>
                    <a:pt x="983" y="492"/>
                  </a:cubicBezTo>
                  <a:cubicBezTo>
                    <a:pt x="991" y="492"/>
                    <a:pt x="998" y="492"/>
                    <a:pt x="1006" y="492"/>
                  </a:cubicBezTo>
                  <a:cubicBezTo>
                    <a:pt x="1165" y="492"/>
                    <a:pt x="1302" y="456"/>
                    <a:pt x="1386" y="397"/>
                  </a:cubicBezTo>
                  <a:cubicBezTo>
                    <a:pt x="1411" y="379"/>
                    <a:pt x="1440" y="370"/>
                    <a:pt x="1469" y="370"/>
                  </a:cubicBezTo>
                  <a:cubicBezTo>
                    <a:pt x="1505" y="370"/>
                    <a:pt x="1541" y="383"/>
                    <a:pt x="1569" y="408"/>
                  </a:cubicBezTo>
                  <a:cubicBezTo>
                    <a:pt x="1749" y="565"/>
                    <a:pt x="1863" y="796"/>
                    <a:pt x="1855" y="1046"/>
                  </a:cubicBezTo>
                  <a:lnTo>
                    <a:pt x="1855" y="1071"/>
                  </a:lnTo>
                  <a:cubicBezTo>
                    <a:pt x="1855" y="1119"/>
                    <a:pt x="1892" y="1163"/>
                    <a:pt x="1943" y="1163"/>
                  </a:cubicBezTo>
                  <a:lnTo>
                    <a:pt x="1947" y="994"/>
                  </a:lnTo>
                  <a:cubicBezTo>
                    <a:pt x="1947" y="892"/>
                    <a:pt x="1936" y="796"/>
                    <a:pt x="1907" y="705"/>
                  </a:cubicBezTo>
                  <a:cubicBezTo>
                    <a:pt x="1907" y="697"/>
                    <a:pt x="1903" y="690"/>
                    <a:pt x="1899" y="679"/>
                  </a:cubicBezTo>
                  <a:cubicBezTo>
                    <a:pt x="1855" y="536"/>
                    <a:pt x="1778" y="408"/>
                    <a:pt x="1676" y="302"/>
                  </a:cubicBezTo>
                  <a:cubicBezTo>
                    <a:pt x="1668" y="294"/>
                    <a:pt x="1661" y="287"/>
                    <a:pt x="1657" y="283"/>
                  </a:cubicBezTo>
                  <a:cubicBezTo>
                    <a:pt x="1650" y="276"/>
                    <a:pt x="1643" y="269"/>
                    <a:pt x="1635" y="261"/>
                  </a:cubicBezTo>
                  <a:cubicBezTo>
                    <a:pt x="1635" y="261"/>
                    <a:pt x="1632" y="261"/>
                    <a:pt x="1632" y="258"/>
                  </a:cubicBezTo>
                  <a:cubicBezTo>
                    <a:pt x="1606" y="236"/>
                    <a:pt x="1580" y="214"/>
                    <a:pt x="1555" y="195"/>
                  </a:cubicBezTo>
                  <a:cubicBezTo>
                    <a:pt x="1397" y="78"/>
                    <a:pt x="1203" y="8"/>
                    <a:pt x="994" y="1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114;p36">
              <a:extLst>
                <a:ext uri="{FF2B5EF4-FFF2-40B4-BE49-F238E27FC236}">
                  <a16:creationId xmlns:a16="http://schemas.microsoft.com/office/drawing/2014/main" id="{9CE2A8FA-0A86-4FBB-84F6-68B5484FF6D6}"/>
                </a:ext>
              </a:extLst>
            </p:cNvPr>
            <p:cNvSpPr/>
            <p:nvPr/>
          </p:nvSpPr>
          <p:spPr>
            <a:xfrm>
              <a:off x="2388478" y="3142788"/>
              <a:ext cx="425196" cy="186735"/>
            </a:xfrm>
            <a:custGeom>
              <a:avLst/>
              <a:gdLst/>
              <a:ahLst/>
              <a:cxnLst/>
              <a:rect l="l" t="t" r="r" b="b"/>
              <a:pathLst>
                <a:path w="2277" h="1000" extrusionOk="0">
                  <a:moveTo>
                    <a:pt x="1496" y="0"/>
                  </a:moveTo>
                  <a:cubicBezTo>
                    <a:pt x="1457" y="0"/>
                    <a:pt x="1418" y="2"/>
                    <a:pt x="1378" y="5"/>
                  </a:cubicBezTo>
                  <a:cubicBezTo>
                    <a:pt x="1071" y="30"/>
                    <a:pt x="799" y="118"/>
                    <a:pt x="656" y="250"/>
                  </a:cubicBezTo>
                  <a:cubicBezTo>
                    <a:pt x="649" y="243"/>
                    <a:pt x="642" y="239"/>
                    <a:pt x="634" y="232"/>
                  </a:cubicBezTo>
                  <a:cubicBezTo>
                    <a:pt x="603" y="211"/>
                    <a:pt x="566" y="201"/>
                    <a:pt x="526" y="201"/>
                  </a:cubicBezTo>
                  <a:cubicBezTo>
                    <a:pt x="406" y="201"/>
                    <a:pt x="259" y="291"/>
                    <a:pt x="154" y="445"/>
                  </a:cubicBezTo>
                  <a:cubicBezTo>
                    <a:pt x="15" y="646"/>
                    <a:pt x="0" y="881"/>
                    <a:pt x="125" y="969"/>
                  </a:cubicBezTo>
                  <a:cubicBezTo>
                    <a:pt x="157" y="990"/>
                    <a:pt x="194" y="1000"/>
                    <a:pt x="235" y="1000"/>
                  </a:cubicBezTo>
                  <a:cubicBezTo>
                    <a:pt x="355" y="1000"/>
                    <a:pt x="502" y="910"/>
                    <a:pt x="609" y="756"/>
                  </a:cubicBezTo>
                  <a:cubicBezTo>
                    <a:pt x="631" y="723"/>
                    <a:pt x="653" y="686"/>
                    <a:pt x="667" y="650"/>
                  </a:cubicBezTo>
                  <a:cubicBezTo>
                    <a:pt x="796" y="736"/>
                    <a:pt x="1017" y="788"/>
                    <a:pt x="1278" y="788"/>
                  </a:cubicBezTo>
                  <a:cubicBezTo>
                    <a:pt x="1330" y="788"/>
                    <a:pt x="1383" y="786"/>
                    <a:pt x="1437" y="782"/>
                  </a:cubicBezTo>
                  <a:cubicBezTo>
                    <a:pt x="1906" y="745"/>
                    <a:pt x="2277" y="555"/>
                    <a:pt x="2258" y="357"/>
                  </a:cubicBezTo>
                  <a:cubicBezTo>
                    <a:pt x="2245" y="175"/>
                    <a:pt x="1915" y="0"/>
                    <a:pt x="1496" y="0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115;p36">
              <a:extLst>
                <a:ext uri="{FF2B5EF4-FFF2-40B4-BE49-F238E27FC236}">
                  <a16:creationId xmlns:a16="http://schemas.microsoft.com/office/drawing/2014/main" id="{1823ABB7-234F-48F7-B934-6020F640313C}"/>
                </a:ext>
              </a:extLst>
            </p:cNvPr>
            <p:cNvSpPr/>
            <p:nvPr/>
          </p:nvSpPr>
          <p:spPr>
            <a:xfrm>
              <a:off x="2457569" y="3390023"/>
              <a:ext cx="5042" cy="4295"/>
            </a:xfrm>
            <a:custGeom>
              <a:avLst/>
              <a:gdLst/>
              <a:ahLst/>
              <a:cxnLst/>
              <a:rect l="l" t="t" r="r" b="b"/>
              <a:pathLst>
                <a:path w="27" h="23" extrusionOk="0">
                  <a:moveTo>
                    <a:pt x="11" y="0"/>
                  </a:moveTo>
                  <a:cubicBezTo>
                    <a:pt x="8" y="0"/>
                    <a:pt x="0" y="8"/>
                    <a:pt x="0" y="11"/>
                  </a:cubicBezTo>
                  <a:cubicBezTo>
                    <a:pt x="0" y="19"/>
                    <a:pt x="8" y="22"/>
                    <a:pt x="11" y="22"/>
                  </a:cubicBezTo>
                  <a:cubicBezTo>
                    <a:pt x="19" y="22"/>
                    <a:pt x="26" y="19"/>
                    <a:pt x="26" y="11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116;p36">
              <a:extLst>
                <a:ext uri="{FF2B5EF4-FFF2-40B4-BE49-F238E27FC236}">
                  <a16:creationId xmlns:a16="http://schemas.microsoft.com/office/drawing/2014/main" id="{2119E479-D835-442A-A42B-3812095177CF}"/>
                </a:ext>
              </a:extLst>
            </p:cNvPr>
            <p:cNvSpPr/>
            <p:nvPr/>
          </p:nvSpPr>
          <p:spPr>
            <a:xfrm>
              <a:off x="2479417" y="3396186"/>
              <a:ext cx="5789" cy="5602"/>
            </a:xfrm>
            <a:custGeom>
              <a:avLst/>
              <a:gdLst/>
              <a:ahLst/>
              <a:cxnLst/>
              <a:rect l="l" t="t" r="r" b="b"/>
              <a:pathLst>
                <a:path w="31" h="30" extrusionOk="0">
                  <a:moveTo>
                    <a:pt x="15" y="0"/>
                  </a:moveTo>
                  <a:cubicBezTo>
                    <a:pt x="8" y="0"/>
                    <a:pt x="1" y="8"/>
                    <a:pt x="1" y="15"/>
                  </a:cubicBezTo>
                  <a:cubicBezTo>
                    <a:pt x="1" y="22"/>
                    <a:pt x="8" y="30"/>
                    <a:pt x="15" y="30"/>
                  </a:cubicBezTo>
                  <a:cubicBezTo>
                    <a:pt x="23" y="30"/>
                    <a:pt x="30" y="22"/>
                    <a:pt x="30" y="15"/>
                  </a:cubicBezTo>
                  <a:cubicBezTo>
                    <a:pt x="30" y="8"/>
                    <a:pt x="23" y="0"/>
                    <a:pt x="15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117;p36">
              <a:extLst>
                <a:ext uri="{FF2B5EF4-FFF2-40B4-BE49-F238E27FC236}">
                  <a16:creationId xmlns:a16="http://schemas.microsoft.com/office/drawing/2014/main" id="{6F120116-7296-419D-83CE-92C870F099C3}"/>
                </a:ext>
              </a:extLst>
            </p:cNvPr>
            <p:cNvSpPr/>
            <p:nvPr/>
          </p:nvSpPr>
          <p:spPr>
            <a:xfrm>
              <a:off x="2462984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9" y="1"/>
                  </a:moveTo>
                  <a:cubicBezTo>
                    <a:pt x="8" y="1"/>
                    <a:pt x="1" y="8"/>
                    <a:pt x="1" y="15"/>
                  </a:cubicBezTo>
                  <a:cubicBezTo>
                    <a:pt x="1" y="23"/>
                    <a:pt x="8" y="30"/>
                    <a:pt x="19" y="30"/>
                  </a:cubicBezTo>
                  <a:cubicBezTo>
                    <a:pt x="26" y="30"/>
                    <a:pt x="34" y="23"/>
                    <a:pt x="34" y="15"/>
                  </a:cubicBezTo>
                  <a:cubicBezTo>
                    <a:pt x="34" y="8"/>
                    <a:pt x="26" y="1"/>
                    <a:pt x="19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118;p36">
              <a:extLst>
                <a:ext uri="{FF2B5EF4-FFF2-40B4-BE49-F238E27FC236}">
                  <a16:creationId xmlns:a16="http://schemas.microsoft.com/office/drawing/2014/main" id="{BFB0F027-F98B-40C8-AF02-D15CFB2CBCD2}"/>
                </a:ext>
              </a:extLst>
            </p:cNvPr>
            <p:cNvSpPr/>
            <p:nvPr/>
          </p:nvSpPr>
          <p:spPr>
            <a:xfrm>
              <a:off x="2703311" y="3390023"/>
              <a:ext cx="4295" cy="429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0"/>
                  </a:moveTo>
                  <a:cubicBezTo>
                    <a:pt x="4" y="0"/>
                    <a:pt x="0" y="8"/>
                    <a:pt x="0" y="11"/>
                  </a:cubicBezTo>
                  <a:cubicBezTo>
                    <a:pt x="0" y="19"/>
                    <a:pt x="4" y="22"/>
                    <a:pt x="11" y="22"/>
                  </a:cubicBezTo>
                  <a:cubicBezTo>
                    <a:pt x="15" y="22"/>
                    <a:pt x="22" y="19"/>
                    <a:pt x="22" y="11"/>
                  </a:cubicBezTo>
                  <a:cubicBezTo>
                    <a:pt x="22" y="8"/>
                    <a:pt x="15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119;p36">
              <a:extLst>
                <a:ext uri="{FF2B5EF4-FFF2-40B4-BE49-F238E27FC236}">
                  <a16:creationId xmlns:a16="http://schemas.microsoft.com/office/drawing/2014/main" id="{8CD92EC0-6D5F-407C-B7AA-7605AB2D4D47}"/>
                </a:ext>
              </a:extLst>
            </p:cNvPr>
            <p:cNvSpPr/>
            <p:nvPr/>
          </p:nvSpPr>
          <p:spPr>
            <a:xfrm>
              <a:off x="2680716" y="3396186"/>
              <a:ext cx="5042" cy="5602"/>
            </a:xfrm>
            <a:custGeom>
              <a:avLst/>
              <a:gdLst/>
              <a:ahLst/>
              <a:cxnLst/>
              <a:rect l="l" t="t" r="r" b="b"/>
              <a:pathLst>
                <a:path w="27" h="30" extrusionOk="0">
                  <a:moveTo>
                    <a:pt x="11" y="0"/>
                  </a:moveTo>
                  <a:cubicBezTo>
                    <a:pt x="4" y="0"/>
                    <a:pt x="0" y="8"/>
                    <a:pt x="0" y="15"/>
                  </a:cubicBezTo>
                  <a:cubicBezTo>
                    <a:pt x="0" y="22"/>
                    <a:pt x="4" y="30"/>
                    <a:pt x="11" y="30"/>
                  </a:cubicBezTo>
                  <a:cubicBezTo>
                    <a:pt x="19" y="30"/>
                    <a:pt x="26" y="22"/>
                    <a:pt x="26" y="15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120;p36">
              <a:extLst>
                <a:ext uri="{FF2B5EF4-FFF2-40B4-BE49-F238E27FC236}">
                  <a16:creationId xmlns:a16="http://schemas.microsoft.com/office/drawing/2014/main" id="{90443C05-175F-42E1-8016-D726050C807F}"/>
                </a:ext>
              </a:extLst>
            </p:cNvPr>
            <p:cNvSpPr/>
            <p:nvPr/>
          </p:nvSpPr>
          <p:spPr>
            <a:xfrm>
              <a:off x="2695842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8" y="1"/>
                  </a:moveTo>
                  <a:cubicBezTo>
                    <a:pt x="7" y="1"/>
                    <a:pt x="0" y="8"/>
                    <a:pt x="0" y="15"/>
                  </a:cubicBezTo>
                  <a:cubicBezTo>
                    <a:pt x="0" y="23"/>
                    <a:pt x="7" y="30"/>
                    <a:pt x="18" y="30"/>
                  </a:cubicBezTo>
                  <a:cubicBezTo>
                    <a:pt x="26" y="30"/>
                    <a:pt x="33" y="23"/>
                    <a:pt x="33" y="15"/>
                  </a:cubicBezTo>
                  <a:cubicBezTo>
                    <a:pt x="33" y="8"/>
                    <a:pt x="26" y="1"/>
                    <a:pt x="18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121;p36">
              <a:extLst>
                <a:ext uri="{FF2B5EF4-FFF2-40B4-BE49-F238E27FC236}">
                  <a16:creationId xmlns:a16="http://schemas.microsoft.com/office/drawing/2014/main" id="{CA4299BC-1D3D-43B7-BA25-D11FAB45E304}"/>
                </a:ext>
              </a:extLst>
            </p:cNvPr>
            <p:cNvSpPr/>
            <p:nvPr/>
          </p:nvSpPr>
          <p:spPr>
            <a:xfrm>
              <a:off x="3368644" y="3297590"/>
              <a:ext cx="424635" cy="306432"/>
            </a:xfrm>
            <a:custGeom>
              <a:avLst/>
              <a:gdLst/>
              <a:ahLst/>
              <a:cxnLst/>
              <a:rect l="l" t="t" r="r" b="b"/>
              <a:pathLst>
                <a:path w="2274" h="1641" extrusionOk="0">
                  <a:moveTo>
                    <a:pt x="484" y="0"/>
                  </a:moveTo>
                  <a:lnTo>
                    <a:pt x="165" y="580"/>
                  </a:lnTo>
                  <a:cubicBezTo>
                    <a:pt x="147" y="602"/>
                    <a:pt x="132" y="627"/>
                    <a:pt x="118" y="653"/>
                  </a:cubicBezTo>
                  <a:cubicBezTo>
                    <a:pt x="0" y="877"/>
                    <a:pt x="74" y="1151"/>
                    <a:pt x="279" y="1269"/>
                  </a:cubicBezTo>
                  <a:cubicBezTo>
                    <a:pt x="340" y="1303"/>
                    <a:pt x="406" y="1319"/>
                    <a:pt x="471" y="1319"/>
                  </a:cubicBezTo>
                  <a:cubicBezTo>
                    <a:pt x="547" y="1319"/>
                    <a:pt x="623" y="1297"/>
                    <a:pt x="690" y="1258"/>
                  </a:cubicBezTo>
                  <a:cubicBezTo>
                    <a:pt x="719" y="1368"/>
                    <a:pt x="788" y="1463"/>
                    <a:pt x="891" y="1522"/>
                  </a:cubicBezTo>
                  <a:cubicBezTo>
                    <a:pt x="952" y="1556"/>
                    <a:pt x="1018" y="1573"/>
                    <a:pt x="1084" y="1573"/>
                  </a:cubicBezTo>
                  <a:cubicBezTo>
                    <a:pt x="1220" y="1573"/>
                    <a:pt x="1353" y="1503"/>
                    <a:pt x="1437" y="1382"/>
                  </a:cubicBezTo>
                  <a:cubicBezTo>
                    <a:pt x="1474" y="1467"/>
                    <a:pt x="1536" y="1540"/>
                    <a:pt x="1621" y="1588"/>
                  </a:cubicBezTo>
                  <a:cubicBezTo>
                    <a:pt x="1682" y="1623"/>
                    <a:pt x="1749" y="1640"/>
                    <a:pt x="1816" y="1640"/>
                  </a:cubicBezTo>
                  <a:cubicBezTo>
                    <a:pt x="1968" y="1640"/>
                    <a:pt x="2118" y="1552"/>
                    <a:pt x="2200" y="1397"/>
                  </a:cubicBezTo>
                  <a:cubicBezTo>
                    <a:pt x="2233" y="1338"/>
                    <a:pt x="2251" y="1272"/>
                    <a:pt x="2255" y="1210"/>
                  </a:cubicBezTo>
                  <a:cubicBezTo>
                    <a:pt x="2258" y="1173"/>
                    <a:pt x="2255" y="1140"/>
                    <a:pt x="2251" y="1107"/>
                  </a:cubicBezTo>
                  <a:lnTo>
                    <a:pt x="2273" y="462"/>
                  </a:lnTo>
                  <a:lnTo>
                    <a:pt x="484" y="0"/>
                  </a:ln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122;p36">
              <a:extLst>
                <a:ext uri="{FF2B5EF4-FFF2-40B4-BE49-F238E27FC236}">
                  <a16:creationId xmlns:a16="http://schemas.microsoft.com/office/drawing/2014/main" id="{C26E13B8-0330-414D-8D36-45C90C67926E}"/>
                </a:ext>
              </a:extLst>
            </p:cNvPr>
            <p:cNvSpPr/>
            <p:nvPr/>
          </p:nvSpPr>
          <p:spPr>
            <a:xfrm>
              <a:off x="3398708" y="3374151"/>
              <a:ext cx="61809" cy="60689"/>
            </a:xfrm>
            <a:custGeom>
              <a:avLst/>
              <a:gdLst/>
              <a:ahLst/>
              <a:cxnLst/>
              <a:rect l="l" t="t" r="r" b="b"/>
              <a:pathLst>
                <a:path w="331" h="325" extrusionOk="0">
                  <a:moveTo>
                    <a:pt x="70" y="1"/>
                  </a:moveTo>
                  <a:cubicBezTo>
                    <a:pt x="37" y="45"/>
                    <a:pt x="1" y="93"/>
                    <a:pt x="15" y="148"/>
                  </a:cubicBezTo>
                  <a:cubicBezTo>
                    <a:pt x="23" y="188"/>
                    <a:pt x="59" y="217"/>
                    <a:pt x="96" y="239"/>
                  </a:cubicBezTo>
                  <a:cubicBezTo>
                    <a:pt x="114" y="254"/>
                    <a:pt x="136" y="269"/>
                    <a:pt x="155" y="283"/>
                  </a:cubicBezTo>
                  <a:cubicBezTo>
                    <a:pt x="184" y="304"/>
                    <a:pt x="218" y="324"/>
                    <a:pt x="251" y="324"/>
                  </a:cubicBezTo>
                  <a:cubicBezTo>
                    <a:pt x="259" y="324"/>
                    <a:pt x="267" y="323"/>
                    <a:pt x="276" y="320"/>
                  </a:cubicBezTo>
                  <a:cubicBezTo>
                    <a:pt x="298" y="309"/>
                    <a:pt x="312" y="291"/>
                    <a:pt x="320" y="265"/>
                  </a:cubicBezTo>
                  <a:cubicBezTo>
                    <a:pt x="331" y="243"/>
                    <a:pt x="331" y="221"/>
                    <a:pt x="327" y="195"/>
                  </a:cubicBezTo>
                  <a:cubicBezTo>
                    <a:pt x="327" y="184"/>
                    <a:pt x="327" y="170"/>
                    <a:pt x="323" y="159"/>
                  </a:cubicBezTo>
                  <a:cubicBezTo>
                    <a:pt x="320" y="144"/>
                    <a:pt x="316" y="133"/>
                    <a:pt x="309" y="118"/>
                  </a:cubicBezTo>
                  <a:cubicBezTo>
                    <a:pt x="272" y="45"/>
                    <a:pt x="147" y="34"/>
                    <a:pt x="70" y="1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123;p36">
              <a:extLst>
                <a:ext uri="{FF2B5EF4-FFF2-40B4-BE49-F238E27FC236}">
                  <a16:creationId xmlns:a16="http://schemas.microsoft.com/office/drawing/2014/main" id="{02DB6702-3D12-48BC-8DD1-0C8047E35694}"/>
                </a:ext>
              </a:extLst>
            </p:cNvPr>
            <p:cNvSpPr/>
            <p:nvPr/>
          </p:nvSpPr>
          <p:spPr>
            <a:xfrm>
              <a:off x="3727360" y="3469759"/>
              <a:ext cx="68532" cy="44630"/>
            </a:xfrm>
            <a:custGeom>
              <a:avLst/>
              <a:gdLst/>
              <a:ahLst/>
              <a:cxnLst/>
              <a:rect l="l" t="t" r="r" b="b"/>
              <a:pathLst>
                <a:path w="367" h="239" extrusionOk="0">
                  <a:moveTo>
                    <a:pt x="159" y="0"/>
                  </a:moveTo>
                  <a:cubicBezTo>
                    <a:pt x="135" y="0"/>
                    <a:pt x="112" y="5"/>
                    <a:pt x="92" y="17"/>
                  </a:cubicBezTo>
                  <a:cubicBezTo>
                    <a:pt x="81" y="24"/>
                    <a:pt x="70" y="35"/>
                    <a:pt x="62" y="42"/>
                  </a:cubicBezTo>
                  <a:cubicBezTo>
                    <a:pt x="51" y="53"/>
                    <a:pt x="44" y="64"/>
                    <a:pt x="37" y="72"/>
                  </a:cubicBezTo>
                  <a:cubicBezTo>
                    <a:pt x="22" y="94"/>
                    <a:pt x="11" y="112"/>
                    <a:pt x="4" y="138"/>
                  </a:cubicBezTo>
                  <a:cubicBezTo>
                    <a:pt x="0" y="160"/>
                    <a:pt x="4" y="185"/>
                    <a:pt x="15" y="204"/>
                  </a:cubicBezTo>
                  <a:cubicBezTo>
                    <a:pt x="37" y="232"/>
                    <a:pt x="72" y="238"/>
                    <a:pt x="107" y="238"/>
                  </a:cubicBezTo>
                  <a:cubicBezTo>
                    <a:pt x="118" y="238"/>
                    <a:pt x="129" y="238"/>
                    <a:pt x="139" y="237"/>
                  </a:cubicBezTo>
                  <a:cubicBezTo>
                    <a:pt x="161" y="237"/>
                    <a:pt x="187" y="237"/>
                    <a:pt x="213" y="233"/>
                  </a:cubicBezTo>
                  <a:cubicBezTo>
                    <a:pt x="253" y="229"/>
                    <a:pt x="301" y="226"/>
                    <a:pt x="330" y="196"/>
                  </a:cubicBezTo>
                  <a:cubicBezTo>
                    <a:pt x="367" y="160"/>
                    <a:pt x="363" y="97"/>
                    <a:pt x="356" y="42"/>
                  </a:cubicBezTo>
                  <a:cubicBezTo>
                    <a:pt x="297" y="32"/>
                    <a:pt x="224" y="0"/>
                    <a:pt x="159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124;p36">
              <a:extLst>
                <a:ext uri="{FF2B5EF4-FFF2-40B4-BE49-F238E27FC236}">
                  <a16:creationId xmlns:a16="http://schemas.microsoft.com/office/drawing/2014/main" id="{F009D608-11E1-483A-ADDA-975B2563751E}"/>
                </a:ext>
              </a:extLst>
            </p:cNvPr>
            <p:cNvSpPr/>
            <p:nvPr/>
          </p:nvSpPr>
          <p:spPr>
            <a:xfrm>
              <a:off x="3391986" y="3286386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0"/>
                  </a:moveTo>
                  <a:cubicBezTo>
                    <a:pt x="176" y="0"/>
                    <a:pt x="76" y="89"/>
                    <a:pt x="40" y="218"/>
                  </a:cubicBezTo>
                  <a:cubicBezTo>
                    <a:pt x="0" y="365"/>
                    <a:pt x="59" y="511"/>
                    <a:pt x="172" y="541"/>
                  </a:cubicBezTo>
                  <a:cubicBezTo>
                    <a:pt x="187" y="545"/>
                    <a:pt x="203" y="547"/>
                    <a:pt x="218" y="547"/>
                  </a:cubicBezTo>
                  <a:cubicBezTo>
                    <a:pt x="318" y="547"/>
                    <a:pt x="416" y="458"/>
                    <a:pt x="451" y="328"/>
                  </a:cubicBezTo>
                  <a:cubicBezTo>
                    <a:pt x="491" y="181"/>
                    <a:pt x="433" y="35"/>
                    <a:pt x="319" y="5"/>
                  </a:cubicBezTo>
                  <a:cubicBezTo>
                    <a:pt x="305" y="2"/>
                    <a:pt x="291" y="0"/>
                    <a:pt x="277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125;p36">
              <a:extLst>
                <a:ext uri="{FF2B5EF4-FFF2-40B4-BE49-F238E27FC236}">
                  <a16:creationId xmlns:a16="http://schemas.microsoft.com/office/drawing/2014/main" id="{BF892612-0809-4570-881F-6528AB51500F}"/>
                </a:ext>
              </a:extLst>
            </p:cNvPr>
            <p:cNvSpPr/>
            <p:nvPr/>
          </p:nvSpPr>
          <p:spPr>
            <a:xfrm>
              <a:off x="3743046" y="3377325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1"/>
                  </a:moveTo>
                  <a:cubicBezTo>
                    <a:pt x="177" y="1"/>
                    <a:pt x="76" y="90"/>
                    <a:pt x="41" y="219"/>
                  </a:cubicBezTo>
                  <a:cubicBezTo>
                    <a:pt x="0" y="365"/>
                    <a:pt x="59" y="512"/>
                    <a:pt x="173" y="541"/>
                  </a:cubicBezTo>
                  <a:cubicBezTo>
                    <a:pt x="188" y="546"/>
                    <a:pt x="203" y="548"/>
                    <a:pt x="219" y="548"/>
                  </a:cubicBezTo>
                  <a:cubicBezTo>
                    <a:pt x="318" y="548"/>
                    <a:pt x="416" y="459"/>
                    <a:pt x="451" y="329"/>
                  </a:cubicBezTo>
                  <a:cubicBezTo>
                    <a:pt x="492" y="182"/>
                    <a:pt x="433" y="39"/>
                    <a:pt x="319" y="6"/>
                  </a:cubicBezTo>
                  <a:cubicBezTo>
                    <a:pt x="306" y="2"/>
                    <a:pt x="291" y="1"/>
                    <a:pt x="277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126;p36">
              <a:extLst>
                <a:ext uri="{FF2B5EF4-FFF2-40B4-BE49-F238E27FC236}">
                  <a16:creationId xmlns:a16="http://schemas.microsoft.com/office/drawing/2014/main" id="{8D9C45DA-E86C-4A3F-AC2D-67CB9CF69AAC}"/>
                </a:ext>
              </a:extLst>
            </p:cNvPr>
            <p:cNvSpPr/>
            <p:nvPr/>
          </p:nvSpPr>
          <p:spPr>
            <a:xfrm>
              <a:off x="3523260" y="3516629"/>
              <a:ext cx="70026" cy="89073"/>
            </a:xfrm>
            <a:custGeom>
              <a:avLst/>
              <a:gdLst/>
              <a:ahLst/>
              <a:cxnLst/>
              <a:rect l="l" t="t" r="r" b="b"/>
              <a:pathLst>
                <a:path w="375" h="477" extrusionOk="0">
                  <a:moveTo>
                    <a:pt x="191" y="0"/>
                  </a:moveTo>
                  <a:lnTo>
                    <a:pt x="1" y="477"/>
                  </a:lnTo>
                  <a:lnTo>
                    <a:pt x="287" y="477"/>
                  </a:lnTo>
                  <a:lnTo>
                    <a:pt x="375" y="52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127;p36">
              <a:extLst>
                <a:ext uri="{FF2B5EF4-FFF2-40B4-BE49-F238E27FC236}">
                  <a16:creationId xmlns:a16="http://schemas.microsoft.com/office/drawing/2014/main" id="{AE88F87E-3EA2-4CEC-BF0A-1278F59F05DF}"/>
                </a:ext>
              </a:extLst>
            </p:cNvPr>
            <p:cNvSpPr/>
            <p:nvPr/>
          </p:nvSpPr>
          <p:spPr>
            <a:xfrm>
              <a:off x="3415141" y="3160527"/>
              <a:ext cx="391023" cy="389529"/>
            </a:xfrm>
            <a:custGeom>
              <a:avLst/>
              <a:gdLst/>
              <a:ahLst/>
              <a:cxnLst/>
              <a:rect l="l" t="t" r="r" b="b"/>
              <a:pathLst>
                <a:path w="2094" h="2086" extrusionOk="0">
                  <a:moveTo>
                    <a:pt x="1122" y="1"/>
                  </a:moveTo>
                  <a:cubicBezTo>
                    <a:pt x="1110" y="1"/>
                    <a:pt x="1098" y="1"/>
                    <a:pt x="1086" y="1"/>
                  </a:cubicBezTo>
                  <a:cubicBezTo>
                    <a:pt x="1075" y="1"/>
                    <a:pt x="1064" y="5"/>
                    <a:pt x="1053" y="5"/>
                  </a:cubicBezTo>
                  <a:lnTo>
                    <a:pt x="1027" y="5"/>
                  </a:lnTo>
                  <a:cubicBezTo>
                    <a:pt x="1023" y="5"/>
                    <a:pt x="1020" y="9"/>
                    <a:pt x="1012" y="9"/>
                  </a:cubicBezTo>
                  <a:lnTo>
                    <a:pt x="994" y="9"/>
                  </a:lnTo>
                  <a:cubicBezTo>
                    <a:pt x="983" y="12"/>
                    <a:pt x="976" y="12"/>
                    <a:pt x="965" y="16"/>
                  </a:cubicBezTo>
                  <a:lnTo>
                    <a:pt x="954" y="16"/>
                  </a:lnTo>
                  <a:cubicBezTo>
                    <a:pt x="943" y="20"/>
                    <a:pt x="932" y="20"/>
                    <a:pt x="921" y="23"/>
                  </a:cubicBezTo>
                  <a:cubicBezTo>
                    <a:pt x="913" y="23"/>
                    <a:pt x="906" y="27"/>
                    <a:pt x="899" y="27"/>
                  </a:cubicBezTo>
                  <a:cubicBezTo>
                    <a:pt x="895" y="31"/>
                    <a:pt x="888" y="31"/>
                    <a:pt x="884" y="31"/>
                  </a:cubicBezTo>
                  <a:cubicBezTo>
                    <a:pt x="851" y="42"/>
                    <a:pt x="818" y="49"/>
                    <a:pt x="785" y="60"/>
                  </a:cubicBezTo>
                  <a:cubicBezTo>
                    <a:pt x="763" y="71"/>
                    <a:pt x="737" y="82"/>
                    <a:pt x="715" y="89"/>
                  </a:cubicBezTo>
                  <a:cubicBezTo>
                    <a:pt x="708" y="93"/>
                    <a:pt x="701" y="97"/>
                    <a:pt x="693" y="100"/>
                  </a:cubicBezTo>
                  <a:cubicBezTo>
                    <a:pt x="682" y="108"/>
                    <a:pt x="668" y="115"/>
                    <a:pt x="657" y="119"/>
                  </a:cubicBezTo>
                  <a:cubicBezTo>
                    <a:pt x="653" y="122"/>
                    <a:pt x="646" y="126"/>
                    <a:pt x="642" y="130"/>
                  </a:cubicBezTo>
                  <a:cubicBezTo>
                    <a:pt x="635" y="133"/>
                    <a:pt x="631" y="137"/>
                    <a:pt x="624" y="141"/>
                  </a:cubicBezTo>
                  <a:cubicBezTo>
                    <a:pt x="580" y="166"/>
                    <a:pt x="536" y="196"/>
                    <a:pt x="496" y="229"/>
                  </a:cubicBezTo>
                  <a:lnTo>
                    <a:pt x="477" y="247"/>
                  </a:lnTo>
                  <a:cubicBezTo>
                    <a:pt x="470" y="254"/>
                    <a:pt x="463" y="258"/>
                    <a:pt x="459" y="265"/>
                  </a:cubicBezTo>
                  <a:cubicBezTo>
                    <a:pt x="452" y="269"/>
                    <a:pt x="444" y="276"/>
                    <a:pt x="437" y="284"/>
                  </a:cubicBezTo>
                  <a:cubicBezTo>
                    <a:pt x="430" y="291"/>
                    <a:pt x="419" y="302"/>
                    <a:pt x="411" y="309"/>
                  </a:cubicBezTo>
                  <a:cubicBezTo>
                    <a:pt x="400" y="320"/>
                    <a:pt x="393" y="331"/>
                    <a:pt x="386" y="339"/>
                  </a:cubicBezTo>
                  <a:cubicBezTo>
                    <a:pt x="378" y="350"/>
                    <a:pt x="371" y="357"/>
                    <a:pt x="364" y="364"/>
                  </a:cubicBezTo>
                  <a:cubicBezTo>
                    <a:pt x="360" y="368"/>
                    <a:pt x="356" y="375"/>
                    <a:pt x="353" y="379"/>
                  </a:cubicBezTo>
                  <a:cubicBezTo>
                    <a:pt x="349" y="386"/>
                    <a:pt x="342" y="390"/>
                    <a:pt x="338" y="397"/>
                  </a:cubicBezTo>
                  <a:cubicBezTo>
                    <a:pt x="338" y="401"/>
                    <a:pt x="334" y="405"/>
                    <a:pt x="331" y="408"/>
                  </a:cubicBezTo>
                  <a:cubicBezTo>
                    <a:pt x="331" y="412"/>
                    <a:pt x="327" y="416"/>
                    <a:pt x="323" y="419"/>
                  </a:cubicBezTo>
                  <a:cubicBezTo>
                    <a:pt x="323" y="423"/>
                    <a:pt x="320" y="427"/>
                    <a:pt x="316" y="430"/>
                  </a:cubicBezTo>
                  <a:cubicBezTo>
                    <a:pt x="312" y="434"/>
                    <a:pt x="309" y="441"/>
                    <a:pt x="305" y="445"/>
                  </a:cubicBezTo>
                  <a:cubicBezTo>
                    <a:pt x="301" y="452"/>
                    <a:pt x="298" y="460"/>
                    <a:pt x="294" y="467"/>
                  </a:cubicBezTo>
                  <a:cubicBezTo>
                    <a:pt x="290" y="471"/>
                    <a:pt x="287" y="474"/>
                    <a:pt x="283" y="482"/>
                  </a:cubicBezTo>
                  <a:cubicBezTo>
                    <a:pt x="283" y="485"/>
                    <a:pt x="279" y="489"/>
                    <a:pt x="276" y="493"/>
                  </a:cubicBezTo>
                  <a:cubicBezTo>
                    <a:pt x="276" y="496"/>
                    <a:pt x="276" y="500"/>
                    <a:pt x="272" y="500"/>
                  </a:cubicBezTo>
                  <a:cubicBezTo>
                    <a:pt x="268" y="507"/>
                    <a:pt x="268" y="511"/>
                    <a:pt x="265" y="514"/>
                  </a:cubicBezTo>
                  <a:cubicBezTo>
                    <a:pt x="261" y="522"/>
                    <a:pt x="257" y="533"/>
                    <a:pt x="254" y="540"/>
                  </a:cubicBezTo>
                  <a:cubicBezTo>
                    <a:pt x="250" y="547"/>
                    <a:pt x="246" y="551"/>
                    <a:pt x="243" y="558"/>
                  </a:cubicBezTo>
                  <a:cubicBezTo>
                    <a:pt x="239" y="562"/>
                    <a:pt x="239" y="566"/>
                    <a:pt x="235" y="573"/>
                  </a:cubicBezTo>
                  <a:cubicBezTo>
                    <a:pt x="235" y="577"/>
                    <a:pt x="232" y="580"/>
                    <a:pt x="232" y="588"/>
                  </a:cubicBezTo>
                  <a:cubicBezTo>
                    <a:pt x="228" y="588"/>
                    <a:pt x="228" y="591"/>
                    <a:pt x="228" y="591"/>
                  </a:cubicBezTo>
                  <a:cubicBezTo>
                    <a:pt x="224" y="599"/>
                    <a:pt x="224" y="606"/>
                    <a:pt x="221" y="610"/>
                  </a:cubicBezTo>
                  <a:cubicBezTo>
                    <a:pt x="221" y="613"/>
                    <a:pt x="217" y="613"/>
                    <a:pt x="217" y="617"/>
                  </a:cubicBezTo>
                  <a:cubicBezTo>
                    <a:pt x="217" y="621"/>
                    <a:pt x="213" y="628"/>
                    <a:pt x="213" y="632"/>
                  </a:cubicBezTo>
                  <a:cubicBezTo>
                    <a:pt x="210" y="635"/>
                    <a:pt x="210" y="643"/>
                    <a:pt x="206" y="646"/>
                  </a:cubicBezTo>
                  <a:cubicBezTo>
                    <a:pt x="206" y="650"/>
                    <a:pt x="206" y="650"/>
                    <a:pt x="206" y="654"/>
                  </a:cubicBezTo>
                  <a:cubicBezTo>
                    <a:pt x="202" y="657"/>
                    <a:pt x="199" y="665"/>
                    <a:pt x="199" y="672"/>
                  </a:cubicBezTo>
                  <a:cubicBezTo>
                    <a:pt x="195" y="679"/>
                    <a:pt x="195" y="687"/>
                    <a:pt x="191" y="694"/>
                  </a:cubicBezTo>
                  <a:cubicBezTo>
                    <a:pt x="188" y="701"/>
                    <a:pt x="188" y="712"/>
                    <a:pt x="184" y="720"/>
                  </a:cubicBezTo>
                  <a:lnTo>
                    <a:pt x="125" y="929"/>
                  </a:lnTo>
                  <a:cubicBezTo>
                    <a:pt x="1" y="1398"/>
                    <a:pt x="276" y="1878"/>
                    <a:pt x="745" y="2003"/>
                  </a:cubicBezTo>
                  <a:lnTo>
                    <a:pt x="928" y="2054"/>
                  </a:lnTo>
                  <a:cubicBezTo>
                    <a:pt x="1005" y="2075"/>
                    <a:pt x="1082" y="2085"/>
                    <a:pt x="1158" y="2085"/>
                  </a:cubicBezTo>
                  <a:cubicBezTo>
                    <a:pt x="1543" y="2085"/>
                    <a:pt x="1898" y="1827"/>
                    <a:pt x="2002" y="1438"/>
                  </a:cubicBezTo>
                  <a:lnTo>
                    <a:pt x="2061" y="1229"/>
                  </a:lnTo>
                  <a:cubicBezTo>
                    <a:pt x="2068" y="1193"/>
                    <a:pt x="2075" y="1156"/>
                    <a:pt x="2083" y="1119"/>
                  </a:cubicBezTo>
                  <a:cubicBezTo>
                    <a:pt x="2090" y="1057"/>
                    <a:pt x="2094" y="998"/>
                    <a:pt x="2094" y="936"/>
                  </a:cubicBezTo>
                  <a:cubicBezTo>
                    <a:pt x="2094" y="929"/>
                    <a:pt x="2090" y="921"/>
                    <a:pt x="2090" y="914"/>
                  </a:cubicBezTo>
                  <a:cubicBezTo>
                    <a:pt x="2083" y="764"/>
                    <a:pt x="2039" y="617"/>
                    <a:pt x="1965" y="489"/>
                  </a:cubicBezTo>
                  <a:cubicBezTo>
                    <a:pt x="1958" y="482"/>
                    <a:pt x="1954" y="474"/>
                    <a:pt x="1951" y="467"/>
                  </a:cubicBezTo>
                  <a:cubicBezTo>
                    <a:pt x="1947" y="460"/>
                    <a:pt x="1940" y="452"/>
                    <a:pt x="1936" y="445"/>
                  </a:cubicBezTo>
                  <a:cubicBezTo>
                    <a:pt x="1936" y="441"/>
                    <a:pt x="1932" y="441"/>
                    <a:pt x="1932" y="438"/>
                  </a:cubicBezTo>
                  <a:cubicBezTo>
                    <a:pt x="1804" y="247"/>
                    <a:pt x="1614" y="100"/>
                    <a:pt x="1375" y="34"/>
                  </a:cubicBezTo>
                  <a:cubicBezTo>
                    <a:pt x="1292" y="12"/>
                    <a:pt x="1206" y="1"/>
                    <a:pt x="1122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128;p36">
              <a:extLst>
                <a:ext uri="{FF2B5EF4-FFF2-40B4-BE49-F238E27FC236}">
                  <a16:creationId xmlns:a16="http://schemas.microsoft.com/office/drawing/2014/main" id="{3C8B8CCE-610C-4E30-87C4-0EC58AE0A18D}"/>
                </a:ext>
              </a:extLst>
            </p:cNvPr>
            <p:cNvSpPr/>
            <p:nvPr/>
          </p:nvSpPr>
          <p:spPr>
            <a:xfrm>
              <a:off x="3675262" y="3308981"/>
              <a:ext cx="63116" cy="28010"/>
            </a:xfrm>
            <a:custGeom>
              <a:avLst/>
              <a:gdLst/>
              <a:ahLst/>
              <a:cxnLst/>
              <a:rect l="l" t="t" r="r" b="b"/>
              <a:pathLst>
                <a:path w="338" h="150" extrusionOk="0">
                  <a:moveTo>
                    <a:pt x="88" y="1"/>
                  </a:moveTo>
                  <a:cubicBezTo>
                    <a:pt x="46" y="1"/>
                    <a:pt x="16" y="12"/>
                    <a:pt x="12" y="31"/>
                  </a:cubicBezTo>
                  <a:cubicBezTo>
                    <a:pt x="1" y="64"/>
                    <a:pt x="67" y="112"/>
                    <a:pt x="155" y="134"/>
                  </a:cubicBezTo>
                  <a:cubicBezTo>
                    <a:pt x="190" y="144"/>
                    <a:pt x="224" y="149"/>
                    <a:pt x="253" y="149"/>
                  </a:cubicBezTo>
                  <a:cubicBezTo>
                    <a:pt x="294" y="149"/>
                    <a:pt x="324" y="139"/>
                    <a:pt x="330" y="119"/>
                  </a:cubicBezTo>
                  <a:cubicBezTo>
                    <a:pt x="338" y="86"/>
                    <a:pt x="276" y="38"/>
                    <a:pt x="188" y="16"/>
                  </a:cubicBezTo>
                  <a:cubicBezTo>
                    <a:pt x="152" y="6"/>
                    <a:pt x="117" y="1"/>
                    <a:pt x="88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129;p36">
              <a:extLst>
                <a:ext uri="{FF2B5EF4-FFF2-40B4-BE49-F238E27FC236}">
                  <a16:creationId xmlns:a16="http://schemas.microsoft.com/office/drawing/2014/main" id="{B7BEF1A9-E31D-44D4-BC31-AB5B2A980204}"/>
                </a:ext>
              </a:extLst>
            </p:cNvPr>
            <p:cNvSpPr/>
            <p:nvPr/>
          </p:nvSpPr>
          <p:spPr>
            <a:xfrm>
              <a:off x="3438483" y="3160527"/>
              <a:ext cx="377952" cy="259748"/>
            </a:xfrm>
            <a:custGeom>
              <a:avLst/>
              <a:gdLst/>
              <a:ahLst/>
              <a:cxnLst/>
              <a:rect l="l" t="t" r="r" b="b"/>
              <a:pathLst>
                <a:path w="2024" h="1391" extrusionOk="0">
                  <a:moveTo>
                    <a:pt x="997" y="1"/>
                  </a:moveTo>
                  <a:cubicBezTo>
                    <a:pt x="985" y="1"/>
                    <a:pt x="973" y="1"/>
                    <a:pt x="961" y="1"/>
                  </a:cubicBezTo>
                  <a:cubicBezTo>
                    <a:pt x="950" y="5"/>
                    <a:pt x="939" y="5"/>
                    <a:pt x="928" y="5"/>
                  </a:cubicBezTo>
                  <a:lnTo>
                    <a:pt x="902" y="5"/>
                  </a:lnTo>
                  <a:cubicBezTo>
                    <a:pt x="898" y="5"/>
                    <a:pt x="895" y="9"/>
                    <a:pt x="887" y="9"/>
                  </a:cubicBezTo>
                  <a:lnTo>
                    <a:pt x="869" y="9"/>
                  </a:lnTo>
                  <a:cubicBezTo>
                    <a:pt x="854" y="12"/>
                    <a:pt x="843" y="16"/>
                    <a:pt x="829" y="16"/>
                  </a:cubicBezTo>
                  <a:cubicBezTo>
                    <a:pt x="818" y="20"/>
                    <a:pt x="807" y="20"/>
                    <a:pt x="796" y="23"/>
                  </a:cubicBezTo>
                  <a:cubicBezTo>
                    <a:pt x="788" y="23"/>
                    <a:pt x="781" y="27"/>
                    <a:pt x="774" y="27"/>
                  </a:cubicBezTo>
                  <a:cubicBezTo>
                    <a:pt x="770" y="27"/>
                    <a:pt x="763" y="31"/>
                    <a:pt x="759" y="31"/>
                  </a:cubicBezTo>
                  <a:cubicBezTo>
                    <a:pt x="700" y="45"/>
                    <a:pt x="645" y="67"/>
                    <a:pt x="590" y="89"/>
                  </a:cubicBezTo>
                  <a:cubicBezTo>
                    <a:pt x="583" y="93"/>
                    <a:pt x="576" y="97"/>
                    <a:pt x="568" y="104"/>
                  </a:cubicBezTo>
                  <a:cubicBezTo>
                    <a:pt x="557" y="108"/>
                    <a:pt x="550" y="111"/>
                    <a:pt x="539" y="115"/>
                  </a:cubicBezTo>
                  <a:cubicBezTo>
                    <a:pt x="535" y="119"/>
                    <a:pt x="535" y="119"/>
                    <a:pt x="532" y="119"/>
                  </a:cubicBezTo>
                  <a:cubicBezTo>
                    <a:pt x="528" y="122"/>
                    <a:pt x="521" y="126"/>
                    <a:pt x="517" y="130"/>
                  </a:cubicBezTo>
                  <a:cubicBezTo>
                    <a:pt x="510" y="133"/>
                    <a:pt x="506" y="137"/>
                    <a:pt x="499" y="141"/>
                  </a:cubicBezTo>
                  <a:cubicBezTo>
                    <a:pt x="455" y="166"/>
                    <a:pt x="411" y="196"/>
                    <a:pt x="371" y="229"/>
                  </a:cubicBezTo>
                  <a:lnTo>
                    <a:pt x="352" y="247"/>
                  </a:lnTo>
                  <a:cubicBezTo>
                    <a:pt x="345" y="254"/>
                    <a:pt x="338" y="258"/>
                    <a:pt x="334" y="265"/>
                  </a:cubicBezTo>
                  <a:cubicBezTo>
                    <a:pt x="327" y="269"/>
                    <a:pt x="319" y="276"/>
                    <a:pt x="312" y="284"/>
                  </a:cubicBezTo>
                  <a:cubicBezTo>
                    <a:pt x="305" y="291"/>
                    <a:pt x="294" y="302"/>
                    <a:pt x="286" y="309"/>
                  </a:cubicBezTo>
                  <a:cubicBezTo>
                    <a:pt x="275" y="320"/>
                    <a:pt x="268" y="331"/>
                    <a:pt x="261" y="342"/>
                  </a:cubicBezTo>
                  <a:cubicBezTo>
                    <a:pt x="253" y="350"/>
                    <a:pt x="246" y="357"/>
                    <a:pt x="239" y="364"/>
                  </a:cubicBezTo>
                  <a:cubicBezTo>
                    <a:pt x="235" y="368"/>
                    <a:pt x="231" y="375"/>
                    <a:pt x="228" y="379"/>
                  </a:cubicBezTo>
                  <a:cubicBezTo>
                    <a:pt x="224" y="386"/>
                    <a:pt x="217" y="394"/>
                    <a:pt x="213" y="397"/>
                  </a:cubicBezTo>
                  <a:cubicBezTo>
                    <a:pt x="213" y="401"/>
                    <a:pt x="209" y="405"/>
                    <a:pt x="206" y="408"/>
                  </a:cubicBezTo>
                  <a:cubicBezTo>
                    <a:pt x="206" y="412"/>
                    <a:pt x="202" y="416"/>
                    <a:pt x="198" y="419"/>
                  </a:cubicBezTo>
                  <a:cubicBezTo>
                    <a:pt x="198" y="423"/>
                    <a:pt x="195" y="427"/>
                    <a:pt x="191" y="430"/>
                  </a:cubicBezTo>
                  <a:cubicBezTo>
                    <a:pt x="187" y="434"/>
                    <a:pt x="184" y="441"/>
                    <a:pt x="180" y="445"/>
                  </a:cubicBezTo>
                  <a:cubicBezTo>
                    <a:pt x="176" y="452"/>
                    <a:pt x="173" y="460"/>
                    <a:pt x="169" y="467"/>
                  </a:cubicBezTo>
                  <a:cubicBezTo>
                    <a:pt x="165" y="471"/>
                    <a:pt x="162" y="474"/>
                    <a:pt x="158" y="482"/>
                  </a:cubicBezTo>
                  <a:cubicBezTo>
                    <a:pt x="158" y="485"/>
                    <a:pt x="154" y="489"/>
                    <a:pt x="151" y="493"/>
                  </a:cubicBezTo>
                  <a:cubicBezTo>
                    <a:pt x="151" y="496"/>
                    <a:pt x="151" y="500"/>
                    <a:pt x="147" y="500"/>
                  </a:cubicBezTo>
                  <a:cubicBezTo>
                    <a:pt x="143" y="507"/>
                    <a:pt x="143" y="511"/>
                    <a:pt x="140" y="514"/>
                  </a:cubicBezTo>
                  <a:cubicBezTo>
                    <a:pt x="136" y="522"/>
                    <a:pt x="132" y="533"/>
                    <a:pt x="129" y="540"/>
                  </a:cubicBezTo>
                  <a:cubicBezTo>
                    <a:pt x="125" y="547"/>
                    <a:pt x="121" y="551"/>
                    <a:pt x="118" y="558"/>
                  </a:cubicBezTo>
                  <a:cubicBezTo>
                    <a:pt x="118" y="562"/>
                    <a:pt x="114" y="566"/>
                    <a:pt x="114" y="573"/>
                  </a:cubicBezTo>
                  <a:cubicBezTo>
                    <a:pt x="110" y="577"/>
                    <a:pt x="107" y="580"/>
                    <a:pt x="107" y="588"/>
                  </a:cubicBezTo>
                  <a:cubicBezTo>
                    <a:pt x="103" y="588"/>
                    <a:pt x="103" y="591"/>
                    <a:pt x="103" y="591"/>
                  </a:cubicBezTo>
                  <a:cubicBezTo>
                    <a:pt x="99" y="599"/>
                    <a:pt x="99" y="606"/>
                    <a:pt x="96" y="610"/>
                  </a:cubicBezTo>
                  <a:cubicBezTo>
                    <a:pt x="96" y="613"/>
                    <a:pt x="92" y="613"/>
                    <a:pt x="92" y="617"/>
                  </a:cubicBezTo>
                  <a:cubicBezTo>
                    <a:pt x="92" y="621"/>
                    <a:pt x="88" y="628"/>
                    <a:pt x="88" y="632"/>
                  </a:cubicBezTo>
                  <a:cubicBezTo>
                    <a:pt x="85" y="635"/>
                    <a:pt x="85" y="643"/>
                    <a:pt x="81" y="646"/>
                  </a:cubicBezTo>
                  <a:cubicBezTo>
                    <a:pt x="81" y="650"/>
                    <a:pt x="81" y="650"/>
                    <a:pt x="81" y="654"/>
                  </a:cubicBezTo>
                  <a:lnTo>
                    <a:pt x="52" y="646"/>
                  </a:lnTo>
                  <a:lnTo>
                    <a:pt x="0" y="676"/>
                  </a:lnTo>
                  <a:cubicBezTo>
                    <a:pt x="0" y="676"/>
                    <a:pt x="59" y="716"/>
                    <a:pt x="37" y="804"/>
                  </a:cubicBezTo>
                  <a:lnTo>
                    <a:pt x="37" y="800"/>
                  </a:lnTo>
                  <a:lnTo>
                    <a:pt x="15" y="881"/>
                  </a:lnTo>
                  <a:cubicBezTo>
                    <a:pt x="23" y="884"/>
                    <a:pt x="32" y="885"/>
                    <a:pt x="40" y="885"/>
                  </a:cubicBezTo>
                  <a:cubicBezTo>
                    <a:pt x="78" y="885"/>
                    <a:pt x="113" y="858"/>
                    <a:pt x="125" y="819"/>
                  </a:cubicBezTo>
                  <a:lnTo>
                    <a:pt x="129" y="797"/>
                  </a:lnTo>
                  <a:cubicBezTo>
                    <a:pt x="191" y="569"/>
                    <a:pt x="341" y="394"/>
                    <a:pt x="535" y="287"/>
                  </a:cubicBezTo>
                  <a:cubicBezTo>
                    <a:pt x="554" y="280"/>
                    <a:pt x="568" y="269"/>
                    <a:pt x="587" y="262"/>
                  </a:cubicBezTo>
                  <a:cubicBezTo>
                    <a:pt x="607" y="252"/>
                    <a:pt x="628" y="248"/>
                    <a:pt x="648" y="248"/>
                  </a:cubicBezTo>
                  <a:cubicBezTo>
                    <a:pt x="693" y="248"/>
                    <a:pt x="735" y="268"/>
                    <a:pt x="763" y="306"/>
                  </a:cubicBezTo>
                  <a:cubicBezTo>
                    <a:pt x="832" y="386"/>
                    <a:pt x="961" y="467"/>
                    <a:pt x="1122" y="511"/>
                  </a:cubicBezTo>
                  <a:cubicBezTo>
                    <a:pt x="1203" y="533"/>
                    <a:pt x="1281" y="543"/>
                    <a:pt x="1351" y="543"/>
                  </a:cubicBezTo>
                  <a:cubicBezTo>
                    <a:pt x="1422" y="543"/>
                    <a:pt x="1485" y="533"/>
                    <a:pt x="1536" y="514"/>
                  </a:cubicBezTo>
                  <a:cubicBezTo>
                    <a:pt x="1554" y="507"/>
                    <a:pt x="1572" y="504"/>
                    <a:pt x="1590" y="504"/>
                  </a:cubicBezTo>
                  <a:cubicBezTo>
                    <a:pt x="1637" y="504"/>
                    <a:pt x="1683" y="527"/>
                    <a:pt x="1712" y="569"/>
                  </a:cubicBezTo>
                  <a:cubicBezTo>
                    <a:pt x="1848" y="767"/>
                    <a:pt x="1899" y="1013"/>
                    <a:pt x="1833" y="1259"/>
                  </a:cubicBezTo>
                  <a:lnTo>
                    <a:pt x="1826" y="1281"/>
                  </a:lnTo>
                  <a:cubicBezTo>
                    <a:pt x="1815" y="1328"/>
                    <a:pt x="1844" y="1380"/>
                    <a:pt x="1892" y="1391"/>
                  </a:cubicBezTo>
                  <a:lnTo>
                    <a:pt x="1921" y="1270"/>
                  </a:lnTo>
                  <a:cubicBezTo>
                    <a:pt x="1950" y="1204"/>
                    <a:pt x="2009" y="1196"/>
                    <a:pt x="2009" y="1196"/>
                  </a:cubicBezTo>
                  <a:cubicBezTo>
                    <a:pt x="2009" y="1196"/>
                    <a:pt x="2016" y="1185"/>
                    <a:pt x="2024" y="1134"/>
                  </a:cubicBezTo>
                  <a:lnTo>
                    <a:pt x="1965" y="1101"/>
                  </a:lnTo>
                  <a:cubicBezTo>
                    <a:pt x="1965" y="1101"/>
                    <a:pt x="1961" y="1105"/>
                    <a:pt x="1958" y="1108"/>
                  </a:cubicBezTo>
                  <a:cubicBezTo>
                    <a:pt x="1965" y="1050"/>
                    <a:pt x="1969" y="995"/>
                    <a:pt x="1969" y="936"/>
                  </a:cubicBezTo>
                  <a:cubicBezTo>
                    <a:pt x="1969" y="929"/>
                    <a:pt x="1965" y="921"/>
                    <a:pt x="1965" y="914"/>
                  </a:cubicBezTo>
                  <a:cubicBezTo>
                    <a:pt x="1958" y="764"/>
                    <a:pt x="1914" y="617"/>
                    <a:pt x="1840" y="489"/>
                  </a:cubicBezTo>
                  <a:cubicBezTo>
                    <a:pt x="1833" y="482"/>
                    <a:pt x="1829" y="474"/>
                    <a:pt x="1826" y="467"/>
                  </a:cubicBezTo>
                  <a:cubicBezTo>
                    <a:pt x="1822" y="460"/>
                    <a:pt x="1815" y="452"/>
                    <a:pt x="1811" y="445"/>
                  </a:cubicBezTo>
                  <a:cubicBezTo>
                    <a:pt x="1811" y="441"/>
                    <a:pt x="1807" y="441"/>
                    <a:pt x="1807" y="438"/>
                  </a:cubicBezTo>
                  <a:cubicBezTo>
                    <a:pt x="1789" y="412"/>
                    <a:pt x="1767" y="383"/>
                    <a:pt x="1749" y="357"/>
                  </a:cubicBezTo>
                  <a:cubicBezTo>
                    <a:pt x="1624" y="207"/>
                    <a:pt x="1452" y="89"/>
                    <a:pt x="1250" y="34"/>
                  </a:cubicBezTo>
                  <a:cubicBezTo>
                    <a:pt x="1167" y="12"/>
                    <a:pt x="1081" y="1"/>
                    <a:pt x="997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130;p36">
              <a:extLst>
                <a:ext uri="{FF2B5EF4-FFF2-40B4-BE49-F238E27FC236}">
                  <a16:creationId xmlns:a16="http://schemas.microsoft.com/office/drawing/2014/main" id="{BE3E4AC3-A1DD-4A0C-BC19-2CDD3A85BC2C}"/>
                </a:ext>
              </a:extLst>
            </p:cNvPr>
            <p:cNvSpPr/>
            <p:nvPr/>
          </p:nvSpPr>
          <p:spPr>
            <a:xfrm>
              <a:off x="3438483" y="3146896"/>
              <a:ext cx="380753" cy="228937"/>
            </a:xfrm>
            <a:custGeom>
              <a:avLst/>
              <a:gdLst/>
              <a:ahLst/>
              <a:cxnLst/>
              <a:rect l="l" t="t" r="r" b="b"/>
              <a:pathLst>
                <a:path w="2039" h="1226" extrusionOk="0">
                  <a:moveTo>
                    <a:pt x="961" y="1"/>
                  </a:moveTo>
                  <a:cubicBezTo>
                    <a:pt x="946" y="5"/>
                    <a:pt x="935" y="5"/>
                    <a:pt x="924" y="5"/>
                  </a:cubicBezTo>
                  <a:lnTo>
                    <a:pt x="906" y="5"/>
                  </a:lnTo>
                  <a:cubicBezTo>
                    <a:pt x="902" y="5"/>
                    <a:pt x="902" y="5"/>
                    <a:pt x="898" y="8"/>
                  </a:cubicBezTo>
                  <a:lnTo>
                    <a:pt x="884" y="8"/>
                  </a:lnTo>
                  <a:cubicBezTo>
                    <a:pt x="876" y="8"/>
                    <a:pt x="869" y="8"/>
                    <a:pt x="862" y="12"/>
                  </a:cubicBezTo>
                  <a:cubicBezTo>
                    <a:pt x="851" y="12"/>
                    <a:pt x="840" y="12"/>
                    <a:pt x="829" y="16"/>
                  </a:cubicBezTo>
                  <a:lnTo>
                    <a:pt x="825" y="16"/>
                  </a:lnTo>
                  <a:cubicBezTo>
                    <a:pt x="825" y="16"/>
                    <a:pt x="821" y="16"/>
                    <a:pt x="818" y="19"/>
                  </a:cubicBezTo>
                  <a:cubicBezTo>
                    <a:pt x="807" y="19"/>
                    <a:pt x="796" y="23"/>
                    <a:pt x="781" y="23"/>
                  </a:cubicBezTo>
                  <a:cubicBezTo>
                    <a:pt x="774" y="27"/>
                    <a:pt x="766" y="27"/>
                    <a:pt x="759" y="30"/>
                  </a:cubicBezTo>
                  <a:cubicBezTo>
                    <a:pt x="755" y="30"/>
                    <a:pt x="748" y="30"/>
                    <a:pt x="741" y="34"/>
                  </a:cubicBezTo>
                  <a:cubicBezTo>
                    <a:pt x="708" y="41"/>
                    <a:pt x="671" y="52"/>
                    <a:pt x="638" y="67"/>
                  </a:cubicBezTo>
                  <a:lnTo>
                    <a:pt x="634" y="67"/>
                  </a:lnTo>
                  <a:cubicBezTo>
                    <a:pt x="612" y="74"/>
                    <a:pt x="587" y="85"/>
                    <a:pt x="565" y="96"/>
                  </a:cubicBezTo>
                  <a:cubicBezTo>
                    <a:pt x="554" y="100"/>
                    <a:pt x="546" y="104"/>
                    <a:pt x="539" y="107"/>
                  </a:cubicBezTo>
                  <a:cubicBezTo>
                    <a:pt x="524" y="115"/>
                    <a:pt x="513" y="122"/>
                    <a:pt x="502" y="129"/>
                  </a:cubicBezTo>
                  <a:cubicBezTo>
                    <a:pt x="495" y="133"/>
                    <a:pt x="488" y="137"/>
                    <a:pt x="484" y="137"/>
                  </a:cubicBezTo>
                  <a:cubicBezTo>
                    <a:pt x="477" y="140"/>
                    <a:pt x="469" y="144"/>
                    <a:pt x="466" y="148"/>
                  </a:cubicBezTo>
                  <a:cubicBezTo>
                    <a:pt x="418" y="177"/>
                    <a:pt x="371" y="210"/>
                    <a:pt x="327" y="247"/>
                  </a:cubicBezTo>
                  <a:lnTo>
                    <a:pt x="308" y="265"/>
                  </a:lnTo>
                  <a:cubicBezTo>
                    <a:pt x="301" y="269"/>
                    <a:pt x="294" y="276"/>
                    <a:pt x="286" y="283"/>
                  </a:cubicBezTo>
                  <a:cubicBezTo>
                    <a:pt x="279" y="291"/>
                    <a:pt x="272" y="294"/>
                    <a:pt x="268" y="302"/>
                  </a:cubicBezTo>
                  <a:cubicBezTo>
                    <a:pt x="257" y="313"/>
                    <a:pt x="246" y="324"/>
                    <a:pt x="235" y="331"/>
                  </a:cubicBezTo>
                  <a:cubicBezTo>
                    <a:pt x="228" y="342"/>
                    <a:pt x="217" y="353"/>
                    <a:pt x="209" y="364"/>
                  </a:cubicBezTo>
                  <a:cubicBezTo>
                    <a:pt x="202" y="371"/>
                    <a:pt x="195" y="382"/>
                    <a:pt x="187" y="390"/>
                  </a:cubicBezTo>
                  <a:cubicBezTo>
                    <a:pt x="184" y="393"/>
                    <a:pt x="180" y="401"/>
                    <a:pt x="173" y="408"/>
                  </a:cubicBezTo>
                  <a:cubicBezTo>
                    <a:pt x="169" y="412"/>
                    <a:pt x="165" y="419"/>
                    <a:pt x="158" y="426"/>
                  </a:cubicBezTo>
                  <a:cubicBezTo>
                    <a:pt x="158" y="430"/>
                    <a:pt x="154" y="434"/>
                    <a:pt x="151" y="437"/>
                  </a:cubicBezTo>
                  <a:cubicBezTo>
                    <a:pt x="151" y="441"/>
                    <a:pt x="147" y="445"/>
                    <a:pt x="143" y="448"/>
                  </a:cubicBezTo>
                  <a:cubicBezTo>
                    <a:pt x="140" y="452"/>
                    <a:pt x="140" y="456"/>
                    <a:pt x="136" y="459"/>
                  </a:cubicBezTo>
                  <a:cubicBezTo>
                    <a:pt x="132" y="467"/>
                    <a:pt x="129" y="470"/>
                    <a:pt x="125" y="478"/>
                  </a:cubicBezTo>
                  <a:cubicBezTo>
                    <a:pt x="118" y="485"/>
                    <a:pt x="114" y="492"/>
                    <a:pt x="110" y="500"/>
                  </a:cubicBezTo>
                  <a:cubicBezTo>
                    <a:pt x="107" y="503"/>
                    <a:pt x="103" y="511"/>
                    <a:pt x="99" y="514"/>
                  </a:cubicBezTo>
                  <a:cubicBezTo>
                    <a:pt x="99" y="518"/>
                    <a:pt x="96" y="525"/>
                    <a:pt x="92" y="529"/>
                  </a:cubicBezTo>
                  <a:cubicBezTo>
                    <a:pt x="92" y="533"/>
                    <a:pt x="88" y="533"/>
                    <a:pt x="88" y="536"/>
                  </a:cubicBezTo>
                  <a:cubicBezTo>
                    <a:pt x="85" y="540"/>
                    <a:pt x="81" y="547"/>
                    <a:pt x="81" y="551"/>
                  </a:cubicBezTo>
                  <a:cubicBezTo>
                    <a:pt x="74" y="562"/>
                    <a:pt x="70" y="569"/>
                    <a:pt x="66" y="576"/>
                  </a:cubicBezTo>
                  <a:cubicBezTo>
                    <a:pt x="63" y="584"/>
                    <a:pt x="59" y="591"/>
                    <a:pt x="55" y="598"/>
                  </a:cubicBezTo>
                  <a:cubicBezTo>
                    <a:pt x="55" y="602"/>
                    <a:pt x="52" y="606"/>
                    <a:pt x="52" y="613"/>
                  </a:cubicBezTo>
                  <a:cubicBezTo>
                    <a:pt x="48" y="617"/>
                    <a:pt x="44" y="624"/>
                    <a:pt x="44" y="628"/>
                  </a:cubicBezTo>
                  <a:cubicBezTo>
                    <a:pt x="41" y="631"/>
                    <a:pt x="41" y="631"/>
                    <a:pt x="41" y="631"/>
                  </a:cubicBezTo>
                  <a:cubicBezTo>
                    <a:pt x="37" y="639"/>
                    <a:pt x="33" y="646"/>
                    <a:pt x="33" y="653"/>
                  </a:cubicBezTo>
                  <a:cubicBezTo>
                    <a:pt x="30" y="657"/>
                    <a:pt x="30" y="657"/>
                    <a:pt x="30" y="661"/>
                  </a:cubicBezTo>
                  <a:cubicBezTo>
                    <a:pt x="26" y="664"/>
                    <a:pt x="26" y="672"/>
                    <a:pt x="22" y="675"/>
                  </a:cubicBezTo>
                  <a:cubicBezTo>
                    <a:pt x="22" y="683"/>
                    <a:pt x="19" y="686"/>
                    <a:pt x="19" y="690"/>
                  </a:cubicBezTo>
                  <a:cubicBezTo>
                    <a:pt x="19" y="694"/>
                    <a:pt x="15" y="697"/>
                    <a:pt x="15" y="697"/>
                  </a:cubicBezTo>
                  <a:cubicBezTo>
                    <a:pt x="15" y="705"/>
                    <a:pt x="11" y="712"/>
                    <a:pt x="8" y="719"/>
                  </a:cubicBezTo>
                  <a:cubicBezTo>
                    <a:pt x="8" y="727"/>
                    <a:pt x="4" y="734"/>
                    <a:pt x="0" y="741"/>
                  </a:cubicBezTo>
                  <a:lnTo>
                    <a:pt x="0" y="745"/>
                  </a:lnTo>
                  <a:cubicBezTo>
                    <a:pt x="0" y="745"/>
                    <a:pt x="0" y="745"/>
                    <a:pt x="0" y="749"/>
                  </a:cubicBezTo>
                  <a:cubicBezTo>
                    <a:pt x="30" y="756"/>
                    <a:pt x="63" y="760"/>
                    <a:pt x="92" y="763"/>
                  </a:cubicBezTo>
                  <a:cubicBezTo>
                    <a:pt x="127" y="767"/>
                    <a:pt x="161" y="769"/>
                    <a:pt x="195" y="769"/>
                  </a:cubicBezTo>
                  <a:cubicBezTo>
                    <a:pt x="481" y="769"/>
                    <a:pt x="721" y="634"/>
                    <a:pt x="770" y="437"/>
                  </a:cubicBezTo>
                  <a:cubicBezTo>
                    <a:pt x="829" y="653"/>
                    <a:pt x="997" y="881"/>
                    <a:pt x="1247" y="1038"/>
                  </a:cubicBezTo>
                  <a:cubicBezTo>
                    <a:pt x="1447" y="1164"/>
                    <a:pt x="1662" y="1226"/>
                    <a:pt x="1852" y="1226"/>
                  </a:cubicBezTo>
                  <a:cubicBezTo>
                    <a:pt x="1912" y="1226"/>
                    <a:pt x="1970" y="1219"/>
                    <a:pt x="2024" y="1207"/>
                  </a:cubicBezTo>
                  <a:cubicBezTo>
                    <a:pt x="2024" y="1203"/>
                    <a:pt x="2027" y="1203"/>
                    <a:pt x="2027" y="1200"/>
                  </a:cubicBezTo>
                  <a:cubicBezTo>
                    <a:pt x="2035" y="1134"/>
                    <a:pt x="2038" y="1068"/>
                    <a:pt x="2038" y="1005"/>
                  </a:cubicBezTo>
                  <a:cubicBezTo>
                    <a:pt x="2038" y="994"/>
                    <a:pt x="2038" y="987"/>
                    <a:pt x="2035" y="980"/>
                  </a:cubicBezTo>
                  <a:cubicBezTo>
                    <a:pt x="2027" y="818"/>
                    <a:pt x="1980" y="661"/>
                    <a:pt x="1899" y="525"/>
                  </a:cubicBezTo>
                  <a:cubicBezTo>
                    <a:pt x="1895" y="518"/>
                    <a:pt x="1892" y="507"/>
                    <a:pt x="1884" y="500"/>
                  </a:cubicBezTo>
                  <a:cubicBezTo>
                    <a:pt x="1881" y="492"/>
                    <a:pt x="1873" y="481"/>
                    <a:pt x="1870" y="474"/>
                  </a:cubicBezTo>
                  <a:cubicBezTo>
                    <a:pt x="1870" y="474"/>
                    <a:pt x="1866" y="470"/>
                    <a:pt x="1866" y="470"/>
                  </a:cubicBezTo>
                  <a:cubicBezTo>
                    <a:pt x="1789" y="353"/>
                    <a:pt x="1686" y="250"/>
                    <a:pt x="1566" y="170"/>
                  </a:cubicBezTo>
                  <a:cubicBezTo>
                    <a:pt x="1555" y="162"/>
                    <a:pt x="1544" y="155"/>
                    <a:pt x="1533" y="151"/>
                  </a:cubicBezTo>
                  <a:cubicBezTo>
                    <a:pt x="1514" y="137"/>
                    <a:pt x="1492" y="126"/>
                    <a:pt x="1474" y="115"/>
                  </a:cubicBezTo>
                  <a:cubicBezTo>
                    <a:pt x="1456" y="107"/>
                    <a:pt x="1437" y="100"/>
                    <a:pt x="1419" y="93"/>
                  </a:cubicBezTo>
                  <a:cubicBezTo>
                    <a:pt x="1401" y="82"/>
                    <a:pt x="1382" y="74"/>
                    <a:pt x="1364" y="67"/>
                  </a:cubicBezTo>
                  <a:cubicBezTo>
                    <a:pt x="1335" y="56"/>
                    <a:pt x="1302" y="49"/>
                    <a:pt x="1269" y="38"/>
                  </a:cubicBezTo>
                  <a:cubicBezTo>
                    <a:pt x="1217" y="23"/>
                    <a:pt x="1162" y="12"/>
                    <a:pt x="1107" y="8"/>
                  </a:cubicBezTo>
                  <a:cubicBezTo>
                    <a:pt x="1100" y="8"/>
                    <a:pt x="1089" y="5"/>
                    <a:pt x="1082" y="5"/>
                  </a:cubicBezTo>
                  <a:cubicBezTo>
                    <a:pt x="1060" y="5"/>
                    <a:pt x="1041" y="1"/>
                    <a:pt x="1023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131;p36">
              <a:extLst>
                <a:ext uri="{FF2B5EF4-FFF2-40B4-BE49-F238E27FC236}">
                  <a16:creationId xmlns:a16="http://schemas.microsoft.com/office/drawing/2014/main" id="{C1CE4CD0-2F4F-4F98-88E8-51062C9863BF}"/>
                </a:ext>
              </a:extLst>
            </p:cNvPr>
            <p:cNvSpPr/>
            <p:nvPr/>
          </p:nvSpPr>
          <p:spPr>
            <a:xfrm>
              <a:off x="3652667" y="3187044"/>
              <a:ext cx="68718" cy="69652"/>
            </a:xfrm>
            <a:custGeom>
              <a:avLst/>
              <a:gdLst/>
              <a:ahLst/>
              <a:cxnLst/>
              <a:rect l="l" t="t" r="r" b="b"/>
              <a:pathLst>
                <a:path w="368" h="373" extrusionOk="0">
                  <a:moveTo>
                    <a:pt x="181" y="0"/>
                  </a:moveTo>
                  <a:cubicBezTo>
                    <a:pt x="157" y="0"/>
                    <a:pt x="134" y="8"/>
                    <a:pt x="122" y="28"/>
                  </a:cubicBezTo>
                  <a:cubicBezTo>
                    <a:pt x="96" y="65"/>
                    <a:pt x="118" y="127"/>
                    <a:pt x="85" y="156"/>
                  </a:cubicBezTo>
                  <a:cubicBezTo>
                    <a:pt x="70" y="171"/>
                    <a:pt x="45" y="167"/>
                    <a:pt x="30" y="182"/>
                  </a:cubicBezTo>
                  <a:cubicBezTo>
                    <a:pt x="12" y="197"/>
                    <a:pt x="1" y="219"/>
                    <a:pt x="4" y="244"/>
                  </a:cubicBezTo>
                  <a:cubicBezTo>
                    <a:pt x="8" y="274"/>
                    <a:pt x="26" y="303"/>
                    <a:pt x="52" y="318"/>
                  </a:cubicBezTo>
                  <a:cubicBezTo>
                    <a:pt x="74" y="332"/>
                    <a:pt x="96" y="343"/>
                    <a:pt x="118" y="347"/>
                  </a:cubicBezTo>
                  <a:cubicBezTo>
                    <a:pt x="144" y="351"/>
                    <a:pt x="169" y="351"/>
                    <a:pt x="191" y="351"/>
                  </a:cubicBezTo>
                  <a:cubicBezTo>
                    <a:pt x="210" y="354"/>
                    <a:pt x="224" y="358"/>
                    <a:pt x="235" y="365"/>
                  </a:cubicBezTo>
                  <a:cubicBezTo>
                    <a:pt x="239" y="365"/>
                    <a:pt x="239" y="369"/>
                    <a:pt x="243" y="369"/>
                  </a:cubicBezTo>
                  <a:cubicBezTo>
                    <a:pt x="246" y="372"/>
                    <a:pt x="250" y="372"/>
                    <a:pt x="257" y="372"/>
                  </a:cubicBezTo>
                  <a:cubicBezTo>
                    <a:pt x="261" y="372"/>
                    <a:pt x="265" y="369"/>
                    <a:pt x="268" y="365"/>
                  </a:cubicBezTo>
                  <a:cubicBezTo>
                    <a:pt x="290" y="347"/>
                    <a:pt x="309" y="329"/>
                    <a:pt x="327" y="310"/>
                  </a:cubicBezTo>
                  <a:cubicBezTo>
                    <a:pt x="338" y="299"/>
                    <a:pt x="345" y="288"/>
                    <a:pt x="356" y="281"/>
                  </a:cubicBezTo>
                  <a:cubicBezTo>
                    <a:pt x="360" y="274"/>
                    <a:pt x="367" y="266"/>
                    <a:pt x="367" y="255"/>
                  </a:cubicBezTo>
                  <a:cubicBezTo>
                    <a:pt x="367" y="248"/>
                    <a:pt x="364" y="241"/>
                    <a:pt x="356" y="233"/>
                  </a:cubicBezTo>
                  <a:cubicBezTo>
                    <a:pt x="345" y="208"/>
                    <a:pt x="338" y="178"/>
                    <a:pt x="327" y="153"/>
                  </a:cubicBezTo>
                  <a:cubicBezTo>
                    <a:pt x="316" y="127"/>
                    <a:pt x="301" y="101"/>
                    <a:pt x="287" y="76"/>
                  </a:cubicBezTo>
                  <a:cubicBezTo>
                    <a:pt x="268" y="50"/>
                    <a:pt x="246" y="21"/>
                    <a:pt x="213" y="6"/>
                  </a:cubicBezTo>
                  <a:cubicBezTo>
                    <a:pt x="203" y="2"/>
                    <a:pt x="192" y="0"/>
                    <a:pt x="181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132;p36">
              <a:extLst>
                <a:ext uri="{FF2B5EF4-FFF2-40B4-BE49-F238E27FC236}">
                  <a16:creationId xmlns:a16="http://schemas.microsoft.com/office/drawing/2014/main" id="{379651CD-EE52-4A5C-8251-054E166C0C84}"/>
                </a:ext>
              </a:extLst>
            </p:cNvPr>
            <p:cNvSpPr/>
            <p:nvPr/>
          </p:nvSpPr>
          <p:spPr>
            <a:xfrm>
              <a:off x="3711488" y="3244931"/>
              <a:ext cx="72080" cy="67225"/>
            </a:xfrm>
            <a:custGeom>
              <a:avLst/>
              <a:gdLst/>
              <a:ahLst/>
              <a:cxnLst/>
              <a:rect l="l" t="t" r="r" b="b"/>
              <a:pathLst>
                <a:path w="386" h="360" extrusionOk="0">
                  <a:moveTo>
                    <a:pt x="107" y="0"/>
                  </a:moveTo>
                  <a:cubicBezTo>
                    <a:pt x="100" y="0"/>
                    <a:pt x="93" y="8"/>
                    <a:pt x="85" y="15"/>
                  </a:cubicBezTo>
                  <a:cubicBezTo>
                    <a:pt x="78" y="22"/>
                    <a:pt x="67" y="33"/>
                    <a:pt x="60" y="41"/>
                  </a:cubicBezTo>
                  <a:cubicBezTo>
                    <a:pt x="41" y="62"/>
                    <a:pt x="27" y="84"/>
                    <a:pt x="8" y="103"/>
                  </a:cubicBezTo>
                  <a:cubicBezTo>
                    <a:pt x="5" y="110"/>
                    <a:pt x="5" y="114"/>
                    <a:pt x="1" y="117"/>
                  </a:cubicBezTo>
                  <a:cubicBezTo>
                    <a:pt x="1" y="125"/>
                    <a:pt x="5" y="128"/>
                    <a:pt x="8" y="132"/>
                  </a:cubicBezTo>
                  <a:lnTo>
                    <a:pt x="12" y="136"/>
                  </a:lnTo>
                  <a:cubicBezTo>
                    <a:pt x="19" y="150"/>
                    <a:pt x="27" y="165"/>
                    <a:pt x="27" y="180"/>
                  </a:cubicBezTo>
                  <a:cubicBezTo>
                    <a:pt x="30" y="205"/>
                    <a:pt x="30" y="231"/>
                    <a:pt x="38" y="253"/>
                  </a:cubicBezTo>
                  <a:cubicBezTo>
                    <a:pt x="45" y="275"/>
                    <a:pt x="56" y="297"/>
                    <a:pt x="71" y="315"/>
                  </a:cubicBezTo>
                  <a:cubicBezTo>
                    <a:pt x="93" y="341"/>
                    <a:pt x="122" y="359"/>
                    <a:pt x="151" y="359"/>
                  </a:cubicBezTo>
                  <a:cubicBezTo>
                    <a:pt x="173" y="359"/>
                    <a:pt x="199" y="348"/>
                    <a:pt x="210" y="330"/>
                  </a:cubicBezTo>
                  <a:cubicBezTo>
                    <a:pt x="224" y="312"/>
                    <a:pt x="217" y="290"/>
                    <a:pt x="232" y="271"/>
                  </a:cubicBezTo>
                  <a:cubicBezTo>
                    <a:pt x="261" y="235"/>
                    <a:pt x="320" y="253"/>
                    <a:pt x="356" y="224"/>
                  </a:cubicBezTo>
                  <a:cubicBezTo>
                    <a:pt x="382" y="202"/>
                    <a:pt x="386" y="161"/>
                    <a:pt x="371" y="132"/>
                  </a:cubicBezTo>
                  <a:cubicBezTo>
                    <a:pt x="353" y="103"/>
                    <a:pt x="323" y="81"/>
                    <a:pt x="294" y="66"/>
                  </a:cubicBezTo>
                  <a:cubicBezTo>
                    <a:pt x="268" y="51"/>
                    <a:pt x="243" y="41"/>
                    <a:pt x="213" y="30"/>
                  </a:cubicBezTo>
                  <a:cubicBezTo>
                    <a:pt x="188" y="22"/>
                    <a:pt x="158" y="19"/>
                    <a:pt x="133" y="8"/>
                  </a:cubicBezTo>
                  <a:cubicBezTo>
                    <a:pt x="125" y="4"/>
                    <a:pt x="118" y="0"/>
                    <a:pt x="107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133;p36">
              <a:extLst>
                <a:ext uri="{FF2B5EF4-FFF2-40B4-BE49-F238E27FC236}">
                  <a16:creationId xmlns:a16="http://schemas.microsoft.com/office/drawing/2014/main" id="{252C29F2-907A-42B3-9BF1-6F628D3AFA1B}"/>
                </a:ext>
              </a:extLst>
            </p:cNvPr>
            <p:cNvSpPr/>
            <p:nvPr/>
          </p:nvSpPr>
          <p:spPr>
            <a:xfrm>
              <a:off x="3693748" y="3227752"/>
              <a:ext cx="45377" cy="45377"/>
            </a:xfrm>
            <a:custGeom>
              <a:avLst/>
              <a:gdLst/>
              <a:ahLst/>
              <a:cxnLst/>
              <a:rect l="l" t="t" r="r" b="b"/>
              <a:pathLst>
                <a:path w="243" h="243" extrusionOk="0">
                  <a:moveTo>
                    <a:pt x="170" y="1"/>
                  </a:moveTo>
                  <a:cubicBezTo>
                    <a:pt x="158" y="1"/>
                    <a:pt x="148" y="6"/>
                    <a:pt x="140" y="15"/>
                  </a:cubicBezTo>
                  <a:lnTo>
                    <a:pt x="15" y="147"/>
                  </a:lnTo>
                  <a:cubicBezTo>
                    <a:pt x="1" y="165"/>
                    <a:pt x="4" y="191"/>
                    <a:pt x="19" y="206"/>
                  </a:cubicBezTo>
                  <a:lnTo>
                    <a:pt x="48" y="231"/>
                  </a:lnTo>
                  <a:cubicBezTo>
                    <a:pt x="57" y="239"/>
                    <a:pt x="67" y="242"/>
                    <a:pt x="78" y="242"/>
                  </a:cubicBezTo>
                  <a:cubicBezTo>
                    <a:pt x="88" y="242"/>
                    <a:pt x="98" y="239"/>
                    <a:pt x="107" y="231"/>
                  </a:cubicBezTo>
                  <a:lnTo>
                    <a:pt x="228" y="96"/>
                  </a:lnTo>
                  <a:cubicBezTo>
                    <a:pt x="242" y="81"/>
                    <a:pt x="242" y="56"/>
                    <a:pt x="228" y="41"/>
                  </a:cubicBezTo>
                  <a:lnTo>
                    <a:pt x="199" y="12"/>
                  </a:lnTo>
                  <a:cubicBezTo>
                    <a:pt x="190" y="5"/>
                    <a:pt x="180" y="1"/>
                    <a:pt x="170" y="1"/>
                  </a:cubicBezTo>
                  <a:close/>
                </a:path>
              </a:pathLst>
            </a:custGeom>
            <a:solidFill>
              <a:srgbClr val="FC1C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134;p36">
              <a:extLst>
                <a:ext uri="{FF2B5EF4-FFF2-40B4-BE49-F238E27FC236}">
                  <a16:creationId xmlns:a16="http://schemas.microsoft.com/office/drawing/2014/main" id="{2E0818AA-41DF-410C-BA6B-C435DF12B54B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135;p36">
              <a:extLst>
                <a:ext uri="{FF2B5EF4-FFF2-40B4-BE49-F238E27FC236}">
                  <a16:creationId xmlns:a16="http://schemas.microsoft.com/office/drawing/2014/main" id="{70D891CA-D67E-4467-B3DF-5F9B32B5F7F0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136;p36">
              <a:extLst>
                <a:ext uri="{FF2B5EF4-FFF2-40B4-BE49-F238E27FC236}">
                  <a16:creationId xmlns:a16="http://schemas.microsoft.com/office/drawing/2014/main" id="{DEFDFB75-611A-4362-A114-92A301D1BCC1}"/>
                </a:ext>
              </a:extLst>
            </p:cNvPr>
            <p:cNvSpPr/>
            <p:nvPr/>
          </p:nvSpPr>
          <p:spPr>
            <a:xfrm>
              <a:off x="3599261" y="3147643"/>
              <a:ext cx="8403" cy="1494"/>
            </a:xfrm>
            <a:custGeom>
              <a:avLst/>
              <a:gdLst/>
              <a:ahLst/>
              <a:cxnLst/>
              <a:rect l="l" t="t" r="r" b="b"/>
              <a:pathLst>
                <a:path w="45" h="8" extrusionOk="0">
                  <a:moveTo>
                    <a:pt x="45" y="1"/>
                  </a:moveTo>
                  <a:lnTo>
                    <a:pt x="45" y="1"/>
                  </a:lnTo>
                  <a:cubicBezTo>
                    <a:pt x="41" y="1"/>
                    <a:pt x="37" y="1"/>
                    <a:pt x="34" y="4"/>
                  </a:cubicBezTo>
                  <a:lnTo>
                    <a:pt x="37" y="4"/>
                  </a:lnTo>
                  <a:cubicBezTo>
                    <a:pt x="41" y="1"/>
                    <a:pt x="41" y="1"/>
                    <a:pt x="45" y="1"/>
                  </a:cubicBezTo>
                  <a:close/>
                  <a:moveTo>
                    <a:pt x="19" y="4"/>
                  </a:moveTo>
                  <a:cubicBezTo>
                    <a:pt x="12" y="4"/>
                    <a:pt x="4" y="4"/>
                    <a:pt x="1" y="8"/>
                  </a:cubicBezTo>
                  <a:cubicBezTo>
                    <a:pt x="8" y="4"/>
                    <a:pt x="15" y="4"/>
                    <a:pt x="23" y="4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137;p36">
              <a:extLst>
                <a:ext uri="{FF2B5EF4-FFF2-40B4-BE49-F238E27FC236}">
                  <a16:creationId xmlns:a16="http://schemas.microsoft.com/office/drawing/2014/main" id="{91C70210-89CB-4370-9F72-AB607E52DCBD}"/>
                </a:ext>
              </a:extLst>
            </p:cNvPr>
            <p:cNvSpPr/>
            <p:nvPr/>
          </p:nvSpPr>
          <p:spPr>
            <a:xfrm>
              <a:off x="3611025" y="3146896"/>
              <a:ext cx="6909" cy="934"/>
            </a:xfrm>
            <a:custGeom>
              <a:avLst/>
              <a:gdLst/>
              <a:ahLst/>
              <a:cxnLst/>
              <a:rect l="l" t="t" r="r" b="b"/>
              <a:pathLst>
                <a:path w="37" h="5" extrusionOk="0">
                  <a:moveTo>
                    <a:pt x="33" y="1"/>
                  </a:moveTo>
                  <a:cubicBezTo>
                    <a:pt x="22" y="1"/>
                    <a:pt x="11" y="5"/>
                    <a:pt x="0" y="5"/>
                  </a:cubicBezTo>
                  <a:cubicBezTo>
                    <a:pt x="11" y="5"/>
                    <a:pt x="22" y="5"/>
                    <a:pt x="37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138;p36">
              <a:extLst>
                <a:ext uri="{FF2B5EF4-FFF2-40B4-BE49-F238E27FC236}">
                  <a16:creationId xmlns:a16="http://schemas.microsoft.com/office/drawing/2014/main" id="{3C187A48-10C4-480D-AEB5-D41C8A7856C2}"/>
                </a:ext>
              </a:extLst>
            </p:cNvPr>
            <p:cNvSpPr/>
            <p:nvPr/>
          </p:nvSpPr>
          <p:spPr>
            <a:xfrm>
              <a:off x="3703272" y="3164075"/>
              <a:ext cx="10457" cy="4295"/>
            </a:xfrm>
            <a:custGeom>
              <a:avLst/>
              <a:gdLst/>
              <a:ahLst/>
              <a:cxnLst/>
              <a:rect l="l" t="t" r="r" b="b"/>
              <a:pathLst>
                <a:path w="56" h="23" extrusionOk="0">
                  <a:moveTo>
                    <a:pt x="56" y="23"/>
                  </a:moveTo>
                  <a:cubicBezTo>
                    <a:pt x="38" y="15"/>
                    <a:pt x="19" y="8"/>
                    <a:pt x="1" y="1"/>
                  </a:cubicBezTo>
                  <a:cubicBezTo>
                    <a:pt x="19" y="8"/>
                    <a:pt x="38" y="15"/>
                    <a:pt x="56" y="23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139;p36">
              <a:extLst>
                <a:ext uri="{FF2B5EF4-FFF2-40B4-BE49-F238E27FC236}">
                  <a16:creationId xmlns:a16="http://schemas.microsoft.com/office/drawing/2014/main" id="{FD021D10-11A1-460E-8E73-0C31B70F8C2C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140;p36">
              <a:extLst>
                <a:ext uri="{FF2B5EF4-FFF2-40B4-BE49-F238E27FC236}">
                  <a16:creationId xmlns:a16="http://schemas.microsoft.com/office/drawing/2014/main" id="{A0CE61A0-F702-4F06-934A-08B3D8723E55}"/>
                </a:ext>
              </a:extLst>
            </p:cNvPr>
            <p:cNvSpPr/>
            <p:nvPr/>
          </p:nvSpPr>
          <p:spPr>
            <a:xfrm>
              <a:off x="3128318" y="3514575"/>
              <a:ext cx="68718" cy="91127"/>
            </a:xfrm>
            <a:custGeom>
              <a:avLst/>
              <a:gdLst/>
              <a:ahLst/>
              <a:cxnLst/>
              <a:rect l="l" t="t" r="r" b="b"/>
              <a:pathLst>
                <a:path w="368" h="488" extrusionOk="0">
                  <a:moveTo>
                    <a:pt x="188" y="0"/>
                  </a:moveTo>
                  <a:lnTo>
                    <a:pt x="1" y="52"/>
                  </a:lnTo>
                  <a:lnTo>
                    <a:pt x="70" y="488"/>
                  </a:lnTo>
                  <a:lnTo>
                    <a:pt x="367" y="488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141;p36">
              <a:extLst>
                <a:ext uri="{FF2B5EF4-FFF2-40B4-BE49-F238E27FC236}">
                  <a16:creationId xmlns:a16="http://schemas.microsoft.com/office/drawing/2014/main" id="{943E7F6C-2F48-4B66-95E7-A63B9E053E24}"/>
                </a:ext>
              </a:extLst>
            </p:cNvPr>
            <p:cNvSpPr/>
            <p:nvPr/>
          </p:nvSpPr>
          <p:spPr>
            <a:xfrm>
              <a:off x="2883323" y="3398426"/>
              <a:ext cx="95982" cy="106626"/>
            </a:xfrm>
            <a:custGeom>
              <a:avLst/>
              <a:gdLst/>
              <a:ahLst/>
              <a:cxnLst/>
              <a:rect l="l" t="t" r="r" b="b"/>
              <a:pathLst>
                <a:path w="514" h="571" extrusionOk="0">
                  <a:moveTo>
                    <a:pt x="223" y="0"/>
                  </a:moveTo>
                  <a:cubicBezTo>
                    <a:pt x="207" y="0"/>
                    <a:pt x="192" y="2"/>
                    <a:pt x="176" y="7"/>
                  </a:cubicBezTo>
                  <a:cubicBezTo>
                    <a:pt x="59" y="43"/>
                    <a:pt x="0" y="194"/>
                    <a:pt x="41" y="348"/>
                  </a:cubicBezTo>
                  <a:cubicBezTo>
                    <a:pt x="79" y="481"/>
                    <a:pt x="183" y="570"/>
                    <a:pt x="287" y="570"/>
                  </a:cubicBezTo>
                  <a:cubicBezTo>
                    <a:pt x="302" y="570"/>
                    <a:pt x="318" y="568"/>
                    <a:pt x="334" y="564"/>
                  </a:cubicBezTo>
                  <a:cubicBezTo>
                    <a:pt x="451" y="531"/>
                    <a:pt x="514" y="380"/>
                    <a:pt x="470" y="227"/>
                  </a:cubicBezTo>
                  <a:cubicBezTo>
                    <a:pt x="431" y="93"/>
                    <a:pt x="327" y="0"/>
                    <a:pt x="223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142;p36">
              <a:extLst>
                <a:ext uri="{FF2B5EF4-FFF2-40B4-BE49-F238E27FC236}">
                  <a16:creationId xmlns:a16="http://schemas.microsoft.com/office/drawing/2014/main" id="{095D3E7E-2AB3-456B-8F74-0882293F21D3}"/>
                </a:ext>
              </a:extLst>
            </p:cNvPr>
            <p:cNvSpPr/>
            <p:nvPr/>
          </p:nvSpPr>
          <p:spPr>
            <a:xfrm>
              <a:off x="3246147" y="3296470"/>
              <a:ext cx="95982" cy="106439"/>
            </a:xfrm>
            <a:custGeom>
              <a:avLst/>
              <a:gdLst/>
              <a:ahLst/>
              <a:cxnLst/>
              <a:rect l="l" t="t" r="r" b="b"/>
              <a:pathLst>
                <a:path w="514" h="570" extrusionOk="0">
                  <a:moveTo>
                    <a:pt x="226" y="0"/>
                  </a:moveTo>
                  <a:cubicBezTo>
                    <a:pt x="211" y="0"/>
                    <a:pt x="195" y="2"/>
                    <a:pt x="180" y="6"/>
                  </a:cubicBezTo>
                  <a:cubicBezTo>
                    <a:pt x="59" y="39"/>
                    <a:pt x="0" y="193"/>
                    <a:pt x="44" y="347"/>
                  </a:cubicBezTo>
                  <a:cubicBezTo>
                    <a:pt x="79" y="478"/>
                    <a:pt x="184" y="570"/>
                    <a:pt x="287" y="570"/>
                  </a:cubicBezTo>
                  <a:cubicBezTo>
                    <a:pt x="303" y="570"/>
                    <a:pt x="319" y="568"/>
                    <a:pt x="334" y="564"/>
                  </a:cubicBezTo>
                  <a:cubicBezTo>
                    <a:pt x="451" y="531"/>
                    <a:pt x="513" y="380"/>
                    <a:pt x="469" y="226"/>
                  </a:cubicBezTo>
                  <a:cubicBezTo>
                    <a:pt x="431" y="92"/>
                    <a:pt x="329" y="0"/>
                    <a:pt x="226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143;p36">
              <a:extLst>
                <a:ext uri="{FF2B5EF4-FFF2-40B4-BE49-F238E27FC236}">
                  <a16:creationId xmlns:a16="http://schemas.microsoft.com/office/drawing/2014/main" id="{5EABDC91-4ACE-462A-A889-B4340E4A1AFF}"/>
                </a:ext>
              </a:extLst>
            </p:cNvPr>
            <p:cNvSpPr/>
            <p:nvPr/>
          </p:nvSpPr>
          <p:spPr>
            <a:xfrm>
              <a:off x="2910773" y="3165943"/>
              <a:ext cx="407456" cy="404468"/>
            </a:xfrm>
            <a:custGeom>
              <a:avLst/>
              <a:gdLst/>
              <a:ahLst/>
              <a:cxnLst/>
              <a:rect l="l" t="t" r="r" b="b"/>
              <a:pathLst>
                <a:path w="2182" h="2166" extrusionOk="0">
                  <a:moveTo>
                    <a:pt x="1010" y="0"/>
                  </a:moveTo>
                  <a:cubicBezTo>
                    <a:pt x="919" y="0"/>
                    <a:pt x="828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cubicBezTo>
                    <a:pt x="172" y="445"/>
                    <a:pt x="169" y="453"/>
                    <a:pt x="161" y="460"/>
                  </a:cubicBezTo>
                  <a:cubicBezTo>
                    <a:pt x="154" y="471"/>
                    <a:pt x="150" y="485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2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11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1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99" y="1501"/>
                  </a:lnTo>
                  <a:cubicBezTo>
                    <a:pt x="212" y="1903"/>
                    <a:pt x="579" y="2165"/>
                    <a:pt x="978" y="2165"/>
                  </a:cubicBezTo>
                  <a:cubicBezTo>
                    <a:pt x="1060" y="2165"/>
                    <a:pt x="1142" y="2154"/>
                    <a:pt x="1224" y="2131"/>
                  </a:cubicBezTo>
                  <a:lnTo>
                    <a:pt x="1415" y="2076"/>
                  </a:lnTo>
                  <a:cubicBezTo>
                    <a:pt x="1899" y="1941"/>
                    <a:pt x="2181" y="1439"/>
                    <a:pt x="2046" y="955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314" y="36"/>
                    <a:pt x="1164" y="0"/>
                    <a:pt x="101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144;p36">
              <a:extLst>
                <a:ext uri="{FF2B5EF4-FFF2-40B4-BE49-F238E27FC236}">
                  <a16:creationId xmlns:a16="http://schemas.microsoft.com/office/drawing/2014/main" id="{0C59819A-3187-4504-BC2F-D1C18E7FD2C7}"/>
                </a:ext>
              </a:extLst>
            </p:cNvPr>
            <p:cNvSpPr/>
            <p:nvPr/>
          </p:nvSpPr>
          <p:spPr>
            <a:xfrm>
              <a:off x="2910773" y="3165943"/>
              <a:ext cx="379259" cy="271513"/>
            </a:xfrm>
            <a:custGeom>
              <a:avLst/>
              <a:gdLst/>
              <a:ahLst/>
              <a:cxnLst/>
              <a:rect l="l" t="t" r="r" b="b"/>
              <a:pathLst>
                <a:path w="2031" h="1454" extrusionOk="0">
                  <a:moveTo>
                    <a:pt x="1013" y="0"/>
                  </a:moveTo>
                  <a:cubicBezTo>
                    <a:pt x="922" y="0"/>
                    <a:pt x="830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lnTo>
                    <a:pt x="176" y="438"/>
                  </a:lnTo>
                  <a:cubicBezTo>
                    <a:pt x="172" y="445"/>
                    <a:pt x="169" y="453"/>
                    <a:pt x="161" y="460"/>
                  </a:cubicBezTo>
                  <a:cubicBezTo>
                    <a:pt x="158" y="471"/>
                    <a:pt x="150" y="478"/>
                    <a:pt x="147" y="489"/>
                  </a:cubicBezTo>
                  <a:cubicBezTo>
                    <a:pt x="143" y="493"/>
                    <a:pt x="143" y="493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6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7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5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84" y="1453"/>
                  </a:lnTo>
                  <a:cubicBezTo>
                    <a:pt x="136" y="1439"/>
                    <a:pt x="165" y="1387"/>
                    <a:pt x="150" y="1340"/>
                  </a:cubicBezTo>
                  <a:lnTo>
                    <a:pt x="143" y="1314"/>
                  </a:lnTo>
                  <a:cubicBezTo>
                    <a:pt x="103" y="1167"/>
                    <a:pt x="103" y="1017"/>
                    <a:pt x="136" y="878"/>
                  </a:cubicBezTo>
                  <a:cubicBezTo>
                    <a:pt x="139" y="870"/>
                    <a:pt x="139" y="867"/>
                    <a:pt x="143" y="859"/>
                  </a:cubicBezTo>
                  <a:cubicBezTo>
                    <a:pt x="143" y="859"/>
                    <a:pt x="143" y="856"/>
                    <a:pt x="143" y="856"/>
                  </a:cubicBezTo>
                  <a:cubicBezTo>
                    <a:pt x="165" y="782"/>
                    <a:pt x="194" y="713"/>
                    <a:pt x="235" y="643"/>
                  </a:cubicBezTo>
                  <a:cubicBezTo>
                    <a:pt x="242" y="628"/>
                    <a:pt x="253" y="610"/>
                    <a:pt x="264" y="595"/>
                  </a:cubicBezTo>
                  <a:cubicBezTo>
                    <a:pt x="264" y="595"/>
                    <a:pt x="268" y="592"/>
                    <a:pt x="268" y="592"/>
                  </a:cubicBezTo>
                  <a:cubicBezTo>
                    <a:pt x="389" y="420"/>
                    <a:pt x="576" y="284"/>
                    <a:pt x="807" y="222"/>
                  </a:cubicBezTo>
                  <a:cubicBezTo>
                    <a:pt x="892" y="199"/>
                    <a:pt x="977" y="188"/>
                    <a:pt x="1061" y="188"/>
                  </a:cubicBezTo>
                  <a:cubicBezTo>
                    <a:pt x="1377" y="188"/>
                    <a:pt x="1666" y="343"/>
                    <a:pt x="1811" y="595"/>
                  </a:cubicBezTo>
                  <a:cubicBezTo>
                    <a:pt x="1811" y="599"/>
                    <a:pt x="1811" y="599"/>
                    <a:pt x="1815" y="599"/>
                  </a:cubicBezTo>
                  <a:cubicBezTo>
                    <a:pt x="1855" y="665"/>
                    <a:pt x="1888" y="738"/>
                    <a:pt x="1910" y="815"/>
                  </a:cubicBezTo>
                  <a:lnTo>
                    <a:pt x="1917" y="841"/>
                  </a:lnTo>
                  <a:cubicBezTo>
                    <a:pt x="1930" y="884"/>
                    <a:pt x="1966" y="910"/>
                    <a:pt x="2008" y="910"/>
                  </a:cubicBezTo>
                  <a:cubicBezTo>
                    <a:pt x="2015" y="910"/>
                    <a:pt x="2023" y="909"/>
                    <a:pt x="2031" y="907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415" y="86"/>
                    <a:pt x="1386" y="71"/>
                    <a:pt x="1353" y="60"/>
                  </a:cubicBezTo>
                  <a:cubicBezTo>
                    <a:pt x="1245" y="21"/>
                    <a:pt x="1131" y="0"/>
                    <a:pt x="1013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145;p36">
              <a:extLst>
                <a:ext uri="{FF2B5EF4-FFF2-40B4-BE49-F238E27FC236}">
                  <a16:creationId xmlns:a16="http://schemas.microsoft.com/office/drawing/2014/main" id="{F766BC7D-2B9F-4C68-9334-976886B580C6}"/>
                </a:ext>
              </a:extLst>
            </p:cNvPr>
            <p:cNvSpPr/>
            <p:nvPr/>
          </p:nvSpPr>
          <p:spPr>
            <a:xfrm>
              <a:off x="2937476" y="3286013"/>
              <a:ext cx="17180" cy="39775"/>
            </a:xfrm>
            <a:custGeom>
              <a:avLst/>
              <a:gdLst/>
              <a:ahLst/>
              <a:cxnLst/>
              <a:rect l="l" t="t" r="r" b="b"/>
              <a:pathLst>
                <a:path w="92" h="213" extrusionOk="0">
                  <a:moveTo>
                    <a:pt x="92" y="0"/>
                  </a:moveTo>
                  <a:cubicBezTo>
                    <a:pt x="51" y="70"/>
                    <a:pt x="18" y="139"/>
                    <a:pt x="0" y="213"/>
                  </a:cubicBezTo>
                  <a:cubicBezTo>
                    <a:pt x="22" y="139"/>
                    <a:pt x="51" y="70"/>
                    <a:pt x="92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146;p36">
              <a:extLst>
                <a:ext uri="{FF2B5EF4-FFF2-40B4-BE49-F238E27FC236}">
                  <a16:creationId xmlns:a16="http://schemas.microsoft.com/office/drawing/2014/main" id="{25964A11-469A-4604-BE7C-E66D2B81B60D}"/>
                </a:ext>
              </a:extLst>
            </p:cNvPr>
            <p:cNvSpPr/>
            <p:nvPr/>
          </p:nvSpPr>
          <p:spPr>
            <a:xfrm>
              <a:off x="2954468" y="3277049"/>
              <a:ext cx="5789" cy="9150"/>
            </a:xfrm>
            <a:custGeom>
              <a:avLst/>
              <a:gdLst/>
              <a:ahLst/>
              <a:cxnLst/>
              <a:rect l="l" t="t" r="r" b="b"/>
              <a:pathLst>
                <a:path w="31" h="49" extrusionOk="0">
                  <a:moveTo>
                    <a:pt x="30" y="0"/>
                  </a:moveTo>
                  <a:cubicBezTo>
                    <a:pt x="19" y="15"/>
                    <a:pt x="8" y="33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8" y="33"/>
                    <a:pt x="19" y="15"/>
                    <a:pt x="3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147;p36">
              <a:extLst>
                <a:ext uri="{FF2B5EF4-FFF2-40B4-BE49-F238E27FC236}">
                  <a16:creationId xmlns:a16="http://schemas.microsoft.com/office/drawing/2014/main" id="{E70F2027-91ED-4949-B0D2-DAA2BE40F5AC}"/>
                </a:ext>
              </a:extLst>
            </p:cNvPr>
            <p:cNvSpPr/>
            <p:nvPr/>
          </p:nvSpPr>
          <p:spPr>
            <a:xfrm>
              <a:off x="2874359" y="3148576"/>
              <a:ext cx="208396" cy="225576"/>
            </a:xfrm>
            <a:custGeom>
              <a:avLst/>
              <a:gdLst/>
              <a:ahLst/>
              <a:cxnLst/>
              <a:rect l="l" t="t" r="r" b="b"/>
              <a:pathLst>
                <a:path w="1116" h="1208" extrusionOk="0">
                  <a:moveTo>
                    <a:pt x="758" y="1"/>
                  </a:moveTo>
                  <a:cubicBezTo>
                    <a:pt x="576" y="1"/>
                    <a:pt x="355" y="141"/>
                    <a:pt x="206" y="373"/>
                  </a:cubicBezTo>
                  <a:cubicBezTo>
                    <a:pt x="4" y="685"/>
                    <a:pt x="1" y="1037"/>
                    <a:pt x="195" y="1161"/>
                  </a:cubicBezTo>
                  <a:cubicBezTo>
                    <a:pt x="242" y="1193"/>
                    <a:pt x="297" y="1207"/>
                    <a:pt x="356" y="1207"/>
                  </a:cubicBezTo>
                  <a:cubicBezTo>
                    <a:pt x="539" y="1207"/>
                    <a:pt x="760" y="1064"/>
                    <a:pt x="910" y="831"/>
                  </a:cubicBezTo>
                  <a:cubicBezTo>
                    <a:pt x="1111" y="524"/>
                    <a:pt x="1115" y="172"/>
                    <a:pt x="921" y="47"/>
                  </a:cubicBezTo>
                  <a:cubicBezTo>
                    <a:pt x="873" y="15"/>
                    <a:pt x="818" y="1"/>
                    <a:pt x="758" y="1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148;p36">
              <a:extLst>
                <a:ext uri="{FF2B5EF4-FFF2-40B4-BE49-F238E27FC236}">
                  <a16:creationId xmlns:a16="http://schemas.microsoft.com/office/drawing/2014/main" id="{6D819433-C020-4BCF-8BCB-DD1386F74640}"/>
                </a:ext>
              </a:extLst>
            </p:cNvPr>
            <p:cNvSpPr/>
            <p:nvPr/>
          </p:nvSpPr>
          <p:spPr>
            <a:xfrm>
              <a:off x="3017398" y="3126168"/>
              <a:ext cx="261056" cy="180386"/>
            </a:xfrm>
            <a:custGeom>
              <a:avLst/>
              <a:gdLst/>
              <a:ahLst/>
              <a:cxnLst/>
              <a:rect l="l" t="t" r="r" b="b"/>
              <a:pathLst>
                <a:path w="1398" h="966" extrusionOk="0">
                  <a:moveTo>
                    <a:pt x="477" y="0"/>
                  </a:moveTo>
                  <a:cubicBezTo>
                    <a:pt x="307" y="0"/>
                    <a:pt x="168" y="61"/>
                    <a:pt x="107" y="178"/>
                  </a:cubicBezTo>
                  <a:cubicBezTo>
                    <a:pt x="1" y="383"/>
                    <a:pt x="181" y="687"/>
                    <a:pt x="507" y="856"/>
                  </a:cubicBezTo>
                  <a:cubicBezTo>
                    <a:pt x="649" y="929"/>
                    <a:pt x="795" y="965"/>
                    <a:pt x="924" y="965"/>
                  </a:cubicBezTo>
                  <a:cubicBezTo>
                    <a:pt x="1093" y="965"/>
                    <a:pt x="1231" y="905"/>
                    <a:pt x="1291" y="786"/>
                  </a:cubicBezTo>
                  <a:cubicBezTo>
                    <a:pt x="1398" y="581"/>
                    <a:pt x="1218" y="277"/>
                    <a:pt x="892" y="108"/>
                  </a:cubicBezTo>
                  <a:cubicBezTo>
                    <a:pt x="751" y="36"/>
                    <a:pt x="605" y="0"/>
                    <a:pt x="477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2020;p36">
            <a:extLst>
              <a:ext uri="{FF2B5EF4-FFF2-40B4-BE49-F238E27FC236}">
                <a16:creationId xmlns:a16="http://schemas.microsoft.com/office/drawing/2014/main" id="{D9D7157E-5310-476D-9B2B-D3808F957A0B}"/>
              </a:ext>
            </a:extLst>
          </p:cNvPr>
          <p:cNvSpPr/>
          <p:nvPr/>
        </p:nvSpPr>
        <p:spPr>
          <a:xfrm>
            <a:off x="2150025" y="3257550"/>
            <a:ext cx="632100" cy="632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591;p30">
            <a:extLst>
              <a:ext uri="{FF2B5EF4-FFF2-40B4-BE49-F238E27FC236}">
                <a16:creationId xmlns:a16="http://schemas.microsoft.com/office/drawing/2014/main" id="{A9253590-B78C-4A6A-8F2B-037C4E643E51}"/>
              </a:ext>
            </a:extLst>
          </p:cNvPr>
          <p:cNvSpPr txBox="1">
            <a:spLocks/>
          </p:cNvSpPr>
          <p:nvPr/>
        </p:nvSpPr>
        <p:spPr>
          <a:xfrm>
            <a:off x="-2274985" y="8465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MX" sz="2400" dirty="0"/>
              <a:t>Objetos con la letra “n”</a:t>
            </a:r>
          </a:p>
        </p:txBody>
      </p:sp>
      <p:pic>
        <p:nvPicPr>
          <p:cNvPr id="95" name="Imagen 94">
            <a:extLst>
              <a:ext uri="{FF2B5EF4-FFF2-40B4-BE49-F238E27FC236}">
                <a16:creationId xmlns:a16="http://schemas.microsoft.com/office/drawing/2014/main" id="{ADF1127D-68AF-4821-BB74-97EE7FC5F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192" y="246998"/>
            <a:ext cx="5127968" cy="384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73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58;p36">
            <a:extLst>
              <a:ext uri="{FF2B5EF4-FFF2-40B4-BE49-F238E27FC236}">
                <a16:creationId xmlns:a16="http://schemas.microsoft.com/office/drawing/2014/main" id="{590E5EC0-D8E5-4393-BB70-361AD20DEBB5}"/>
              </a:ext>
            </a:extLst>
          </p:cNvPr>
          <p:cNvSpPr/>
          <p:nvPr/>
        </p:nvSpPr>
        <p:spPr>
          <a:xfrm>
            <a:off x="457198" y="4296233"/>
            <a:ext cx="8221669" cy="432852"/>
          </a:xfrm>
          <a:custGeom>
            <a:avLst/>
            <a:gdLst/>
            <a:ahLst/>
            <a:cxnLst/>
            <a:rect l="l" t="t" r="r" b="b"/>
            <a:pathLst>
              <a:path w="30089" h="2318" extrusionOk="0">
                <a:moveTo>
                  <a:pt x="1" y="1"/>
                </a:moveTo>
                <a:lnTo>
                  <a:pt x="1" y="2317"/>
                </a:lnTo>
                <a:lnTo>
                  <a:pt x="30088" y="2317"/>
                </a:lnTo>
                <a:lnTo>
                  <a:pt x="3008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Google Shape;2059;p36">
            <a:extLst>
              <a:ext uri="{FF2B5EF4-FFF2-40B4-BE49-F238E27FC236}">
                <a16:creationId xmlns:a16="http://schemas.microsoft.com/office/drawing/2014/main" id="{0FA3B211-C707-4870-887B-D4EAC66A4B25}"/>
              </a:ext>
            </a:extLst>
          </p:cNvPr>
          <p:cNvGrpSpPr/>
          <p:nvPr/>
        </p:nvGrpSpPr>
        <p:grpSpPr>
          <a:xfrm>
            <a:off x="271476" y="3213416"/>
            <a:ext cx="2858864" cy="1520808"/>
            <a:chOff x="1992788" y="3126168"/>
            <a:chExt cx="2459661" cy="1308447"/>
          </a:xfrm>
        </p:grpSpPr>
        <p:sp>
          <p:nvSpPr>
            <p:cNvPr id="4" name="Google Shape;2060;p36">
              <a:extLst>
                <a:ext uri="{FF2B5EF4-FFF2-40B4-BE49-F238E27FC236}">
                  <a16:creationId xmlns:a16="http://schemas.microsoft.com/office/drawing/2014/main" id="{D1D427CE-9D31-48C0-BD56-5020507E6CDC}"/>
                </a:ext>
              </a:extLst>
            </p:cNvPr>
            <p:cNvSpPr/>
            <p:nvPr/>
          </p:nvSpPr>
          <p:spPr>
            <a:xfrm>
              <a:off x="2357666" y="4024546"/>
              <a:ext cx="307553" cy="206155"/>
            </a:xfrm>
            <a:custGeom>
              <a:avLst/>
              <a:gdLst/>
              <a:ahLst/>
              <a:cxnLst/>
              <a:rect l="l" t="t" r="r" b="b"/>
              <a:pathLst>
                <a:path w="1647" h="1104" extrusionOk="0">
                  <a:moveTo>
                    <a:pt x="1408" y="0"/>
                  </a:moveTo>
                  <a:lnTo>
                    <a:pt x="1324" y="191"/>
                  </a:lnTo>
                  <a:lnTo>
                    <a:pt x="1071" y="770"/>
                  </a:lnTo>
                  <a:cubicBezTo>
                    <a:pt x="1052" y="814"/>
                    <a:pt x="1008" y="843"/>
                    <a:pt x="961" y="843"/>
                  </a:cubicBezTo>
                  <a:lnTo>
                    <a:pt x="0" y="843"/>
                  </a:lnTo>
                  <a:lnTo>
                    <a:pt x="0" y="1104"/>
                  </a:lnTo>
                  <a:lnTo>
                    <a:pt x="1093" y="1104"/>
                  </a:lnTo>
                  <a:cubicBezTo>
                    <a:pt x="1162" y="1104"/>
                    <a:pt x="1221" y="1063"/>
                    <a:pt x="1250" y="1001"/>
                  </a:cubicBezTo>
                  <a:lnTo>
                    <a:pt x="1558" y="305"/>
                  </a:lnTo>
                  <a:lnTo>
                    <a:pt x="1646" y="107"/>
                  </a:lnTo>
                  <a:lnTo>
                    <a:pt x="140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061;p36">
              <a:extLst>
                <a:ext uri="{FF2B5EF4-FFF2-40B4-BE49-F238E27FC236}">
                  <a16:creationId xmlns:a16="http://schemas.microsoft.com/office/drawing/2014/main" id="{5F299DBB-CD5C-4A11-B45C-0DFE712B0EB1}"/>
                </a:ext>
              </a:extLst>
            </p:cNvPr>
            <p:cNvSpPr/>
            <p:nvPr/>
          </p:nvSpPr>
          <p:spPr>
            <a:xfrm>
              <a:off x="2343848" y="4181962"/>
              <a:ext cx="27637" cy="48738"/>
            </a:xfrm>
            <a:custGeom>
              <a:avLst/>
              <a:gdLst/>
              <a:ahLst/>
              <a:cxnLst/>
              <a:rect l="l" t="t" r="r" b="b"/>
              <a:pathLst>
                <a:path w="148" h="261" extrusionOk="0">
                  <a:moveTo>
                    <a:pt x="74" y="0"/>
                  </a:moveTo>
                  <a:cubicBezTo>
                    <a:pt x="34" y="0"/>
                    <a:pt x="1" y="59"/>
                    <a:pt x="1" y="132"/>
                  </a:cubicBezTo>
                  <a:cubicBezTo>
                    <a:pt x="1" y="202"/>
                    <a:pt x="34" y="261"/>
                    <a:pt x="74" y="261"/>
                  </a:cubicBezTo>
                  <a:cubicBezTo>
                    <a:pt x="78" y="261"/>
                    <a:pt x="85" y="261"/>
                    <a:pt x="93" y="257"/>
                  </a:cubicBezTo>
                  <a:cubicBezTo>
                    <a:pt x="122" y="242"/>
                    <a:pt x="148" y="191"/>
                    <a:pt x="148" y="132"/>
                  </a:cubicBezTo>
                  <a:cubicBezTo>
                    <a:pt x="148" y="70"/>
                    <a:pt x="122" y="19"/>
                    <a:pt x="93" y="4"/>
                  </a:cubicBezTo>
                  <a:cubicBezTo>
                    <a:pt x="85" y="0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948B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062;p36">
              <a:extLst>
                <a:ext uri="{FF2B5EF4-FFF2-40B4-BE49-F238E27FC236}">
                  <a16:creationId xmlns:a16="http://schemas.microsoft.com/office/drawing/2014/main" id="{6A2F7FF6-705A-4C7E-9128-8FDA97734417}"/>
                </a:ext>
              </a:extLst>
            </p:cNvPr>
            <p:cNvSpPr/>
            <p:nvPr/>
          </p:nvSpPr>
          <p:spPr>
            <a:xfrm>
              <a:off x="2350010" y="4182709"/>
              <a:ext cx="21475" cy="47244"/>
            </a:xfrm>
            <a:custGeom>
              <a:avLst/>
              <a:gdLst/>
              <a:ahLst/>
              <a:cxnLst/>
              <a:rect l="l" t="t" r="r" b="b"/>
              <a:pathLst>
                <a:path w="115" h="253" extrusionOk="0">
                  <a:moveTo>
                    <a:pt x="60" y="0"/>
                  </a:moveTo>
                  <a:cubicBezTo>
                    <a:pt x="27" y="15"/>
                    <a:pt x="1" y="66"/>
                    <a:pt x="1" y="128"/>
                  </a:cubicBezTo>
                  <a:cubicBezTo>
                    <a:pt x="1" y="187"/>
                    <a:pt x="27" y="238"/>
                    <a:pt x="60" y="253"/>
                  </a:cubicBezTo>
                  <a:cubicBezTo>
                    <a:pt x="89" y="238"/>
                    <a:pt x="115" y="187"/>
                    <a:pt x="115" y="128"/>
                  </a:cubicBezTo>
                  <a:cubicBezTo>
                    <a:pt x="115" y="66"/>
                    <a:pt x="89" y="15"/>
                    <a:pt x="60" y="0"/>
                  </a:cubicBezTo>
                  <a:close/>
                </a:path>
              </a:pathLst>
            </a:custGeom>
            <a:solidFill>
              <a:srgbClr val="756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063;p36">
              <a:extLst>
                <a:ext uri="{FF2B5EF4-FFF2-40B4-BE49-F238E27FC236}">
                  <a16:creationId xmlns:a16="http://schemas.microsoft.com/office/drawing/2014/main" id="{F94CF252-A532-44F9-8701-FB789FB37F31}"/>
                </a:ext>
              </a:extLst>
            </p:cNvPr>
            <p:cNvSpPr/>
            <p:nvPr/>
          </p:nvSpPr>
          <p:spPr>
            <a:xfrm>
              <a:off x="2423957" y="3182562"/>
              <a:ext cx="1972295" cy="995484"/>
            </a:xfrm>
            <a:custGeom>
              <a:avLst/>
              <a:gdLst/>
              <a:ahLst/>
              <a:cxnLst/>
              <a:rect l="l" t="t" r="r" b="b"/>
              <a:pathLst>
                <a:path w="10562" h="5331" extrusionOk="0">
                  <a:moveTo>
                    <a:pt x="1221" y="1"/>
                  </a:moveTo>
                  <a:cubicBezTo>
                    <a:pt x="547" y="1"/>
                    <a:pt x="1" y="550"/>
                    <a:pt x="1" y="1225"/>
                  </a:cubicBezTo>
                  <a:lnTo>
                    <a:pt x="1" y="5330"/>
                  </a:lnTo>
                  <a:lnTo>
                    <a:pt x="10539" y="5330"/>
                  </a:lnTo>
                  <a:lnTo>
                    <a:pt x="10550" y="4707"/>
                  </a:lnTo>
                  <a:lnTo>
                    <a:pt x="10550" y="4594"/>
                  </a:lnTo>
                  <a:lnTo>
                    <a:pt x="10550" y="4542"/>
                  </a:lnTo>
                  <a:cubicBezTo>
                    <a:pt x="10550" y="4542"/>
                    <a:pt x="10550" y="4473"/>
                    <a:pt x="10550" y="4473"/>
                  </a:cubicBezTo>
                  <a:lnTo>
                    <a:pt x="10554" y="4355"/>
                  </a:lnTo>
                  <a:lnTo>
                    <a:pt x="10554" y="4308"/>
                  </a:lnTo>
                  <a:lnTo>
                    <a:pt x="10554" y="4234"/>
                  </a:lnTo>
                  <a:lnTo>
                    <a:pt x="10558" y="4117"/>
                  </a:lnTo>
                  <a:lnTo>
                    <a:pt x="10558" y="4069"/>
                  </a:lnTo>
                  <a:lnTo>
                    <a:pt x="10558" y="3996"/>
                  </a:lnTo>
                  <a:cubicBezTo>
                    <a:pt x="10558" y="3959"/>
                    <a:pt x="10561" y="3919"/>
                    <a:pt x="10558" y="3882"/>
                  </a:cubicBezTo>
                  <a:cubicBezTo>
                    <a:pt x="10558" y="3860"/>
                    <a:pt x="10554" y="3838"/>
                    <a:pt x="10550" y="3817"/>
                  </a:cubicBezTo>
                  <a:cubicBezTo>
                    <a:pt x="10539" y="3758"/>
                    <a:pt x="10525" y="3699"/>
                    <a:pt x="10507" y="3644"/>
                  </a:cubicBezTo>
                  <a:cubicBezTo>
                    <a:pt x="10503" y="3626"/>
                    <a:pt x="10496" y="3611"/>
                    <a:pt x="10492" y="3593"/>
                  </a:cubicBezTo>
                  <a:cubicBezTo>
                    <a:pt x="10444" y="3461"/>
                    <a:pt x="10375" y="3336"/>
                    <a:pt x="10290" y="3226"/>
                  </a:cubicBezTo>
                  <a:cubicBezTo>
                    <a:pt x="10243" y="3160"/>
                    <a:pt x="10188" y="3098"/>
                    <a:pt x="10129" y="3043"/>
                  </a:cubicBezTo>
                  <a:cubicBezTo>
                    <a:pt x="10056" y="2977"/>
                    <a:pt x="9982" y="2918"/>
                    <a:pt x="9898" y="2871"/>
                  </a:cubicBezTo>
                  <a:cubicBezTo>
                    <a:pt x="9828" y="2827"/>
                    <a:pt x="9751" y="2790"/>
                    <a:pt x="9674" y="2757"/>
                  </a:cubicBezTo>
                  <a:cubicBezTo>
                    <a:pt x="9608" y="2735"/>
                    <a:pt x="9542" y="2713"/>
                    <a:pt x="9476" y="2698"/>
                  </a:cubicBezTo>
                  <a:cubicBezTo>
                    <a:pt x="9469" y="2698"/>
                    <a:pt x="9462" y="2698"/>
                    <a:pt x="9454" y="2695"/>
                  </a:cubicBezTo>
                  <a:cubicBezTo>
                    <a:pt x="9377" y="2677"/>
                    <a:pt x="9315" y="2633"/>
                    <a:pt x="9264" y="2578"/>
                  </a:cubicBezTo>
                  <a:cubicBezTo>
                    <a:pt x="9264" y="2578"/>
                    <a:pt x="9260" y="2574"/>
                    <a:pt x="9260" y="2574"/>
                  </a:cubicBezTo>
                  <a:cubicBezTo>
                    <a:pt x="9205" y="2508"/>
                    <a:pt x="9172" y="2424"/>
                    <a:pt x="9172" y="2328"/>
                  </a:cubicBezTo>
                  <a:lnTo>
                    <a:pt x="9172" y="1225"/>
                  </a:lnTo>
                  <a:cubicBezTo>
                    <a:pt x="9172" y="554"/>
                    <a:pt x="8633" y="12"/>
                    <a:pt x="7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064;p36">
              <a:extLst>
                <a:ext uri="{FF2B5EF4-FFF2-40B4-BE49-F238E27FC236}">
                  <a16:creationId xmlns:a16="http://schemas.microsoft.com/office/drawing/2014/main" id="{6C5E36BA-E145-4527-9F26-62FD7770B706}"/>
                </a:ext>
              </a:extLst>
            </p:cNvPr>
            <p:cNvSpPr/>
            <p:nvPr/>
          </p:nvSpPr>
          <p:spPr>
            <a:xfrm>
              <a:off x="4279719" y="3784966"/>
              <a:ext cx="116523" cy="393077"/>
            </a:xfrm>
            <a:custGeom>
              <a:avLst/>
              <a:gdLst/>
              <a:ahLst/>
              <a:cxnLst/>
              <a:rect l="l" t="t" r="r" b="b"/>
              <a:pathLst>
                <a:path w="624" h="2105" extrusionOk="0">
                  <a:moveTo>
                    <a:pt x="352" y="0"/>
                  </a:moveTo>
                  <a:cubicBezTo>
                    <a:pt x="158" y="0"/>
                    <a:pt x="0" y="158"/>
                    <a:pt x="4" y="352"/>
                  </a:cubicBezTo>
                  <a:cubicBezTo>
                    <a:pt x="4" y="814"/>
                    <a:pt x="8" y="1573"/>
                    <a:pt x="0" y="1591"/>
                  </a:cubicBezTo>
                  <a:lnTo>
                    <a:pt x="601" y="2104"/>
                  </a:lnTo>
                  <a:lnTo>
                    <a:pt x="612" y="1481"/>
                  </a:lnTo>
                  <a:lnTo>
                    <a:pt x="612" y="1368"/>
                  </a:lnTo>
                  <a:lnTo>
                    <a:pt x="612" y="1316"/>
                  </a:lnTo>
                  <a:cubicBezTo>
                    <a:pt x="612" y="1316"/>
                    <a:pt x="612" y="1247"/>
                    <a:pt x="612" y="1247"/>
                  </a:cubicBezTo>
                  <a:lnTo>
                    <a:pt x="616" y="1129"/>
                  </a:lnTo>
                  <a:lnTo>
                    <a:pt x="616" y="1082"/>
                  </a:lnTo>
                  <a:lnTo>
                    <a:pt x="616" y="1008"/>
                  </a:lnTo>
                  <a:lnTo>
                    <a:pt x="620" y="891"/>
                  </a:lnTo>
                  <a:lnTo>
                    <a:pt x="620" y="843"/>
                  </a:lnTo>
                  <a:lnTo>
                    <a:pt x="620" y="770"/>
                  </a:lnTo>
                  <a:cubicBezTo>
                    <a:pt x="620" y="733"/>
                    <a:pt x="623" y="693"/>
                    <a:pt x="620" y="656"/>
                  </a:cubicBezTo>
                  <a:cubicBezTo>
                    <a:pt x="620" y="634"/>
                    <a:pt x="616" y="612"/>
                    <a:pt x="612" y="591"/>
                  </a:cubicBezTo>
                  <a:cubicBezTo>
                    <a:pt x="601" y="532"/>
                    <a:pt x="587" y="473"/>
                    <a:pt x="569" y="418"/>
                  </a:cubicBezTo>
                  <a:cubicBezTo>
                    <a:pt x="565" y="400"/>
                    <a:pt x="558" y="385"/>
                    <a:pt x="554" y="367"/>
                  </a:cubicBezTo>
                  <a:cubicBezTo>
                    <a:pt x="506" y="235"/>
                    <a:pt x="437" y="110"/>
                    <a:pt x="3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065;p36">
              <a:extLst>
                <a:ext uri="{FF2B5EF4-FFF2-40B4-BE49-F238E27FC236}">
                  <a16:creationId xmlns:a16="http://schemas.microsoft.com/office/drawing/2014/main" id="{D97866BA-E78D-484E-BFA7-24BC0F243EF7}"/>
                </a:ext>
              </a:extLst>
            </p:cNvPr>
            <p:cNvSpPr/>
            <p:nvPr/>
          </p:nvSpPr>
          <p:spPr>
            <a:xfrm>
              <a:off x="2372605" y="4077204"/>
              <a:ext cx="203541" cy="100837"/>
            </a:xfrm>
            <a:custGeom>
              <a:avLst/>
              <a:gdLst/>
              <a:ahLst/>
              <a:cxnLst/>
              <a:rect l="l" t="t" r="r" b="b"/>
              <a:pathLst>
                <a:path w="1090" h="540" extrusionOk="0">
                  <a:moveTo>
                    <a:pt x="268" y="1"/>
                  </a:moveTo>
                  <a:cubicBezTo>
                    <a:pt x="122" y="1"/>
                    <a:pt x="1" y="122"/>
                    <a:pt x="1" y="272"/>
                  </a:cubicBezTo>
                  <a:cubicBezTo>
                    <a:pt x="1" y="418"/>
                    <a:pt x="122" y="539"/>
                    <a:pt x="268" y="539"/>
                  </a:cubicBezTo>
                  <a:lnTo>
                    <a:pt x="1090" y="539"/>
                  </a:lnTo>
                  <a:lnTo>
                    <a:pt x="1090" y="510"/>
                  </a:lnTo>
                  <a:cubicBezTo>
                    <a:pt x="1090" y="228"/>
                    <a:pt x="862" y="1"/>
                    <a:pt x="584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066;p36">
              <a:extLst>
                <a:ext uri="{FF2B5EF4-FFF2-40B4-BE49-F238E27FC236}">
                  <a16:creationId xmlns:a16="http://schemas.microsoft.com/office/drawing/2014/main" id="{F0B2F841-2154-4BB7-A528-BEE04CC9B802}"/>
                </a:ext>
              </a:extLst>
            </p:cNvPr>
            <p:cNvSpPr/>
            <p:nvPr/>
          </p:nvSpPr>
          <p:spPr>
            <a:xfrm>
              <a:off x="2372605" y="4119593"/>
              <a:ext cx="203541" cy="58448"/>
            </a:xfrm>
            <a:custGeom>
              <a:avLst/>
              <a:gdLst/>
              <a:ahLst/>
              <a:cxnLst/>
              <a:rect l="l" t="t" r="r" b="b"/>
              <a:pathLst>
                <a:path w="1090" h="313" extrusionOk="0">
                  <a:moveTo>
                    <a:pt x="1" y="1"/>
                  </a:moveTo>
                  <a:lnTo>
                    <a:pt x="1" y="89"/>
                  </a:lnTo>
                  <a:cubicBezTo>
                    <a:pt x="1" y="213"/>
                    <a:pt x="104" y="312"/>
                    <a:pt x="228" y="312"/>
                  </a:cubicBezTo>
                  <a:lnTo>
                    <a:pt x="1090" y="312"/>
                  </a:lnTo>
                  <a:lnTo>
                    <a:pt x="1090" y="221"/>
                  </a:lnTo>
                  <a:lnTo>
                    <a:pt x="228" y="221"/>
                  </a:lnTo>
                  <a:cubicBezTo>
                    <a:pt x="104" y="221"/>
                    <a:pt x="5" y="122"/>
                    <a:pt x="1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067;p36">
              <a:extLst>
                <a:ext uri="{FF2B5EF4-FFF2-40B4-BE49-F238E27FC236}">
                  <a16:creationId xmlns:a16="http://schemas.microsoft.com/office/drawing/2014/main" id="{4D198A0C-8A76-4D54-8026-472AEEC8AA14}"/>
                </a:ext>
              </a:extLst>
            </p:cNvPr>
            <p:cNvSpPr/>
            <p:nvPr/>
          </p:nvSpPr>
          <p:spPr>
            <a:xfrm>
              <a:off x="4227060" y="4077204"/>
              <a:ext cx="225389" cy="100837"/>
            </a:xfrm>
            <a:custGeom>
              <a:avLst/>
              <a:gdLst/>
              <a:ahLst/>
              <a:cxnLst/>
              <a:rect l="l" t="t" r="r" b="b"/>
              <a:pathLst>
                <a:path w="1207" h="540" extrusionOk="0">
                  <a:moveTo>
                    <a:pt x="510" y="1"/>
                  </a:moveTo>
                  <a:cubicBezTo>
                    <a:pt x="227" y="1"/>
                    <a:pt x="0" y="228"/>
                    <a:pt x="0" y="510"/>
                  </a:cubicBezTo>
                  <a:lnTo>
                    <a:pt x="0" y="539"/>
                  </a:lnTo>
                  <a:lnTo>
                    <a:pt x="935" y="539"/>
                  </a:lnTo>
                  <a:cubicBezTo>
                    <a:pt x="1085" y="539"/>
                    <a:pt x="1206" y="418"/>
                    <a:pt x="1206" y="272"/>
                  </a:cubicBezTo>
                  <a:cubicBezTo>
                    <a:pt x="1206" y="122"/>
                    <a:pt x="1085" y="1"/>
                    <a:pt x="935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068;p36">
              <a:extLst>
                <a:ext uri="{FF2B5EF4-FFF2-40B4-BE49-F238E27FC236}">
                  <a16:creationId xmlns:a16="http://schemas.microsoft.com/office/drawing/2014/main" id="{D317812C-BEFB-4371-9189-25314561B4EC}"/>
                </a:ext>
              </a:extLst>
            </p:cNvPr>
            <p:cNvSpPr/>
            <p:nvPr/>
          </p:nvSpPr>
          <p:spPr>
            <a:xfrm>
              <a:off x="2607517" y="3947798"/>
              <a:ext cx="569728" cy="284958"/>
            </a:xfrm>
            <a:custGeom>
              <a:avLst/>
              <a:gdLst/>
              <a:ahLst/>
              <a:cxnLst/>
              <a:rect l="l" t="t" r="r" b="b"/>
              <a:pathLst>
                <a:path w="3051" h="1526" extrusionOk="0">
                  <a:moveTo>
                    <a:pt x="1525" y="1"/>
                  </a:moveTo>
                  <a:cubicBezTo>
                    <a:pt x="788" y="1"/>
                    <a:pt x="172" y="525"/>
                    <a:pt x="33" y="1221"/>
                  </a:cubicBezTo>
                  <a:cubicBezTo>
                    <a:pt x="0" y="1379"/>
                    <a:pt x="125" y="1526"/>
                    <a:pt x="282" y="1526"/>
                  </a:cubicBezTo>
                  <a:lnTo>
                    <a:pt x="2768" y="1526"/>
                  </a:lnTo>
                  <a:cubicBezTo>
                    <a:pt x="2929" y="1526"/>
                    <a:pt x="3050" y="1379"/>
                    <a:pt x="3021" y="1221"/>
                  </a:cubicBezTo>
                  <a:cubicBezTo>
                    <a:pt x="2878" y="525"/>
                    <a:pt x="2262" y="1"/>
                    <a:pt x="1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069;p36">
              <a:extLst>
                <a:ext uri="{FF2B5EF4-FFF2-40B4-BE49-F238E27FC236}">
                  <a16:creationId xmlns:a16="http://schemas.microsoft.com/office/drawing/2014/main" id="{EAF00AE2-838C-4EF8-8B47-0DFF096ED922}"/>
                </a:ext>
              </a:extLst>
            </p:cNvPr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070;p36">
              <a:extLst>
                <a:ext uri="{FF2B5EF4-FFF2-40B4-BE49-F238E27FC236}">
                  <a16:creationId xmlns:a16="http://schemas.microsoft.com/office/drawing/2014/main" id="{D4DD4832-ED93-4278-9C24-4DF1460F6E83}"/>
                </a:ext>
              </a:extLst>
            </p:cNvPr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071;p36">
              <a:extLst>
                <a:ext uri="{FF2B5EF4-FFF2-40B4-BE49-F238E27FC236}">
                  <a16:creationId xmlns:a16="http://schemas.microsoft.com/office/drawing/2014/main" id="{3A058605-E594-4DD4-9361-4F57A58582B8}"/>
                </a:ext>
              </a:extLst>
            </p:cNvPr>
            <p:cNvSpPr/>
            <p:nvPr/>
          </p:nvSpPr>
          <p:spPr>
            <a:xfrm>
              <a:off x="2690240" y="4030708"/>
              <a:ext cx="404095" cy="403908"/>
            </a:xfrm>
            <a:custGeom>
              <a:avLst/>
              <a:gdLst/>
              <a:ahLst/>
              <a:cxnLst/>
              <a:rect l="l" t="t" r="r" b="b"/>
              <a:pathLst>
                <a:path w="2164" h="2163" extrusionOk="0">
                  <a:moveTo>
                    <a:pt x="1082" y="0"/>
                  </a:moveTo>
                  <a:cubicBezTo>
                    <a:pt x="485" y="0"/>
                    <a:pt x="1" y="484"/>
                    <a:pt x="1" y="1082"/>
                  </a:cubicBezTo>
                  <a:cubicBezTo>
                    <a:pt x="1" y="1679"/>
                    <a:pt x="485" y="2163"/>
                    <a:pt x="1082" y="2163"/>
                  </a:cubicBezTo>
                  <a:cubicBezTo>
                    <a:pt x="1680" y="2163"/>
                    <a:pt x="2163" y="1679"/>
                    <a:pt x="2163" y="1082"/>
                  </a:cubicBezTo>
                  <a:cubicBezTo>
                    <a:pt x="2163" y="484"/>
                    <a:pt x="1680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072;p36">
              <a:extLst>
                <a:ext uri="{FF2B5EF4-FFF2-40B4-BE49-F238E27FC236}">
                  <a16:creationId xmlns:a16="http://schemas.microsoft.com/office/drawing/2014/main" id="{40F1AD00-6D10-477E-897F-C603E0A1A961}"/>
                </a:ext>
              </a:extLst>
            </p:cNvPr>
            <p:cNvSpPr/>
            <p:nvPr/>
          </p:nvSpPr>
          <p:spPr>
            <a:xfrm>
              <a:off x="2797052" y="4120340"/>
              <a:ext cx="207649" cy="207649"/>
            </a:xfrm>
            <a:custGeom>
              <a:avLst/>
              <a:gdLst/>
              <a:ahLst/>
              <a:cxnLst/>
              <a:rect l="l" t="t" r="r" b="b"/>
              <a:pathLst>
                <a:path w="1112" h="1112" extrusionOk="0">
                  <a:moveTo>
                    <a:pt x="558" y="0"/>
                  </a:moveTo>
                  <a:cubicBezTo>
                    <a:pt x="250" y="0"/>
                    <a:pt x="1" y="250"/>
                    <a:pt x="1" y="554"/>
                  </a:cubicBezTo>
                  <a:cubicBezTo>
                    <a:pt x="1" y="862"/>
                    <a:pt x="250" y="1111"/>
                    <a:pt x="558" y="1111"/>
                  </a:cubicBezTo>
                  <a:cubicBezTo>
                    <a:pt x="866" y="1111"/>
                    <a:pt x="1111" y="862"/>
                    <a:pt x="1111" y="554"/>
                  </a:cubicBezTo>
                  <a:cubicBezTo>
                    <a:pt x="1111" y="250"/>
                    <a:pt x="866" y="0"/>
                    <a:pt x="558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73;p36">
              <a:extLst>
                <a:ext uri="{FF2B5EF4-FFF2-40B4-BE49-F238E27FC236}">
                  <a16:creationId xmlns:a16="http://schemas.microsoft.com/office/drawing/2014/main" id="{6F6129F1-1299-48A7-B25A-E0808E07704E}"/>
                </a:ext>
              </a:extLst>
            </p:cNvPr>
            <p:cNvSpPr/>
            <p:nvPr/>
          </p:nvSpPr>
          <p:spPr>
            <a:xfrm>
              <a:off x="3660136" y="3947798"/>
              <a:ext cx="570475" cy="284958"/>
            </a:xfrm>
            <a:custGeom>
              <a:avLst/>
              <a:gdLst/>
              <a:ahLst/>
              <a:cxnLst/>
              <a:rect l="l" t="t" r="r" b="b"/>
              <a:pathLst>
                <a:path w="3055" h="1526" extrusionOk="0">
                  <a:moveTo>
                    <a:pt x="1530" y="1"/>
                  </a:moveTo>
                  <a:cubicBezTo>
                    <a:pt x="789" y="1"/>
                    <a:pt x="177" y="525"/>
                    <a:pt x="34" y="1221"/>
                  </a:cubicBezTo>
                  <a:cubicBezTo>
                    <a:pt x="1" y="1379"/>
                    <a:pt x="126" y="1526"/>
                    <a:pt x="287" y="1526"/>
                  </a:cubicBezTo>
                  <a:lnTo>
                    <a:pt x="2768" y="1526"/>
                  </a:lnTo>
                  <a:cubicBezTo>
                    <a:pt x="2930" y="1526"/>
                    <a:pt x="3054" y="1379"/>
                    <a:pt x="3021" y="1221"/>
                  </a:cubicBezTo>
                  <a:cubicBezTo>
                    <a:pt x="2882" y="525"/>
                    <a:pt x="2266" y="1"/>
                    <a:pt x="15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074;p36">
              <a:extLst>
                <a:ext uri="{FF2B5EF4-FFF2-40B4-BE49-F238E27FC236}">
                  <a16:creationId xmlns:a16="http://schemas.microsoft.com/office/drawing/2014/main" id="{A65D49D4-88DD-4F6C-9FC6-671A2D6403D6}"/>
                </a:ext>
              </a:extLst>
            </p:cNvPr>
            <p:cNvSpPr/>
            <p:nvPr/>
          </p:nvSpPr>
          <p:spPr>
            <a:xfrm>
              <a:off x="3725306" y="4012221"/>
              <a:ext cx="440881" cy="220534"/>
            </a:xfrm>
            <a:custGeom>
              <a:avLst/>
              <a:gdLst/>
              <a:ahLst/>
              <a:cxnLst/>
              <a:rect l="l" t="t" r="r" b="b"/>
              <a:pathLst>
                <a:path w="2361" h="1181" extrusionOk="0">
                  <a:moveTo>
                    <a:pt x="1181" y="0"/>
                  </a:moveTo>
                  <a:cubicBezTo>
                    <a:pt x="528" y="0"/>
                    <a:pt x="0" y="528"/>
                    <a:pt x="0" y="1181"/>
                  </a:cubicBezTo>
                  <a:lnTo>
                    <a:pt x="2361" y="1181"/>
                  </a:lnTo>
                  <a:cubicBezTo>
                    <a:pt x="2361" y="528"/>
                    <a:pt x="1829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075;p36">
              <a:extLst>
                <a:ext uri="{FF2B5EF4-FFF2-40B4-BE49-F238E27FC236}">
                  <a16:creationId xmlns:a16="http://schemas.microsoft.com/office/drawing/2014/main" id="{28488068-3A15-47B0-B5A6-B1D990C8BDBF}"/>
                </a:ext>
              </a:extLst>
            </p:cNvPr>
            <p:cNvSpPr/>
            <p:nvPr/>
          </p:nvSpPr>
          <p:spPr>
            <a:xfrm>
              <a:off x="3743046" y="4025853"/>
              <a:ext cx="404655" cy="404841"/>
            </a:xfrm>
            <a:custGeom>
              <a:avLst/>
              <a:gdLst/>
              <a:ahLst/>
              <a:cxnLst/>
              <a:rect l="l" t="t" r="r" b="b"/>
              <a:pathLst>
                <a:path w="2167" h="2168" extrusionOk="0">
                  <a:moveTo>
                    <a:pt x="1086" y="1"/>
                  </a:moveTo>
                  <a:cubicBezTo>
                    <a:pt x="488" y="1"/>
                    <a:pt x="0" y="488"/>
                    <a:pt x="0" y="1086"/>
                  </a:cubicBezTo>
                  <a:cubicBezTo>
                    <a:pt x="0" y="1683"/>
                    <a:pt x="488" y="2167"/>
                    <a:pt x="1086" y="2167"/>
                  </a:cubicBezTo>
                  <a:cubicBezTo>
                    <a:pt x="1683" y="2167"/>
                    <a:pt x="2167" y="1683"/>
                    <a:pt x="2167" y="1086"/>
                  </a:cubicBezTo>
                  <a:cubicBezTo>
                    <a:pt x="2167" y="488"/>
                    <a:pt x="1683" y="1"/>
                    <a:pt x="10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76;p36">
              <a:extLst>
                <a:ext uri="{FF2B5EF4-FFF2-40B4-BE49-F238E27FC236}">
                  <a16:creationId xmlns:a16="http://schemas.microsoft.com/office/drawing/2014/main" id="{4603CB12-47E1-468D-B5FA-049B0602B66C}"/>
                </a:ext>
              </a:extLst>
            </p:cNvPr>
            <p:cNvSpPr/>
            <p:nvPr/>
          </p:nvSpPr>
          <p:spPr>
            <a:xfrm>
              <a:off x="3844256" y="4114925"/>
              <a:ext cx="207649" cy="207463"/>
            </a:xfrm>
            <a:custGeom>
              <a:avLst/>
              <a:gdLst/>
              <a:ahLst/>
              <a:cxnLst/>
              <a:rect l="l" t="t" r="r" b="b"/>
              <a:pathLst>
                <a:path w="1112" h="1111" extrusionOk="0">
                  <a:moveTo>
                    <a:pt x="555" y="0"/>
                  </a:moveTo>
                  <a:cubicBezTo>
                    <a:pt x="250" y="0"/>
                    <a:pt x="1" y="249"/>
                    <a:pt x="1" y="557"/>
                  </a:cubicBezTo>
                  <a:cubicBezTo>
                    <a:pt x="1" y="865"/>
                    <a:pt x="250" y="1111"/>
                    <a:pt x="555" y="1111"/>
                  </a:cubicBezTo>
                  <a:cubicBezTo>
                    <a:pt x="862" y="1111"/>
                    <a:pt x="1112" y="865"/>
                    <a:pt x="1112" y="557"/>
                  </a:cubicBezTo>
                  <a:cubicBezTo>
                    <a:pt x="1112" y="249"/>
                    <a:pt x="862" y="0"/>
                    <a:pt x="555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77;p36">
              <a:extLst>
                <a:ext uri="{FF2B5EF4-FFF2-40B4-BE49-F238E27FC236}">
                  <a16:creationId xmlns:a16="http://schemas.microsoft.com/office/drawing/2014/main" id="{ECEBEBC3-A410-4EC5-B19C-E19FE2CE1C33}"/>
                </a:ext>
              </a:extLst>
            </p:cNvPr>
            <p:cNvSpPr/>
            <p:nvPr/>
          </p:nvSpPr>
          <p:spPr>
            <a:xfrm>
              <a:off x="4279719" y="3721289"/>
              <a:ext cx="82350" cy="118577"/>
            </a:xfrm>
            <a:custGeom>
              <a:avLst/>
              <a:gdLst/>
              <a:ahLst/>
              <a:cxnLst/>
              <a:rect l="l" t="t" r="r" b="b"/>
              <a:pathLst>
                <a:path w="441" h="635" extrusionOk="0">
                  <a:moveTo>
                    <a:pt x="220" y="0"/>
                  </a:moveTo>
                  <a:cubicBezTo>
                    <a:pt x="99" y="0"/>
                    <a:pt x="0" y="143"/>
                    <a:pt x="0" y="319"/>
                  </a:cubicBezTo>
                  <a:cubicBezTo>
                    <a:pt x="0" y="492"/>
                    <a:pt x="99" y="635"/>
                    <a:pt x="220" y="635"/>
                  </a:cubicBezTo>
                  <a:cubicBezTo>
                    <a:pt x="341" y="635"/>
                    <a:pt x="440" y="492"/>
                    <a:pt x="440" y="319"/>
                  </a:cubicBezTo>
                  <a:cubicBezTo>
                    <a:pt x="440" y="143"/>
                    <a:pt x="341" y="0"/>
                    <a:pt x="2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078;p36">
              <a:extLst>
                <a:ext uri="{FF2B5EF4-FFF2-40B4-BE49-F238E27FC236}">
                  <a16:creationId xmlns:a16="http://schemas.microsoft.com/office/drawing/2014/main" id="{8BCFC284-139E-48A3-AC73-2E6CF29F2C68}"/>
                </a:ext>
              </a:extLst>
            </p:cNvPr>
            <p:cNvSpPr/>
            <p:nvPr/>
          </p:nvSpPr>
          <p:spPr>
            <a:xfrm>
              <a:off x="4230422" y="3697388"/>
              <a:ext cx="95982" cy="120631"/>
            </a:xfrm>
            <a:custGeom>
              <a:avLst/>
              <a:gdLst/>
              <a:ahLst/>
              <a:cxnLst/>
              <a:rect l="l" t="t" r="r" b="b"/>
              <a:pathLst>
                <a:path w="514" h="646" extrusionOk="0">
                  <a:moveTo>
                    <a:pt x="0" y="0"/>
                  </a:moveTo>
                  <a:lnTo>
                    <a:pt x="26" y="55"/>
                  </a:lnTo>
                  <a:lnTo>
                    <a:pt x="312" y="645"/>
                  </a:lnTo>
                  <a:lnTo>
                    <a:pt x="455" y="286"/>
                  </a:lnTo>
                  <a:lnTo>
                    <a:pt x="514" y="132"/>
                  </a:lnTo>
                  <a:lnTo>
                    <a:pt x="426" y="1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079;p36">
              <a:extLst>
                <a:ext uri="{FF2B5EF4-FFF2-40B4-BE49-F238E27FC236}">
                  <a16:creationId xmlns:a16="http://schemas.microsoft.com/office/drawing/2014/main" id="{4D20CB86-991B-47C9-9DB7-7B53A5CABAA4}"/>
                </a:ext>
              </a:extLst>
            </p:cNvPr>
            <p:cNvSpPr/>
            <p:nvPr/>
          </p:nvSpPr>
          <p:spPr>
            <a:xfrm>
              <a:off x="4292044" y="3728199"/>
              <a:ext cx="65917" cy="100650"/>
            </a:xfrm>
            <a:custGeom>
              <a:avLst/>
              <a:gdLst/>
              <a:ahLst/>
              <a:cxnLst/>
              <a:rect l="l" t="t" r="r" b="b"/>
              <a:pathLst>
                <a:path w="353" h="539" extrusionOk="0">
                  <a:moveTo>
                    <a:pt x="176" y="0"/>
                  </a:moveTo>
                  <a:cubicBezTo>
                    <a:pt x="77" y="0"/>
                    <a:pt x="0" y="121"/>
                    <a:pt x="0" y="271"/>
                  </a:cubicBezTo>
                  <a:cubicBezTo>
                    <a:pt x="0" y="418"/>
                    <a:pt x="77" y="539"/>
                    <a:pt x="176" y="539"/>
                  </a:cubicBezTo>
                  <a:cubicBezTo>
                    <a:pt x="272" y="539"/>
                    <a:pt x="352" y="418"/>
                    <a:pt x="352" y="271"/>
                  </a:cubicBezTo>
                  <a:cubicBezTo>
                    <a:pt x="352" y="121"/>
                    <a:pt x="272" y="0"/>
                    <a:pt x="176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080;p36">
              <a:extLst>
                <a:ext uri="{FF2B5EF4-FFF2-40B4-BE49-F238E27FC236}">
                  <a16:creationId xmlns:a16="http://schemas.microsoft.com/office/drawing/2014/main" id="{193A321B-47C8-4DC7-8306-DBE0001D5539}"/>
                </a:ext>
              </a:extLst>
            </p:cNvPr>
            <p:cNvSpPr/>
            <p:nvPr/>
          </p:nvSpPr>
          <p:spPr>
            <a:xfrm>
              <a:off x="4296712" y="3748739"/>
              <a:ext cx="46870" cy="71893"/>
            </a:xfrm>
            <a:custGeom>
              <a:avLst/>
              <a:gdLst/>
              <a:ahLst/>
              <a:cxnLst/>
              <a:rect l="l" t="t" r="r" b="b"/>
              <a:pathLst>
                <a:path w="251" h="385" extrusionOk="0">
                  <a:moveTo>
                    <a:pt x="126" y="0"/>
                  </a:moveTo>
                  <a:cubicBezTo>
                    <a:pt x="56" y="0"/>
                    <a:pt x="1" y="88"/>
                    <a:pt x="1" y="194"/>
                  </a:cubicBezTo>
                  <a:cubicBezTo>
                    <a:pt x="1" y="301"/>
                    <a:pt x="56" y="385"/>
                    <a:pt x="126" y="385"/>
                  </a:cubicBezTo>
                  <a:cubicBezTo>
                    <a:pt x="192" y="385"/>
                    <a:pt x="250" y="301"/>
                    <a:pt x="250" y="194"/>
                  </a:cubicBezTo>
                  <a:cubicBezTo>
                    <a:pt x="250" y="88"/>
                    <a:pt x="192" y="0"/>
                    <a:pt x="126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081;p36">
              <a:extLst>
                <a:ext uri="{FF2B5EF4-FFF2-40B4-BE49-F238E27FC236}">
                  <a16:creationId xmlns:a16="http://schemas.microsoft.com/office/drawing/2014/main" id="{0E511DBE-65FC-408B-BEFE-684B6677746A}"/>
                </a:ext>
              </a:extLst>
            </p:cNvPr>
            <p:cNvSpPr/>
            <p:nvPr/>
          </p:nvSpPr>
          <p:spPr>
            <a:xfrm>
              <a:off x="4302874" y="3743884"/>
              <a:ext cx="44816" cy="69279"/>
            </a:xfrm>
            <a:custGeom>
              <a:avLst/>
              <a:gdLst/>
              <a:ahLst/>
              <a:cxnLst/>
              <a:rect l="l" t="t" r="r" b="b"/>
              <a:pathLst>
                <a:path w="240" h="371" extrusionOk="0">
                  <a:moveTo>
                    <a:pt x="122" y="0"/>
                  </a:moveTo>
                  <a:cubicBezTo>
                    <a:pt x="52" y="0"/>
                    <a:pt x="1" y="85"/>
                    <a:pt x="1" y="187"/>
                  </a:cubicBezTo>
                  <a:cubicBezTo>
                    <a:pt x="1" y="286"/>
                    <a:pt x="52" y="371"/>
                    <a:pt x="122" y="371"/>
                  </a:cubicBezTo>
                  <a:cubicBezTo>
                    <a:pt x="188" y="371"/>
                    <a:pt x="239" y="286"/>
                    <a:pt x="239" y="187"/>
                  </a:cubicBezTo>
                  <a:cubicBezTo>
                    <a:pt x="239" y="85"/>
                    <a:pt x="188" y="0"/>
                    <a:pt x="122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082;p36">
              <a:extLst>
                <a:ext uri="{FF2B5EF4-FFF2-40B4-BE49-F238E27FC236}">
                  <a16:creationId xmlns:a16="http://schemas.microsoft.com/office/drawing/2014/main" id="{0C9212F2-13FC-489F-BB4B-800644941181}"/>
                </a:ext>
              </a:extLst>
            </p:cNvPr>
            <p:cNvSpPr/>
            <p:nvPr/>
          </p:nvSpPr>
          <p:spPr>
            <a:xfrm>
              <a:off x="4310531" y="3743884"/>
              <a:ext cx="37160" cy="65917"/>
            </a:xfrm>
            <a:custGeom>
              <a:avLst/>
              <a:gdLst/>
              <a:ahLst/>
              <a:cxnLst/>
              <a:rect l="l" t="t" r="r" b="b"/>
              <a:pathLst>
                <a:path w="199" h="353" extrusionOk="0">
                  <a:moveTo>
                    <a:pt x="81" y="0"/>
                  </a:moveTo>
                  <a:cubicBezTo>
                    <a:pt x="48" y="0"/>
                    <a:pt x="22" y="19"/>
                    <a:pt x="0" y="44"/>
                  </a:cubicBezTo>
                  <a:cubicBezTo>
                    <a:pt x="19" y="33"/>
                    <a:pt x="37" y="26"/>
                    <a:pt x="55" y="26"/>
                  </a:cubicBezTo>
                  <a:cubicBezTo>
                    <a:pt x="70" y="26"/>
                    <a:pt x="85" y="30"/>
                    <a:pt x="99" y="41"/>
                  </a:cubicBezTo>
                  <a:cubicBezTo>
                    <a:pt x="74" y="55"/>
                    <a:pt x="55" y="99"/>
                    <a:pt x="55" y="151"/>
                  </a:cubicBezTo>
                  <a:cubicBezTo>
                    <a:pt x="55" y="213"/>
                    <a:pt x="85" y="264"/>
                    <a:pt x="121" y="264"/>
                  </a:cubicBezTo>
                  <a:cubicBezTo>
                    <a:pt x="143" y="264"/>
                    <a:pt x="162" y="250"/>
                    <a:pt x="173" y="228"/>
                  </a:cubicBezTo>
                  <a:lnTo>
                    <a:pt x="173" y="228"/>
                  </a:lnTo>
                  <a:cubicBezTo>
                    <a:pt x="173" y="275"/>
                    <a:pt x="154" y="319"/>
                    <a:pt x="132" y="352"/>
                  </a:cubicBezTo>
                  <a:cubicBezTo>
                    <a:pt x="173" y="319"/>
                    <a:pt x="198" y="257"/>
                    <a:pt x="198" y="187"/>
                  </a:cubicBezTo>
                  <a:cubicBezTo>
                    <a:pt x="198" y="147"/>
                    <a:pt x="191" y="114"/>
                    <a:pt x="180" y="85"/>
                  </a:cubicBezTo>
                  <a:cubicBezTo>
                    <a:pt x="176" y="81"/>
                    <a:pt x="176" y="77"/>
                    <a:pt x="176" y="77"/>
                  </a:cubicBezTo>
                  <a:cubicBezTo>
                    <a:pt x="173" y="74"/>
                    <a:pt x="173" y="70"/>
                    <a:pt x="169" y="66"/>
                  </a:cubicBezTo>
                  <a:cubicBezTo>
                    <a:pt x="147" y="26"/>
                    <a:pt x="114" y="0"/>
                    <a:pt x="81" y="0"/>
                  </a:cubicBezTo>
                  <a:close/>
                </a:path>
              </a:pathLst>
            </a:custGeom>
            <a:solidFill>
              <a:srgbClr val="EEE3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083;p36">
              <a:extLst>
                <a:ext uri="{FF2B5EF4-FFF2-40B4-BE49-F238E27FC236}">
                  <a16:creationId xmlns:a16="http://schemas.microsoft.com/office/drawing/2014/main" id="{9B933AF9-C6DB-4127-9EC7-67BB066D60B1}"/>
                </a:ext>
              </a:extLst>
            </p:cNvPr>
            <p:cNvSpPr/>
            <p:nvPr/>
          </p:nvSpPr>
          <p:spPr>
            <a:xfrm>
              <a:off x="4296712" y="3853310"/>
              <a:ext cx="85898" cy="30998"/>
            </a:xfrm>
            <a:custGeom>
              <a:avLst/>
              <a:gdLst/>
              <a:ahLst/>
              <a:cxnLst/>
              <a:rect l="l" t="t" r="r" b="b"/>
              <a:pathLst>
                <a:path w="460" h="166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45" y="159"/>
                    <a:pt x="63" y="166"/>
                    <a:pt x="82" y="166"/>
                  </a:cubicBezTo>
                  <a:lnTo>
                    <a:pt x="459" y="166"/>
                  </a:lnTo>
                  <a:cubicBezTo>
                    <a:pt x="452" y="129"/>
                    <a:pt x="441" y="89"/>
                    <a:pt x="430" y="52"/>
                  </a:cubicBez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084;p36">
              <a:extLst>
                <a:ext uri="{FF2B5EF4-FFF2-40B4-BE49-F238E27FC236}">
                  <a16:creationId xmlns:a16="http://schemas.microsoft.com/office/drawing/2014/main" id="{DDB9B21D-3B04-4375-8B75-FEBE6DBFFC7E}"/>
                </a:ext>
              </a:extLst>
            </p:cNvPr>
            <p:cNvSpPr/>
            <p:nvPr/>
          </p:nvSpPr>
          <p:spPr>
            <a:xfrm>
              <a:off x="4296712" y="3853310"/>
              <a:ext cx="80296" cy="30438"/>
            </a:xfrm>
            <a:custGeom>
              <a:avLst/>
              <a:gdLst/>
              <a:ahLst/>
              <a:cxnLst/>
              <a:rect l="l" t="t" r="r" b="b"/>
              <a:pathLst>
                <a:path w="430" h="163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38" y="155"/>
                    <a:pt x="49" y="159"/>
                    <a:pt x="56" y="162"/>
                  </a:cubicBezTo>
                  <a:cubicBezTo>
                    <a:pt x="52" y="155"/>
                    <a:pt x="52" y="144"/>
                    <a:pt x="52" y="133"/>
                  </a:cubicBezTo>
                  <a:cubicBezTo>
                    <a:pt x="52" y="89"/>
                    <a:pt x="89" y="52"/>
                    <a:pt x="133" y="52"/>
                  </a:cubicBezTo>
                  <a:lnTo>
                    <a:pt x="430" y="52"/>
                  </a:ln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085;p36">
              <a:extLst>
                <a:ext uri="{FF2B5EF4-FFF2-40B4-BE49-F238E27FC236}">
                  <a16:creationId xmlns:a16="http://schemas.microsoft.com/office/drawing/2014/main" id="{C0648F6F-6563-49D5-92CF-D50953CF0F18}"/>
                </a:ext>
              </a:extLst>
            </p:cNvPr>
            <p:cNvSpPr/>
            <p:nvPr/>
          </p:nvSpPr>
          <p:spPr>
            <a:xfrm>
              <a:off x="4296712" y="3897940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63" y="165"/>
                    <a:pt x="74" y="165"/>
                    <a:pt x="82" y="165"/>
                  </a:cubicBezTo>
                  <a:lnTo>
                    <a:pt x="481" y="165"/>
                  </a:lnTo>
                  <a:lnTo>
                    <a:pt x="481" y="51"/>
                  </a:lnTo>
                  <a:cubicBezTo>
                    <a:pt x="481" y="51"/>
                    <a:pt x="481" y="51"/>
                    <a:pt x="481" y="48"/>
                  </a:cubicBez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086;p36">
              <a:extLst>
                <a:ext uri="{FF2B5EF4-FFF2-40B4-BE49-F238E27FC236}">
                  <a16:creationId xmlns:a16="http://schemas.microsoft.com/office/drawing/2014/main" id="{10D75C55-5DA2-4550-8E50-E2D39D83C0BA}"/>
                </a:ext>
              </a:extLst>
            </p:cNvPr>
            <p:cNvSpPr/>
            <p:nvPr/>
          </p:nvSpPr>
          <p:spPr>
            <a:xfrm>
              <a:off x="4296712" y="3897940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52" y="150"/>
                    <a:pt x="52" y="143"/>
                    <a:pt x="52" y="132"/>
                  </a:cubicBezTo>
                  <a:cubicBezTo>
                    <a:pt x="52" y="88"/>
                    <a:pt x="89" y="48"/>
                    <a:pt x="133" y="48"/>
                  </a:cubicBezTo>
                  <a:lnTo>
                    <a:pt x="481" y="48"/>
                  </a:ln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087;p36">
              <a:extLst>
                <a:ext uri="{FF2B5EF4-FFF2-40B4-BE49-F238E27FC236}">
                  <a16:creationId xmlns:a16="http://schemas.microsoft.com/office/drawing/2014/main" id="{F4BBC40F-0E95-4BCC-B0DA-29EC4607543C}"/>
                </a:ext>
              </a:extLst>
            </p:cNvPr>
            <p:cNvSpPr/>
            <p:nvPr/>
          </p:nvSpPr>
          <p:spPr>
            <a:xfrm>
              <a:off x="4296712" y="3942383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63" y="162"/>
                    <a:pt x="74" y="165"/>
                    <a:pt x="82" y="165"/>
                  </a:cubicBezTo>
                  <a:lnTo>
                    <a:pt x="478" y="165"/>
                  </a:ln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088;p36">
              <a:extLst>
                <a:ext uri="{FF2B5EF4-FFF2-40B4-BE49-F238E27FC236}">
                  <a16:creationId xmlns:a16="http://schemas.microsoft.com/office/drawing/2014/main" id="{D7FEA305-250B-44FC-BF1B-E948601CA266}"/>
                </a:ext>
              </a:extLst>
            </p:cNvPr>
            <p:cNvSpPr/>
            <p:nvPr/>
          </p:nvSpPr>
          <p:spPr>
            <a:xfrm>
              <a:off x="4296712" y="3942383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52" y="151"/>
                    <a:pt x="52" y="143"/>
                    <a:pt x="52" y="132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089;p36">
              <a:extLst>
                <a:ext uri="{FF2B5EF4-FFF2-40B4-BE49-F238E27FC236}">
                  <a16:creationId xmlns:a16="http://schemas.microsoft.com/office/drawing/2014/main" id="{6B1BA79C-C2E4-484C-9393-23D32947CED4}"/>
                </a:ext>
              </a:extLst>
            </p:cNvPr>
            <p:cNvSpPr/>
            <p:nvPr/>
          </p:nvSpPr>
          <p:spPr>
            <a:xfrm>
              <a:off x="4296712" y="3986825"/>
              <a:ext cx="89259" cy="30998"/>
            </a:xfrm>
            <a:custGeom>
              <a:avLst/>
              <a:gdLst/>
              <a:ahLst/>
              <a:cxnLst/>
              <a:rect l="l" t="t" r="r" b="b"/>
              <a:pathLst>
                <a:path w="478" h="166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63" y="162"/>
                    <a:pt x="74" y="166"/>
                    <a:pt x="82" y="166"/>
                  </a:cubicBezTo>
                  <a:lnTo>
                    <a:pt x="474" y="166"/>
                  </a:ln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090;p36">
              <a:extLst>
                <a:ext uri="{FF2B5EF4-FFF2-40B4-BE49-F238E27FC236}">
                  <a16:creationId xmlns:a16="http://schemas.microsoft.com/office/drawing/2014/main" id="{659179EB-94DD-42C8-BE12-6A818E54EC05}"/>
                </a:ext>
              </a:extLst>
            </p:cNvPr>
            <p:cNvSpPr/>
            <p:nvPr/>
          </p:nvSpPr>
          <p:spPr>
            <a:xfrm>
              <a:off x="4296712" y="3986825"/>
              <a:ext cx="89259" cy="29691"/>
            </a:xfrm>
            <a:custGeom>
              <a:avLst/>
              <a:gdLst/>
              <a:ahLst/>
              <a:cxnLst/>
              <a:rect l="l" t="t" r="r" b="b"/>
              <a:pathLst>
                <a:path w="478" h="159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52" y="151"/>
                    <a:pt x="52" y="140"/>
                    <a:pt x="52" y="133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091;p36">
              <a:extLst>
                <a:ext uri="{FF2B5EF4-FFF2-40B4-BE49-F238E27FC236}">
                  <a16:creationId xmlns:a16="http://schemas.microsoft.com/office/drawing/2014/main" id="{48C9B393-5B7B-475B-987B-3944C7CAC964}"/>
                </a:ext>
              </a:extLst>
            </p:cNvPr>
            <p:cNvSpPr/>
            <p:nvPr/>
          </p:nvSpPr>
          <p:spPr>
            <a:xfrm>
              <a:off x="4296712" y="4030708"/>
              <a:ext cx="88512" cy="30998"/>
            </a:xfrm>
            <a:custGeom>
              <a:avLst/>
              <a:gdLst/>
              <a:ahLst/>
              <a:cxnLst/>
              <a:rect l="l" t="t" r="r" b="b"/>
              <a:pathLst>
                <a:path w="474" h="166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45" y="162"/>
                    <a:pt x="63" y="165"/>
                    <a:pt x="82" y="165"/>
                  </a:cubicBezTo>
                  <a:lnTo>
                    <a:pt x="470" y="165"/>
                  </a:ln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092;p36">
              <a:extLst>
                <a:ext uri="{FF2B5EF4-FFF2-40B4-BE49-F238E27FC236}">
                  <a16:creationId xmlns:a16="http://schemas.microsoft.com/office/drawing/2014/main" id="{3EDB247D-5293-4C89-A9DC-E1DE608247C3}"/>
                </a:ext>
              </a:extLst>
            </p:cNvPr>
            <p:cNvSpPr/>
            <p:nvPr/>
          </p:nvSpPr>
          <p:spPr>
            <a:xfrm>
              <a:off x="4296712" y="4030708"/>
              <a:ext cx="88512" cy="30251"/>
            </a:xfrm>
            <a:custGeom>
              <a:avLst/>
              <a:gdLst/>
              <a:ahLst/>
              <a:cxnLst/>
              <a:rect l="l" t="t" r="r" b="b"/>
              <a:pathLst>
                <a:path w="474" h="162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38" y="154"/>
                    <a:pt x="49" y="158"/>
                    <a:pt x="56" y="162"/>
                  </a:cubicBezTo>
                  <a:cubicBezTo>
                    <a:pt x="52" y="154"/>
                    <a:pt x="52" y="143"/>
                    <a:pt x="52" y="132"/>
                  </a:cubicBezTo>
                  <a:cubicBezTo>
                    <a:pt x="52" y="88"/>
                    <a:pt x="89" y="52"/>
                    <a:pt x="133" y="52"/>
                  </a:cubicBez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093;p36">
              <a:extLst>
                <a:ext uri="{FF2B5EF4-FFF2-40B4-BE49-F238E27FC236}">
                  <a16:creationId xmlns:a16="http://schemas.microsoft.com/office/drawing/2014/main" id="{C1ED088E-62DF-461F-8370-A79A564368B3}"/>
                </a:ext>
              </a:extLst>
            </p:cNvPr>
            <p:cNvSpPr/>
            <p:nvPr/>
          </p:nvSpPr>
          <p:spPr>
            <a:xfrm>
              <a:off x="2436281" y="3223643"/>
              <a:ext cx="1687524" cy="449284"/>
            </a:xfrm>
            <a:custGeom>
              <a:avLst/>
              <a:gdLst/>
              <a:ahLst/>
              <a:cxnLst/>
              <a:rect l="l" t="t" r="r" b="b"/>
              <a:pathLst>
                <a:path w="9037" h="2406" extrusionOk="0">
                  <a:moveTo>
                    <a:pt x="1155" y="1"/>
                  </a:moveTo>
                  <a:cubicBezTo>
                    <a:pt x="778" y="1"/>
                    <a:pt x="441" y="184"/>
                    <a:pt x="228" y="466"/>
                  </a:cubicBezTo>
                  <a:cubicBezTo>
                    <a:pt x="85" y="660"/>
                    <a:pt x="1" y="899"/>
                    <a:pt x="1" y="1155"/>
                  </a:cubicBezTo>
                  <a:lnTo>
                    <a:pt x="1" y="2405"/>
                  </a:lnTo>
                  <a:lnTo>
                    <a:pt x="9037" y="2405"/>
                  </a:lnTo>
                  <a:lnTo>
                    <a:pt x="9037" y="1155"/>
                  </a:lnTo>
                  <a:cubicBezTo>
                    <a:pt x="9037" y="957"/>
                    <a:pt x="8989" y="774"/>
                    <a:pt x="8901" y="613"/>
                  </a:cubicBezTo>
                  <a:cubicBezTo>
                    <a:pt x="8875" y="565"/>
                    <a:pt x="8846" y="521"/>
                    <a:pt x="8813" y="477"/>
                  </a:cubicBezTo>
                  <a:cubicBezTo>
                    <a:pt x="8809" y="466"/>
                    <a:pt x="8802" y="459"/>
                    <a:pt x="8795" y="451"/>
                  </a:cubicBezTo>
                  <a:cubicBezTo>
                    <a:pt x="8784" y="440"/>
                    <a:pt x="8776" y="426"/>
                    <a:pt x="8765" y="415"/>
                  </a:cubicBezTo>
                  <a:cubicBezTo>
                    <a:pt x="8751" y="396"/>
                    <a:pt x="8732" y="378"/>
                    <a:pt x="8718" y="360"/>
                  </a:cubicBezTo>
                  <a:cubicBezTo>
                    <a:pt x="8666" y="308"/>
                    <a:pt x="8615" y="261"/>
                    <a:pt x="8556" y="220"/>
                  </a:cubicBezTo>
                  <a:cubicBezTo>
                    <a:pt x="8549" y="217"/>
                    <a:pt x="8545" y="209"/>
                    <a:pt x="8538" y="206"/>
                  </a:cubicBezTo>
                  <a:cubicBezTo>
                    <a:pt x="8538" y="206"/>
                    <a:pt x="8534" y="206"/>
                    <a:pt x="8534" y="202"/>
                  </a:cubicBezTo>
                  <a:cubicBezTo>
                    <a:pt x="8512" y="187"/>
                    <a:pt x="8490" y="176"/>
                    <a:pt x="8468" y="162"/>
                  </a:cubicBezTo>
                  <a:cubicBezTo>
                    <a:pt x="8417" y="133"/>
                    <a:pt x="8362" y="103"/>
                    <a:pt x="8303" y="81"/>
                  </a:cubicBezTo>
                  <a:cubicBezTo>
                    <a:pt x="8285" y="74"/>
                    <a:pt x="8267" y="67"/>
                    <a:pt x="8248" y="63"/>
                  </a:cubicBezTo>
                  <a:cubicBezTo>
                    <a:pt x="8248" y="63"/>
                    <a:pt x="8248" y="59"/>
                    <a:pt x="8245" y="59"/>
                  </a:cubicBezTo>
                  <a:cubicBezTo>
                    <a:pt x="8234" y="56"/>
                    <a:pt x="8223" y="52"/>
                    <a:pt x="8212" y="48"/>
                  </a:cubicBezTo>
                  <a:lnTo>
                    <a:pt x="8204" y="48"/>
                  </a:lnTo>
                  <a:cubicBezTo>
                    <a:pt x="8190" y="45"/>
                    <a:pt x="8175" y="37"/>
                    <a:pt x="8160" y="37"/>
                  </a:cubicBezTo>
                  <a:cubicBezTo>
                    <a:pt x="8157" y="34"/>
                    <a:pt x="8153" y="34"/>
                    <a:pt x="8149" y="34"/>
                  </a:cubicBezTo>
                  <a:cubicBezTo>
                    <a:pt x="8138" y="30"/>
                    <a:pt x="8124" y="26"/>
                    <a:pt x="8113" y="23"/>
                  </a:cubicBezTo>
                  <a:cubicBezTo>
                    <a:pt x="8106" y="23"/>
                    <a:pt x="8098" y="23"/>
                    <a:pt x="8091" y="19"/>
                  </a:cubicBezTo>
                  <a:cubicBezTo>
                    <a:pt x="8076" y="19"/>
                    <a:pt x="8062" y="15"/>
                    <a:pt x="8047" y="12"/>
                  </a:cubicBezTo>
                  <a:lnTo>
                    <a:pt x="8040" y="12"/>
                  </a:lnTo>
                  <a:cubicBezTo>
                    <a:pt x="8032" y="12"/>
                    <a:pt x="8021" y="8"/>
                    <a:pt x="8014" y="8"/>
                  </a:cubicBezTo>
                  <a:lnTo>
                    <a:pt x="8010" y="8"/>
                  </a:lnTo>
                  <a:cubicBezTo>
                    <a:pt x="7996" y="8"/>
                    <a:pt x="7981" y="4"/>
                    <a:pt x="7963" y="4"/>
                  </a:cubicBezTo>
                  <a:lnTo>
                    <a:pt x="7952" y="4"/>
                  </a:lnTo>
                  <a:cubicBezTo>
                    <a:pt x="7941" y="4"/>
                    <a:pt x="7933" y="1"/>
                    <a:pt x="79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094;p36">
              <a:extLst>
                <a:ext uri="{FF2B5EF4-FFF2-40B4-BE49-F238E27FC236}">
                  <a16:creationId xmlns:a16="http://schemas.microsoft.com/office/drawing/2014/main" id="{FC1FD788-E864-4BF4-92BC-7BAC3DD78497}"/>
                </a:ext>
              </a:extLst>
            </p:cNvPr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863"/>
                  </a:lnTo>
                  <a:lnTo>
                    <a:pt x="1661" y="1863"/>
                  </a:lnTo>
                  <a:lnTo>
                    <a:pt x="1552" y="1057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095;p36">
              <a:extLst>
                <a:ext uri="{FF2B5EF4-FFF2-40B4-BE49-F238E27FC236}">
                  <a16:creationId xmlns:a16="http://schemas.microsoft.com/office/drawing/2014/main" id="{74228724-605E-4EFF-934A-D4ECB00BA02E}"/>
                </a:ext>
              </a:extLst>
            </p:cNvPr>
            <p:cNvSpPr/>
            <p:nvPr/>
          </p:nvSpPr>
          <p:spPr>
            <a:xfrm>
              <a:off x="2973702" y="3257816"/>
              <a:ext cx="360959" cy="347887"/>
            </a:xfrm>
            <a:custGeom>
              <a:avLst/>
              <a:gdLst/>
              <a:ahLst/>
              <a:cxnLst/>
              <a:rect l="l" t="t" r="r" b="b"/>
              <a:pathLst>
                <a:path w="1933" h="1863" extrusionOk="0">
                  <a:moveTo>
                    <a:pt x="0" y="1"/>
                  </a:moveTo>
                  <a:lnTo>
                    <a:pt x="0" y="1863"/>
                  </a:lnTo>
                  <a:lnTo>
                    <a:pt x="1932" y="1863"/>
                  </a:lnTo>
                  <a:lnTo>
                    <a:pt x="193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096;p36">
              <a:extLst>
                <a:ext uri="{FF2B5EF4-FFF2-40B4-BE49-F238E27FC236}">
                  <a16:creationId xmlns:a16="http://schemas.microsoft.com/office/drawing/2014/main" id="{A86DDE45-DB81-44BD-B7CD-034FED90F288}"/>
                </a:ext>
              </a:extLst>
            </p:cNvPr>
            <p:cNvSpPr/>
            <p:nvPr/>
          </p:nvSpPr>
          <p:spPr>
            <a:xfrm>
              <a:off x="2470641" y="3257816"/>
              <a:ext cx="403908" cy="347887"/>
            </a:xfrm>
            <a:custGeom>
              <a:avLst/>
              <a:gdLst/>
              <a:ahLst/>
              <a:cxnLst/>
              <a:rect l="l" t="t" r="r" b="b"/>
              <a:pathLst>
                <a:path w="2163" h="1863" extrusionOk="0">
                  <a:moveTo>
                    <a:pt x="971" y="1"/>
                  </a:moveTo>
                  <a:cubicBezTo>
                    <a:pt x="667" y="1"/>
                    <a:pt x="374" y="147"/>
                    <a:pt x="191" y="393"/>
                  </a:cubicBezTo>
                  <a:cubicBezTo>
                    <a:pt x="66" y="562"/>
                    <a:pt x="0" y="760"/>
                    <a:pt x="0" y="972"/>
                  </a:cubicBezTo>
                  <a:lnTo>
                    <a:pt x="0" y="1863"/>
                  </a:lnTo>
                  <a:lnTo>
                    <a:pt x="2163" y="1863"/>
                  </a:lnTo>
                  <a:lnTo>
                    <a:pt x="216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097;p36">
              <a:extLst>
                <a:ext uri="{FF2B5EF4-FFF2-40B4-BE49-F238E27FC236}">
                  <a16:creationId xmlns:a16="http://schemas.microsoft.com/office/drawing/2014/main" id="{D67D5237-A962-4D99-BC18-3F7BEDD9D21F}"/>
                </a:ext>
              </a:extLst>
            </p:cNvPr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21" y="917"/>
                  </a:lnTo>
                  <a:lnTo>
                    <a:pt x="249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7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90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lnTo>
                    <a:pt x="675" y="12"/>
                  </a:lnTo>
                  <a:lnTo>
                    <a:pt x="671" y="8"/>
                  </a:ln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098;p36">
              <a:extLst>
                <a:ext uri="{FF2B5EF4-FFF2-40B4-BE49-F238E27FC236}">
                  <a16:creationId xmlns:a16="http://schemas.microsoft.com/office/drawing/2014/main" id="{3409DCC2-2915-4182-9662-67D681EFF988}"/>
                </a:ext>
              </a:extLst>
            </p:cNvPr>
            <p:cNvSpPr/>
            <p:nvPr/>
          </p:nvSpPr>
          <p:spPr>
            <a:xfrm>
              <a:off x="3436989" y="3257816"/>
              <a:ext cx="289813" cy="263110"/>
            </a:xfrm>
            <a:custGeom>
              <a:avLst/>
              <a:gdLst/>
              <a:ahLst/>
              <a:cxnLst/>
              <a:rect l="l" t="t" r="r" b="b"/>
              <a:pathLst>
                <a:path w="1552" h="1409" extrusionOk="0">
                  <a:moveTo>
                    <a:pt x="1" y="1"/>
                  </a:moveTo>
                  <a:lnTo>
                    <a:pt x="1" y="1368"/>
                  </a:lnTo>
                  <a:cubicBezTo>
                    <a:pt x="74" y="1386"/>
                    <a:pt x="148" y="1397"/>
                    <a:pt x="225" y="1405"/>
                  </a:cubicBezTo>
                  <a:cubicBezTo>
                    <a:pt x="255" y="1407"/>
                    <a:pt x="285" y="1408"/>
                    <a:pt x="316" y="1408"/>
                  </a:cubicBezTo>
                  <a:cubicBezTo>
                    <a:pt x="738" y="1408"/>
                    <a:pt x="1145" y="1204"/>
                    <a:pt x="1552" y="1057"/>
                  </a:cubicBezTo>
                  <a:lnTo>
                    <a:pt x="14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099;p36">
              <a:extLst>
                <a:ext uri="{FF2B5EF4-FFF2-40B4-BE49-F238E27FC236}">
                  <a16:creationId xmlns:a16="http://schemas.microsoft.com/office/drawing/2014/main" id="{F307AFB9-F316-4625-B80E-05EDFEAC5A6A}"/>
                </a:ext>
              </a:extLst>
            </p:cNvPr>
            <p:cNvSpPr/>
            <p:nvPr/>
          </p:nvSpPr>
          <p:spPr>
            <a:xfrm>
              <a:off x="2519938" y="3257816"/>
              <a:ext cx="354610" cy="347887"/>
            </a:xfrm>
            <a:custGeom>
              <a:avLst/>
              <a:gdLst/>
              <a:ahLst/>
              <a:cxnLst/>
              <a:rect l="l" t="t" r="r" b="b"/>
              <a:pathLst>
                <a:path w="1899" h="1863" extrusionOk="0">
                  <a:moveTo>
                    <a:pt x="707" y="1"/>
                  </a:moveTo>
                  <a:cubicBezTo>
                    <a:pt x="440" y="1"/>
                    <a:pt x="183" y="114"/>
                    <a:pt x="0" y="309"/>
                  </a:cubicBezTo>
                  <a:cubicBezTo>
                    <a:pt x="158" y="199"/>
                    <a:pt x="352" y="136"/>
                    <a:pt x="546" y="136"/>
                  </a:cubicBezTo>
                  <a:lnTo>
                    <a:pt x="1254" y="136"/>
                  </a:lnTo>
                  <a:cubicBezTo>
                    <a:pt x="1521" y="136"/>
                    <a:pt x="1741" y="353"/>
                    <a:pt x="1741" y="620"/>
                  </a:cubicBezTo>
                  <a:lnTo>
                    <a:pt x="1741" y="1863"/>
                  </a:lnTo>
                  <a:lnTo>
                    <a:pt x="1899" y="1863"/>
                  </a:lnTo>
                  <a:lnTo>
                    <a:pt x="189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100;p36">
              <a:extLst>
                <a:ext uri="{FF2B5EF4-FFF2-40B4-BE49-F238E27FC236}">
                  <a16:creationId xmlns:a16="http://schemas.microsoft.com/office/drawing/2014/main" id="{0FB60B70-4F64-4291-B6B3-5C61D6262A26}"/>
                </a:ext>
              </a:extLst>
            </p:cNvPr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826" y="136"/>
                  </a:lnTo>
                  <a:cubicBezTo>
                    <a:pt x="1068" y="136"/>
                    <a:pt x="1273" y="316"/>
                    <a:pt x="1306" y="554"/>
                  </a:cubicBezTo>
                  <a:lnTo>
                    <a:pt x="1482" y="1863"/>
                  </a:lnTo>
                  <a:lnTo>
                    <a:pt x="1661" y="1863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101;p36">
              <a:extLst>
                <a:ext uri="{FF2B5EF4-FFF2-40B4-BE49-F238E27FC236}">
                  <a16:creationId xmlns:a16="http://schemas.microsoft.com/office/drawing/2014/main" id="{DA661169-846D-4C13-A5EE-F39CC7619DBA}"/>
                </a:ext>
              </a:extLst>
            </p:cNvPr>
            <p:cNvSpPr/>
            <p:nvPr/>
          </p:nvSpPr>
          <p:spPr>
            <a:xfrm>
              <a:off x="2977063" y="3257816"/>
              <a:ext cx="361706" cy="347887"/>
            </a:xfrm>
            <a:custGeom>
              <a:avLst/>
              <a:gdLst/>
              <a:ahLst/>
              <a:cxnLst/>
              <a:rect l="l" t="t" r="r" b="b"/>
              <a:pathLst>
                <a:path w="1937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1291" y="136"/>
                  </a:lnTo>
                  <a:cubicBezTo>
                    <a:pt x="1559" y="136"/>
                    <a:pt x="1775" y="353"/>
                    <a:pt x="1775" y="620"/>
                  </a:cubicBezTo>
                  <a:lnTo>
                    <a:pt x="1775" y="1863"/>
                  </a:lnTo>
                  <a:lnTo>
                    <a:pt x="1936" y="1863"/>
                  </a:lnTo>
                  <a:lnTo>
                    <a:pt x="1936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102;p36">
              <a:extLst>
                <a:ext uri="{FF2B5EF4-FFF2-40B4-BE49-F238E27FC236}">
                  <a16:creationId xmlns:a16="http://schemas.microsoft.com/office/drawing/2014/main" id="{FF1B69B8-89D3-4C08-A268-D717FD79919F}"/>
                </a:ext>
              </a:extLst>
            </p:cNvPr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8" y="136"/>
                  </a:lnTo>
                  <a:lnTo>
                    <a:pt x="422" y="136"/>
                  </a:lnTo>
                  <a:cubicBezTo>
                    <a:pt x="429" y="136"/>
                    <a:pt x="440" y="140"/>
                    <a:pt x="447" y="140"/>
                  </a:cubicBezTo>
                  <a:lnTo>
                    <a:pt x="466" y="140"/>
                  </a:lnTo>
                  <a:cubicBezTo>
                    <a:pt x="477" y="140"/>
                    <a:pt x="484" y="144"/>
                    <a:pt x="491" y="144"/>
                  </a:cubicBezTo>
                  <a:cubicBezTo>
                    <a:pt x="499" y="144"/>
                    <a:pt x="506" y="144"/>
                    <a:pt x="513" y="147"/>
                  </a:cubicBezTo>
                  <a:lnTo>
                    <a:pt x="532" y="147"/>
                  </a:lnTo>
                  <a:cubicBezTo>
                    <a:pt x="539" y="151"/>
                    <a:pt x="546" y="151"/>
                    <a:pt x="557" y="151"/>
                  </a:cubicBezTo>
                  <a:lnTo>
                    <a:pt x="576" y="155"/>
                  </a:lnTo>
                  <a:cubicBezTo>
                    <a:pt x="583" y="158"/>
                    <a:pt x="590" y="158"/>
                    <a:pt x="601" y="162"/>
                  </a:cubicBezTo>
                  <a:lnTo>
                    <a:pt x="616" y="166"/>
                  </a:lnTo>
                  <a:cubicBezTo>
                    <a:pt x="623" y="169"/>
                    <a:pt x="634" y="169"/>
                    <a:pt x="642" y="173"/>
                  </a:cubicBezTo>
                  <a:lnTo>
                    <a:pt x="656" y="177"/>
                  </a:lnTo>
                  <a:cubicBezTo>
                    <a:pt x="667" y="180"/>
                    <a:pt x="675" y="184"/>
                    <a:pt x="686" y="188"/>
                  </a:cubicBezTo>
                  <a:lnTo>
                    <a:pt x="697" y="191"/>
                  </a:lnTo>
                  <a:cubicBezTo>
                    <a:pt x="711" y="195"/>
                    <a:pt x="722" y="199"/>
                    <a:pt x="737" y="206"/>
                  </a:cubicBezTo>
                  <a:cubicBezTo>
                    <a:pt x="781" y="224"/>
                    <a:pt x="828" y="246"/>
                    <a:pt x="872" y="272"/>
                  </a:cubicBezTo>
                  <a:cubicBezTo>
                    <a:pt x="891" y="283"/>
                    <a:pt x="909" y="294"/>
                    <a:pt x="927" y="305"/>
                  </a:cubicBezTo>
                  <a:lnTo>
                    <a:pt x="931" y="309"/>
                  </a:lnTo>
                  <a:cubicBezTo>
                    <a:pt x="949" y="320"/>
                    <a:pt x="964" y="334"/>
                    <a:pt x="979" y="345"/>
                  </a:cubicBezTo>
                  <a:lnTo>
                    <a:pt x="986" y="349"/>
                  </a:lnTo>
                  <a:cubicBezTo>
                    <a:pt x="1001" y="364"/>
                    <a:pt x="1015" y="375"/>
                    <a:pt x="1030" y="389"/>
                  </a:cubicBezTo>
                  <a:lnTo>
                    <a:pt x="1034" y="393"/>
                  </a:lnTo>
                  <a:cubicBezTo>
                    <a:pt x="1052" y="408"/>
                    <a:pt x="1063" y="419"/>
                    <a:pt x="1078" y="433"/>
                  </a:cubicBezTo>
                  <a:lnTo>
                    <a:pt x="1085" y="441"/>
                  </a:lnTo>
                  <a:cubicBezTo>
                    <a:pt x="1096" y="455"/>
                    <a:pt x="1111" y="470"/>
                    <a:pt x="1122" y="485"/>
                  </a:cubicBezTo>
                  <a:lnTo>
                    <a:pt x="1129" y="488"/>
                  </a:lnTo>
                  <a:cubicBezTo>
                    <a:pt x="1140" y="503"/>
                    <a:pt x="1155" y="521"/>
                    <a:pt x="1166" y="536"/>
                  </a:cubicBezTo>
                  <a:lnTo>
                    <a:pt x="1169" y="540"/>
                  </a:lnTo>
                  <a:cubicBezTo>
                    <a:pt x="1191" y="573"/>
                    <a:pt x="1217" y="609"/>
                    <a:pt x="1235" y="650"/>
                  </a:cubicBezTo>
                  <a:lnTo>
                    <a:pt x="1239" y="653"/>
                  </a:lnTo>
                  <a:cubicBezTo>
                    <a:pt x="1312" y="793"/>
                    <a:pt x="1353" y="950"/>
                    <a:pt x="1353" y="1108"/>
                  </a:cubicBezTo>
                  <a:lnTo>
                    <a:pt x="1353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3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86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cubicBezTo>
                    <a:pt x="686" y="12"/>
                    <a:pt x="682" y="12"/>
                    <a:pt x="675" y="8"/>
                  </a:cubicBez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03;p36">
              <a:extLst>
                <a:ext uri="{FF2B5EF4-FFF2-40B4-BE49-F238E27FC236}">
                  <a16:creationId xmlns:a16="http://schemas.microsoft.com/office/drawing/2014/main" id="{57893E42-E3D3-49D0-A8AC-E98BBB40EDF7}"/>
                </a:ext>
              </a:extLst>
            </p:cNvPr>
            <p:cNvSpPr/>
            <p:nvPr/>
          </p:nvSpPr>
          <p:spPr>
            <a:xfrm>
              <a:off x="3956670" y="3476855"/>
              <a:ext cx="103451" cy="211011"/>
            </a:xfrm>
            <a:custGeom>
              <a:avLst/>
              <a:gdLst/>
              <a:ahLst/>
              <a:cxnLst/>
              <a:rect l="l" t="t" r="r" b="b"/>
              <a:pathLst>
                <a:path w="554" h="1130" extrusionOk="0">
                  <a:moveTo>
                    <a:pt x="279" y="1"/>
                  </a:moveTo>
                  <a:cubicBezTo>
                    <a:pt x="125" y="1"/>
                    <a:pt x="0" y="125"/>
                    <a:pt x="0" y="279"/>
                  </a:cubicBezTo>
                  <a:lnTo>
                    <a:pt x="0" y="855"/>
                  </a:lnTo>
                  <a:cubicBezTo>
                    <a:pt x="0" y="1005"/>
                    <a:pt x="125" y="1130"/>
                    <a:pt x="279" y="1130"/>
                  </a:cubicBezTo>
                  <a:cubicBezTo>
                    <a:pt x="433" y="1130"/>
                    <a:pt x="554" y="1005"/>
                    <a:pt x="554" y="855"/>
                  </a:cubicBezTo>
                  <a:lnTo>
                    <a:pt x="554" y="279"/>
                  </a:lnTo>
                  <a:cubicBezTo>
                    <a:pt x="554" y="125"/>
                    <a:pt x="433" y="1"/>
                    <a:pt x="279" y="1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04;p36">
              <a:extLst>
                <a:ext uri="{FF2B5EF4-FFF2-40B4-BE49-F238E27FC236}">
                  <a16:creationId xmlns:a16="http://schemas.microsoft.com/office/drawing/2014/main" id="{975C6262-CB8F-4B79-99CE-3184EE73ACE7}"/>
                </a:ext>
              </a:extLst>
            </p:cNvPr>
            <p:cNvSpPr/>
            <p:nvPr/>
          </p:nvSpPr>
          <p:spPr>
            <a:xfrm>
              <a:off x="4059934" y="3537917"/>
              <a:ext cx="29691" cy="24089"/>
            </a:xfrm>
            <a:custGeom>
              <a:avLst/>
              <a:gdLst/>
              <a:ahLst/>
              <a:cxnLst/>
              <a:rect l="l" t="t" r="r" b="b"/>
              <a:pathLst>
                <a:path w="159" h="129" extrusionOk="0">
                  <a:moveTo>
                    <a:pt x="1" y="0"/>
                  </a:moveTo>
                  <a:lnTo>
                    <a:pt x="1" y="128"/>
                  </a:lnTo>
                  <a:lnTo>
                    <a:pt x="158" y="1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105;p36">
              <a:extLst>
                <a:ext uri="{FF2B5EF4-FFF2-40B4-BE49-F238E27FC236}">
                  <a16:creationId xmlns:a16="http://schemas.microsoft.com/office/drawing/2014/main" id="{742C3BC4-6025-4D0B-8DED-35364C0A8185}"/>
                </a:ext>
              </a:extLst>
            </p:cNvPr>
            <p:cNvSpPr/>
            <p:nvPr/>
          </p:nvSpPr>
          <p:spPr>
            <a:xfrm>
              <a:off x="4059934" y="3603460"/>
              <a:ext cx="29691" cy="24276"/>
            </a:xfrm>
            <a:custGeom>
              <a:avLst/>
              <a:gdLst/>
              <a:ahLst/>
              <a:cxnLst/>
              <a:rect l="l" t="t" r="r" b="b"/>
              <a:pathLst>
                <a:path w="159" h="130" extrusionOk="0">
                  <a:moveTo>
                    <a:pt x="1" y="1"/>
                  </a:moveTo>
                  <a:lnTo>
                    <a:pt x="1" y="129"/>
                  </a:lnTo>
                  <a:lnTo>
                    <a:pt x="158" y="129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106;p36">
              <a:extLst>
                <a:ext uri="{FF2B5EF4-FFF2-40B4-BE49-F238E27FC236}">
                  <a16:creationId xmlns:a16="http://schemas.microsoft.com/office/drawing/2014/main" id="{2A3A6FEF-A8E1-4BD8-A0DC-A0ADDC35BD1D}"/>
                </a:ext>
              </a:extLst>
            </p:cNvPr>
            <p:cNvSpPr/>
            <p:nvPr/>
          </p:nvSpPr>
          <p:spPr>
            <a:xfrm>
              <a:off x="3699910" y="3257629"/>
              <a:ext cx="45377" cy="345460"/>
            </a:xfrm>
            <a:custGeom>
              <a:avLst/>
              <a:gdLst/>
              <a:ahLst/>
              <a:cxnLst/>
              <a:rect l="l" t="t" r="r" b="b"/>
              <a:pathLst>
                <a:path w="243" h="1850" extrusionOk="0">
                  <a:moveTo>
                    <a:pt x="25" y="0"/>
                  </a:moveTo>
                  <a:cubicBezTo>
                    <a:pt x="17" y="0"/>
                    <a:pt x="9" y="1"/>
                    <a:pt x="1" y="2"/>
                  </a:cubicBezTo>
                  <a:lnTo>
                    <a:pt x="242" y="1849"/>
                  </a:lnTo>
                  <a:lnTo>
                    <a:pt x="213" y="185"/>
                  </a:lnTo>
                  <a:cubicBezTo>
                    <a:pt x="213" y="83"/>
                    <a:pt x="125" y="0"/>
                    <a:pt x="25" y="0"/>
                  </a:cubicBezTo>
                  <a:close/>
                </a:path>
              </a:pathLst>
            </a:custGeom>
            <a:solidFill>
              <a:srgbClr val="C277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107;p36">
              <a:extLst>
                <a:ext uri="{FF2B5EF4-FFF2-40B4-BE49-F238E27FC236}">
                  <a16:creationId xmlns:a16="http://schemas.microsoft.com/office/drawing/2014/main" id="{9403601E-967C-4BF0-BCD6-3D5EF24C5554}"/>
                </a:ext>
              </a:extLst>
            </p:cNvPr>
            <p:cNvSpPr/>
            <p:nvPr/>
          </p:nvSpPr>
          <p:spPr>
            <a:xfrm>
              <a:off x="4150313" y="3665829"/>
              <a:ext cx="156857" cy="60502"/>
            </a:xfrm>
            <a:custGeom>
              <a:avLst/>
              <a:gdLst/>
              <a:ahLst/>
              <a:cxnLst/>
              <a:rect l="l" t="t" r="r" b="b"/>
              <a:pathLst>
                <a:path w="840" h="324" extrusionOk="0">
                  <a:moveTo>
                    <a:pt x="1" y="1"/>
                  </a:moveTo>
                  <a:lnTo>
                    <a:pt x="26" y="67"/>
                  </a:lnTo>
                  <a:cubicBezTo>
                    <a:pt x="41" y="107"/>
                    <a:pt x="70" y="136"/>
                    <a:pt x="111" y="147"/>
                  </a:cubicBezTo>
                  <a:lnTo>
                    <a:pt x="440" y="239"/>
                  </a:lnTo>
                  <a:lnTo>
                    <a:pt x="642" y="294"/>
                  </a:lnTo>
                  <a:lnTo>
                    <a:pt x="723" y="319"/>
                  </a:lnTo>
                  <a:cubicBezTo>
                    <a:pt x="733" y="322"/>
                    <a:pt x="744" y="324"/>
                    <a:pt x="755" y="324"/>
                  </a:cubicBezTo>
                  <a:cubicBezTo>
                    <a:pt x="785" y="324"/>
                    <a:pt x="816" y="313"/>
                    <a:pt x="840" y="294"/>
                  </a:cubicBezTo>
                  <a:lnTo>
                    <a:pt x="415" y="184"/>
                  </a:lnTo>
                  <a:cubicBezTo>
                    <a:pt x="352" y="158"/>
                    <a:pt x="286" y="140"/>
                    <a:pt x="220" y="125"/>
                  </a:cubicBezTo>
                  <a:cubicBezTo>
                    <a:pt x="209" y="125"/>
                    <a:pt x="202" y="121"/>
                    <a:pt x="195" y="121"/>
                  </a:cubicBezTo>
                  <a:cubicBezTo>
                    <a:pt x="121" y="99"/>
                    <a:pt x="56" y="59"/>
                    <a:pt x="8" y="4"/>
                  </a:cubicBezTo>
                  <a:cubicBezTo>
                    <a:pt x="4" y="1"/>
                    <a:pt x="4" y="1"/>
                    <a:pt x="1" y="1"/>
                  </a:cubicBezTo>
                  <a:close/>
                </a:path>
              </a:pathLst>
            </a:custGeom>
            <a:solidFill>
              <a:srgbClr val="FDC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108;p36">
              <a:extLst>
                <a:ext uri="{FF2B5EF4-FFF2-40B4-BE49-F238E27FC236}">
                  <a16:creationId xmlns:a16="http://schemas.microsoft.com/office/drawing/2014/main" id="{07EDBA94-6AB1-45A5-98BD-A734D52A42D0}"/>
                </a:ext>
              </a:extLst>
            </p:cNvPr>
            <p:cNvSpPr/>
            <p:nvPr/>
          </p:nvSpPr>
          <p:spPr>
            <a:xfrm>
              <a:off x="1992788" y="4112871"/>
              <a:ext cx="340978" cy="108306"/>
            </a:xfrm>
            <a:custGeom>
              <a:avLst/>
              <a:gdLst/>
              <a:ahLst/>
              <a:cxnLst/>
              <a:rect l="l" t="t" r="r" b="b"/>
              <a:pathLst>
                <a:path w="1826" h="580" extrusionOk="0">
                  <a:moveTo>
                    <a:pt x="741" y="0"/>
                  </a:moveTo>
                  <a:cubicBezTo>
                    <a:pt x="686" y="0"/>
                    <a:pt x="638" y="26"/>
                    <a:pt x="602" y="59"/>
                  </a:cubicBezTo>
                  <a:cubicBezTo>
                    <a:pt x="594" y="59"/>
                    <a:pt x="583" y="55"/>
                    <a:pt x="576" y="55"/>
                  </a:cubicBezTo>
                  <a:cubicBezTo>
                    <a:pt x="550" y="23"/>
                    <a:pt x="517" y="2"/>
                    <a:pt x="474" y="2"/>
                  </a:cubicBezTo>
                  <a:cubicBezTo>
                    <a:pt x="468" y="2"/>
                    <a:pt x="462" y="3"/>
                    <a:pt x="455" y="4"/>
                  </a:cubicBezTo>
                  <a:cubicBezTo>
                    <a:pt x="415" y="4"/>
                    <a:pt x="382" y="29"/>
                    <a:pt x="360" y="62"/>
                  </a:cubicBezTo>
                  <a:cubicBezTo>
                    <a:pt x="330" y="106"/>
                    <a:pt x="330" y="147"/>
                    <a:pt x="345" y="180"/>
                  </a:cubicBezTo>
                  <a:cubicBezTo>
                    <a:pt x="290" y="187"/>
                    <a:pt x="246" y="227"/>
                    <a:pt x="231" y="282"/>
                  </a:cubicBezTo>
                  <a:cubicBezTo>
                    <a:pt x="211" y="274"/>
                    <a:pt x="189" y="269"/>
                    <a:pt x="166" y="269"/>
                  </a:cubicBezTo>
                  <a:cubicBezTo>
                    <a:pt x="148" y="269"/>
                    <a:pt x="130" y="272"/>
                    <a:pt x="110" y="279"/>
                  </a:cubicBezTo>
                  <a:cubicBezTo>
                    <a:pt x="55" y="297"/>
                    <a:pt x="15" y="345"/>
                    <a:pt x="8" y="400"/>
                  </a:cubicBezTo>
                  <a:cubicBezTo>
                    <a:pt x="8" y="407"/>
                    <a:pt x="4" y="411"/>
                    <a:pt x="4" y="418"/>
                  </a:cubicBezTo>
                  <a:cubicBezTo>
                    <a:pt x="0" y="506"/>
                    <a:pt x="74" y="579"/>
                    <a:pt x="162" y="579"/>
                  </a:cubicBezTo>
                  <a:lnTo>
                    <a:pt x="1826" y="579"/>
                  </a:lnTo>
                  <a:cubicBezTo>
                    <a:pt x="1826" y="579"/>
                    <a:pt x="1408" y="539"/>
                    <a:pt x="1353" y="447"/>
                  </a:cubicBezTo>
                  <a:cubicBezTo>
                    <a:pt x="1353" y="444"/>
                    <a:pt x="1353" y="440"/>
                    <a:pt x="1353" y="440"/>
                  </a:cubicBezTo>
                  <a:cubicBezTo>
                    <a:pt x="1346" y="385"/>
                    <a:pt x="1313" y="337"/>
                    <a:pt x="1265" y="312"/>
                  </a:cubicBezTo>
                  <a:cubicBezTo>
                    <a:pt x="1240" y="301"/>
                    <a:pt x="1216" y="296"/>
                    <a:pt x="1193" y="296"/>
                  </a:cubicBezTo>
                  <a:cubicBezTo>
                    <a:pt x="1178" y="296"/>
                    <a:pt x="1164" y="298"/>
                    <a:pt x="1151" y="301"/>
                  </a:cubicBezTo>
                  <a:cubicBezTo>
                    <a:pt x="1126" y="227"/>
                    <a:pt x="1056" y="176"/>
                    <a:pt x="976" y="176"/>
                  </a:cubicBezTo>
                  <a:cubicBezTo>
                    <a:pt x="961" y="176"/>
                    <a:pt x="946" y="176"/>
                    <a:pt x="935" y="180"/>
                  </a:cubicBezTo>
                  <a:cubicBezTo>
                    <a:pt x="928" y="81"/>
                    <a:pt x="844" y="0"/>
                    <a:pt x="7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109;p36">
              <a:extLst>
                <a:ext uri="{FF2B5EF4-FFF2-40B4-BE49-F238E27FC236}">
                  <a16:creationId xmlns:a16="http://schemas.microsoft.com/office/drawing/2014/main" id="{E1245BB6-AA60-43E8-B252-6E152E47E371}"/>
                </a:ext>
              </a:extLst>
            </p:cNvPr>
            <p:cNvSpPr/>
            <p:nvPr/>
          </p:nvSpPr>
          <p:spPr>
            <a:xfrm>
              <a:off x="2558219" y="3523538"/>
              <a:ext cx="43883" cy="82163"/>
            </a:xfrm>
            <a:custGeom>
              <a:avLst/>
              <a:gdLst/>
              <a:ahLst/>
              <a:cxnLst/>
              <a:rect l="l" t="t" r="r" b="b"/>
              <a:pathLst>
                <a:path w="235" h="440" extrusionOk="0">
                  <a:moveTo>
                    <a:pt x="26" y="0"/>
                  </a:moveTo>
                  <a:lnTo>
                    <a:pt x="0" y="440"/>
                  </a:lnTo>
                  <a:lnTo>
                    <a:pt x="235" y="440"/>
                  </a:lnTo>
                  <a:lnTo>
                    <a:pt x="217" y="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110;p36">
              <a:extLst>
                <a:ext uri="{FF2B5EF4-FFF2-40B4-BE49-F238E27FC236}">
                  <a16:creationId xmlns:a16="http://schemas.microsoft.com/office/drawing/2014/main" id="{7E810EDE-8010-4D1C-9892-A5972B76CFE0}"/>
                </a:ext>
              </a:extLst>
            </p:cNvPr>
            <p:cNvSpPr/>
            <p:nvPr/>
          </p:nvSpPr>
          <p:spPr>
            <a:xfrm>
              <a:off x="2361775" y="3350249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5" y="1"/>
                  </a:moveTo>
                  <a:cubicBezTo>
                    <a:pt x="100" y="1"/>
                    <a:pt x="4" y="124"/>
                    <a:pt x="0" y="272"/>
                  </a:cubicBezTo>
                  <a:cubicBezTo>
                    <a:pt x="0" y="426"/>
                    <a:pt x="92" y="554"/>
                    <a:pt x="209" y="554"/>
                  </a:cubicBezTo>
                  <a:cubicBezTo>
                    <a:pt x="211" y="554"/>
                    <a:pt x="213" y="554"/>
                    <a:pt x="214" y="554"/>
                  </a:cubicBezTo>
                  <a:cubicBezTo>
                    <a:pt x="329" y="554"/>
                    <a:pt x="426" y="431"/>
                    <a:pt x="429" y="283"/>
                  </a:cubicBezTo>
                  <a:cubicBezTo>
                    <a:pt x="433" y="129"/>
                    <a:pt x="337" y="1"/>
                    <a:pt x="220" y="1"/>
                  </a:cubicBezTo>
                  <a:cubicBezTo>
                    <a:pt x="219" y="1"/>
                    <a:pt x="217" y="1"/>
                    <a:pt x="215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111;p36">
              <a:extLst>
                <a:ext uri="{FF2B5EF4-FFF2-40B4-BE49-F238E27FC236}">
                  <a16:creationId xmlns:a16="http://schemas.microsoft.com/office/drawing/2014/main" id="{20FFD44F-153F-490B-9859-060F59E7B291}"/>
                </a:ext>
              </a:extLst>
            </p:cNvPr>
            <p:cNvSpPr/>
            <p:nvPr/>
          </p:nvSpPr>
          <p:spPr>
            <a:xfrm>
              <a:off x="2723852" y="3357718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9" y="1"/>
                  </a:moveTo>
                  <a:cubicBezTo>
                    <a:pt x="104" y="1"/>
                    <a:pt x="8" y="121"/>
                    <a:pt x="4" y="272"/>
                  </a:cubicBezTo>
                  <a:cubicBezTo>
                    <a:pt x="0" y="426"/>
                    <a:pt x="96" y="551"/>
                    <a:pt x="213" y="555"/>
                  </a:cubicBezTo>
                  <a:cubicBezTo>
                    <a:pt x="215" y="555"/>
                    <a:pt x="216" y="555"/>
                    <a:pt x="218" y="555"/>
                  </a:cubicBezTo>
                  <a:cubicBezTo>
                    <a:pt x="333" y="555"/>
                    <a:pt x="429" y="431"/>
                    <a:pt x="433" y="280"/>
                  </a:cubicBezTo>
                  <a:cubicBezTo>
                    <a:pt x="433" y="129"/>
                    <a:pt x="341" y="1"/>
                    <a:pt x="224" y="1"/>
                  </a:cubicBezTo>
                  <a:cubicBezTo>
                    <a:pt x="222" y="1"/>
                    <a:pt x="221" y="1"/>
                    <a:pt x="219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112;p36">
              <a:extLst>
                <a:ext uri="{FF2B5EF4-FFF2-40B4-BE49-F238E27FC236}">
                  <a16:creationId xmlns:a16="http://schemas.microsoft.com/office/drawing/2014/main" id="{0FB3D510-B252-4D72-8B30-0D05ECD52D76}"/>
                </a:ext>
              </a:extLst>
            </p:cNvPr>
            <p:cNvSpPr/>
            <p:nvPr/>
          </p:nvSpPr>
          <p:spPr>
            <a:xfrm>
              <a:off x="2400055" y="3177707"/>
              <a:ext cx="365627" cy="386355"/>
            </a:xfrm>
            <a:custGeom>
              <a:avLst/>
              <a:gdLst/>
              <a:ahLst/>
              <a:cxnLst/>
              <a:rect l="l" t="t" r="r" b="b"/>
              <a:pathLst>
                <a:path w="1958" h="2069" extrusionOk="0">
                  <a:moveTo>
                    <a:pt x="1005" y="1"/>
                  </a:moveTo>
                  <a:cubicBezTo>
                    <a:pt x="906" y="1"/>
                    <a:pt x="807" y="16"/>
                    <a:pt x="715" y="41"/>
                  </a:cubicBezTo>
                  <a:cubicBezTo>
                    <a:pt x="704" y="45"/>
                    <a:pt x="697" y="45"/>
                    <a:pt x="686" y="49"/>
                  </a:cubicBezTo>
                  <a:cubicBezTo>
                    <a:pt x="679" y="52"/>
                    <a:pt x="675" y="52"/>
                    <a:pt x="668" y="56"/>
                  </a:cubicBezTo>
                  <a:cubicBezTo>
                    <a:pt x="668" y="56"/>
                    <a:pt x="664" y="56"/>
                    <a:pt x="660" y="60"/>
                  </a:cubicBezTo>
                  <a:cubicBezTo>
                    <a:pt x="657" y="60"/>
                    <a:pt x="653" y="60"/>
                    <a:pt x="649" y="63"/>
                  </a:cubicBezTo>
                  <a:cubicBezTo>
                    <a:pt x="642" y="63"/>
                    <a:pt x="635" y="67"/>
                    <a:pt x="631" y="71"/>
                  </a:cubicBezTo>
                  <a:cubicBezTo>
                    <a:pt x="616" y="74"/>
                    <a:pt x="605" y="82"/>
                    <a:pt x="591" y="85"/>
                  </a:cubicBezTo>
                  <a:cubicBezTo>
                    <a:pt x="580" y="89"/>
                    <a:pt x="572" y="96"/>
                    <a:pt x="561" y="100"/>
                  </a:cubicBezTo>
                  <a:cubicBezTo>
                    <a:pt x="554" y="104"/>
                    <a:pt x="550" y="107"/>
                    <a:pt x="543" y="111"/>
                  </a:cubicBezTo>
                  <a:cubicBezTo>
                    <a:pt x="536" y="111"/>
                    <a:pt x="532" y="115"/>
                    <a:pt x="528" y="118"/>
                  </a:cubicBezTo>
                  <a:cubicBezTo>
                    <a:pt x="473" y="148"/>
                    <a:pt x="426" y="177"/>
                    <a:pt x="378" y="217"/>
                  </a:cubicBezTo>
                  <a:cubicBezTo>
                    <a:pt x="371" y="221"/>
                    <a:pt x="367" y="228"/>
                    <a:pt x="360" y="232"/>
                  </a:cubicBezTo>
                  <a:cubicBezTo>
                    <a:pt x="349" y="239"/>
                    <a:pt x="338" y="250"/>
                    <a:pt x="330" y="258"/>
                  </a:cubicBezTo>
                  <a:cubicBezTo>
                    <a:pt x="327" y="261"/>
                    <a:pt x="319" y="265"/>
                    <a:pt x="316" y="272"/>
                  </a:cubicBezTo>
                  <a:cubicBezTo>
                    <a:pt x="312" y="276"/>
                    <a:pt x="305" y="280"/>
                    <a:pt x="301" y="283"/>
                  </a:cubicBezTo>
                  <a:cubicBezTo>
                    <a:pt x="264" y="320"/>
                    <a:pt x="231" y="360"/>
                    <a:pt x="198" y="404"/>
                  </a:cubicBezTo>
                  <a:lnTo>
                    <a:pt x="184" y="426"/>
                  </a:lnTo>
                  <a:cubicBezTo>
                    <a:pt x="180" y="433"/>
                    <a:pt x="176" y="441"/>
                    <a:pt x="169" y="448"/>
                  </a:cubicBezTo>
                  <a:cubicBezTo>
                    <a:pt x="165" y="455"/>
                    <a:pt x="162" y="463"/>
                    <a:pt x="158" y="470"/>
                  </a:cubicBezTo>
                  <a:cubicBezTo>
                    <a:pt x="151" y="481"/>
                    <a:pt x="143" y="492"/>
                    <a:pt x="136" y="503"/>
                  </a:cubicBezTo>
                  <a:cubicBezTo>
                    <a:pt x="129" y="514"/>
                    <a:pt x="125" y="525"/>
                    <a:pt x="118" y="536"/>
                  </a:cubicBezTo>
                  <a:cubicBezTo>
                    <a:pt x="114" y="547"/>
                    <a:pt x="110" y="554"/>
                    <a:pt x="103" y="565"/>
                  </a:cubicBezTo>
                  <a:cubicBezTo>
                    <a:pt x="103" y="573"/>
                    <a:pt x="100" y="576"/>
                    <a:pt x="96" y="584"/>
                  </a:cubicBezTo>
                  <a:cubicBezTo>
                    <a:pt x="92" y="591"/>
                    <a:pt x="92" y="598"/>
                    <a:pt x="89" y="606"/>
                  </a:cubicBezTo>
                  <a:cubicBezTo>
                    <a:pt x="85" y="609"/>
                    <a:pt x="85" y="613"/>
                    <a:pt x="85" y="617"/>
                  </a:cubicBezTo>
                  <a:cubicBezTo>
                    <a:pt x="81" y="620"/>
                    <a:pt x="81" y="624"/>
                    <a:pt x="78" y="628"/>
                  </a:cubicBezTo>
                  <a:cubicBezTo>
                    <a:pt x="78" y="631"/>
                    <a:pt x="74" y="635"/>
                    <a:pt x="74" y="639"/>
                  </a:cubicBezTo>
                  <a:cubicBezTo>
                    <a:pt x="70" y="646"/>
                    <a:pt x="70" y="653"/>
                    <a:pt x="67" y="661"/>
                  </a:cubicBezTo>
                  <a:cubicBezTo>
                    <a:pt x="63" y="668"/>
                    <a:pt x="63" y="675"/>
                    <a:pt x="59" y="683"/>
                  </a:cubicBezTo>
                  <a:cubicBezTo>
                    <a:pt x="59" y="686"/>
                    <a:pt x="56" y="694"/>
                    <a:pt x="56" y="697"/>
                  </a:cubicBezTo>
                  <a:cubicBezTo>
                    <a:pt x="52" y="701"/>
                    <a:pt x="52" y="708"/>
                    <a:pt x="52" y="712"/>
                  </a:cubicBezTo>
                  <a:cubicBezTo>
                    <a:pt x="48" y="716"/>
                    <a:pt x="48" y="719"/>
                    <a:pt x="48" y="719"/>
                  </a:cubicBezTo>
                  <a:cubicBezTo>
                    <a:pt x="48" y="727"/>
                    <a:pt x="45" y="730"/>
                    <a:pt x="45" y="738"/>
                  </a:cubicBezTo>
                  <a:cubicBezTo>
                    <a:pt x="41" y="745"/>
                    <a:pt x="41" y="752"/>
                    <a:pt x="37" y="763"/>
                  </a:cubicBezTo>
                  <a:cubicBezTo>
                    <a:pt x="37" y="771"/>
                    <a:pt x="34" y="778"/>
                    <a:pt x="34" y="785"/>
                  </a:cubicBezTo>
                  <a:cubicBezTo>
                    <a:pt x="34" y="789"/>
                    <a:pt x="30" y="793"/>
                    <a:pt x="30" y="796"/>
                  </a:cubicBezTo>
                  <a:cubicBezTo>
                    <a:pt x="30" y="804"/>
                    <a:pt x="30" y="807"/>
                    <a:pt x="26" y="815"/>
                  </a:cubicBezTo>
                  <a:cubicBezTo>
                    <a:pt x="26" y="815"/>
                    <a:pt x="26" y="818"/>
                    <a:pt x="26" y="818"/>
                  </a:cubicBezTo>
                  <a:cubicBezTo>
                    <a:pt x="26" y="826"/>
                    <a:pt x="26" y="833"/>
                    <a:pt x="23" y="840"/>
                  </a:cubicBezTo>
                  <a:cubicBezTo>
                    <a:pt x="23" y="840"/>
                    <a:pt x="23" y="844"/>
                    <a:pt x="23" y="848"/>
                  </a:cubicBezTo>
                  <a:cubicBezTo>
                    <a:pt x="23" y="851"/>
                    <a:pt x="23" y="855"/>
                    <a:pt x="23" y="862"/>
                  </a:cubicBezTo>
                  <a:cubicBezTo>
                    <a:pt x="23" y="866"/>
                    <a:pt x="19" y="873"/>
                    <a:pt x="19" y="877"/>
                  </a:cubicBezTo>
                  <a:cubicBezTo>
                    <a:pt x="19" y="881"/>
                    <a:pt x="19" y="881"/>
                    <a:pt x="19" y="884"/>
                  </a:cubicBezTo>
                  <a:cubicBezTo>
                    <a:pt x="19" y="892"/>
                    <a:pt x="19" y="895"/>
                    <a:pt x="19" y="903"/>
                  </a:cubicBezTo>
                  <a:cubicBezTo>
                    <a:pt x="15" y="910"/>
                    <a:pt x="15" y="917"/>
                    <a:pt x="15" y="925"/>
                  </a:cubicBezTo>
                  <a:cubicBezTo>
                    <a:pt x="15" y="936"/>
                    <a:pt x="15" y="943"/>
                    <a:pt x="15" y="954"/>
                  </a:cubicBezTo>
                  <a:lnTo>
                    <a:pt x="12" y="1170"/>
                  </a:lnTo>
                  <a:cubicBezTo>
                    <a:pt x="1" y="1654"/>
                    <a:pt x="385" y="2054"/>
                    <a:pt x="869" y="2065"/>
                  </a:cubicBezTo>
                  <a:lnTo>
                    <a:pt x="1060" y="2068"/>
                  </a:lnTo>
                  <a:cubicBezTo>
                    <a:pt x="1067" y="2069"/>
                    <a:pt x="1073" y="2069"/>
                    <a:pt x="1080" y="2069"/>
                  </a:cubicBezTo>
                  <a:cubicBezTo>
                    <a:pt x="1555" y="2069"/>
                    <a:pt x="1943" y="1688"/>
                    <a:pt x="1951" y="1211"/>
                  </a:cubicBezTo>
                  <a:lnTo>
                    <a:pt x="1958" y="994"/>
                  </a:lnTo>
                  <a:cubicBezTo>
                    <a:pt x="1958" y="892"/>
                    <a:pt x="1947" y="796"/>
                    <a:pt x="1918" y="705"/>
                  </a:cubicBezTo>
                  <a:cubicBezTo>
                    <a:pt x="1918" y="697"/>
                    <a:pt x="1914" y="690"/>
                    <a:pt x="1910" y="679"/>
                  </a:cubicBezTo>
                  <a:cubicBezTo>
                    <a:pt x="1866" y="536"/>
                    <a:pt x="1789" y="408"/>
                    <a:pt x="1687" y="302"/>
                  </a:cubicBezTo>
                  <a:cubicBezTo>
                    <a:pt x="1679" y="294"/>
                    <a:pt x="1672" y="287"/>
                    <a:pt x="1668" y="283"/>
                  </a:cubicBezTo>
                  <a:cubicBezTo>
                    <a:pt x="1661" y="276"/>
                    <a:pt x="1654" y="269"/>
                    <a:pt x="1646" y="261"/>
                  </a:cubicBezTo>
                  <a:cubicBezTo>
                    <a:pt x="1646" y="261"/>
                    <a:pt x="1643" y="261"/>
                    <a:pt x="1643" y="258"/>
                  </a:cubicBezTo>
                  <a:cubicBezTo>
                    <a:pt x="1474" y="104"/>
                    <a:pt x="1251" y="8"/>
                    <a:pt x="1005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113;p36">
              <a:extLst>
                <a:ext uri="{FF2B5EF4-FFF2-40B4-BE49-F238E27FC236}">
                  <a16:creationId xmlns:a16="http://schemas.microsoft.com/office/drawing/2014/main" id="{DF10F9DB-5DB7-4341-80B1-523E51E5EF98}"/>
                </a:ext>
              </a:extLst>
            </p:cNvPr>
            <p:cNvSpPr/>
            <p:nvPr/>
          </p:nvSpPr>
          <p:spPr>
            <a:xfrm>
              <a:off x="2402109" y="3177707"/>
              <a:ext cx="363573" cy="217173"/>
            </a:xfrm>
            <a:custGeom>
              <a:avLst/>
              <a:gdLst/>
              <a:ahLst/>
              <a:cxnLst/>
              <a:rect l="l" t="t" r="r" b="b"/>
              <a:pathLst>
                <a:path w="1947" h="1163" extrusionOk="0">
                  <a:moveTo>
                    <a:pt x="994" y="1"/>
                  </a:moveTo>
                  <a:cubicBezTo>
                    <a:pt x="895" y="1"/>
                    <a:pt x="796" y="16"/>
                    <a:pt x="704" y="41"/>
                  </a:cubicBezTo>
                  <a:cubicBezTo>
                    <a:pt x="693" y="45"/>
                    <a:pt x="686" y="49"/>
                    <a:pt x="675" y="49"/>
                  </a:cubicBezTo>
                  <a:cubicBezTo>
                    <a:pt x="668" y="52"/>
                    <a:pt x="664" y="52"/>
                    <a:pt x="657" y="56"/>
                  </a:cubicBezTo>
                  <a:cubicBezTo>
                    <a:pt x="657" y="56"/>
                    <a:pt x="653" y="56"/>
                    <a:pt x="649" y="60"/>
                  </a:cubicBezTo>
                  <a:cubicBezTo>
                    <a:pt x="646" y="60"/>
                    <a:pt x="642" y="60"/>
                    <a:pt x="638" y="63"/>
                  </a:cubicBezTo>
                  <a:cubicBezTo>
                    <a:pt x="631" y="67"/>
                    <a:pt x="624" y="67"/>
                    <a:pt x="620" y="71"/>
                  </a:cubicBezTo>
                  <a:cubicBezTo>
                    <a:pt x="605" y="74"/>
                    <a:pt x="594" y="82"/>
                    <a:pt x="580" y="85"/>
                  </a:cubicBezTo>
                  <a:cubicBezTo>
                    <a:pt x="569" y="89"/>
                    <a:pt x="561" y="96"/>
                    <a:pt x="550" y="100"/>
                  </a:cubicBezTo>
                  <a:cubicBezTo>
                    <a:pt x="543" y="104"/>
                    <a:pt x="539" y="107"/>
                    <a:pt x="532" y="111"/>
                  </a:cubicBezTo>
                  <a:cubicBezTo>
                    <a:pt x="525" y="111"/>
                    <a:pt x="521" y="115"/>
                    <a:pt x="517" y="118"/>
                  </a:cubicBezTo>
                  <a:cubicBezTo>
                    <a:pt x="462" y="148"/>
                    <a:pt x="415" y="177"/>
                    <a:pt x="367" y="217"/>
                  </a:cubicBezTo>
                  <a:cubicBezTo>
                    <a:pt x="360" y="221"/>
                    <a:pt x="356" y="228"/>
                    <a:pt x="349" y="232"/>
                  </a:cubicBezTo>
                  <a:cubicBezTo>
                    <a:pt x="341" y="239"/>
                    <a:pt x="330" y="247"/>
                    <a:pt x="323" y="254"/>
                  </a:cubicBezTo>
                  <a:cubicBezTo>
                    <a:pt x="323" y="254"/>
                    <a:pt x="319" y="258"/>
                    <a:pt x="319" y="258"/>
                  </a:cubicBezTo>
                  <a:cubicBezTo>
                    <a:pt x="316" y="261"/>
                    <a:pt x="308" y="269"/>
                    <a:pt x="305" y="272"/>
                  </a:cubicBezTo>
                  <a:cubicBezTo>
                    <a:pt x="301" y="276"/>
                    <a:pt x="294" y="280"/>
                    <a:pt x="290" y="283"/>
                  </a:cubicBezTo>
                  <a:cubicBezTo>
                    <a:pt x="253" y="320"/>
                    <a:pt x="220" y="360"/>
                    <a:pt x="187" y="404"/>
                  </a:cubicBezTo>
                  <a:lnTo>
                    <a:pt x="173" y="426"/>
                  </a:lnTo>
                  <a:cubicBezTo>
                    <a:pt x="169" y="433"/>
                    <a:pt x="165" y="441"/>
                    <a:pt x="158" y="448"/>
                  </a:cubicBezTo>
                  <a:cubicBezTo>
                    <a:pt x="154" y="455"/>
                    <a:pt x="151" y="463"/>
                    <a:pt x="147" y="470"/>
                  </a:cubicBezTo>
                  <a:cubicBezTo>
                    <a:pt x="140" y="481"/>
                    <a:pt x="132" y="492"/>
                    <a:pt x="125" y="503"/>
                  </a:cubicBezTo>
                  <a:cubicBezTo>
                    <a:pt x="118" y="514"/>
                    <a:pt x="114" y="525"/>
                    <a:pt x="107" y="536"/>
                  </a:cubicBezTo>
                  <a:cubicBezTo>
                    <a:pt x="103" y="547"/>
                    <a:pt x="99" y="554"/>
                    <a:pt x="92" y="565"/>
                  </a:cubicBezTo>
                  <a:cubicBezTo>
                    <a:pt x="92" y="573"/>
                    <a:pt x="89" y="576"/>
                    <a:pt x="85" y="584"/>
                  </a:cubicBezTo>
                  <a:cubicBezTo>
                    <a:pt x="81" y="591"/>
                    <a:pt x="81" y="598"/>
                    <a:pt x="78" y="606"/>
                  </a:cubicBezTo>
                  <a:cubicBezTo>
                    <a:pt x="74" y="609"/>
                    <a:pt x="74" y="613"/>
                    <a:pt x="74" y="617"/>
                  </a:cubicBezTo>
                  <a:cubicBezTo>
                    <a:pt x="70" y="620"/>
                    <a:pt x="70" y="624"/>
                    <a:pt x="67" y="628"/>
                  </a:cubicBezTo>
                  <a:cubicBezTo>
                    <a:pt x="67" y="631"/>
                    <a:pt x="63" y="635"/>
                    <a:pt x="63" y="639"/>
                  </a:cubicBezTo>
                  <a:cubicBezTo>
                    <a:pt x="59" y="646"/>
                    <a:pt x="59" y="653"/>
                    <a:pt x="56" y="661"/>
                  </a:cubicBezTo>
                  <a:cubicBezTo>
                    <a:pt x="52" y="668"/>
                    <a:pt x="52" y="675"/>
                    <a:pt x="48" y="683"/>
                  </a:cubicBezTo>
                  <a:cubicBezTo>
                    <a:pt x="48" y="686"/>
                    <a:pt x="45" y="694"/>
                    <a:pt x="45" y="697"/>
                  </a:cubicBezTo>
                  <a:cubicBezTo>
                    <a:pt x="41" y="701"/>
                    <a:pt x="41" y="708"/>
                    <a:pt x="41" y="712"/>
                  </a:cubicBezTo>
                  <a:cubicBezTo>
                    <a:pt x="37" y="716"/>
                    <a:pt x="37" y="719"/>
                    <a:pt x="37" y="719"/>
                  </a:cubicBezTo>
                  <a:cubicBezTo>
                    <a:pt x="37" y="727"/>
                    <a:pt x="34" y="730"/>
                    <a:pt x="34" y="738"/>
                  </a:cubicBezTo>
                  <a:cubicBezTo>
                    <a:pt x="30" y="745"/>
                    <a:pt x="30" y="752"/>
                    <a:pt x="26" y="763"/>
                  </a:cubicBezTo>
                  <a:cubicBezTo>
                    <a:pt x="26" y="771"/>
                    <a:pt x="23" y="778"/>
                    <a:pt x="23" y="785"/>
                  </a:cubicBezTo>
                  <a:cubicBezTo>
                    <a:pt x="23" y="789"/>
                    <a:pt x="19" y="793"/>
                    <a:pt x="19" y="796"/>
                  </a:cubicBezTo>
                  <a:cubicBezTo>
                    <a:pt x="19" y="804"/>
                    <a:pt x="19" y="807"/>
                    <a:pt x="15" y="815"/>
                  </a:cubicBezTo>
                  <a:cubicBezTo>
                    <a:pt x="15" y="815"/>
                    <a:pt x="15" y="818"/>
                    <a:pt x="15" y="818"/>
                  </a:cubicBezTo>
                  <a:cubicBezTo>
                    <a:pt x="15" y="826"/>
                    <a:pt x="15" y="833"/>
                    <a:pt x="12" y="840"/>
                  </a:cubicBezTo>
                  <a:cubicBezTo>
                    <a:pt x="12" y="840"/>
                    <a:pt x="12" y="844"/>
                    <a:pt x="12" y="848"/>
                  </a:cubicBezTo>
                  <a:cubicBezTo>
                    <a:pt x="12" y="851"/>
                    <a:pt x="12" y="855"/>
                    <a:pt x="12" y="862"/>
                  </a:cubicBezTo>
                  <a:cubicBezTo>
                    <a:pt x="12" y="866"/>
                    <a:pt x="8" y="873"/>
                    <a:pt x="8" y="877"/>
                  </a:cubicBezTo>
                  <a:cubicBezTo>
                    <a:pt x="8" y="881"/>
                    <a:pt x="8" y="881"/>
                    <a:pt x="8" y="884"/>
                  </a:cubicBezTo>
                  <a:cubicBezTo>
                    <a:pt x="8" y="892"/>
                    <a:pt x="8" y="895"/>
                    <a:pt x="8" y="903"/>
                  </a:cubicBezTo>
                  <a:cubicBezTo>
                    <a:pt x="4" y="910"/>
                    <a:pt x="4" y="917"/>
                    <a:pt x="4" y="925"/>
                  </a:cubicBezTo>
                  <a:cubicBezTo>
                    <a:pt x="4" y="936"/>
                    <a:pt x="4" y="943"/>
                    <a:pt x="4" y="954"/>
                  </a:cubicBezTo>
                  <a:lnTo>
                    <a:pt x="1" y="1123"/>
                  </a:lnTo>
                  <a:cubicBezTo>
                    <a:pt x="48" y="1123"/>
                    <a:pt x="92" y="1086"/>
                    <a:pt x="92" y="1035"/>
                  </a:cubicBezTo>
                  <a:lnTo>
                    <a:pt x="92" y="1013"/>
                  </a:lnTo>
                  <a:cubicBezTo>
                    <a:pt x="96" y="778"/>
                    <a:pt x="198" y="569"/>
                    <a:pt x="363" y="419"/>
                  </a:cubicBezTo>
                  <a:cubicBezTo>
                    <a:pt x="378" y="408"/>
                    <a:pt x="393" y="393"/>
                    <a:pt x="407" y="382"/>
                  </a:cubicBezTo>
                  <a:cubicBezTo>
                    <a:pt x="433" y="360"/>
                    <a:pt x="464" y="349"/>
                    <a:pt x="496" y="349"/>
                  </a:cubicBezTo>
                  <a:cubicBezTo>
                    <a:pt x="527" y="349"/>
                    <a:pt x="560" y="360"/>
                    <a:pt x="587" y="382"/>
                  </a:cubicBezTo>
                  <a:cubicBezTo>
                    <a:pt x="671" y="444"/>
                    <a:pt x="818" y="488"/>
                    <a:pt x="983" y="492"/>
                  </a:cubicBezTo>
                  <a:cubicBezTo>
                    <a:pt x="991" y="492"/>
                    <a:pt x="998" y="492"/>
                    <a:pt x="1006" y="492"/>
                  </a:cubicBezTo>
                  <a:cubicBezTo>
                    <a:pt x="1165" y="492"/>
                    <a:pt x="1302" y="456"/>
                    <a:pt x="1386" y="397"/>
                  </a:cubicBezTo>
                  <a:cubicBezTo>
                    <a:pt x="1411" y="379"/>
                    <a:pt x="1440" y="370"/>
                    <a:pt x="1469" y="370"/>
                  </a:cubicBezTo>
                  <a:cubicBezTo>
                    <a:pt x="1505" y="370"/>
                    <a:pt x="1541" y="383"/>
                    <a:pt x="1569" y="408"/>
                  </a:cubicBezTo>
                  <a:cubicBezTo>
                    <a:pt x="1749" y="565"/>
                    <a:pt x="1863" y="796"/>
                    <a:pt x="1855" y="1046"/>
                  </a:cubicBezTo>
                  <a:lnTo>
                    <a:pt x="1855" y="1071"/>
                  </a:lnTo>
                  <a:cubicBezTo>
                    <a:pt x="1855" y="1119"/>
                    <a:pt x="1892" y="1163"/>
                    <a:pt x="1943" y="1163"/>
                  </a:cubicBezTo>
                  <a:lnTo>
                    <a:pt x="1947" y="994"/>
                  </a:lnTo>
                  <a:cubicBezTo>
                    <a:pt x="1947" y="892"/>
                    <a:pt x="1936" y="796"/>
                    <a:pt x="1907" y="705"/>
                  </a:cubicBezTo>
                  <a:cubicBezTo>
                    <a:pt x="1907" y="697"/>
                    <a:pt x="1903" y="690"/>
                    <a:pt x="1899" y="679"/>
                  </a:cubicBezTo>
                  <a:cubicBezTo>
                    <a:pt x="1855" y="536"/>
                    <a:pt x="1778" y="408"/>
                    <a:pt x="1676" y="302"/>
                  </a:cubicBezTo>
                  <a:cubicBezTo>
                    <a:pt x="1668" y="294"/>
                    <a:pt x="1661" y="287"/>
                    <a:pt x="1657" y="283"/>
                  </a:cubicBezTo>
                  <a:cubicBezTo>
                    <a:pt x="1650" y="276"/>
                    <a:pt x="1643" y="269"/>
                    <a:pt x="1635" y="261"/>
                  </a:cubicBezTo>
                  <a:cubicBezTo>
                    <a:pt x="1635" y="261"/>
                    <a:pt x="1632" y="261"/>
                    <a:pt x="1632" y="258"/>
                  </a:cubicBezTo>
                  <a:cubicBezTo>
                    <a:pt x="1606" y="236"/>
                    <a:pt x="1580" y="214"/>
                    <a:pt x="1555" y="195"/>
                  </a:cubicBezTo>
                  <a:cubicBezTo>
                    <a:pt x="1397" y="78"/>
                    <a:pt x="1203" y="8"/>
                    <a:pt x="994" y="1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114;p36">
              <a:extLst>
                <a:ext uri="{FF2B5EF4-FFF2-40B4-BE49-F238E27FC236}">
                  <a16:creationId xmlns:a16="http://schemas.microsoft.com/office/drawing/2014/main" id="{9CE2A8FA-0A86-4FBB-84F6-68B5484FF6D6}"/>
                </a:ext>
              </a:extLst>
            </p:cNvPr>
            <p:cNvSpPr/>
            <p:nvPr/>
          </p:nvSpPr>
          <p:spPr>
            <a:xfrm>
              <a:off x="2388478" y="3142788"/>
              <a:ext cx="425196" cy="186735"/>
            </a:xfrm>
            <a:custGeom>
              <a:avLst/>
              <a:gdLst/>
              <a:ahLst/>
              <a:cxnLst/>
              <a:rect l="l" t="t" r="r" b="b"/>
              <a:pathLst>
                <a:path w="2277" h="1000" extrusionOk="0">
                  <a:moveTo>
                    <a:pt x="1496" y="0"/>
                  </a:moveTo>
                  <a:cubicBezTo>
                    <a:pt x="1457" y="0"/>
                    <a:pt x="1418" y="2"/>
                    <a:pt x="1378" y="5"/>
                  </a:cubicBezTo>
                  <a:cubicBezTo>
                    <a:pt x="1071" y="30"/>
                    <a:pt x="799" y="118"/>
                    <a:pt x="656" y="250"/>
                  </a:cubicBezTo>
                  <a:cubicBezTo>
                    <a:pt x="649" y="243"/>
                    <a:pt x="642" y="239"/>
                    <a:pt x="634" y="232"/>
                  </a:cubicBezTo>
                  <a:cubicBezTo>
                    <a:pt x="603" y="211"/>
                    <a:pt x="566" y="201"/>
                    <a:pt x="526" y="201"/>
                  </a:cubicBezTo>
                  <a:cubicBezTo>
                    <a:pt x="406" y="201"/>
                    <a:pt x="259" y="291"/>
                    <a:pt x="154" y="445"/>
                  </a:cubicBezTo>
                  <a:cubicBezTo>
                    <a:pt x="15" y="646"/>
                    <a:pt x="0" y="881"/>
                    <a:pt x="125" y="969"/>
                  </a:cubicBezTo>
                  <a:cubicBezTo>
                    <a:pt x="157" y="990"/>
                    <a:pt x="194" y="1000"/>
                    <a:pt x="235" y="1000"/>
                  </a:cubicBezTo>
                  <a:cubicBezTo>
                    <a:pt x="355" y="1000"/>
                    <a:pt x="502" y="910"/>
                    <a:pt x="609" y="756"/>
                  </a:cubicBezTo>
                  <a:cubicBezTo>
                    <a:pt x="631" y="723"/>
                    <a:pt x="653" y="686"/>
                    <a:pt x="667" y="650"/>
                  </a:cubicBezTo>
                  <a:cubicBezTo>
                    <a:pt x="796" y="736"/>
                    <a:pt x="1017" y="788"/>
                    <a:pt x="1278" y="788"/>
                  </a:cubicBezTo>
                  <a:cubicBezTo>
                    <a:pt x="1330" y="788"/>
                    <a:pt x="1383" y="786"/>
                    <a:pt x="1437" y="782"/>
                  </a:cubicBezTo>
                  <a:cubicBezTo>
                    <a:pt x="1906" y="745"/>
                    <a:pt x="2277" y="555"/>
                    <a:pt x="2258" y="357"/>
                  </a:cubicBezTo>
                  <a:cubicBezTo>
                    <a:pt x="2245" y="175"/>
                    <a:pt x="1915" y="0"/>
                    <a:pt x="1496" y="0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115;p36">
              <a:extLst>
                <a:ext uri="{FF2B5EF4-FFF2-40B4-BE49-F238E27FC236}">
                  <a16:creationId xmlns:a16="http://schemas.microsoft.com/office/drawing/2014/main" id="{1823ABB7-234F-48F7-B934-6020F640313C}"/>
                </a:ext>
              </a:extLst>
            </p:cNvPr>
            <p:cNvSpPr/>
            <p:nvPr/>
          </p:nvSpPr>
          <p:spPr>
            <a:xfrm>
              <a:off x="2457569" y="3390023"/>
              <a:ext cx="5042" cy="4295"/>
            </a:xfrm>
            <a:custGeom>
              <a:avLst/>
              <a:gdLst/>
              <a:ahLst/>
              <a:cxnLst/>
              <a:rect l="l" t="t" r="r" b="b"/>
              <a:pathLst>
                <a:path w="27" h="23" extrusionOk="0">
                  <a:moveTo>
                    <a:pt x="11" y="0"/>
                  </a:moveTo>
                  <a:cubicBezTo>
                    <a:pt x="8" y="0"/>
                    <a:pt x="0" y="8"/>
                    <a:pt x="0" y="11"/>
                  </a:cubicBezTo>
                  <a:cubicBezTo>
                    <a:pt x="0" y="19"/>
                    <a:pt x="8" y="22"/>
                    <a:pt x="11" y="22"/>
                  </a:cubicBezTo>
                  <a:cubicBezTo>
                    <a:pt x="19" y="22"/>
                    <a:pt x="26" y="19"/>
                    <a:pt x="26" y="11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116;p36">
              <a:extLst>
                <a:ext uri="{FF2B5EF4-FFF2-40B4-BE49-F238E27FC236}">
                  <a16:creationId xmlns:a16="http://schemas.microsoft.com/office/drawing/2014/main" id="{2119E479-D835-442A-A42B-3812095177CF}"/>
                </a:ext>
              </a:extLst>
            </p:cNvPr>
            <p:cNvSpPr/>
            <p:nvPr/>
          </p:nvSpPr>
          <p:spPr>
            <a:xfrm>
              <a:off x="2479417" y="3396186"/>
              <a:ext cx="5789" cy="5602"/>
            </a:xfrm>
            <a:custGeom>
              <a:avLst/>
              <a:gdLst/>
              <a:ahLst/>
              <a:cxnLst/>
              <a:rect l="l" t="t" r="r" b="b"/>
              <a:pathLst>
                <a:path w="31" h="30" extrusionOk="0">
                  <a:moveTo>
                    <a:pt x="15" y="0"/>
                  </a:moveTo>
                  <a:cubicBezTo>
                    <a:pt x="8" y="0"/>
                    <a:pt x="1" y="8"/>
                    <a:pt x="1" y="15"/>
                  </a:cubicBezTo>
                  <a:cubicBezTo>
                    <a:pt x="1" y="22"/>
                    <a:pt x="8" y="30"/>
                    <a:pt x="15" y="30"/>
                  </a:cubicBezTo>
                  <a:cubicBezTo>
                    <a:pt x="23" y="30"/>
                    <a:pt x="30" y="22"/>
                    <a:pt x="30" y="15"/>
                  </a:cubicBezTo>
                  <a:cubicBezTo>
                    <a:pt x="30" y="8"/>
                    <a:pt x="23" y="0"/>
                    <a:pt x="15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117;p36">
              <a:extLst>
                <a:ext uri="{FF2B5EF4-FFF2-40B4-BE49-F238E27FC236}">
                  <a16:creationId xmlns:a16="http://schemas.microsoft.com/office/drawing/2014/main" id="{6F120116-7296-419D-83CE-92C870F099C3}"/>
                </a:ext>
              </a:extLst>
            </p:cNvPr>
            <p:cNvSpPr/>
            <p:nvPr/>
          </p:nvSpPr>
          <p:spPr>
            <a:xfrm>
              <a:off x="2462984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9" y="1"/>
                  </a:moveTo>
                  <a:cubicBezTo>
                    <a:pt x="8" y="1"/>
                    <a:pt x="1" y="8"/>
                    <a:pt x="1" y="15"/>
                  </a:cubicBezTo>
                  <a:cubicBezTo>
                    <a:pt x="1" y="23"/>
                    <a:pt x="8" y="30"/>
                    <a:pt x="19" y="30"/>
                  </a:cubicBezTo>
                  <a:cubicBezTo>
                    <a:pt x="26" y="30"/>
                    <a:pt x="34" y="23"/>
                    <a:pt x="34" y="15"/>
                  </a:cubicBezTo>
                  <a:cubicBezTo>
                    <a:pt x="34" y="8"/>
                    <a:pt x="26" y="1"/>
                    <a:pt x="19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118;p36">
              <a:extLst>
                <a:ext uri="{FF2B5EF4-FFF2-40B4-BE49-F238E27FC236}">
                  <a16:creationId xmlns:a16="http://schemas.microsoft.com/office/drawing/2014/main" id="{BFB0F027-F98B-40C8-AF02-D15CFB2CBCD2}"/>
                </a:ext>
              </a:extLst>
            </p:cNvPr>
            <p:cNvSpPr/>
            <p:nvPr/>
          </p:nvSpPr>
          <p:spPr>
            <a:xfrm>
              <a:off x="2703311" y="3390023"/>
              <a:ext cx="4295" cy="429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0"/>
                  </a:moveTo>
                  <a:cubicBezTo>
                    <a:pt x="4" y="0"/>
                    <a:pt x="0" y="8"/>
                    <a:pt x="0" y="11"/>
                  </a:cubicBezTo>
                  <a:cubicBezTo>
                    <a:pt x="0" y="19"/>
                    <a:pt x="4" y="22"/>
                    <a:pt x="11" y="22"/>
                  </a:cubicBezTo>
                  <a:cubicBezTo>
                    <a:pt x="15" y="22"/>
                    <a:pt x="22" y="19"/>
                    <a:pt x="22" y="11"/>
                  </a:cubicBezTo>
                  <a:cubicBezTo>
                    <a:pt x="22" y="8"/>
                    <a:pt x="15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119;p36">
              <a:extLst>
                <a:ext uri="{FF2B5EF4-FFF2-40B4-BE49-F238E27FC236}">
                  <a16:creationId xmlns:a16="http://schemas.microsoft.com/office/drawing/2014/main" id="{8CD92EC0-6D5F-407C-B7AA-7605AB2D4D47}"/>
                </a:ext>
              </a:extLst>
            </p:cNvPr>
            <p:cNvSpPr/>
            <p:nvPr/>
          </p:nvSpPr>
          <p:spPr>
            <a:xfrm>
              <a:off x="2680716" y="3396186"/>
              <a:ext cx="5042" cy="5602"/>
            </a:xfrm>
            <a:custGeom>
              <a:avLst/>
              <a:gdLst/>
              <a:ahLst/>
              <a:cxnLst/>
              <a:rect l="l" t="t" r="r" b="b"/>
              <a:pathLst>
                <a:path w="27" h="30" extrusionOk="0">
                  <a:moveTo>
                    <a:pt x="11" y="0"/>
                  </a:moveTo>
                  <a:cubicBezTo>
                    <a:pt x="4" y="0"/>
                    <a:pt x="0" y="8"/>
                    <a:pt x="0" y="15"/>
                  </a:cubicBezTo>
                  <a:cubicBezTo>
                    <a:pt x="0" y="22"/>
                    <a:pt x="4" y="30"/>
                    <a:pt x="11" y="30"/>
                  </a:cubicBezTo>
                  <a:cubicBezTo>
                    <a:pt x="19" y="30"/>
                    <a:pt x="26" y="22"/>
                    <a:pt x="26" y="15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120;p36">
              <a:extLst>
                <a:ext uri="{FF2B5EF4-FFF2-40B4-BE49-F238E27FC236}">
                  <a16:creationId xmlns:a16="http://schemas.microsoft.com/office/drawing/2014/main" id="{90443C05-175F-42E1-8016-D726050C807F}"/>
                </a:ext>
              </a:extLst>
            </p:cNvPr>
            <p:cNvSpPr/>
            <p:nvPr/>
          </p:nvSpPr>
          <p:spPr>
            <a:xfrm>
              <a:off x="2695842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8" y="1"/>
                  </a:moveTo>
                  <a:cubicBezTo>
                    <a:pt x="7" y="1"/>
                    <a:pt x="0" y="8"/>
                    <a:pt x="0" y="15"/>
                  </a:cubicBezTo>
                  <a:cubicBezTo>
                    <a:pt x="0" y="23"/>
                    <a:pt x="7" y="30"/>
                    <a:pt x="18" y="30"/>
                  </a:cubicBezTo>
                  <a:cubicBezTo>
                    <a:pt x="26" y="30"/>
                    <a:pt x="33" y="23"/>
                    <a:pt x="33" y="15"/>
                  </a:cubicBezTo>
                  <a:cubicBezTo>
                    <a:pt x="33" y="8"/>
                    <a:pt x="26" y="1"/>
                    <a:pt x="18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121;p36">
              <a:extLst>
                <a:ext uri="{FF2B5EF4-FFF2-40B4-BE49-F238E27FC236}">
                  <a16:creationId xmlns:a16="http://schemas.microsoft.com/office/drawing/2014/main" id="{CA4299BC-1D3D-43B7-BA25-D11FAB45E304}"/>
                </a:ext>
              </a:extLst>
            </p:cNvPr>
            <p:cNvSpPr/>
            <p:nvPr/>
          </p:nvSpPr>
          <p:spPr>
            <a:xfrm>
              <a:off x="3368644" y="3297590"/>
              <a:ext cx="424635" cy="306432"/>
            </a:xfrm>
            <a:custGeom>
              <a:avLst/>
              <a:gdLst/>
              <a:ahLst/>
              <a:cxnLst/>
              <a:rect l="l" t="t" r="r" b="b"/>
              <a:pathLst>
                <a:path w="2274" h="1641" extrusionOk="0">
                  <a:moveTo>
                    <a:pt x="484" y="0"/>
                  </a:moveTo>
                  <a:lnTo>
                    <a:pt x="165" y="580"/>
                  </a:lnTo>
                  <a:cubicBezTo>
                    <a:pt x="147" y="602"/>
                    <a:pt x="132" y="627"/>
                    <a:pt x="118" y="653"/>
                  </a:cubicBezTo>
                  <a:cubicBezTo>
                    <a:pt x="0" y="877"/>
                    <a:pt x="74" y="1151"/>
                    <a:pt x="279" y="1269"/>
                  </a:cubicBezTo>
                  <a:cubicBezTo>
                    <a:pt x="340" y="1303"/>
                    <a:pt x="406" y="1319"/>
                    <a:pt x="471" y="1319"/>
                  </a:cubicBezTo>
                  <a:cubicBezTo>
                    <a:pt x="547" y="1319"/>
                    <a:pt x="623" y="1297"/>
                    <a:pt x="690" y="1258"/>
                  </a:cubicBezTo>
                  <a:cubicBezTo>
                    <a:pt x="719" y="1368"/>
                    <a:pt x="788" y="1463"/>
                    <a:pt x="891" y="1522"/>
                  </a:cubicBezTo>
                  <a:cubicBezTo>
                    <a:pt x="952" y="1556"/>
                    <a:pt x="1018" y="1573"/>
                    <a:pt x="1084" y="1573"/>
                  </a:cubicBezTo>
                  <a:cubicBezTo>
                    <a:pt x="1220" y="1573"/>
                    <a:pt x="1353" y="1503"/>
                    <a:pt x="1437" y="1382"/>
                  </a:cubicBezTo>
                  <a:cubicBezTo>
                    <a:pt x="1474" y="1467"/>
                    <a:pt x="1536" y="1540"/>
                    <a:pt x="1621" y="1588"/>
                  </a:cubicBezTo>
                  <a:cubicBezTo>
                    <a:pt x="1682" y="1623"/>
                    <a:pt x="1749" y="1640"/>
                    <a:pt x="1816" y="1640"/>
                  </a:cubicBezTo>
                  <a:cubicBezTo>
                    <a:pt x="1968" y="1640"/>
                    <a:pt x="2118" y="1552"/>
                    <a:pt x="2200" y="1397"/>
                  </a:cubicBezTo>
                  <a:cubicBezTo>
                    <a:pt x="2233" y="1338"/>
                    <a:pt x="2251" y="1272"/>
                    <a:pt x="2255" y="1210"/>
                  </a:cubicBezTo>
                  <a:cubicBezTo>
                    <a:pt x="2258" y="1173"/>
                    <a:pt x="2255" y="1140"/>
                    <a:pt x="2251" y="1107"/>
                  </a:cubicBezTo>
                  <a:lnTo>
                    <a:pt x="2273" y="462"/>
                  </a:lnTo>
                  <a:lnTo>
                    <a:pt x="484" y="0"/>
                  </a:ln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122;p36">
              <a:extLst>
                <a:ext uri="{FF2B5EF4-FFF2-40B4-BE49-F238E27FC236}">
                  <a16:creationId xmlns:a16="http://schemas.microsoft.com/office/drawing/2014/main" id="{C26E13B8-0330-414D-8D36-45C90C67926E}"/>
                </a:ext>
              </a:extLst>
            </p:cNvPr>
            <p:cNvSpPr/>
            <p:nvPr/>
          </p:nvSpPr>
          <p:spPr>
            <a:xfrm>
              <a:off x="3398708" y="3374151"/>
              <a:ext cx="61809" cy="60689"/>
            </a:xfrm>
            <a:custGeom>
              <a:avLst/>
              <a:gdLst/>
              <a:ahLst/>
              <a:cxnLst/>
              <a:rect l="l" t="t" r="r" b="b"/>
              <a:pathLst>
                <a:path w="331" h="325" extrusionOk="0">
                  <a:moveTo>
                    <a:pt x="70" y="1"/>
                  </a:moveTo>
                  <a:cubicBezTo>
                    <a:pt x="37" y="45"/>
                    <a:pt x="1" y="93"/>
                    <a:pt x="15" y="148"/>
                  </a:cubicBezTo>
                  <a:cubicBezTo>
                    <a:pt x="23" y="188"/>
                    <a:pt x="59" y="217"/>
                    <a:pt x="96" y="239"/>
                  </a:cubicBezTo>
                  <a:cubicBezTo>
                    <a:pt x="114" y="254"/>
                    <a:pt x="136" y="269"/>
                    <a:pt x="155" y="283"/>
                  </a:cubicBezTo>
                  <a:cubicBezTo>
                    <a:pt x="184" y="304"/>
                    <a:pt x="218" y="324"/>
                    <a:pt x="251" y="324"/>
                  </a:cubicBezTo>
                  <a:cubicBezTo>
                    <a:pt x="259" y="324"/>
                    <a:pt x="267" y="323"/>
                    <a:pt x="276" y="320"/>
                  </a:cubicBezTo>
                  <a:cubicBezTo>
                    <a:pt x="298" y="309"/>
                    <a:pt x="312" y="291"/>
                    <a:pt x="320" y="265"/>
                  </a:cubicBezTo>
                  <a:cubicBezTo>
                    <a:pt x="331" y="243"/>
                    <a:pt x="331" y="221"/>
                    <a:pt x="327" y="195"/>
                  </a:cubicBezTo>
                  <a:cubicBezTo>
                    <a:pt x="327" y="184"/>
                    <a:pt x="327" y="170"/>
                    <a:pt x="323" y="159"/>
                  </a:cubicBezTo>
                  <a:cubicBezTo>
                    <a:pt x="320" y="144"/>
                    <a:pt x="316" y="133"/>
                    <a:pt x="309" y="118"/>
                  </a:cubicBezTo>
                  <a:cubicBezTo>
                    <a:pt x="272" y="45"/>
                    <a:pt x="147" y="34"/>
                    <a:pt x="70" y="1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123;p36">
              <a:extLst>
                <a:ext uri="{FF2B5EF4-FFF2-40B4-BE49-F238E27FC236}">
                  <a16:creationId xmlns:a16="http://schemas.microsoft.com/office/drawing/2014/main" id="{02DB6702-3D12-48BC-8DD1-0C8047E35694}"/>
                </a:ext>
              </a:extLst>
            </p:cNvPr>
            <p:cNvSpPr/>
            <p:nvPr/>
          </p:nvSpPr>
          <p:spPr>
            <a:xfrm>
              <a:off x="3727360" y="3469759"/>
              <a:ext cx="68532" cy="44630"/>
            </a:xfrm>
            <a:custGeom>
              <a:avLst/>
              <a:gdLst/>
              <a:ahLst/>
              <a:cxnLst/>
              <a:rect l="l" t="t" r="r" b="b"/>
              <a:pathLst>
                <a:path w="367" h="239" extrusionOk="0">
                  <a:moveTo>
                    <a:pt x="159" y="0"/>
                  </a:moveTo>
                  <a:cubicBezTo>
                    <a:pt x="135" y="0"/>
                    <a:pt x="112" y="5"/>
                    <a:pt x="92" y="17"/>
                  </a:cubicBezTo>
                  <a:cubicBezTo>
                    <a:pt x="81" y="24"/>
                    <a:pt x="70" y="35"/>
                    <a:pt x="62" y="42"/>
                  </a:cubicBezTo>
                  <a:cubicBezTo>
                    <a:pt x="51" y="53"/>
                    <a:pt x="44" y="64"/>
                    <a:pt x="37" y="72"/>
                  </a:cubicBezTo>
                  <a:cubicBezTo>
                    <a:pt x="22" y="94"/>
                    <a:pt x="11" y="112"/>
                    <a:pt x="4" y="138"/>
                  </a:cubicBezTo>
                  <a:cubicBezTo>
                    <a:pt x="0" y="160"/>
                    <a:pt x="4" y="185"/>
                    <a:pt x="15" y="204"/>
                  </a:cubicBezTo>
                  <a:cubicBezTo>
                    <a:pt x="37" y="232"/>
                    <a:pt x="72" y="238"/>
                    <a:pt x="107" y="238"/>
                  </a:cubicBezTo>
                  <a:cubicBezTo>
                    <a:pt x="118" y="238"/>
                    <a:pt x="129" y="238"/>
                    <a:pt x="139" y="237"/>
                  </a:cubicBezTo>
                  <a:cubicBezTo>
                    <a:pt x="161" y="237"/>
                    <a:pt x="187" y="237"/>
                    <a:pt x="213" y="233"/>
                  </a:cubicBezTo>
                  <a:cubicBezTo>
                    <a:pt x="253" y="229"/>
                    <a:pt x="301" y="226"/>
                    <a:pt x="330" y="196"/>
                  </a:cubicBezTo>
                  <a:cubicBezTo>
                    <a:pt x="367" y="160"/>
                    <a:pt x="363" y="97"/>
                    <a:pt x="356" y="42"/>
                  </a:cubicBezTo>
                  <a:cubicBezTo>
                    <a:pt x="297" y="32"/>
                    <a:pt x="224" y="0"/>
                    <a:pt x="159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124;p36">
              <a:extLst>
                <a:ext uri="{FF2B5EF4-FFF2-40B4-BE49-F238E27FC236}">
                  <a16:creationId xmlns:a16="http://schemas.microsoft.com/office/drawing/2014/main" id="{F009D608-11E1-483A-ADDA-975B2563751E}"/>
                </a:ext>
              </a:extLst>
            </p:cNvPr>
            <p:cNvSpPr/>
            <p:nvPr/>
          </p:nvSpPr>
          <p:spPr>
            <a:xfrm>
              <a:off x="3391986" y="3286386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0"/>
                  </a:moveTo>
                  <a:cubicBezTo>
                    <a:pt x="176" y="0"/>
                    <a:pt x="76" y="89"/>
                    <a:pt x="40" y="218"/>
                  </a:cubicBezTo>
                  <a:cubicBezTo>
                    <a:pt x="0" y="365"/>
                    <a:pt x="59" y="511"/>
                    <a:pt x="172" y="541"/>
                  </a:cubicBezTo>
                  <a:cubicBezTo>
                    <a:pt x="187" y="545"/>
                    <a:pt x="203" y="547"/>
                    <a:pt x="218" y="547"/>
                  </a:cubicBezTo>
                  <a:cubicBezTo>
                    <a:pt x="318" y="547"/>
                    <a:pt x="416" y="458"/>
                    <a:pt x="451" y="328"/>
                  </a:cubicBezTo>
                  <a:cubicBezTo>
                    <a:pt x="491" y="181"/>
                    <a:pt x="433" y="35"/>
                    <a:pt x="319" y="5"/>
                  </a:cubicBezTo>
                  <a:cubicBezTo>
                    <a:pt x="305" y="2"/>
                    <a:pt x="291" y="0"/>
                    <a:pt x="277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125;p36">
              <a:extLst>
                <a:ext uri="{FF2B5EF4-FFF2-40B4-BE49-F238E27FC236}">
                  <a16:creationId xmlns:a16="http://schemas.microsoft.com/office/drawing/2014/main" id="{BF892612-0809-4570-881F-6528AB51500F}"/>
                </a:ext>
              </a:extLst>
            </p:cNvPr>
            <p:cNvSpPr/>
            <p:nvPr/>
          </p:nvSpPr>
          <p:spPr>
            <a:xfrm>
              <a:off x="3743046" y="3377325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1"/>
                  </a:moveTo>
                  <a:cubicBezTo>
                    <a:pt x="177" y="1"/>
                    <a:pt x="76" y="90"/>
                    <a:pt x="41" y="219"/>
                  </a:cubicBezTo>
                  <a:cubicBezTo>
                    <a:pt x="0" y="365"/>
                    <a:pt x="59" y="512"/>
                    <a:pt x="173" y="541"/>
                  </a:cubicBezTo>
                  <a:cubicBezTo>
                    <a:pt x="188" y="546"/>
                    <a:pt x="203" y="548"/>
                    <a:pt x="219" y="548"/>
                  </a:cubicBezTo>
                  <a:cubicBezTo>
                    <a:pt x="318" y="548"/>
                    <a:pt x="416" y="459"/>
                    <a:pt x="451" y="329"/>
                  </a:cubicBezTo>
                  <a:cubicBezTo>
                    <a:pt x="492" y="182"/>
                    <a:pt x="433" y="39"/>
                    <a:pt x="319" y="6"/>
                  </a:cubicBezTo>
                  <a:cubicBezTo>
                    <a:pt x="306" y="2"/>
                    <a:pt x="291" y="1"/>
                    <a:pt x="277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126;p36">
              <a:extLst>
                <a:ext uri="{FF2B5EF4-FFF2-40B4-BE49-F238E27FC236}">
                  <a16:creationId xmlns:a16="http://schemas.microsoft.com/office/drawing/2014/main" id="{8D9C45DA-E86C-4A3F-AC2D-67CB9CF69AAC}"/>
                </a:ext>
              </a:extLst>
            </p:cNvPr>
            <p:cNvSpPr/>
            <p:nvPr/>
          </p:nvSpPr>
          <p:spPr>
            <a:xfrm>
              <a:off x="3523260" y="3516629"/>
              <a:ext cx="70026" cy="89073"/>
            </a:xfrm>
            <a:custGeom>
              <a:avLst/>
              <a:gdLst/>
              <a:ahLst/>
              <a:cxnLst/>
              <a:rect l="l" t="t" r="r" b="b"/>
              <a:pathLst>
                <a:path w="375" h="477" extrusionOk="0">
                  <a:moveTo>
                    <a:pt x="191" y="0"/>
                  </a:moveTo>
                  <a:lnTo>
                    <a:pt x="1" y="477"/>
                  </a:lnTo>
                  <a:lnTo>
                    <a:pt x="287" y="477"/>
                  </a:lnTo>
                  <a:lnTo>
                    <a:pt x="375" y="52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127;p36">
              <a:extLst>
                <a:ext uri="{FF2B5EF4-FFF2-40B4-BE49-F238E27FC236}">
                  <a16:creationId xmlns:a16="http://schemas.microsoft.com/office/drawing/2014/main" id="{AE88F87E-3EA2-4CEC-BF0A-1278F59F05DF}"/>
                </a:ext>
              </a:extLst>
            </p:cNvPr>
            <p:cNvSpPr/>
            <p:nvPr/>
          </p:nvSpPr>
          <p:spPr>
            <a:xfrm>
              <a:off x="3415141" y="3160527"/>
              <a:ext cx="391023" cy="389529"/>
            </a:xfrm>
            <a:custGeom>
              <a:avLst/>
              <a:gdLst/>
              <a:ahLst/>
              <a:cxnLst/>
              <a:rect l="l" t="t" r="r" b="b"/>
              <a:pathLst>
                <a:path w="2094" h="2086" extrusionOk="0">
                  <a:moveTo>
                    <a:pt x="1122" y="1"/>
                  </a:moveTo>
                  <a:cubicBezTo>
                    <a:pt x="1110" y="1"/>
                    <a:pt x="1098" y="1"/>
                    <a:pt x="1086" y="1"/>
                  </a:cubicBezTo>
                  <a:cubicBezTo>
                    <a:pt x="1075" y="1"/>
                    <a:pt x="1064" y="5"/>
                    <a:pt x="1053" y="5"/>
                  </a:cubicBezTo>
                  <a:lnTo>
                    <a:pt x="1027" y="5"/>
                  </a:lnTo>
                  <a:cubicBezTo>
                    <a:pt x="1023" y="5"/>
                    <a:pt x="1020" y="9"/>
                    <a:pt x="1012" y="9"/>
                  </a:cubicBezTo>
                  <a:lnTo>
                    <a:pt x="994" y="9"/>
                  </a:lnTo>
                  <a:cubicBezTo>
                    <a:pt x="983" y="12"/>
                    <a:pt x="976" y="12"/>
                    <a:pt x="965" y="16"/>
                  </a:cubicBezTo>
                  <a:lnTo>
                    <a:pt x="954" y="16"/>
                  </a:lnTo>
                  <a:cubicBezTo>
                    <a:pt x="943" y="20"/>
                    <a:pt x="932" y="20"/>
                    <a:pt x="921" y="23"/>
                  </a:cubicBezTo>
                  <a:cubicBezTo>
                    <a:pt x="913" y="23"/>
                    <a:pt x="906" y="27"/>
                    <a:pt x="899" y="27"/>
                  </a:cubicBezTo>
                  <a:cubicBezTo>
                    <a:pt x="895" y="31"/>
                    <a:pt x="888" y="31"/>
                    <a:pt x="884" y="31"/>
                  </a:cubicBezTo>
                  <a:cubicBezTo>
                    <a:pt x="851" y="42"/>
                    <a:pt x="818" y="49"/>
                    <a:pt x="785" y="60"/>
                  </a:cubicBezTo>
                  <a:cubicBezTo>
                    <a:pt x="763" y="71"/>
                    <a:pt x="737" y="82"/>
                    <a:pt x="715" y="89"/>
                  </a:cubicBezTo>
                  <a:cubicBezTo>
                    <a:pt x="708" y="93"/>
                    <a:pt x="701" y="97"/>
                    <a:pt x="693" y="100"/>
                  </a:cubicBezTo>
                  <a:cubicBezTo>
                    <a:pt x="682" y="108"/>
                    <a:pt x="668" y="115"/>
                    <a:pt x="657" y="119"/>
                  </a:cubicBezTo>
                  <a:cubicBezTo>
                    <a:pt x="653" y="122"/>
                    <a:pt x="646" y="126"/>
                    <a:pt x="642" y="130"/>
                  </a:cubicBezTo>
                  <a:cubicBezTo>
                    <a:pt x="635" y="133"/>
                    <a:pt x="631" y="137"/>
                    <a:pt x="624" y="141"/>
                  </a:cubicBezTo>
                  <a:cubicBezTo>
                    <a:pt x="580" y="166"/>
                    <a:pt x="536" y="196"/>
                    <a:pt x="496" y="229"/>
                  </a:cubicBezTo>
                  <a:lnTo>
                    <a:pt x="477" y="247"/>
                  </a:lnTo>
                  <a:cubicBezTo>
                    <a:pt x="470" y="254"/>
                    <a:pt x="463" y="258"/>
                    <a:pt x="459" y="265"/>
                  </a:cubicBezTo>
                  <a:cubicBezTo>
                    <a:pt x="452" y="269"/>
                    <a:pt x="444" y="276"/>
                    <a:pt x="437" y="284"/>
                  </a:cubicBezTo>
                  <a:cubicBezTo>
                    <a:pt x="430" y="291"/>
                    <a:pt x="419" y="302"/>
                    <a:pt x="411" y="309"/>
                  </a:cubicBezTo>
                  <a:cubicBezTo>
                    <a:pt x="400" y="320"/>
                    <a:pt x="393" y="331"/>
                    <a:pt x="386" y="339"/>
                  </a:cubicBezTo>
                  <a:cubicBezTo>
                    <a:pt x="378" y="350"/>
                    <a:pt x="371" y="357"/>
                    <a:pt x="364" y="364"/>
                  </a:cubicBezTo>
                  <a:cubicBezTo>
                    <a:pt x="360" y="368"/>
                    <a:pt x="356" y="375"/>
                    <a:pt x="353" y="379"/>
                  </a:cubicBezTo>
                  <a:cubicBezTo>
                    <a:pt x="349" y="386"/>
                    <a:pt x="342" y="390"/>
                    <a:pt x="338" y="397"/>
                  </a:cubicBezTo>
                  <a:cubicBezTo>
                    <a:pt x="338" y="401"/>
                    <a:pt x="334" y="405"/>
                    <a:pt x="331" y="408"/>
                  </a:cubicBezTo>
                  <a:cubicBezTo>
                    <a:pt x="331" y="412"/>
                    <a:pt x="327" y="416"/>
                    <a:pt x="323" y="419"/>
                  </a:cubicBezTo>
                  <a:cubicBezTo>
                    <a:pt x="323" y="423"/>
                    <a:pt x="320" y="427"/>
                    <a:pt x="316" y="430"/>
                  </a:cubicBezTo>
                  <a:cubicBezTo>
                    <a:pt x="312" y="434"/>
                    <a:pt x="309" y="441"/>
                    <a:pt x="305" y="445"/>
                  </a:cubicBezTo>
                  <a:cubicBezTo>
                    <a:pt x="301" y="452"/>
                    <a:pt x="298" y="460"/>
                    <a:pt x="294" y="467"/>
                  </a:cubicBezTo>
                  <a:cubicBezTo>
                    <a:pt x="290" y="471"/>
                    <a:pt x="287" y="474"/>
                    <a:pt x="283" y="482"/>
                  </a:cubicBezTo>
                  <a:cubicBezTo>
                    <a:pt x="283" y="485"/>
                    <a:pt x="279" y="489"/>
                    <a:pt x="276" y="493"/>
                  </a:cubicBezTo>
                  <a:cubicBezTo>
                    <a:pt x="276" y="496"/>
                    <a:pt x="276" y="500"/>
                    <a:pt x="272" y="500"/>
                  </a:cubicBezTo>
                  <a:cubicBezTo>
                    <a:pt x="268" y="507"/>
                    <a:pt x="268" y="511"/>
                    <a:pt x="265" y="514"/>
                  </a:cubicBezTo>
                  <a:cubicBezTo>
                    <a:pt x="261" y="522"/>
                    <a:pt x="257" y="533"/>
                    <a:pt x="254" y="540"/>
                  </a:cubicBezTo>
                  <a:cubicBezTo>
                    <a:pt x="250" y="547"/>
                    <a:pt x="246" y="551"/>
                    <a:pt x="243" y="558"/>
                  </a:cubicBezTo>
                  <a:cubicBezTo>
                    <a:pt x="239" y="562"/>
                    <a:pt x="239" y="566"/>
                    <a:pt x="235" y="573"/>
                  </a:cubicBezTo>
                  <a:cubicBezTo>
                    <a:pt x="235" y="577"/>
                    <a:pt x="232" y="580"/>
                    <a:pt x="232" y="588"/>
                  </a:cubicBezTo>
                  <a:cubicBezTo>
                    <a:pt x="228" y="588"/>
                    <a:pt x="228" y="591"/>
                    <a:pt x="228" y="591"/>
                  </a:cubicBezTo>
                  <a:cubicBezTo>
                    <a:pt x="224" y="599"/>
                    <a:pt x="224" y="606"/>
                    <a:pt x="221" y="610"/>
                  </a:cubicBezTo>
                  <a:cubicBezTo>
                    <a:pt x="221" y="613"/>
                    <a:pt x="217" y="613"/>
                    <a:pt x="217" y="617"/>
                  </a:cubicBezTo>
                  <a:cubicBezTo>
                    <a:pt x="217" y="621"/>
                    <a:pt x="213" y="628"/>
                    <a:pt x="213" y="632"/>
                  </a:cubicBezTo>
                  <a:cubicBezTo>
                    <a:pt x="210" y="635"/>
                    <a:pt x="210" y="643"/>
                    <a:pt x="206" y="646"/>
                  </a:cubicBezTo>
                  <a:cubicBezTo>
                    <a:pt x="206" y="650"/>
                    <a:pt x="206" y="650"/>
                    <a:pt x="206" y="654"/>
                  </a:cubicBezTo>
                  <a:cubicBezTo>
                    <a:pt x="202" y="657"/>
                    <a:pt x="199" y="665"/>
                    <a:pt x="199" y="672"/>
                  </a:cubicBezTo>
                  <a:cubicBezTo>
                    <a:pt x="195" y="679"/>
                    <a:pt x="195" y="687"/>
                    <a:pt x="191" y="694"/>
                  </a:cubicBezTo>
                  <a:cubicBezTo>
                    <a:pt x="188" y="701"/>
                    <a:pt x="188" y="712"/>
                    <a:pt x="184" y="720"/>
                  </a:cubicBezTo>
                  <a:lnTo>
                    <a:pt x="125" y="929"/>
                  </a:lnTo>
                  <a:cubicBezTo>
                    <a:pt x="1" y="1398"/>
                    <a:pt x="276" y="1878"/>
                    <a:pt x="745" y="2003"/>
                  </a:cubicBezTo>
                  <a:lnTo>
                    <a:pt x="928" y="2054"/>
                  </a:lnTo>
                  <a:cubicBezTo>
                    <a:pt x="1005" y="2075"/>
                    <a:pt x="1082" y="2085"/>
                    <a:pt x="1158" y="2085"/>
                  </a:cubicBezTo>
                  <a:cubicBezTo>
                    <a:pt x="1543" y="2085"/>
                    <a:pt x="1898" y="1827"/>
                    <a:pt x="2002" y="1438"/>
                  </a:cubicBezTo>
                  <a:lnTo>
                    <a:pt x="2061" y="1229"/>
                  </a:lnTo>
                  <a:cubicBezTo>
                    <a:pt x="2068" y="1193"/>
                    <a:pt x="2075" y="1156"/>
                    <a:pt x="2083" y="1119"/>
                  </a:cubicBezTo>
                  <a:cubicBezTo>
                    <a:pt x="2090" y="1057"/>
                    <a:pt x="2094" y="998"/>
                    <a:pt x="2094" y="936"/>
                  </a:cubicBezTo>
                  <a:cubicBezTo>
                    <a:pt x="2094" y="929"/>
                    <a:pt x="2090" y="921"/>
                    <a:pt x="2090" y="914"/>
                  </a:cubicBezTo>
                  <a:cubicBezTo>
                    <a:pt x="2083" y="764"/>
                    <a:pt x="2039" y="617"/>
                    <a:pt x="1965" y="489"/>
                  </a:cubicBezTo>
                  <a:cubicBezTo>
                    <a:pt x="1958" y="482"/>
                    <a:pt x="1954" y="474"/>
                    <a:pt x="1951" y="467"/>
                  </a:cubicBezTo>
                  <a:cubicBezTo>
                    <a:pt x="1947" y="460"/>
                    <a:pt x="1940" y="452"/>
                    <a:pt x="1936" y="445"/>
                  </a:cubicBezTo>
                  <a:cubicBezTo>
                    <a:pt x="1936" y="441"/>
                    <a:pt x="1932" y="441"/>
                    <a:pt x="1932" y="438"/>
                  </a:cubicBezTo>
                  <a:cubicBezTo>
                    <a:pt x="1804" y="247"/>
                    <a:pt x="1614" y="100"/>
                    <a:pt x="1375" y="34"/>
                  </a:cubicBezTo>
                  <a:cubicBezTo>
                    <a:pt x="1292" y="12"/>
                    <a:pt x="1206" y="1"/>
                    <a:pt x="1122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128;p36">
              <a:extLst>
                <a:ext uri="{FF2B5EF4-FFF2-40B4-BE49-F238E27FC236}">
                  <a16:creationId xmlns:a16="http://schemas.microsoft.com/office/drawing/2014/main" id="{3C8B8CCE-610C-4E30-87C4-0EC58AE0A18D}"/>
                </a:ext>
              </a:extLst>
            </p:cNvPr>
            <p:cNvSpPr/>
            <p:nvPr/>
          </p:nvSpPr>
          <p:spPr>
            <a:xfrm>
              <a:off x="3675262" y="3308981"/>
              <a:ext cx="63116" cy="28010"/>
            </a:xfrm>
            <a:custGeom>
              <a:avLst/>
              <a:gdLst/>
              <a:ahLst/>
              <a:cxnLst/>
              <a:rect l="l" t="t" r="r" b="b"/>
              <a:pathLst>
                <a:path w="338" h="150" extrusionOk="0">
                  <a:moveTo>
                    <a:pt x="88" y="1"/>
                  </a:moveTo>
                  <a:cubicBezTo>
                    <a:pt x="46" y="1"/>
                    <a:pt x="16" y="12"/>
                    <a:pt x="12" y="31"/>
                  </a:cubicBezTo>
                  <a:cubicBezTo>
                    <a:pt x="1" y="64"/>
                    <a:pt x="67" y="112"/>
                    <a:pt x="155" y="134"/>
                  </a:cubicBezTo>
                  <a:cubicBezTo>
                    <a:pt x="190" y="144"/>
                    <a:pt x="224" y="149"/>
                    <a:pt x="253" y="149"/>
                  </a:cubicBezTo>
                  <a:cubicBezTo>
                    <a:pt x="294" y="149"/>
                    <a:pt x="324" y="139"/>
                    <a:pt x="330" y="119"/>
                  </a:cubicBezTo>
                  <a:cubicBezTo>
                    <a:pt x="338" y="86"/>
                    <a:pt x="276" y="38"/>
                    <a:pt x="188" y="16"/>
                  </a:cubicBezTo>
                  <a:cubicBezTo>
                    <a:pt x="152" y="6"/>
                    <a:pt x="117" y="1"/>
                    <a:pt x="88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129;p36">
              <a:extLst>
                <a:ext uri="{FF2B5EF4-FFF2-40B4-BE49-F238E27FC236}">
                  <a16:creationId xmlns:a16="http://schemas.microsoft.com/office/drawing/2014/main" id="{B7BEF1A9-E31D-44D4-BC31-AB5B2A980204}"/>
                </a:ext>
              </a:extLst>
            </p:cNvPr>
            <p:cNvSpPr/>
            <p:nvPr/>
          </p:nvSpPr>
          <p:spPr>
            <a:xfrm>
              <a:off x="3438483" y="3160527"/>
              <a:ext cx="377952" cy="259748"/>
            </a:xfrm>
            <a:custGeom>
              <a:avLst/>
              <a:gdLst/>
              <a:ahLst/>
              <a:cxnLst/>
              <a:rect l="l" t="t" r="r" b="b"/>
              <a:pathLst>
                <a:path w="2024" h="1391" extrusionOk="0">
                  <a:moveTo>
                    <a:pt x="997" y="1"/>
                  </a:moveTo>
                  <a:cubicBezTo>
                    <a:pt x="985" y="1"/>
                    <a:pt x="973" y="1"/>
                    <a:pt x="961" y="1"/>
                  </a:cubicBezTo>
                  <a:cubicBezTo>
                    <a:pt x="950" y="5"/>
                    <a:pt x="939" y="5"/>
                    <a:pt x="928" y="5"/>
                  </a:cubicBezTo>
                  <a:lnTo>
                    <a:pt x="902" y="5"/>
                  </a:lnTo>
                  <a:cubicBezTo>
                    <a:pt x="898" y="5"/>
                    <a:pt x="895" y="9"/>
                    <a:pt x="887" y="9"/>
                  </a:cubicBezTo>
                  <a:lnTo>
                    <a:pt x="869" y="9"/>
                  </a:lnTo>
                  <a:cubicBezTo>
                    <a:pt x="854" y="12"/>
                    <a:pt x="843" y="16"/>
                    <a:pt x="829" y="16"/>
                  </a:cubicBezTo>
                  <a:cubicBezTo>
                    <a:pt x="818" y="20"/>
                    <a:pt x="807" y="20"/>
                    <a:pt x="796" y="23"/>
                  </a:cubicBezTo>
                  <a:cubicBezTo>
                    <a:pt x="788" y="23"/>
                    <a:pt x="781" y="27"/>
                    <a:pt x="774" y="27"/>
                  </a:cubicBezTo>
                  <a:cubicBezTo>
                    <a:pt x="770" y="27"/>
                    <a:pt x="763" y="31"/>
                    <a:pt x="759" y="31"/>
                  </a:cubicBezTo>
                  <a:cubicBezTo>
                    <a:pt x="700" y="45"/>
                    <a:pt x="645" y="67"/>
                    <a:pt x="590" y="89"/>
                  </a:cubicBezTo>
                  <a:cubicBezTo>
                    <a:pt x="583" y="93"/>
                    <a:pt x="576" y="97"/>
                    <a:pt x="568" y="104"/>
                  </a:cubicBezTo>
                  <a:cubicBezTo>
                    <a:pt x="557" y="108"/>
                    <a:pt x="550" y="111"/>
                    <a:pt x="539" y="115"/>
                  </a:cubicBezTo>
                  <a:cubicBezTo>
                    <a:pt x="535" y="119"/>
                    <a:pt x="535" y="119"/>
                    <a:pt x="532" y="119"/>
                  </a:cubicBezTo>
                  <a:cubicBezTo>
                    <a:pt x="528" y="122"/>
                    <a:pt x="521" y="126"/>
                    <a:pt x="517" y="130"/>
                  </a:cubicBezTo>
                  <a:cubicBezTo>
                    <a:pt x="510" y="133"/>
                    <a:pt x="506" y="137"/>
                    <a:pt x="499" y="141"/>
                  </a:cubicBezTo>
                  <a:cubicBezTo>
                    <a:pt x="455" y="166"/>
                    <a:pt x="411" y="196"/>
                    <a:pt x="371" y="229"/>
                  </a:cubicBezTo>
                  <a:lnTo>
                    <a:pt x="352" y="247"/>
                  </a:lnTo>
                  <a:cubicBezTo>
                    <a:pt x="345" y="254"/>
                    <a:pt x="338" y="258"/>
                    <a:pt x="334" y="265"/>
                  </a:cubicBezTo>
                  <a:cubicBezTo>
                    <a:pt x="327" y="269"/>
                    <a:pt x="319" y="276"/>
                    <a:pt x="312" y="284"/>
                  </a:cubicBezTo>
                  <a:cubicBezTo>
                    <a:pt x="305" y="291"/>
                    <a:pt x="294" y="302"/>
                    <a:pt x="286" y="309"/>
                  </a:cubicBezTo>
                  <a:cubicBezTo>
                    <a:pt x="275" y="320"/>
                    <a:pt x="268" y="331"/>
                    <a:pt x="261" y="342"/>
                  </a:cubicBezTo>
                  <a:cubicBezTo>
                    <a:pt x="253" y="350"/>
                    <a:pt x="246" y="357"/>
                    <a:pt x="239" y="364"/>
                  </a:cubicBezTo>
                  <a:cubicBezTo>
                    <a:pt x="235" y="368"/>
                    <a:pt x="231" y="375"/>
                    <a:pt x="228" y="379"/>
                  </a:cubicBezTo>
                  <a:cubicBezTo>
                    <a:pt x="224" y="386"/>
                    <a:pt x="217" y="394"/>
                    <a:pt x="213" y="397"/>
                  </a:cubicBezTo>
                  <a:cubicBezTo>
                    <a:pt x="213" y="401"/>
                    <a:pt x="209" y="405"/>
                    <a:pt x="206" y="408"/>
                  </a:cubicBezTo>
                  <a:cubicBezTo>
                    <a:pt x="206" y="412"/>
                    <a:pt x="202" y="416"/>
                    <a:pt x="198" y="419"/>
                  </a:cubicBezTo>
                  <a:cubicBezTo>
                    <a:pt x="198" y="423"/>
                    <a:pt x="195" y="427"/>
                    <a:pt x="191" y="430"/>
                  </a:cubicBezTo>
                  <a:cubicBezTo>
                    <a:pt x="187" y="434"/>
                    <a:pt x="184" y="441"/>
                    <a:pt x="180" y="445"/>
                  </a:cubicBezTo>
                  <a:cubicBezTo>
                    <a:pt x="176" y="452"/>
                    <a:pt x="173" y="460"/>
                    <a:pt x="169" y="467"/>
                  </a:cubicBezTo>
                  <a:cubicBezTo>
                    <a:pt x="165" y="471"/>
                    <a:pt x="162" y="474"/>
                    <a:pt x="158" y="482"/>
                  </a:cubicBezTo>
                  <a:cubicBezTo>
                    <a:pt x="158" y="485"/>
                    <a:pt x="154" y="489"/>
                    <a:pt x="151" y="493"/>
                  </a:cubicBezTo>
                  <a:cubicBezTo>
                    <a:pt x="151" y="496"/>
                    <a:pt x="151" y="500"/>
                    <a:pt x="147" y="500"/>
                  </a:cubicBezTo>
                  <a:cubicBezTo>
                    <a:pt x="143" y="507"/>
                    <a:pt x="143" y="511"/>
                    <a:pt x="140" y="514"/>
                  </a:cubicBezTo>
                  <a:cubicBezTo>
                    <a:pt x="136" y="522"/>
                    <a:pt x="132" y="533"/>
                    <a:pt x="129" y="540"/>
                  </a:cubicBezTo>
                  <a:cubicBezTo>
                    <a:pt x="125" y="547"/>
                    <a:pt x="121" y="551"/>
                    <a:pt x="118" y="558"/>
                  </a:cubicBezTo>
                  <a:cubicBezTo>
                    <a:pt x="118" y="562"/>
                    <a:pt x="114" y="566"/>
                    <a:pt x="114" y="573"/>
                  </a:cubicBezTo>
                  <a:cubicBezTo>
                    <a:pt x="110" y="577"/>
                    <a:pt x="107" y="580"/>
                    <a:pt x="107" y="588"/>
                  </a:cubicBezTo>
                  <a:cubicBezTo>
                    <a:pt x="103" y="588"/>
                    <a:pt x="103" y="591"/>
                    <a:pt x="103" y="591"/>
                  </a:cubicBezTo>
                  <a:cubicBezTo>
                    <a:pt x="99" y="599"/>
                    <a:pt x="99" y="606"/>
                    <a:pt x="96" y="610"/>
                  </a:cubicBezTo>
                  <a:cubicBezTo>
                    <a:pt x="96" y="613"/>
                    <a:pt x="92" y="613"/>
                    <a:pt x="92" y="617"/>
                  </a:cubicBezTo>
                  <a:cubicBezTo>
                    <a:pt x="92" y="621"/>
                    <a:pt x="88" y="628"/>
                    <a:pt x="88" y="632"/>
                  </a:cubicBezTo>
                  <a:cubicBezTo>
                    <a:pt x="85" y="635"/>
                    <a:pt x="85" y="643"/>
                    <a:pt x="81" y="646"/>
                  </a:cubicBezTo>
                  <a:cubicBezTo>
                    <a:pt x="81" y="650"/>
                    <a:pt x="81" y="650"/>
                    <a:pt x="81" y="654"/>
                  </a:cubicBezTo>
                  <a:lnTo>
                    <a:pt x="52" y="646"/>
                  </a:lnTo>
                  <a:lnTo>
                    <a:pt x="0" y="676"/>
                  </a:lnTo>
                  <a:cubicBezTo>
                    <a:pt x="0" y="676"/>
                    <a:pt x="59" y="716"/>
                    <a:pt x="37" y="804"/>
                  </a:cubicBezTo>
                  <a:lnTo>
                    <a:pt x="37" y="800"/>
                  </a:lnTo>
                  <a:lnTo>
                    <a:pt x="15" y="881"/>
                  </a:lnTo>
                  <a:cubicBezTo>
                    <a:pt x="23" y="884"/>
                    <a:pt x="32" y="885"/>
                    <a:pt x="40" y="885"/>
                  </a:cubicBezTo>
                  <a:cubicBezTo>
                    <a:pt x="78" y="885"/>
                    <a:pt x="113" y="858"/>
                    <a:pt x="125" y="819"/>
                  </a:cubicBezTo>
                  <a:lnTo>
                    <a:pt x="129" y="797"/>
                  </a:lnTo>
                  <a:cubicBezTo>
                    <a:pt x="191" y="569"/>
                    <a:pt x="341" y="394"/>
                    <a:pt x="535" y="287"/>
                  </a:cubicBezTo>
                  <a:cubicBezTo>
                    <a:pt x="554" y="280"/>
                    <a:pt x="568" y="269"/>
                    <a:pt x="587" y="262"/>
                  </a:cubicBezTo>
                  <a:cubicBezTo>
                    <a:pt x="607" y="252"/>
                    <a:pt x="628" y="248"/>
                    <a:pt x="648" y="248"/>
                  </a:cubicBezTo>
                  <a:cubicBezTo>
                    <a:pt x="693" y="248"/>
                    <a:pt x="735" y="268"/>
                    <a:pt x="763" y="306"/>
                  </a:cubicBezTo>
                  <a:cubicBezTo>
                    <a:pt x="832" y="386"/>
                    <a:pt x="961" y="467"/>
                    <a:pt x="1122" y="511"/>
                  </a:cubicBezTo>
                  <a:cubicBezTo>
                    <a:pt x="1203" y="533"/>
                    <a:pt x="1281" y="543"/>
                    <a:pt x="1351" y="543"/>
                  </a:cubicBezTo>
                  <a:cubicBezTo>
                    <a:pt x="1422" y="543"/>
                    <a:pt x="1485" y="533"/>
                    <a:pt x="1536" y="514"/>
                  </a:cubicBezTo>
                  <a:cubicBezTo>
                    <a:pt x="1554" y="507"/>
                    <a:pt x="1572" y="504"/>
                    <a:pt x="1590" y="504"/>
                  </a:cubicBezTo>
                  <a:cubicBezTo>
                    <a:pt x="1637" y="504"/>
                    <a:pt x="1683" y="527"/>
                    <a:pt x="1712" y="569"/>
                  </a:cubicBezTo>
                  <a:cubicBezTo>
                    <a:pt x="1848" y="767"/>
                    <a:pt x="1899" y="1013"/>
                    <a:pt x="1833" y="1259"/>
                  </a:cubicBezTo>
                  <a:lnTo>
                    <a:pt x="1826" y="1281"/>
                  </a:lnTo>
                  <a:cubicBezTo>
                    <a:pt x="1815" y="1328"/>
                    <a:pt x="1844" y="1380"/>
                    <a:pt x="1892" y="1391"/>
                  </a:cubicBezTo>
                  <a:lnTo>
                    <a:pt x="1921" y="1270"/>
                  </a:lnTo>
                  <a:cubicBezTo>
                    <a:pt x="1950" y="1204"/>
                    <a:pt x="2009" y="1196"/>
                    <a:pt x="2009" y="1196"/>
                  </a:cubicBezTo>
                  <a:cubicBezTo>
                    <a:pt x="2009" y="1196"/>
                    <a:pt x="2016" y="1185"/>
                    <a:pt x="2024" y="1134"/>
                  </a:cubicBezTo>
                  <a:lnTo>
                    <a:pt x="1965" y="1101"/>
                  </a:lnTo>
                  <a:cubicBezTo>
                    <a:pt x="1965" y="1101"/>
                    <a:pt x="1961" y="1105"/>
                    <a:pt x="1958" y="1108"/>
                  </a:cubicBezTo>
                  <a:cubicBezTo>
                    <a:pt x="1965" y="1050"/>
                    <a:pt x="1969" y="995"/>
                    <a:pt x="1969" y="936"/>
                  </a:cubicBezTo>
                  <a:cubicBezTo>
                    <a:pt x="1969" y="929"/>
                    <a:pt x="1965" y="921"/>
                    <a:pt x="1965" y="914"/>
                  </a:cubicBezTo>
                  <a:cubicBezTo>
                    <a:pt x="1958" y="764"/>
                    <a:pt x="1914" y="617"/>
                    <a:pt x="1840" y="489"/>
                  </a:cubicBezTo>
                  <a:cubicBezTo>
                    <a:pt x="1833" y="482"/>
                    <a:pt x="1829" y="474"/>
                    <a:pt x="1826" y="467"/>
                  </a:cubicBezTo>
                  <a:cubicBezTo>
                    <a:pt x="1822" y="460"/>
                    <a:pt x="1815" y="452"/>
                    <a:pt x="1811" y="445"/>
                  </a:cubicBezTo>
                  <a:cubicBezTo>
                    <a:pt x="1811" y="441"/>
                    <a:pt x="1807" y="441"/>
                    <a:pt x="1807" y="438"/>
                  </a:cubicBezTo>
                  <a:cubicBezTo>
                    <a:pt x="1789" y="412"/>
                    <a:pt x="1767" y="383"/>
                    <a:pt x="1749" y="357"/>
                  </a:cubicBezTo>
                  <a:cubicBezTo>
                    <a:pt x="1624" y="207"/>
                    <a:pt x="1452" y="89"/>
                    <a:pt x="1250" y="34"/>
                  </a:cubicBezTo>
                  <a:cubicBezTo>
                    <a:pt x="1167" y="12"/>
                    <a:pt x="1081" y="1"/>
                    <a:pt x="997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130;p36">
              <a:extLst>
                <a:ext uri="{FF2B5EF4-FFF2-40B4-BE49-F238E27FC236}">
                  <a16:creationId xmlns:a16="http://schemas.microsoft.com/office/drawing/2014/main" id="{BE3E4AC3-A1DD-4A0C-BC19-2CDD3A85BC2C}"/>
                </a:ext>
              </a:extLst>
            </p:cNvPr>
            <p:cNvSpPr/>
            <p:nvPr/>
          </p:nvSpPr>
          <p:spPr>
            <a:xfrm>
              <a:off x="3438483" y="3146896"/>
              <a:ext cx="380753" cy="228937"/>
            </a:xfrm>
            <a:custGeom>
              <a:avLst/>
              <a:gdLst/>
              <a:ahLst/>
              <a:cxnLst/>
              <a:rect l="l" t="t" r="r" b="b"/>
              <a:pathLst>
                <a:path w="2039" h="1226" extrusionOk="0">
                  <a:moveTo>
                    <a:pt x="961" y="1"/>
                  </a:moveTo>
                  <a:cubicBezTo>
                    <a:pt x="946" y="5"/>
                    <a:pt x="935" y="5"/>
                    <a:pt x="924" y="5"/>
                  </a:cubicBezTo>
                  <a:lnTo>
                    <a:pt x="906" y="5"/>
                  </a:lnTo>
                  <a:cubicBezTo>
                    <a:pt x="902" y="5"/>
                    <a:pt x="902" y="5"/>
                    <a:pt x="898" y="8"/>
                  </a:cubicBezTo>
                  <a:lnTo>
                    <a:pt x="884" y="8"/>
                  </a:lnTo>
                  <a:cubicBezTo>
                    <a:pt x="876" y="8"/>
                    <a:pt x="869" y="8"/>
                    <a:pt x="862" y="12"/>
                  </a:cubicBezTo>
                  <a:cubicBezTo>
                    <a:pt x="851" y="12"/>
                    <a:pt x="840" y="12"/>
                    <a:pt x="829" y="16"/>
                  </a:cubicBezTo>
                  <a:lnTo>
                    <a:pt x="825" y="16"/>
                  </a:lnTo>
                  <a:cubicBezTo>
                    <a:pt x="825" y="16"/>
                    <a:pt x="821" y="16"/>
                    <a:pt x="818" y="19"/>
                  </a:cubicBezTo>
                  <a:cubicBezTo>
                    <a:pt x="807" y="19"/>
                    <a:pt x="796" y="23"/>
                    <a:pt x="781" y="23"/>
                  </a:cubicBezTo>
                  <a:cubicBezTo>
                    <a:pt x="774" y="27"/>
                    <a:pt x="766" y="27"/>
                    <a:pt x="759" y="30"/>
                  </a:cubicBezTo>
                  <a:cubicBezTo>
                    <a:pt x="755" y="30"/>
                    <a:pt x="748" y="30"/>
                    <a:pt x="741" y="34"/>
                  </a:cubicBezTo>
                  <a:cubicBezTo>
                    <a:pt x="708" y="41"/>
                    <a:pt x="671" y="52"/>
                    <a:pt x="638" y="67"/>
                  </a:cubicBezTo>
                  <a:lnTo>
                    <a:pt x="634" y="67"/>
                  </a:lnTo>
                  <a:cubicBezTo>
                    <a:pt x="612" y="74"/>
                    <a:pt x="587" y="85"/>
                    <a:pt x="565" y="96"/>
                  </a:cubicBezTo>
                  <a:cubicBezTo>
                    <a:pt x="554" y="100"/>
                    <a:pt x="546" y="104"/>
                    <a:pt x="539" y="107"/>
                  </a:cubicBezTo>
                  <a:cubicBezTo>
                    <a:pt x="524" y="115"/>
                    <a:pt x="513" y="122"/>
                    <a:pt x="502" y="129"/>
                  </a:cubicBezTo>
                  <a:cubicBezTo>
                    <a:pt x="495" y="133"/>
                    <a:pt x="488" y="137"/>
                    <a:pt x="484" y="137"/>
                  </a:cubicBezTo>
                  <a:cubicBezTo>
                    <a:pt x="477" y="140"/>
                    <a:pt x="469" y="144"/>
                    <a:pt x="466" y="148"/>
                  </a:cubicBezTo>
                  <a:cubicBezTo>
                    <a:pt x="418" y="177"/>
                    <a:pt x="371" y="210"/>
                    <a:pt x="327" y="247"/>
                  </a:cubicBezTo>
                  <a:lnTo>
                    <a:pt x="308" y="265"/>
                  </a:lnTo>
                  <a:cubicBezTo>
                    <a:pt x="301" y="269"/>
                    <a:pt x="294" y="276"/>
                    <a:pt x="286" y="283"/>
                  </a:cubicBezTo>
                  <a:cubicBezTo>
                    <a:pt x="279" y="291"/>
                    <a:pt x="272" y="294"/>
                    <a:pt x="268" y="302"/>
                  </a:cubicBezTo>
                  <a:cubicBezTo>
                    <a:pt x="257" y="313"/>
                    <a:pt x="246" y="324"/>
                    <a:pt x="235" y="331"/>
                  </a:cubicBezTo>
                  <a:cubicBezTo>
                    <a:pt x="228" y="342"/>
                    <a:pt x="217" y="353"/>
                    <a:pt x="209" y="364"/>
                  </a:cubicBezTo>
                  <a:cubicBezTo>
                    <a:pt x="202" y="371"/>
                    <a:pt x="195" y="382"/>
                    <a:pt x="187" y="390"/>
                  </a:cubicBezTo>
                  <a:cubicBezTo>
                    <a:pt x="184" y="393"/>
                    <a:pt x="180" y="401"/>
                    <a:pt x="173" y="408"/>
                  </a:cubicBezTo>
                  <a:cubicBezTo>
                    <a:pt x="169" y="412"/>
                    <a:pt x="165" y="419"/>
                    <a:pt x="158" y="426"/>
                  </a:cubicBezTo>
                  <a:cubicBezTo>
                    <a:pt x="158" y="430"/>
                    <a:pt x="154" y="434"/>
                    <a:pt x="151" y="437"/>
                  </a:cubicBezTo>
                  <a:cubicBezTo>
                    <a:pt x="151" y="441"/>
                    <a:pt x="147" y="445"/>
                    <a:pt x="143" y="448"/>
                  </a:cubicBezTo>
                  <a:cubicBezTo>
                    <a:pt x="140" y="452"/>
                    <a:pt x="140" y="456"/>
                    <a:pt x="136" y="459"/>
                  </a:cubicBezTo>
                  <a:cubicBezTo>
                    <a:pt x="132" y="467"/>
                    <a:pt x="129" y="470"/>
                    <a:pt x="125" y="478"/>
                  </a:cubicBezTo>
                  <a:cubicBezTo>
                    <a:pt x="118" y="485"/>
                    <a:pt x="114" y="492"/>
                    <a:pt x="110" y="500"/>
                  </a:cubicBezTo>
                  <a:cubicBezTo>
                    <a:pt x="107" y="503"/>
                    <a:pt x="103" y="511"/>
                    <a:pt x="99" y="514"/>
                  </a:cubicBezTo>
                  <a:cubicBezTo>
                    <a:pt x="99" y="518"/>
                    <a:pt x="96" y="525"/>
                    <a:pt x="92" y="529"/>
                  </a:cubicBezTo>
                  <a:cubicBezTo>
                    <a:pt x="92" y="533"/>
                    <a:pt x="88" y="533"/>
                    <a:pt x="88" y="536"/>
                  </a:cubicBezTo>
                  <a:cubicBezTo>
                    <a:pt x="85" y="540"/>
                    <a:pt x="81" y="547"/>
                    <a:pt x="81" y="551"/>
                  </a:cubicBezTo>
                  <a:cubicBezTo>
                    <a:pt x="74" y="562"/>
                    <a:pt x="70" y="569"/>
                    <a:pt x="66" y="576"/>
                  </a:cubicBezTo>
                  <a:cubicBezTo>
                    <a:pt x="63" y="584"/>
                    <a:pt x="59" y="591"/>
                    <a:pt x="55" y="598"/>
                  </a:cubicBezTo>
                  <a:cubicBezTo>
                    <a:pt x="55" y="602"/>
                    <a:pt x="52" y="606"/>
                    <a:pt x="52" y="613"/>
                  </a:cubicBezTo>
                  <a:cubicBezTo>
                    <a:pt x="48" y="617"/>
                    <a:pt x="44" y="624"/>
                    <a:pt x="44" y="628"/>
                  </a:cubicBezTo>
                  <a:cubicBezTo>
                    <a:pt x="41" y="631"/>
                    <a:pt x="41" y="631"/>
                    <a:pt x="41" y="631"/>
                  </a:cubicBezTo>
                  <a:cubicBezTo>
                    <a:pt x="37" y="639"/>
                    <a:pt x="33" y="646"/>
                    <a:pt x="33" y="653"/>
                  </a:cubicBezTo>
                  <a:cubicBezTo>
                    <a:pt x="30" y="657"/>
                    <a:pt x="30" y="657"/>
                    <a:pt x="30" y="661"/>
                  </a:cubicBezTo>
                  <a:cubicBezTo>
                    <a:pt x="26" y="664"/>
                    <a:pt x="26" y="672"/>
                    <a:pt x="22" y="675"/>
                  </a:cubicBezTo>
                  <a:cubicBezTo>
                    <a:pt x="22" y="683"/>
                    <a:pt x="19" y="686"/>
                    <a:pt x="19" y="690"/>
                  </a:cubicBezTo>
                  <a:cubicBezTo>
                    <a:pt x="19" y="694"/>
                    <a:pt x="15" y="697"/>
                    <a:pt x="15" y="697"/>
                  </a:cubicBezTo>
                  <a:cubicBezTo>
                    <a:pt x="15" y="705"/>
                    <a:pt x="11" y="712"/>
                    <a:pt x="8" y="719"/>
                  </a:cubicBezTo>
                  <a:cubicBezTo>
                    <a:pt x="8" y="727"/>
                    <a:pt x="4" y="734"/>
                    <a:pt x="0" y="741"/>
                  </a:cubicBezTo>
                  <a:lnTo>
                    <a:pt x="0" y="745"/>
                  </a:lnTo>
                  <a:cubicBezTo>
                    <a:pt x="0" y="745"/>
                    <a:pt x="0" y="745"/>
                    <a:pt x="0" y="749"/>
                  </a:cubicBezTo>
                  <a:cubicBezTo>
                    <a:pt x="30" y="756"/>
                    <a:pt x="63" y="760"/>
                    <a:pt x="92" y="763"/>
                  </a:cubicBezTo>
                  <a:cubicBezTo>
                    <a:pt x="127" y="767"/>
                    <a:pt x="161" y="769"/>
                    <a:pt x="195" y="769"/>
                  </a:cubicBezTo>
                  <a:cubicBezTo>
                    <a:pt x="481" y="769"/>
                    <a:pt x="721" y="634"/>
                    <a:pt x="770" y="437"/>
                  </a:cubicBezTo>
                  <a:cubicBezTo>
                    <a:pt x="829" y="653"/>
                    <a:pt x="997" y="881"/>
                    <a:pt x="1247" y="1038"/>
                  </a:cubicBezTo>
                  <a:cubicBezTo>
                    <a:pt x="1447" y="1164"/>
                    <a:pt x="1662" y="1226"/>
                    <a:pt x="1852" y="1226"/>
                  </a:cubicBezTo>
                  <a:cubicBezTo>
                    <a:pt x="1912" y="1226"/>
                    <a:pt x="1970" y="1219"/>
                    <a:pt x="2024" y="1207"/>
                  </a:cubicBezTo>
                  <a:cubicBezTo>
                    <a:pt x="2024" y="1203"/>
                    <a:pt x="2027" y="1203"/>
                    <a:pt x="2027" y="1200"/>
                  </a:cubicBezTo>
                  <a:cubicBezTo>
                    <a:pt x="2035" y="1134"/>
                    <a:pt x="2038" y="1068"/>
                    <a:pt x="2038" y="1005"/>
                  </a:cubicBezTo>
                  <a:cubicBezTo>
                    <a:pt x="2038" y="994"/>
                    <a:pt x="2038" y="987"/>
                    <a:pt x="2035" y="980"/>
                  </a:cubicBezTo>
                  <a:cubicBezTo>
                    <a:pt x="2027" y="818"/>
                    <a:pt x="1980" y="661"/>
                    <a:pt x="1899" y="525"/>
                  </a:cubicBezTo>
                  <a:cubicBezTo>
                    <a:pt x="1895" y="518"/>
                    <a:pt x="1892" y="507"/>
                    <a:pt x="1884" y="500"/>
                  </a:cubicBezTo>
                  <a:cubicBezTo>
                    <a:pt x="1881" y="492"/>
                    <a:pt x="1873" y="481"/>
                    <a:pt x="1870" y="474"/>
                  </a:cubicBezTo>
                  <a:cubicBezTo>
                    <a:pt x="1870" y="474"/>
                    <a:pt x="1866" y="470"/>
                    <a:pt x="1866" y="470"/>
                  </a:cubicBezTo>
                  <a:cubicBezTo>
                    <a:pt x="1789" y="353"/>
                    <a:pt x="1686" y="250"/>
                    <a:pt x="1566" y="170"/>
                  </a:cubicBezTo>
                  <a:cubicBezTo>
                    <a:pt x="1555" y="162"/>
                    <a:pt x="1544" y="155"/>
                    <a:pt x="1533" y="151"/>
                  </a:cubicBezTo>
                  <a:cubicBezTo>
                    <a:pt x="1514" y="137"/>
                    <a:pt x="1492" y="126"/>
                    <a:pt x="1474" y="115"/>
                  </a:cubicBezTo>
                  <a:cubicBezTo>
                    <a:pt x="1456" y="107"/>
                    <a:pt x="1437" y="100"/>
                    <a:pt x="1419" y="93"/>
                  </a:cubicBezTo>
                  <a:cubicBezTo>
                    <a:pt x="1401" y="82"/>
                    <a:pt x="1382" y="74"/>
                    <a:pt x="1364" y="67"/>
                  </a:cubicBezTo>
                  <a:cubicBezTo>
                    <a:pt x="1335" y="56"/>
                    <a:pt x="1302" y="49"/>
                    <a:pt x="1269" y="38"/>
                  </a:cubicBezTo>
                  <a:cubicBezTo>
                    <a:pt x="1217" y="23"/>
                    <a:pt x="1162" y="12"/>
                    <a:pt x="1107" y="8"/>
                  </a:cubicBezTo>
                  <a:cubicBezTo>
                    <a:pt x="1100" y="8"/>
                    <a:pt x="1089" y="5"/>
                    <a:pt x="1082" y="5"/>
                  </a:cubicBezTo>
                  <a:cubicBezTo>
                    <a:pt x="1060" y="5"/>
                    <a:pt x="1041" y="1"/>
                    <a:pt x="1023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131;p36">
              <a:extLst>
                <a:ext uri="{FF2B5EF4-FFF2-40B4-BE49-F238E27FC236}">
                  <a16:creationId xmlns:a16="http://schemas.microsoft.com/office/drawing/2014/main" id="{C1CE4CD0-2F4F-4F98-88E8-51062C9863BF}"/>
                </a:ext>
              </a:extLst>
            </p:cNvPr>
            <p:cNvSpPr/>
            <p:nvPr/>
          </p:nvSpPr>
          <p:spPr>
            <a:xfrm>
              <a:off x="3652667" y="3187044"/>
              <a:ext cx="68718" cy="69652"/>
            </a:xfrm>
            <a:custGeom>
              <a:avLst/>
              <a:gdLst/>
              <a:ahLst/>
              <a:cxnLst/>
              <a:rect l="l" t="t" r="r" b="b"/>
              <a:pathLst>
                <a:path w="368" h="373" extrusionOk="0">
                  <a:moveTo>
                    <a:pt x="181" y="0"/>
                  </a:moveTo>
                  <a:cubicBezTo>
                    <a:pt x="157" y="0"/>
                    <a:pt x="134" y="8"/>
                    <a:pt x="122" y="28"/>
                  </a:cubicBezTo>
                  <a:cubicBezTo>
                    <a:pt x="96" y="65"/>
                    <a:pt x="118" y="127"/>
                    <a:pt x="85" y="156"/>
                  </a:cubicBezTo>
                  <a:cubicBezTo>
                    <a:pt x="70" y="171"/>
                    <a:pt x="45" y="167"/>
                    <a:pt x="30" y="182"/>
                  </a:cubicBezTo>
                  <a:cubicBezTo>
                    <a:pt x="12" y="197"/>
                    <a:pt x="1" y="219"/>
                    <a:pt x="4" y="244"/>
                  </a:cubicBezTo>
                  <a:cubicBezTo>
                    <a:pt x="8" y="274"/>
                    <a:pt x="26" y="303"/>
                    <a:pt x="52" y="318"/>
                  </a:cubicBezTo>
                  <a:cubicBezTo>
                    <a:pt x="74" y="332"/>
                    <a:pt x="96" y="343"/>
                    <a:pt x="118" y="347"/>
                  </a:cubicBezTo>
                  <a:cubicBezTo>
                    <a:pt x="144" y="351"/>
                    <a:pt x="169" y="351"/>
                    <a:pt x="191" y="351"/>
                  </a:cubicBezTo>
                  <a:cubicBezTo>
                    <a:pt x="210" y="354"/>
                    <a:pt x="224" y="358"/>
                    <a:pt x="235" y="365"/>
                  </a:cubicBezTo>
                  <a:cubicBezTo>
                    <a:pt x="239" y="365"/>
                    <a:pt x="239" y="369"/>
                    <a:pt x="243" y="369"/>
                  </a:cubicBezTo>
                  <a:cubicBezTo>
                    <a:pt x="246" y="372"/>
                    <a:pt x="250" y="372"/>
                    <a:pt x="257" y="372"/>
                  </a:cubicBezTo>
                  <a:cubicBezTo>
                    <a:pt x="261" y="372"/>
                    <a:pt x="265" y="369"/>
                    <a:pt x="268" y="365"/>
                  </a:cubicBezTo>
                  <a:cubicBezTo>
                    <a:pt x="290" y="347"/>
                    <a:pt x="309" y="329"/>
                    <a:pt x="327" y="310"/>
                  </a:cubicBezTo>
                  <a:cubicBezTo>
                    <a:pt x="338" y="299"/>
                    <a:pt x="345" y="288"/>
                    <a:pt x="356" y="281"/>
                  </a:cubicBezTo>
                  <a:cubicBezTo>
                    <a:pt x="360" y="274"/>
                    <a:pt x="367" y="266"/>
                    <a:pt x="367" y="255"/>
                  </a:cubicBezTo>
                  <a:cubicBezTo>
                    <a:pt x="367" y="248"/>
                    <a:pt x="364" y="241"/>
                    <a:pt x="356" y="233"/>
                  </a:cubicBezTo>
                  <a:cubicBezTo>
                    <a:pt x="345" y="208"/>
                    <a:pt x="338" y="178"/>
                    <a:pt x="327" y="153"/>
                  </a:cubicBezTo>
                  <a:cubicBezTo>
                    <a:pt x="316" y="127"/>
                    <a:pt x="301" y="101"/>
                    <a:pt x="287" y="76"/>
                  </a:cubicBezTo>
                  <a:cubicBezTo>
                    <a:pt x="268" y="50"/>
                    <a:pt x="246" y="21"/>
                    <a:pt x="213" y="6"/>
                  </a:cubicBezTo>
                  <a:cubicBezTo>
                    <a:pt x="203" y="2"/>
                    <a:pt x="192" y="0"/>
                    <a:pt x="181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132;p36">
              <a:extLst>
                <a:ext uri="{FF2B5EF4-FFF2-40B4-BE49-F238E27FC236}">
                  <a16:creationId xmlns:a16="http://schemas.microsoft.com/office/drawing/2014/main" id="{379651CD-EE52-4A5C-8251-054E166C0C84}"/>
                </a:ext>
              </a:extLst>
            </p:cNvPr>
            <p:cNvSpPr/>
            <p:nvPr/>
          </p:nvSpPr>
          <p:spPr>
            <a:xfrm>
              <a:off x="3711488" y="3244931"/>
              <a:ext cx="72080" cy="67225"/>
            </a:xfrm>
            <a:custGeom>
              <a:avLst/>
              <a:gdLst/>
              <a:ahLst/>
              <a:cxnLst/>
              <a:rect l="l" t="t" r="r" b="b"/>
              <a:pathLst>
                <a:path w="386" h="360" extrusionOk="0">
                  <a:moveTo>
                    <a:pt x="107" y="0"/>
                  </a:moveTo>
                  <a:cubicBezTo>
                    <a:pt x="100" y="0"/>
                    <a:pt x="93" y="8"/>
                    <a:pt x="85" y="15"/>
                  </a:cubicBezTo>
                  <a:cubicBezTo>
                    <a:pt x="78" y="22"/>
                    <a:pt x="67" y="33"/>
                    <a:pt x="60" y="41"/>
                  </a:cubicBezTo>
                  <a:cubicBezTo>
                    <a:pt x="41" y="62"/>
                    <a:pt x="27" y="84"/>
                    <a:pt x="8" y="103"/>
                  </a:cubicBezTo>
                  <a:cubicBezTo>
                    <a:pt x="5" y="110"/>
                    <a:pt x="5" y="114"/>
                    <a:pt x="1" y="117"/>
                  </a:cubicBezTo>
                  <a:cubicBezTo>
                    <a:pt x="1" y="125"/>
                    <a:pt x="5" y="128"/>
                    <a:pt x="8" y="132"/>
                  </a:cubicBezTo>
                  <a:lnTo>
                    <a:pt x="12" y="136"/>
                  </a:lnTo>
                  <a:cubicBezTo>
                    <a:pt x="19" y="150"/>
                    <a:pt x="27" y="165"/>
                    <a:pt x="27" y="180"/>
                  </a:cubicBezTo>
                  <a:cubicBezTo>
                    <a:pt x="30" y="205"/>
                    <a:pt x="30" y="231"/>
                    <a:pt x="38" y="253"/>
                  </a:cubicBezTo>
                  <a:cubicBezTo>
                    <a:pt x="45" y="275"/>
                    <a:pt x="56" y="297"/>
                    <a:pt x="71" y="315"/>
                  </a:cubicBezTo>
                  <a:cubicBezTo>
                    <a:pt x="93" y="341"/>
                    <a:pt x="122" y="359"/>
                    <a:pt x="151" y="359"/>
                  </a:cubicBezTo>
                  <a:cubicBezTo>
                    <a:pt x="173" y="359"/>
                    <a:pt x="199" y="348"/>
                    <a:pt x="210" y="330"/>
                  </a:cubicBezTo>
                  <a:cubicBezTo>
                    <a:pt x="224" y="312"/>
                    <a:pt x="217" y="290"/>
                    <a:pt x="232" y="271"/>
                  </a:cubicBezTo>
                  <a:cubicBezTo>
                    <a:pt x="261" y="235"/>
                    <a:pt x="320" y="253"/>
                    <a:pt x="356" y="224"/>
                  </a:cubicBezTo>
                  <a:cubicBezTo>
                    <a:pt x="382" y="202"/>
                    <a:pt x="386" y="161"/>
                    <a:pt x="371" y="132"/>
                  </a:cubicBezTo>
                  <a:cubicBezTo>
                    <a:pt x="353" y="103"/>
                    <a:pt x="323" y="81"/>
                    <a:pt x="294" y="66"/>
                  </a:cubicBezTo>
                  <a:cubicBezTo>
                    <a:pt x="268" y="51"/>
                    <a:pt x="243" y="41"/>
                    <a:pt x="213" y="30"/>
                  </a:cubicBezTo>
                  <a:cubicBezTo>
                    <a:pt x="188" y="22"/>
                    <a:pt x="158" y="19"/>
                    <a:pt x="133" y="8"/>
                  </a:cubicBezTo>
                  <a:cubicBezTo>
                    <a:pt x="125" y="4"/>
                    <a:pt x="118" y="0"/>
                    <a:pt x="107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133;p36">
              <a:extLst>
                <a:ext uri="{FF2B5EF4-FFF2-40B4-BE49-F238E27FC236}">
                  <a16:creationId xmlns:a16="http://schemas.microsoft.com/office/drawing/2014/main" id="{252C29F2-907A-42B3-9BF1-6F628D3AFA1B}"/>
                </a:ext>
              </a:extLst>
            </p:cNvPr>
            <p:cNvSpPr/>
            <p:nvPr/>
          </p:nvSpPr>
          <p:spPr>
            <a:xfrm>
              <a:off x="3693748" y="3227752"/>
              <a:ext cx="45377" cy="45377"/>
            </a:xfrm>
            <a:custGeom>
              <a:avLst/>
              <a:gdLst/>
              <a:ahLst/>
              <a:cxnLst/>
              <a:rect l="l" t="t" r="r" b="b"/>
              <a:pathLst>
                <a:path w="243" h="243" extrusionOk="0">
                  <a:moveTo>
                    <a:pt x="170" y="1"/>
                  </a:moveTo>
                  <a:cubicBezTo>
                    <a:pt x="158" y="1"/>
                    <a:pt x="148" y="6"/>
                    <a:pt x="140" y="15"/>
                  </a:cubicBezTo>
                  <a:lnTo>
                    <a:pt x="15" y="147"/>
                  </a:lnTo>
                  <a:cubicBezTo>
                    <a:pt x="1" y="165"/>
                    <a:pt x="4" y="191"/>
                    <a:pt x="19" y="206"/>
                  </a:cubicBezTo>
                  <a:lnTo>
                    <a:pt x="48" y="231"/>
                  </a:lnTo>
                  <a:cubicBezTo>
                    <a:pt x="57" y="239"/>
                    <a:pt x="67" y="242"/>
                    <a:pt x="78" y="242"/>
                  </a:cubicBezTo>
                  <a:cubicBezTo>
                    <a:pt x="88" y="242"/>
                    <a:pt x="98" y="239"/>
                    <a:pt x="107" y="231"/>
                  </a:cubicBezTo>
                  <a:lnTo>
                    <a:pt x="228" y="96"/>
                  </a:lnTo>
                  <a:cubicBezTo>
                    <a:pt x="242" y="81"/>
                    <a:pt x="242" y="56"/>
                    <a:pt x="228" y="41"/>
                  </a:cubicBezTo>
                  <a:lnTo>
                    <a:pt x="199" y="12"/>
                  </a:lnTo>
                  <a:cubicBezTo>
                    <a:pt x="190" y="5"/>
                    <a:pt x="180" y="1"/>
                    <a:pt x="170" y="1"/>
                  </a:cubicBezTo>
                  <a:close/>
                </a:path>
              </a:pathLst>
            </a:custGeom>
            <a:solidFill>
              <a:srgbClr val="FC1C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134;p36">
              <a:extLst>
                <a:ext uri="{FF2B5EF4-FFF2-40B4-BE49-F238E27FC236}">
                  <a16:creationId xmlns:a16="http://schemas.microsoft.com/office/drawing/2014/main" id="{2E0818AA-41DF-410C-BA6B-C435DF12B54B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135;p36">
              <a:extLst>
                <a:ext uri="{FF2B5EF4-FFF2-40B4-BE49-F238E27FC236}">
                  <a16:creationId xmlns:a16="http://schemas.microsoft.com/office/drawing/2014/main" id="{70D891CA-D67E-4467-B3DF-5F9B32B5F7F0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136;p36">
              <a:extLst>
                <a:ext uri="{FF2B5EF4-FFF2-40B4-BE49-F238E27FC236}">
                  <a16:creationId xmlns:a16="http://schemas.microsoft.com/office/drawing/2014/main" id="{DEFDFB75-611A-4362-A114-92A301D1BCC1}"/>
                </a:ext>
              </a:extLst>
            </p:cNvPr>
            <p:cNvSpPr/>
            <p:nvPr/>
          </p:nvSpPr>
          <p:spPr>
            <a:xfrm>
              <a:off x="3599261" y="3147643"/>
              <a:ext cx="8403" cy="1494"/>
            </a:xfrm>
            <a:custGeom>
              <a:avLst/>
              <a:gdLst/>
              <a:ahLst/>
              <a:cxnLst/>
              <a:rect l="l" t="t" r="r" b="b"/>
              <a:pathLst>
                <a:path w="45" h="8" extrusionOk="0">
                  <a:moveTo>
                    <a:pt x="45" y="1"/>
                  </a:moveTo>
                  <a:lnTo>
                    <a:pt x="45" y="1"/>
                  </a:lnTo>
                  <a:cubicBezTo>
                    <a:pt x="41" y="1"/>
                    <a:pt x="37" y="1"/>
                    <a:pt x="34" y="4"/>
                  </a:cubicBezTo>
                  <a:lnTo>
                    <a:pt x="37" y="4"/>
                  </a:lnTo>
                  <a:cubicBezTo>
                    <a:pt x="41" y="1"/>
                    <a:pt x="41" y="1"/>
                    <a:pt x="45" y="1"/>
                  </a:cubicBezTo>
                  <a:close/>
                  <a:moveTo>
                    <a:pt x="19" y="4"/>
                  </a:moveTo>
                  <a:cubicBezTo>
                    <a:pt x="12" y="4"/>
                    <a:pt x="4" y="4"/>
                    <a:pt x="1" y="8"/>
                  </a:cubicBezTo>
                  <a:cubicBezTo>
                    <a:pt x="8" y="4"/>
                    <a:pt x="15" y="4"/>
                    <a:pt x="23" y="4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137;p36">
              <a:extLst>
                <a:ext uri="{FF2B5EF4-FFF2-40B4-BE49-F238E27FC236}">
                  <a16:creationId xmlns:a16="http://schemas.microsoft.com/office/drawing/2014/main" id="{91C70210-89CB-4370-9F72-AB607E52DCBD}"/>
                </a:ext>
              </a:extLst>
            </p:cNvPr>
            <p:cNvSpPr/>
            <p:nvPr/>
          </p:nvSpPr>
          <p:spPr>
            <a:xfrm>
              <a:off x="3611025" y="3146896"/>
              <a:ext cx="6909" cy="934"/>
            </a:xfrm>
            <a:custGeom>
              <a:avLst/>
              <a:gdLst/>
              <a:ahLst/>
              <a:cxnLst/>
              <a:rect l="l" t="t" r="r" b="b"/>
              <a:pathLst>
                <a:path w="37" h="5" extrusionOk="0">
                  <a:moveTo>
                    <a:pt x="33" y="1"/>
                  </a:moveTo>
                  <a:cubicBezTo>
                    <a:pt x="22" y="1"/>
                    <a:pt x="11" y="5"/>
                    <a:pt x="0" y="5"/>
                  </a:cubicBezTo>
                  <a:cubicBezTo>
                    <a:pt x="11" y="5"/>
                    <a:pt x="22" y="5"/>
                    <a:pt x="37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138;p36">
              <a:extLst>
                <a:ext uri="{FF2B5EF4-FFF2-40B4-BE49-F238E27FC236}">
                  <a16:creationId xmlns:a16="http://schemas.microsoft.com/office/drawing/2014/main" id="{3C187A48-10C4-480D-AEB5-D41C8A7856C2}"/>
                </a:ext>
              </a:extLst>
            </p:cNvPr>
            <p:cNvSpPr/>
            <p:nvPr/>
          </p:nvSpPr>
          <p:spPr>
            <a:xfrm>
              <a:off x="3703272" y="3164075"/>
              <a:ext cx="10457" cy="4295"/>
            </a:xfrm>
            <a:custGeom>
              <a:avLst/>
              <a:gdLst/>
              <a:ahLst/>
              <a:cxnLst/>
              <a:rect l="l" t="t" r="r" b="b"/>
              <a:pathLst>
                <a:path w="56" h="23" extrusionOk="0">
                  <a:moveTo>
                    <a:pt x="56" y="23"/>
                  </a:moveTo>
                  <a:cubicBezTo>
                    <a:pt x="38" y="15"/>
                    <a:pt x="19" y="8"/>
                    <a:pt x="1" y="1"/>
                  </a:cubicBezTo>
                  <a:cubicBezTo>
                    <a:pt x="19" y="8"/>
                    <a:pt x="38" y="15"/>
                    <a:pt x="56" y="23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139;p36">
              <a:extLst>
                <a:ext uri="{FF2B5EF4-FFF2-40B4-BE49-F238E27FC236}">
                  <a16:creationId xmlns:a16="http://schemas.microsoft.com/office/drawing/2014/main" id="{FD021D10-11A1-460E-8E73-0C31B70F8C2C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140;p36">
              <a:extLst>
                <a:ext uri="{FF2B5EF4-FFF2-40B4-BE49-F238E27FC236}">
                  <a16:creationId xmlns:a16="http://schemas.microsoft.com/office/drawing/2014/main" id="{A0CE61A0-F702-4F06-934A-08B3D8723E55}"/>
                </a:ext>
              </a:extLst>
            </p:cNvPr>
            <p:cNvSpPr/>
            <p:nvPr/>
          </p:nvSpPr>
          <p:spPr>
            <a:xfrm>
              <a:off x="3128318" y="3514575"/>
              <a:ext cx="68718" cy="91127"/>
            </a:xfrm>
            <a:custGeom>
              <a:avLst/>
              <a:gdLst/>
              <a:ahLst/>
              <a:cxnLst/>
              <a:rect l="l" t="t" r="r" b="b"/>
              <a:pathLst>
                <a:path w="368" h="488" extrusionOk="0">
                  <a:moveTo>
                    <a:pt x="188" y="0"/>
                  </a:moveTo>
                  <a:lnTo>
                    <a:pt x="1" y="52"/>
                  </a:lnTo>
                  <a:lnTo>
                    <a:pt x="70" y="488"/>
                  </a:lnTo>
                  <a:lnTo>
                    <a:pt x="367" y="488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141;p36">
              <a:extLst>
                <a:ext uri="{FF2B5EF4-FFF2-40B4-BE49-F238E27FC236}">
                  <a16:creationId xmlns:a16="http://schemas.microsoft.com/office/drawing/2014/main" id="{943E7F6C-2F48-4B66-95E7-A63B9E053E24}"/>
                </a:ext>
              </a:extLst>
            </p:cNvPr>
            <p:cNvSpPr/>
            <p:nvPr/>
          </p:nvSpPr>
          <p:spPr>
            <a:xfrm>
              <a:off x="2883323" y="3398426"/>
              <a:ext cx="95982" cy="106626"/>
            </a:xfrm>
            <a:custGeom>
              <a:avLst/>
              <a:gdLst/>
              <a:ahLst/>
              <a:cxnLst/>
              <a:rect l="l" t="t" r="r" b="b"/>
              <a:pathLst>
                <a:path w="514" h="571" extrusionOk="0">
                  <a:moveTo>
                    <a:pt x="223" y="0"/>
                  </a:moveTo>
                  <a:cubicBezTo>
                    <a:pt x="207" y="0"/>
                    <a:pt x="192" y="2"/>
                    <a:pt x="176" y="7"/>
                  </a:cubicBezTo>
                  <a:cubicBezTo>
                    <a:pt x="59" y="43"/>
                    <a:pt x="0" y="194"/>
                    <a:pt x="41" y="348"/>
                  </a:cubicBezTo>
                  <a:cubicBezTo>
                    <a:pt x="79" y="481"/>
                    <a:pt x="183" y="570"/>
                    <a:pt x="287" y="570"/>
                  </a:cubicBezTo>
                  <a:cubicBezTo>
                    <a:pt x="302" y="570"/>
                    <a:pt x="318" y="568"/>
                    <a:pt x="334" y="564"/>
                  </a:cubicBezTo>
                  <a:cubicBezTo>
                    <a:pt x="451" y="531"/>
                    <a:pt x="514" y="380"/>
                    <a:pt x="470" y="227"/>
                  </a:cubicBezTo>
                  <a:cubicBezTo>
                    <a:pt x="431" y="93"/>
                    <a:pt x="327" y="0"/>
                    <a:pt x="223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142;p36">
              <a:extLst>
                <a:ext uri="{FF2B5EF4-FFF2-40B4-BE49-F238E27FC236}">
                  <a16:creationId xmlns:a16="http://schemas.microsoft.com/office/drawing/2014/main" id="{095D3E7E-2AB3-456B-8F74-0882293F21D3}"/>
                </a:ext>
              </a:extLst>
            </p:cNvPr>
            <p:cNvSpPr/>
            <p:nvPr/>
          </p:nvSpPr>
          <p:spPr>
            <a:xfrm>
              <a:off x="3246147" y="3296470"/>
              <a:ext cx="95982" cy="106439"/>
            </a:xfrm>
            <a:custGeom>
              <a:avLst/>
              <a:gdLst/>
              <a:ahLst/>
              <a:cxnLst/>
              <a:rect l="l" t="t" r="r" b="b"/>
              <a:pathLst>
                <a:path w="514" h="570" extrusionOk="0">
                  <a:moveTo>
                    <a:pt x="226" y="0"/>
                  </a:moveTo>
                  <a:cubicBezTo>
                    <a:pt x="211" y="0"/>
                    <a:pt x="195" y="2"/>
                    <a:pt x="180" y="6"/>
                  </a:cubicBezTo>
                  <a:cubicBezTo>
                    <a:pt x="59" y="39"/>
                    <a:pt x="0" y="193"/>
                    <a:pt x="44" y="347"/>
                  </a:cubicBezTo>
                  <a:cubicBezTo>
                    <a:pt x="79" y="478"/>
                    <a:pt x="184" y="570"/>
                    <a:pt x="287" y="570"/>
                  </a:cubicBezTo>
                  <a:cubicBezTo>
                    <a:pt x="303" y="570"/>
                    <a:pt x="319" y="568"/>
                    <a:pt x="334" y="564"/>
                  </a:cubicBezTo>
                  <a:cubicBezTo>
                    <a:pt x="451" y="531"/>
                    <a:pt x="513" y="380"/>
                    <a:pt x="469" y="226"/>
                  </a:cubicBezTo>
                  <a:cubicBezTo>
                    <a:pt x="431" y="92"/>
                    <a:pt x="329" y="0"/>
                    <a:pt x="226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143;p36">
              <a:extLst>
                <a:ext uri="{FF2B5EF4-FFF2-40B4-BE49-F238E27FC236}">
                  <a16:creationId xmlns:a16="http://schemas.microsoft.com/office/drawing/2014/main" id="{5EABDC91-4ACE-462A-A889-B4340E4A1AFF}"/>
                </a:ext>
              </a:extLst>
            </p:cNvPr>
            <p:cNvSpPr/>
            <p:nvPr/>
          </p:nvSpPr>
          <p:spPr>
            <a:xfrm>
              <a:off x="2910773" y="3165943"/>
              <a:ext cx="407456" cy="404468"/>
            </a:xfrm>
            <a:custGeom>
              <a:avLst/>
              <a:gdLst/>
              <a:ahLst/>
              <a:cxnLst/>
              <a:rect l="l" t="t" r="r" b="b"/>
              <a:pathLst>
                <a:path w="2182" h="2166" extrusionOk="0">
                  <a:moveTo>
                    <a:pt x="1010" y="0"/>
                  </a:moveTo>
                  <a:cubicBezTo>
                    <a:pt x="919" y="0"/>
                    <a:pt x="828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cubicBezTo>
                    <a:pt x="172" y="445"/>
                    <a:pt x="169" y="453"/>
                    <a:pt x="161" y="460"/>
                  </a:cubicBezTo>
                  <a:cubicBezTo>
                    <a:pt x="154" y="471"/>
                    <a:pt x="150" y="485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2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11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1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99" y="1501"/>
                  </a:lnTo>
                  <a:cubicBezTo>
                    <a:pt x="212" y="1903"/>
                    <a:pt x="579" y="2165"/>
                    <a:pt x="978" y="2165"/>
                  </a:cubicBezTo>
                  <a:cubicBezTo>
                    <a:pt x="1060" y="2165"/>
                    <a:pt x="1142" y="2154"/>
                    <a:pt x="1224" y="2131"/>
                  </a:cubicBezTo>
                  <a:lnTo>
                    <a:pt x="1415" y="2076"/>
                  </a:lnTo>
                  <a:cubicBezTo>
                    <a:pt x="1899" y="1941"/>
                    <a:pt x="2181" y="1439"/>
                    <a:pt x="2046" y="955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314" y="36"/>
                    <a:pt x="1164" y="0"/>
                    <a:pt x="101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144;p36">
              <a:extLst>
                <a:ext uri="{FF2B5EF4-FFF2-40B4-BE49-F238E27FC236}">
                  <a16:creationId xmlns:a16="http://schemas.microsoft.com/office/drawing/2014/main" id="{0C59819A-3187-4504-BC2F-D1C18E7FD2C7}"/>
                </a:ext>
              </a:extLst>
            </p:cNvPr>
            <p:cNvSpPr/>
            <p:nvPr/>
          </p:nvSpPr>
          <p:spPr>
            <a:xfrm>
              <a:off x="2910773" y="3165943"/>
              <a:ext cx="379259" cy="271513"/>
            </a:xfrm>
            <a:custGeom>
              <a:avLst/>
              <a:gdLst/>
              <a:ahLst/>
              <a:cxnLst/>
              <a:rect l="l" t="t" r="r" b="b"/>
              <a:pathLst>
                <a:path w="2031" h="1454" extrusionOk="0">
                  <a:moveTo>
                    <a:pt x="1013" y="0"/>
                  </a:moveTo>
                  <a:cubicBezTo>
                    <a:pt x="922" y="0"/>
                    <a:pt x="830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lnTo>
                    <a:pt x="176" y="438"/>
                  </a:lnTo>
                  <a:cubicBezTo>
                    <a:pt x="172" y="445"/>
                    <a:pt x="169" y="453"/>
                    <a:pt x="161" y="460"/>
                  </a:cubicBezTo>
                  <a:cubicBezTo>
                    <a:pt x="158" y="471"/>
                    <a:pt x="150" y="478"/>
                    <a:pt x="147" y="489"/>
                  </a:cubicBezTo>
                  <a:cubicBezTo>
                    <a:pt x="143" y="493"/>
                    <a:pt x="143" y="493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6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7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5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84" y="1453"/>
                  </a:lnTo>
                  <a:cubicBezTo>
                    <a:pt x="136" y="1439"/>
                    <a:pt x="165" y="1387"/>
                    <a:pt x="150" y="1340"/>
                  </a:cubicBezTo>
                  <a:lnTo>
                    <a:pt x="143" y="1314"/>
                  </a:lnTo>
                  <a:cubicBezTo>
                    <a:pt x="103" y="1167"/>
                    <a:pt x="103" y="1017"/>
                    <a:pt x="136" y="878"/>
                  </a:cubicBezTo>
                  <a:cubicBezTo>
                    <a:pt x="139" y="870"/>
                    <a:pt x="139" y="867"/>
                    <a:pt x="143" y="859"/>
                  </a:cubicBezTo>
                  <a:cubicBezTo>
                    <a:pt x="143" y="859"/>
                    <a:pt x="143" y="856"/>
                    <a:pt x="143" y="856"/>
                  </a:cubicBezTo>
                  <a:cubicBezTo>
                    <a:pt x="165" y="782"/>
                    <a:pt x="194" y="713"/>
                    <a:pt x="235" y="643"/>
                  </a:cubicBezTo>
                  <a:cubicBezTo>
                    <a:pt x="242" y="628"/>
                    <a:pt x="253" y="610"/>
                    <a:pt x="264" y="595"/>
                  </a:cubicBezTo>
                  <a:cubicBezTo>
                    <a:pt x="264" y="595"/>
                    <a:pt x="268" y="592"/>
                    <a:pt x="268" y="592"/>
                  </a:cubicBezTo>
                  <a:cubicBezTo>
                    <a:pt x="389" y="420"/>
                    <a:pt x="576" y="284"/>
                    <a:pt x="807" y="222"/>
                  </a:cubicBezTo>
                  <a:cubicBezTo>
                    <a:pt x="892" y="199"/>
                    <a:pt x="977" y="188"/>
                    <a:pt x="1061" y="188"/>
                  </a:cubicBezTo>
                  <a:cubicBezTo>
                    <a:pt x="1377" y="188"/>
                    <a:pt x="1666" y="343"/>
                    <a:pt x="1811" y="595"/>
                  </a:cubicBezTo>
                  <a:cubicBezTo>
                    <a:pt x="1811" y="599"/>
                    <a:pt x="1811" y="599"/>
                    <a:pt x="1815" y="599"/>
                  </a:cubicBezTo>
                  <a:cubicBezTo>
                    <a:pt x="1855" y="665"/>
                    <a:pt x="1888" y="738"/>
                    <a:pt x="1910" y="815"/>
                  </a:cubicBezTo>
                  <a:lnTo>
                    <a:pt x="1917" y="841"/>
                  </a:lnTo>
                  <a:cubicBezTo>
                    <a:pt x="1930" y="884"/>
                    <a:pt x="1966" y="910"/>
                    <a:pt x="2008" y="910"/>
                  </a:cubicBezTo>
                  <a:cubicBezTo>
                    <a:pt x="2015" y="910"/>
                    <a:pt x="2023" y="909"/>
                    <a:pt x="2031" y="907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415" y="86"/>
                    <a:pt x="1386" y="71"/>
                    <a:pt x="1353" y="60"/>
                  </a:cubicBezTo>
                  <a:cubicBezTo>
                    <a:pt x="1245" y="21"/>
                    <a:pt x="1131" y="0"/>
                    <a:pt x="1013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145;p36">
              <a:extLst>
                <a:ext uri="{FF2B5EF4-FFF2-40B4-BE49-F238E27FC236}">
                  <a16:creationId xmlns:a16="http://schemas.microsoft.com/office/drawing/2014/main" id="{F766BC7D-2B9F-4C68-9334-976886B580C6}"/>
                </a:ext>
              </a:extLst>
            </p:cNvPr>
            <p:cNvSpPr/>
            <p:nvPr/>
          </p:nvSpPr>
          <p:spPr>
            <a:xfrm>
              <a:off x="2937476" y="3286013"/>
              <a:ext cx="17180" cy="39775"/>
            </a:xfrm>
            <a:custGeom>
              <a:avLst/>
              <a:gdLst/>
              <a:ahLst/>
              <a:cxnLst/>
              <a:rect l="l" t="t" r="r" b="b"/>
              <a:pathLst>
                <a:path w="92" h="213" extrusionOk="0">
                  <a:moveTo>
                    <a:pt x="92" y="0"/>
                  </a:moveTo>
                  <a:cubicBezTo>
                    <a:pt x="51" y="70"/>
                    <a:pt x="18" y="139"/>
                    <a:pt x="0" y="213"/>
                  </a:cubicBezTo>
                  <a:cubicBezTo>
                    <a:pt x="22" y="139"/>
                    <a:pt x="51" y="70"/>
                    <a:pt x="92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146;p36">
              <a:extLst>
                <a:ext uri="{FF2B5EF4-FFF2-40B4-BE49-F238E27FC236}">
                  <a16:creationId xmlns:a16="http://schemas.microsoft.com/office/drawing/2014/main" id="{25964A11-469A-4604-BE7C-E66D2B81B60D}"/>
                </a:ext>
              </a:extLst>
            </p:cNvPr>
            <p:cNvSpPr/>
            <p:nvPr/>
          </p:nvSpPr>
          <p:spPr>
            <a:xfrm>
              <a:off x="2954468" y="3277049"/>
              <a:ext cx="5789" cy="9150"/>
            </a:xfrm>
            <a:custGeom>
              <a:avLst/>
              <a:gdLst/>
              <a:ahLst/>
              <a:cxnLst/>
              <a:rect l="l" t="t" r="r" b="b"/>
              <a:pathLst>
                <a:path w="31" h="49" extrusionOk="0">
                  <a:moveTo>
                    <a:pt x="30" y="0"/>
                  </a:moveTo>
                  <a:cubicBezTo>
                    <a:pt x="19" y="15"/>
                    <a:pt x="8" y="33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8" y="33"/>
                    <a:pt x="19" y="15"/>
                    <a:pt x="3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147;p36">
              <a:extLst>
                <a:ext uri="{FF2B5EF4-FFF2-40B4-BE49-F238E27FC236}">
                  <a16:creationId xmlns:a16="http://schemas.microsoft.com/office/drawing/2014/main" id="{E70F2027-91ED-4949-B0D2-DAA2BE40F5AC}"/>
                </a:ext>
              </a:extLst>
            </p:cNvPr>
            <p:cNvSpPr/>
            <p:nvPr/>
          </p:nvSpPr>
          <p:spPr>
            <a:xfrm>
              <a:off x="2874359" y="3148576"/>
              <a:ext cx="208396" cy="225576"/>
            </a:xfrm>
            <a:custGeom>
              <a:avLst/>
              <a:gdLst/>
              <a:ahLst/>
              <a:cxnLst/>
              <a:rect l="l" t="t" r="r" b="b"/>
              <a:pathLst>
                <a:path w="1116" h="1208" extrusionOk="0">
                  <a:moveTo>
                    <a:pt x="758" y="1"/>
                  </a:moveTo>
                  <a:cubicBezTo>
                    <a:pt x="576" y="1"/>
                    <a:pt x="355" y="141"/>
                    <a:pt x="206" y="373"/>
                  </a:cubicBezTo>
                  <a:cubicBezTo>
                    <a:pt x="4" y="685"/>
                    <a:pt x="1" y="1037"/>
                    <a:pt x="195" y="1161"/>
                  </a:cubicBezTo>
                  <a:cubicBezTo>
                    <a:pt x="242" y="1193"/>
                    <a:pt x="297" y="1207"/>
                    <a:pt x="356" y="1207"/>
                  </a:cubicBezTo>
                  <a:cubicBezTo>
                    <a:pt x="539" y="1207"/>
                    <a:pt x="760" y="1064"/>
                    <a:pt x="910" y="831"/>
                  </a:cubicBezTo>
                  <a:cubicBezTo>
                    <a:pt x="1111" y="524"/>
                    <a:pt x="1115" y="172"/>
                    <a:pt x="921" y="47"/>
                  </a:cubicBezTo>
                  <a:cubicBezTo>
                    <a:pt x="873" y="15"/>
                    <a:pt x="818" y="1"/>
                    <a:pt x="758" y="1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148;p36">
              <a:extLst>
                <a:ext uri="{FF2B5EF4-FFF2-40B4-BE49-F238E27FC236}">
                  <a16:creationId xmlns:a16="http://schemas.microsoft.com/office/drawing/2014/main" id="{6D819433-C020-4BCF-8BCB-DD1386F74640}"/>
                </a:ext>
              </a:extLst>
            </p:cNvPr>
            <p:cNvSpPr/>
            <p:nvPr/>
          </p:nvSpPr>
          <p:spPr>
            <a:xfrm>
              <a:off x="3017398" y="3126168"/>
              <a:ext cx="261056" cy="180386"/>
            </a:xfrm>
            <a:custGeom>
              <a:avLst/>
              <a:gdLst/>
              <a:ahLst/>
              <a:cxnLst/>
              <a:rect l="l" t="t" r="r" b="b"/>
              <a:pathLst>
                <a:path w="1398" h="966" extrusionOk="0">
                  <a:moveTo>
                    <a:pt x="477" y="0"/>
                  </a:moveTo>
                  <a:cubicBezTo>
                    <a:pt x="307" y="0"/>
                    <a:pt x="168" y="61"/>
                    <a:pt x="107" y="178"/>
                  </a:cubicBezTo>
                  <a:cubicBezTo>
                    <a:pt x="1" y="383"/>
                    <a:pt x="181" y="687"/>
                    <a:pt x="507" y="856"/>
                  </a:cubicBezTo>
                  <a:cubicBezTo>
                    <a:pt x="649" y="929"/>
                    <a:pt x="795" y="965"/>
                    <a:pt x="924" y="965"/>
                  </a:cubicBezTo>
                  <a:cubicBezTo>
                    <a:pt x="1093" y="965"/>
                    <a:pt x="1231" y="905"/>
                    <a:pt x="1291" y="786"/>
                  </a:cubicBezTo>
                  <a:cubicBezTo>
                    <a:pt x="1398" y="581"/>
                    <a:pt x="1218" y="277"/>
                    <a:pt x="892" y="108"/>
                  </a:cubicBezTo>
                  <a:cubicBezTo>
                    <a:pt x="751" y="36"/>
                    <a:pt x="605" y="0"/>
                    <a:pt x="477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2020;p36">
            <a:extLst>
              <a:ext uri="{FF2B5EF4-FFF2-40B4-BE49-F238E27FC236}">
                <a16:creationId xmlns:a16="http://schemas.microsoft.com/office/drawing/2014/main" id="{D9D7157E-5310-476D-9B2B-D3808F957A0B}"/>
              </a:ext>
            </a:extLst>
          </p:cNvPr>
          <p:cNvSpPr/>
          <p:nvPr/>
        </p:nvSpPr>
        <p:spPr>
          <a:xfrm>
            <a:off x="2150025" y="3257550"/>
            <a:ext cx="632100" cy="632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591;p30">
            <a:extLst>
              <a:ext uri="{FF2B5EF4-FFF2-40B4-BE49-F238E27FC236}">
                <a16:creationId xmlns:a16="http://schemas.microsoft.com/office/drawing/2014/main" id="{A9253590-B78C-4A6A-8F2B-037C4E643E51}"/>
              </a:ext>
            </a:extLst>
          </p:cNvPr>
          <p:cNvSpPr txBox="1">
            <a:spLocks/>
          </p:cNvSpPr>
          <p:nvPr/>
        </p:nvSpPr>
        <p:spPr>
          <a:xfrm>
            <a:off x="-2274985" y="8465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MX" sz="2400" dirty="0"/>
              <a:t>Objetos con la letra “n”</a:t>
            </a:r>
          </a:p>
        </p:txBody>
      </p:sp>
      <p:pic>
        <p:nvPicPr>
          <p:cNvPr id="95" name="Imagen 94">
            <a:extLst>
              <a:ext uri="{FF2B5EF4-FFF2-40B4-BE49-F238E27FC236}">
                <a16:creationId xmlns:a16="http://schemas.microsoft.com/office/drawing/2014/main" id="{5FAE1A73-7F00-45A5-9E6E-D7886E0AEA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697" b="49289" l="2043" r="21048"/>
                    </a14:imgEffect>
                  </a14:imgLayer>
                </a14:imgProps>
              </a:ext>
            </a:extLst>
          </a:blip>
          <a:srcRect t="20778" r="79407" b="50000"/>
          <a:stretch/>
        </p:blipFill>
        <p:spPr>
          <a:xfrm>
            <a:off x="3340495" y="-739070"/>
            <a:ext cx="5141121" cy="546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285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58;p36">
            <a:extLst>
              <a:ext uri="{FF2B5EF4-FFF2-40B4-BE49-F238E27FC236}">
                <a16:creationId xmlns:a16="http://schemas.microsoft.com/office/drawing/2014/main" id="{590E5EC0-D8E5-4393-BB70-361AD20DEBB5}"/>
              </a:ext>
            </a:extLst>
          </p:cNvPr>
          <p:cNvSpPr/>
          <p:nvPr/>
        </p:nvSpPr>
        <p:spPr>
          <a:xfrm>
            <a:off x="457198" y="4296233"/>
            <a:ext cx="8221669" cy="432852"/>
          </a:xfrm>
          <a:custGeom>
            <a:avLst/>
            <a:gdLst/>
            <a:ahLst/>
            <a:cxnLst/>
            <a:rect l="l" t="t" r="r" b="b"/>
            <a:pathLst>
              <a:path w="30089" h="2318" extrusionOk="0">
                <a:moveTo>
                  <a:pt x="1" y="1"/>
                </a:moveTo>
                <a:lnTo>
                  <a:pt x="1" y="2317"/>
                </a:lnTo>
                <a:lnTo>
                  <a:pt x="30088" y="2317"/>
                </a:lnTo>
                <a:lnTo>
                  <a:pt x="3008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Google Shape;2059;p36">
            <a:extLst>
              <a:ext uri="{FF2B5EF4-FFF2-40B4-BE49-F238E27FC236}">
                <a16:creationId xmlns:a16="http://schemas.microsoft.com/office/drawing/2014/main" id="{0FA3B211-C707-4870-887B-D4EAC66A4B25}"/>
              </a:ext>
            </a:extLst>
          </p:cNvPr>
          <p:cNvGrpSpPr/>
          <p:nvPr/>
        </p:nvGrpSpPr>
        <p:grpSpPr>
          <a:xfrm>
            <a:off x="271476" y="3213416"/>
            <a:ext cx="2858864" cy="1520808"/>
            <a:chOff x="1992788" y="3126168"/>
            <a:chExt cx="2459661" cy="1308447"/>
          </a:xfrm>
        </p:grpSpPr>
        <p:sp>
          <p:nvSpPr>
            <p:cNvPr id="4" name="Google Shape;2060;p36">
              <a:extLst>
                <a:ext uri="{FF2B5EF4-FFF2-40B4-BE49-F238E27FC236}">
                  <a16:creationId xmlns:a16="http://schemas.microsoft.com/office/drawing/2014/main" id="{D1D427CE-9D31-48C0-BD56-5020507E6CDC}"/>
                </a:ext>
              </a:extLst>
            </p:cNvPr>
            <p:cNvSpPr/>
            <p:nvPr/>
          </p:nvSpPr>
          <p:spPr>
            <a:xfrm>
              <a:off x="2357666" y="4024546"/>
              <a:ext cx="307553" cy="206155"/>
            </a:xfrm>
            <a:custGeom>
              <a:avLst/>
              <a:gdLst/>
              <a:ahLst/>
              <a:cxnLst/>
              <a:rect l="l" t="t" r="r" b="b"/>
              <a:pathLst>
                <a:path w="1647" h="1104" extrusionOk="0">
                  <a:moveTo>
                    <a:pt x="1408" y="0"/>
                  </a:moveTo>
                  <a:lnTo>
                    <a:pt x="1324" y="191"/>
                  </a:lnTo>
                  <a:lnTo>
                    <a:pt x="1071" y="770"/>
                  </a:lnTo>
                  <a:cubicBezTo>
                    <a:pt x="1052" y="814"/>
                    <a:pt x="1008" y="843"/>
                    <a:pt x="961" y="843"/>
                  </a:cubicBezTo>
                  <a:lnTo>
                    <a:pt x="0" y="843"/>
                  </a:lnTo>
                  <a:lnTo>
                    <a:pt x="0" y="1104"/>
                  </a:lnTo>
                  <a:lnTo>
                    <a:pt x="1093" y="1104"/>
                  </a:lnTo>
                  <a:cubicBezTo>
                    <a:pt x="1162" y="1104"/>
                    <a:pt x="1221" y="1063"/>
                    <a:pt x="1250" y="1001"/>
                  </a:cubicBezTo>
                  <a:lnTo>
                    <a:pt x="1558" y="305"/>
                  </a:lnTo>
                  <a:lnTo>
                    <a:pt x="1646" y="107"/>
                  </a:lnTo>
                  <a:lnTo>
                    <a:pt x="140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061;p36">
              <a:extLst>
                <a:ext uri="{FF2B5EF4-FFF2-40B4-BE49-F238E27FC236}">
                  <a16:creationId xmlns:a16="http://schemas.microsoft.com/office/drawing/2014/main" id="{5F299DBB-CD5C-4A11-B45C-0DFE712B0EB1}"/>
                </a:ext>
              </a:extLst>
            </p:cNvPr>
            <p:cNvSpPr/>
            <p:nvPr/>
          </p:nvSpPr>
          <p:spPr>
            <a:xfrm>
              <a:off x="2343848" y="4181962"/>
              <a:ext cx="27637" cy="48738"/>
            </a:xfrm>
            <a:custGeom>
              <a:avLst/>
              <a:gdLst/>
              <a:ahLst/>
              <a:cxnLst/>
              <a:rect l="l" t="t" r="r" b="b"/>
              <a:pathLst>
                <a:path w="148" h="261" extrusionOk="0">
                  <a:moveTo>
                    <a:pt x="74" y="0"/>
                  </a:moveTo>
                  <a:cubicBezTo>
                    <a:pt x="34" y="0"/>
                    <a:pt x="1" y="59"/>
                    <a:pt x="1" y="132"/>
                  </a:cubicBezTo>
                  <a:cubicBezTo>
                    <a:pt x="1" y="202"/>
                    <a:pt x="34" y="261"/>
                    <a:pt x="74" y="261"/>
                  </a:cubicBezTo>
                  <a:cubicBezTo>
                    <a:pt x="78" y="261"/>
                    <a:pt x="85" y="261"/>
                    <a:pt x="93" y="257"/>
                  </a:cubicBezTo>
                  <a:cubicBezTo>
                    <a:pt x="122" y="242"/>
                    <a:pt x="148" y="191"/>
                    <a:pt x="148" y="132"/>
                  </a:cubicBezTo>
                  <a:cubicBezTo>
                    <a:pt x="148" y="70"/>
                    <a:pt x="122" y="19"/>
                    <a:pt x="93" y="4"/>
                  </a:cubicBezTo>
                  <a:cubicBezTo>
                    <a:pt x="85" y="0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948B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062;p36">
              <a:extLst>
                <a:ext uri="{FF2B5EF4-FFF2-40B4-BE49-F238E27FC236}">
                  <a16:creationId xmlns:a16="http://schemas.microsoft.com/office/drawing/2014/main" id="{6A2F7FF6-705A-4C7E-9128-8FDA97734417}"/>
                </a:ext>
              </a:extLst>
            </p:cNvPr>
            <p:cNvSpPr/>
            <p:nvPr/>
          </p:nvSpPr>
          <p:spPr>
            <a:xfrm>
              <a:off x="2350010" y="4182709"/>
              <a:ext cx="21475" cy="47244"/>
            </a:xfrm>
            <a:custGeom>
              <a:avLst/>
              <a:gdLst/>
              <a:ahLst/>
              <a:cxnLst/>
              <a:rect l="l" t="t" r="r" b="b"/>
              <a:pathLst>
                <a:path w="115" h="253" extrusionOk="0">
                  <a:moveTo>
                    <a:pt x="60" y="0"/>
                  </a:moveTo>
                  <a:cubicBezTo>
                    <a:pt x="27" y="15"/>
                    <a:pt x="1" y="66"/>
                    <a:pt x="1" y="128"/>
                  </a:cubicBezTo>
                  <a:cubicBezTo>
                    <a:pt x="1" y="187"/>
                    <a:pt x="27" y="238"/>
                    <a:pt x="60" y="253"/>
                  </a:cubicBezTo>
                  <a:cubicBezTo>
                    <a:pt x="89" y="238"/>
                    <a:pt x="115" y="187"/>
                    <a:pt x="115" y="128"/>
                  </a:cubicBezTo>
                  <a:cubicBezTo>
                    <a:pt x="115" y="66"/>
                    <a:pt x="89" y="15"/>
                    <a:pt x="60" y="0"/>
                  </a:cubicBezTo>
                  <a:close/>
                </a:path>
              </a:pathLst>
            </a:custGeom>
            <a:solidFill>
              <a:srgbClr val="756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063;p36">
              <a:extLst>
                <a:ext uri="{FF2B5EF4-FFF2-40B4-BE49-F238E27FC236}">
                  <a16:creationId xmlns:a16="http://schemas.microsoft.com/office/drawing/2014/main" id="{F94CF252-A532-44F9-8701-FB789FB37F31}"/>
                </a:ext>
              </a:extLst>
            </p:cNvPr>
            <p:cNvSpPr/>
            <p:nvPr/>
          </p:nvSpPr>
          <p:spPr>
            <a:xfrm>
              <a:off x="2423957" y="3182562"/>
              <a:ext cx="1972295" cy="995484"/>
            </a:xfrm>
            <a:custGeom>
              <a:avLst/>
              <a:gdLst/>
              <a:ahLst/>
              <a:cxnLst/>
              <a:rect l="l" t="t" r="r" b="b"/>
              <a:pathLst>
                <a:path w="10562" h="5331" extrusionOk="0">
                  <a:moveTo>
                    <a:pt x="1221" y="1"/>
                  </a:moveTo>
                  <a:cubicBezTo>
                    <a:pt x="547" y="1"/>
                    <a:pt x="1" y="550"/>
                    <a:pt x="1" y="1225"/>
                  </a:cubicBezTo>
                  <a:lnTo>
                    <a:pt x="1" y="5330"/>
                  </a:lnTo>
                  <a:lnTo>
                    <a:pt x="10539" y="5330"/>
                  </a:lnTo>
                  <a:lnTo>
                    <a:pt x="10550" y="4707"/>
                  </a:lnTo>
                  <a:lnTo>
                    <a:pt x="10550" y="4594"/>
                  </a:lnTo>
                  <a:lnTo>
                    <a:pt x="10550" y="4542"/>
                  </a:lnTo>
                  <a:cubicBezTo>
                    <a:pt x="10550" y="4542"/>
                    <a:pt x="10550" y="4473"/>
                    <a:pt x="10550" y="4473"/>
                  </a:cubicBezTo>
                  <a:lnTo>
                    <a:pt x="10554" y="4355"/>
                  </a:lnTo>
                  <a:lnTo>
                    <a:pt x="10554" y="4308"/>
                  </a:lnTo>
                  <a:lnTo>
                    <a:pt x="10554" y="4234"/>
                  </a:lnTo>
                  <a:lnTo>
                    <a:pt x="10558" y="4117"/>
                  </a:lnTo>
                  <a:lnTo>
                    <a:pt x="10558" y="4069"/>
                  </a:lnTo>
                  <a:lnTo>
                    <a:pt x="10558" y="3996"/>
                  </a:lnTo>
                  <a:cubicBezTo>
                    <a:pt x="10558" y="3959"/>
                    <a:pt x="10561" y="3919"/>
                    <a:pt x="10558" y="3882"/>
                  </a:cubicBezTo>
                  <a:cubicBezTo>
                    <a:pt x="10558" y="3860"/>
                    <a:pt x="10554" y="3838"/>
                    <a:pt x="10550" y="3817"/>
                  </a:cubicBezTo>
                  <a:cubicBezTo>
                    <a:pt x="10539" y="3758"/>
                    <a:pt x="10525" y="3699"/>
                    <a:pt x="10507" y="3644"/>
                  </a:cubicBezTo>
                  <a:cubicBezTo>
                    <a:pt x="10503" y="3626"/>
                    <a:pt x="10496" y="3611"/>
                    <a:pt x="10492" y="3593"/>
                  </a:cubicBezTo>
                  <a:cubicBezTo>
                    <a:pt x="10444" y="3461"/>
                    <a:pt x="10375" y="3336"/>
                    <a:pt x="10290" y="3226"/>
                  </a:cubicBezTo>
                  <a:cubicBezTo>
                    <a:pt x="10243" y="3160"/>
                    <a:pt x="10188" y="3098"/>
                    <a:pt x="10129" y="3043"/>
                  </a:cubicBezTo>
                  <a:cubicBezTo>
                    <a:pt x="10056" y="2977"/>
                    <a:pt x="9982" y="2918"/>
                    <a:pt x="9898" y="2871"/>
                  </a:cubicBezTo>
                  <a:cubicBezTo>
                    <a:pt x="9828" y="2827"/>
                    <a:pt x="9751" y="2790"/>
                    <a:pt x="9674" y="2757"/>
                  </a:cubicBezTo>
                  <a:cubicBezTo>
                    <a:pt x="9608" y="2735"/>
                    <a:pt x="9542" y="2713"/>
                    <a:pt x="9476" y="2698"/>
                  </a:cubicBezTo>
                  <a:cubicBezTo>
                    <a:pt x="9469" y="2698"/>
                    <a:pt x="9462" y="2698"/>
                    <a:pt x="9454" y="2695"/>
                  </a:cubicBezTo>
                  <a:cubicBezTo>
                    <a:pt x="9377" y="2677"/>
                    <a:pt x="9315" y="2633"/>
                    <a:pt x="9264" y="2578"/>
                  </a:cubicBezTo>
                  <a:cubicBezTo>
                    <a:pt x="9264" y="2578"/>
                    <a:pt x="9260" y="2574"/>
                    <a:pt x="9260" y="2574"/>
                  </a:cubicBezTo>
                  <a:cubicBezTo>
                    <a:pt x="9205" y="2508"/>
                    <a:pt x="9172" y="2424"/>
                    <a:pt x="9172" y="2328"/>
                  </a:cubicBezTo>
                  <a:lnTo>
                    <a:pt x="9172" y="1225"/>
                  </a:lnTo>
                  <a:cubicBezTo>
                    <a:pt x="9172" y="554"/>
                    <a:pt x="8633" y="12"/>
                    <a:pt x="7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064;p36">
              <a:extLst>
                <a:ext uri="{FF2B5EF4-FFF2-40B4-BE49-F238E27FC236}">
                  <a16:creationId xmlns:a16="http://schemas.microsoft.com/office/drawing/2014/main" id="{6C5E36BA-E145-4527-9F26-62FD7770B706}"/>
                </a:ext>
              </a:extLst>
            </p:cNvPr>
            <p:cNvSpPr/>
            <p:nvPr/>
          </p:nvSpPr>
          <p:spPr>
            <a:xfrm>
              <a:off x="4279719" y="3784966"/>
              <a:ext cx="116523" cy="393077"/>
            </a:xfrm>
            <a:custGeom>
              <a:avLst/>
              <a:gdLst/>
              <a:ahLst/>
              <a:cxnLst/>
              <a:rect l="l" t="t" r="r" b="b"/>
              <a:pathLst>
                <a:path w="624" h="2105" extrusionOk="0">
                  <a:moveTo>
                    <a:pt x="352" y="0"/>
                  </a:moveTo>
                  <a:cubicBezTo>
                    <a:pt x="158" y="0"/>
                    <a:pt x="0" y="158"/>
                    <a:pt x="4" y="352"/>
                  </a:cubicBezTo>
                  <a:cubicBezTo>
                    <a:pt x="4" y="814"/>
                    <a:pt x="8" y="1573"/>
                    <a:pt x="0" y="1591"/>
                  </a:cubicBezTo>
                  <a:lnTo>
                    <a:pt x="601" y="2104"/>
                  </a:lnTo>
                  <a:lnTo>
                    <a:pt x="612" y="1481"/>
                  </a:lnTo>
                  <a:lnTo>
                    <a:pt x="612" y="1368"/>
                  </a:lnTo>
                  <a:lnTo>
                    <a:pt x="612" y="1316"/>
                  </a:lnTo>
                  <a:cubicBezTo>
                    <a:pt x="612" y="1316"/>
                    <a:pt x="612" y="1247"/>
                    <a:pt x="612" y="1247"/>
                  </a:cubicBezTo>
                  <a:lnTo>
                    <a:pt x="616" y="1129"/>
                  </a:lnTo>
                  <a:lnTo>
                    <a:pt x="616" y="1082"/>
                  </a:lnTo>
                  <a:lnTo>
                    <a:pt x="616" y="1008"/>
                  </a:lnTo>
                  <a:lnTo>
                    <a:pt x="620" y="891"/>
                  </a:lnTo>
                  <a:lnTo>
                    <a:pt x="620" y="843"/>
                  </a:lnTo>
                  <a:lnTo>
                    <a:pt x="620" y="770"/>
                  </a:lnTo>
                  <a:cubicBezTo>
                    <a:pt x="620" y="733"/>
                    <a:pt x="623" y="693"/>
                    <a:pt x="620" y="656"/>
                  </a:cubicBezTo>
                  <a:cubicBezTo>
                    <a:pt x="620" y="634"/>
                    <a:pt x="616" y="612"/>
                    <a:pt x="612" y="591"/>
                  </a:cubicBezTo>
                  <a:cubicBezTo>
                    <a:pt x="601" y="532"/>
                    <a:pt x="587" y="473"/>
                    <a:pt x="569" y="418"/>
                  </a:cubicBezTo>
                  <a:cubicBezTo>
                    <a:pt x="565" y="400"/>
                    <a:pt x="558" y="385"/>
                    <a:pt x="554" y="367"/>
                  </a:cubicBezTo>
                  <a:cubicBezTo>
                    <a:pt x="506" y="235"/>
                    <a:pt x="437" y="110"/>
                    <a:pt x="3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065;p36">
              <a:extLst>
                <a:ext uri="{FF2B5EF4-FFF2-40B4-BE49-F238E27FC236}">
                  <a16:creationId xmlns:a16="http://schemas.microsoft.com/office/drawing/2014/main" id="{D97866BA-E78D-484E-BFA7-24BC0F243EF7}"/>
                </a:ext>
              </a:extLst>
            </p:cNvPr>
            <p:cNvSpPr/>
            <p:nvPr/>
          </p:nvSpPr>
          <p:spPr>
            <a:xfrm>
              <a:off x="2372605" y="4077204"/>
              <a:ext cx="203541" cy="100837"/>
            </a:xfrm>
            <a:custGeom>
              <a:avLst/>
              <a:gdLst/>
              <a:ahLst/>
              <a:cxnLst/>
              <a:rect l="l" t="t" r="r" b="b"/>
              <a:pathLst>
                <a:path w="1090" h="540" extrusionOk="0">
                  <a:moveTo>
                    <a:pt x="268" y="1"/>
                  </a:moveTo>
                  <a:cubicBezTo>
                    <a:pt x="122" y="1"/>
                    <a:pt x="1" y="122"/>
                    <a:pt x="1" y="272"/>
                  </a:cubicBezTo>
                  <a:cubicBezTo>
                    <a:pt x="1" y="418"/>
                    <a:pt x="122" y="539"/>
                    <a:pt x="268" y="539"/>
                  </a:cubicBezTo>
                  <a:lnTo>
                    <a:pt x="1090" y="539"/>
                  </a:lnTo>
                  <a:lnTo>
                    <a:pt x="1090" y="510"/>
                  </a:lnTo>
                  <a:cubicBezTo>
                    <a:pt x="1090" y="228"/>
                    <a:pt x="862" y="1"/>
                    <a:pt x="584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066;p36">
              <a:extLst>
                <a:ext uri="{FF2B5EF4-FFF2-40B4-BE49-F238E27FC236}">
                  <a16:creationId xmlns:a16="http://schemas.microsoft.com/office/drawing/2014/main" id="{F0B2F841-2154-4BB7-A528-BEE04CC9B802}"/>
                </a:ext>
              </a:extLst>
            </p:cNvPr>
            <p:cNvSpPr/>
            <p:nvPr/>
          </p:nvSpPr>
          <p:spPr>
            <a:xfrm>
              <a:off x="2372605" y="4119593"/>
              <a:ext cx="203541" cy="58448"/>
            </a:xfrm>
            <a:custGeom>
              <a:avLst/>
              <a:gdLst/>
              <a:ahLst/>
              <a:cxnLst/>
              <a:rect l="l" t="t" r="r" b="b"/>
              <a:pathLst>
                <a:path w="1090" h="313" extrusionOk="0">
                  <a:moveTo>
                    <a:pt x="1" y="1"/>
                  </a:moveTo>
                  <a:lnTo>
                    <a:pt x="1" y="89"/>
                  </a:lnTo>
                  <a:cubicBezTo>
                    <a:pt x="1" y="213"/>
                    <a:pt x="104" y="312"/>
                    <a:pt x="228" y="312"/>
                  </a:cubicBezTo>
                  <a:lnTo>
                    <a:pt x="1090" y="312"/>
                  </a:lnTo>
                  <a:lnTo>
                    <a:pt x="1090" y="221"/>
                  </a:lnTo>
                  <a:lnTo>
                    <a:pt x="228" y="221"/>
                  </a:lnTo>
                  <a:cubicBezTo>
                    <a:pt x="104" y="221"/>
                    <a:pt x="5" y="122"/>
                    <a:pt x="1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067;p36">
              <a:extLst>
                <a:ext uri="{FF2B5EF4-FFF2-40B4-BE49-F238E27FC236}">
                  <a16:creationId xmlns:a16="http://schemas.microsoft.com/office/drawing/2014/main" id="{4D198A0C-8A76-4D54-8026-472AEEC8AA14}"/>
                </a:ext>
              </a:extLst>
            </p:cNvPr>
            <p:cNvSpPr/>
            <p:nvPr/>
          </p:nvSpPr>
          <p:spPr>
            <a:xfrm>
              <a:off x="4227060" y="4077204"/>
              <a:ext cx="225389" cy="100837"/>
            </a:xfrm>
            <a:custGeom>
              <a:avLst/>
              <a:gdLst/>
              <a:ahLst/>
              <a:cxnLst/>
              <a:rect l="l" t="t" r="r" b="b"/>
              <a:pathLst>
                <a:path w="1207" h="540" extrusionOk="0">
                  <a:moveTo>
                    <a:pt x="510" y="1"/>
                  </a:moveTo>
                  <a:cubicBezTo>
                    <a:pt x="227" y="1"/>
                    <a:pt x="0" y="228"/>
                    <a:pt x="0" y="510"/>
                  </a:cubicBezTo>
                  <a:lnTo>
                    <a:pt x="0" y="539"/>
                  </a:lnTo>
                  <a:lnTo>
                    <a:pt x="935" y="539"/>
                  </a:lnTo>
                  <a:cubicBezTo>
                    <a:pt x="1085" y="539"/>
                    <a:pt x="1206" y="418"/>
                    <a:pt x="1206" y="272"/>
                  </a:cubicBezTo>
                  <a:cubicBezTo>
                    <a:pt x="1206" y="122"/>
                    <a:pt x="1085" y="1"/>
                    <a:pt x="935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068;p36">
              <a:extLst>
                <a:ext uri="{FF2B5EF4-FFF2-40B4-BE49-F238E27FC236}">
                  <a16:creationId xmlns:a16="http://schemas.microsoft.com/office/drawing/2014/main" id="{D317812C-BEFB-4371-9189-25314561B4EC}"/>
                </a:ext>
              </a:extLst>
            </p:cNvPr>
            <p:cNvSpPr/>
            <p:nvPr/>
          </p:nvSpPr>
          <p:spPr>
            <a:xfrm>
              <a:off x="2607517" y="3947798"/>
              <a:ext cx="569728" cy="284958"/>
            </a:xfrm>
            <a:custGeom>
              <a:avLst/>
              <a:gdLst/>
              <a:ahLst/>
              <a:cxnLst/>
              <a:rect l="l" t="t" r="r" b="b"/>
              <a:pathLst>
                <a:path w="3051" h="1526" extrusionOk="0">
                  <a:moveTo>
                    <a:pt x="1525" y="1"/>
                  </a:moveTo>
                  <a:cubicBezTo>
                    <a:pt x="788" y="1"/>
                    <a:pt x="172" y="525"/>
                    <a:pt x="33" y="1221"/>
                  </a:cubicBezTo>
                  <a:cubicBezTo>
                    <a:pt x="0" y="1379"/>
                    <a:pt x="125" y="1526"/>
                    <a:pt x="282" y="1526"/>
                  </a:cubicBezTo>
                  <a:lnTo>
                    <a:pt x="2768" y="1526"/>
                  </a:lnTo>
                  <a:cubicBezTo>
                    <a:pt x="2929" y="1526"/>
                    <a:pt x="3050" y="1379"/>
                    <a:pt x="3021" y="1221"/>
                  </a:cubicBezTo>
                  <a:cubicBezTo>
                    <a:pt x="2878" y="525"/>
                    <a:pt x="2262" y="1"/>
                    <a:pt x="1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069;p36">
              <a:extLst>
                <a:ext uri="{FF2B5EF4-FFF2-40B4-BE49-F238E27FC236}">
                  <a16:creationId xmlns:a16="http://schemas.microsoft.com/office/drawing/2014/main" id="{EAF00AE2-838C-4EF8-8B47-0DFF096ED922}"/>
                </a:ext>
              </a:extLst>
            </p:cNvPr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070;p36">
              <a:extLst>
                <a:ext uri="{FF2B5EF4-FFF2-40B4-BE49-F238E27FC236}">
                  <a16:creationId xmlns:a16="http://schemas.microsoft.com/office/drawing/2014/main" id="{D4DD4832-ED93-4278-9C24-4DF1460F6E83}"/>
                </a:ext>
              </a:extLst>
            </p:cNvPr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071;p36">
              <a:extLst>
                <a:ext uri="{FF2B5EF4-FFF2-40B4-BE49-F238E27FC236}">
                  <a16:creationId xmlns:a16="http://schemas.microsoft.com/office/drawing/2014/main" id="{3A058605-E594-4DD4-9361-4F57A58582B8}"/>
                </a:ext>
              </a:extLst>
            </p:cNvPr>
            <p:cNvSpPr/>
            <p:nvPr/>
          </p:nvSpPr>
          <p:spPr>
            <a:xfrm>
              <a:off x="2690240" y="4030708"/>
              <a:ext cx="404095" cy="403908"/>
            </a:xfrm>
            <a:custGeom>
              <a:avLst/>
              <a:gdLst/>
              <a:ahLst/>
              <a:cxnLst/>
              <a:rect l="l" t="t" r="r" b="b"/>
              <a:pathLst>
                <a:path w="2164" h="2163" extrusionOk="0">
                  <a:moveTo>
                    <a:pt x="1082" y="0"/>
                  </a:moveTo>
                  <a:cubicBezTo>
                    <a:pt x="485" y="0"/>
                    <a:pt x="1" y="484"/>
                    <a:pt x="1" y="1082"/>
                  </a:cubicBezTo>
                  <a:cubicBezTo>
                    <a:pt x="1" y="1679"/>
                    <a:pt x="485" y="2163"/>
                    <a:pt x="1082" y="2163"/>
                  </a:cubicBezTo>
                  <a:cubicBezTo>
                    <a:pt x="1680" y="2163"/>
                    <a:pt x="2163" y="1679"/>
                    <a:pt x="2163" y="1082"/>
                  </a:cubicBezTo>
                  <a:cubicBezTo>
                    <a:pt x="2163" y="484"/>
                    <a:pt x="1680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072;p36">
              <a:extLst>
                <a:ext uri="{FF2B5EF4-FFF2-40B4-BE49-F238E27FC236}">
                  <a16:creationId xmlns:a16="http://schemas.microsoft.com/office/drawing/2014/main" id="{40F1AD00-6D10-477E-897F-C603E0A1A961}"/>
                </a:ext>
              </a:extLst>
            </p:cNvPr>
            <p:cNvSpPr/>
            <p:nvPr/>
          </p:nvSpPr>
          <p:spPr>
            <a:xfrm>
              <a:off x="2797052" y="4120340"/>
              <a:ext cx="207649" cy="207649"/>
            </a:xfrm>
            <a:custGeom>
              <a:avLst/>
              <a:gdLst/>
              <a:ahLst/>
              <a:cxnLst/>
              <a:rect l="l" t="t" r="r" b="b"/>
              <a:pathLst>
                <a:path w="1112" h="1112" extrusionOk="0">
                  <a:moveTo>
                    <a:pt x="558" y="0"/>
                  </a:moveTo>
                  <a:cubicBezTo>
                    <a:pt x="250" y="0"/>
                    <a:pt x="1" y="250"/>
                    <a:pt x="1" y="554"/>
                  </a:cubicBezTo>
                  <a:cubicBezTo>
                    <a:pt x="1" y="862"/>
                    <a:pt x="250" y="1111"/>
                    <a:pt x="558" y="1111"/>
                  </a:cubicBezTo>
                  <a:cubicBezTo>
                    <a:pt x="866" y="1111"/>
                    <a:pt x="1111" y="862"/>
                    <a:pt x="1111" y="554"/>
                  </a:cubicBezTo>
                  <a:cubicBezTo>
                    <a:pt x="1111" y="250"/>
                    <a:pt x="866" y="0"/>
                    <a:pt x="558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73;p36">
              <a:extLst>
                <a:ext uri="{FF2B5EF4-FFF2-40B4-BE49-F238E27FC236}">
                  <a16:creationId xmlns:a16="http://schemas.microsoft.com/office/drawing/2014/main" id="{6F6129F1-1299-48A7-B25A-E0808E07704E}"/>
                </a:ext>
              </a:extLst>
            </p:cNvPr>
            <p:cNvSpPr/>
            <p:nvPr/>
          </p:nvSpPr>
          <p:spPr>
            <a:xfrm>
              <a:off x="3660136" y="3947798"/>
              <a:ext cx="570475" cy="284958"/>
            </a:xfrm>
            <a:custGeom>
              <a:avLst/>
              <a:gdLst/>
              <a:ahLst/>
              <a:cxnLst/>
              <a:rect l="l" t="t" r="r" b="b"/>
              <a:pathLst>
                <a:path w="3055" h="1526" extrusionOk="0">
                  <a:moveTo>
                    <a:pt x="1530" y="1"/>
                  </a:moveTo>
                  <a:cubicBezTo>
                    <a:pt x="789" y="1"/>
                    <a:pt x="177" y="525"/>
                    <a:pt x="34" y="1221"/>
                  </a:cubicBezTo>
                  <a:cubicBezTo>
                    <a:pt x="1" y="1379"/>
                    <a:pt x="126" y="1526"/>
                    <a:pt x="287" y="1526"/>
                  </a:cubicBezTo>
                  <a:lnTo>
                    <a:pt x="2768" y="1526"/>
                  </a:lnTo>
                  <a:cubicBezTo>
                    <a:pt x="2930" y="1526"/>
                    <a:pt x="3054" y="1379"/>
                    <a:pt x="3021" y="1221"/>
                  </a:cubicBezTo>
                  <a:cubicBezTo>
                    <a:pt x="2882" y="525"/>
                    <a:pt x="2266" y="1"/>
                    <a:pt x="15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074;p36">
              <a:extLst>
                <a:ext uri="{FF2B5EF4-FFF2-40B4-BE49-F238E27FC236}">
                  <a16:creationId xmlns:a16="http://schemas.microsoft.com/office/drawing/2014/main" id="{A65D49D4-88DD-4F6C-9FC6-671A2D6403D6}"/>
                </a:ext>
              </a:extLst>
            </p:cNvPr>
            <p:cNvSpPr/>
            <p:nvPr/>
          </p:nvSpPr>
          <p:spPr>
            <a:xfrm>
              <a:off x="3725306" y="4012221"/>
              <a:ext cx="440881" cy="220534"/>
            </a:xfrm>
            <a:custGeom>
              <a:avLst/>
              <a:gdLst/>
              <a:ahLst/>
              <a:cxnLst/>
              <a:rect l="l" t="t" r="r" b="b"/>
              <a:pathLst>
                <a:path w="2361" h="1181" extrusionOk="0">
                  <a:moveTo>
                    <a:pt x="1181" y="0"/>
                  </a:moveTo>
                  <a:cubicBezTo>
                    <a:pt x="528" y="0"/>
                    <a:pt x="0" y="528"/>
                    <a:pt x="0" y="1181"/>
                  </a:cubicBezTo>
                  <a:lnTo>
                    <a:pt x="2361" y="1181"/>
                  </a:lnTo>
                  <a:cubicBezTo>
                    <a:pt x="2361" y="528"/>
                    <a:pt x="1829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075;p36">
              <a:extLst>
                <a:ext uri="{FF2B5EF4-FFF2-40B4-BE49-F238E27FC236}">
                  <a16:creationId xmlns:a16="http://schemas.microsoft.com/office/drawing/2014/main" id="{28488068-3A15-47B0-B5A6-B1D990C8BDBF}"/>
                </a:ext>
              </a:extLst>
            </p:cNvPr>
            <p:cNvSpPr/>
            <p:nvPr/>
          </p:nvSpPr>
          <p:spPr>
            <a:xfrm>
              <a:off x="3743046" y="4025853"/>
              <a:ext cx="404655" cy="404841"/>
            </a:xfrm>
            <a:custGeom>
              <a:avLst/>
              <a:gdLst/>
              <a:ahLst/>
              <a:cxnLst/>
              <a:rect l="l" t="t" r="r" b="b"/>
              <a:pathLst>
                <a:path w="2167" h="2168" extrusionOk="0">
                  <a:moveTo>
                    <a:pt x="1086" y="1"/>
                  </a:moveTo>
                  <a:cubicBezTo>
                    <a:pt x="488" y="1"/>
                    <a:pt x="0" y="488"/>
                    <a:pt x="0" y="1086"/>
                  </a:cubicBezTo>
                  <a:cubicBezTo>
                    <a:pt x="0" y="1683"/>
                    <a:pt x="488" y="2167"/>
                    <a:pt x="1086" y="2167"/>
                  </a:cubicBezTo>
                  <a:cubicBezTo>
                    <a:pt x="1683" y="2167"/>
                    <a:pt x="2167" y="1683"/>
                    <a:pt x="2167" y="1086"/>
                  </a:cubicBezTo>
                  <a:cubicBezTo>
                    <a:pt x="2167" y="488"/>
                    <a:pt x="1683" y="1"/>
                    <a:pt x="10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76;p36">
              <a:extLst>
                <a:ext uri="{FF2B5EF4-FFF2-40B4-BE49-F238E27FC236}">
                  <a16:creationId xmlns:a16="http://schemas.microsoft.com/office/drawing/2014/main" id="{4603CB12-47E1-468D-B5FA-049B0602B66C}"/>
                </a:ext>
              </a:extLst>
            </p:cNvPr>
            <p:cNvSpPr/>
            <p:nvPr/>
          </p:nvSpPr>
          <p:spPr>
            <a:xfrm>
              <a:off x="3844256" y="4114925"/>
              <a:ext cx="207649" cy="207463"/>
            </a:xfrm>
            <a:custGeom>
              <a:avLst/>
              <a:gdLst/>
              <a:ahLst/>
              <a:cxnLst/>
              <a:rect l="l" t="t" r="r" b="b"/>
              <a:pathLst>
                <a:path w="1112" h="1111" extrusionOk="0">
                  <a:moveTo>
                    <a:pt x="555" y="0"/>
                  </a:moveTo>
                  <a:cubicBezTo>
                    <a:pt x="250" y="0"/>
                    <a:pt x="1" y="249"/>
                    <a:pt x="1" y="557"/>
                  </a:cubicBezTo>
                  <a:cubicBezTo>
                    <a:pt x="1" y="865"/>
                    <a:pt x="250" y="1111"/>
                    <a:pt x="555" y="1111"/>
                  </a:cubicBezTo>
                  <a:cubicBezTo>
                    <a:pt x="862" y="1111"/>
                    <a:pt x="1112" y="865"/>
                    <a:pt x="1112" y="557"/>
                  </a:cubicBezTo>
                  <a:cubicBezTo>
                    <a:pt x="1112" y="249"/>
                    <a:pt x="862" y="0"/>
                    <a:pt x="555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77;p36">
              <a:extLst>
                <a:ext uri="{FF2B5EF4-FFF2-40B4-BE49-F238E27FC236}">
                  <a16:creationId xmlns:a16="http://schemas.microsoft.com/office/drawing/2014/main" id="{ECEBEBC3-A410-4EC5-B19C-E19FE2CE1C33}"/>
                </a:ext>
              </a:extLst>
            </p:cNvPr>
            <p:cNvSpPr/>
            <p:nvPr/>
          </p:nvSpPr>
          <p:spPr>
            <a:xfrm>
              <a:off x="4279719" y="3721289"/>
              <a:ext cx="82350" cy="118577"/>
            </a:xfrm>
            <a:custGeom>
              <a:avLst/>
              <a:gdLst/>
              <a:ahLst/>
              <a:cxnLst/>
              <a:rect l="l" t="t" r="r" b="b"/>
              <a:pathLst>
                <a:path w="441" h="635" extrusionOk="0">
                  <a:moveTo>
                    <a:pt x="220" y="0"/>
                  </a:moveTo>
                  <a:cubicBezTo>
                    <a:pt x="99" y="0"/>
                    <a:pt x="0" y="143"/>
                    <a:pt x="0" y="319"/>
                  </a:cubicBezTo>
                  <a:cubicBezTo>
                    <a:pt x="0" y="492"/>
                    <a:pt x="99" y="635"/>
                    <a:pt x="220" y="635"/>
                  </a:cubicBezTo>
                  <a:cubicBezTo>
                    <a:pt x="341" y="635"/>
                    <a:pt x="440" y="492"/>
                    <a:pt x="440" y="319"/>
                  </a:cubicBezTo>
                  <a:cubicBezTo>
                    <a:pt x="440" y="143"/>
                    <a:pt x="341" y="0"/>
                    <a:pt x="2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078;p36">
              <a:extLst>
                <a:ext uri="{FF2B5EF4-FFF2-40B4-BE49-F238E27FC236}">
                  <a16:creationId xmlns:a16="http://schemas.microsoft.com/office/drawing/2014/main" id="{8BCFC284-139E-48A3-AC73-2E6CF29F2C68}"/>
                </a:ext>
              </a:extLst>
            </p:cNvPr>
            <p:cNvSpPr/>
            <p:nvPr/>
          </p:nvSpPr>
          <p:spPr>
            <a:xfrm>
              <a:off x="4230422" y="3697388"/>
              <a:ext cx="95982" cy="120631"/>
            </a:xfrm>
            <a:custGeom>
              <a:avLst/>
              <a:gdLst/>
              <a:ahLst/>
              <a:cxnLst/>
              <a:rect l="l" t="t" r="r" b="b"/>
              <a:pathLst>
                <a:path w="514" h="646" extrusionOk="0">
                  <a:moveTo>
                    <a:pt x="0" y="0"/>
                  </a:moveTo>
                  <a:lnTo>
                    <a:pt x="26" y="55"/>
                  </a:lnTo>
                  <a:lnTo>
                    <a:pt x="312" y="645"/>
                  </a:lnTo>
                  <a:lnTo>
                    <a:pt x="455" y="286"/>
                  </a:lnTo>
                  <a:lnTo>
                    <a:pt x="514" y="132"/>
                  </a:lnTo>
                  <a:lnTo>
                    <a:pt x="426" y="1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079;p36">
              <a:extLst>
                <a:ext uri="{FF2B5EF4-FFF2-40B4-BE49-F238E27FC236}">
                  <a16:creationId xmlns:a16="http://schemas.microsoft.com/office/drawing/2014/main" id="{4D20CB86-991B-47C9-9DB7-7B53A5CABAA4}"/>
                </a:ext>
              </a:extLst>
            </p:cNvPr>
            <p:cNvSpPr/>
            <p:nvPr/>
          </p:nvSpPr>
          <p:spPr>
            <a:xfrm>
              <a:off x="4292044" y="3728199"/>
              <a:ext cx="65917" cy="100650"/>
            </a:xfrm>
            <a:custGeom>
              <a:avLst/>
              <a:gdLst/>
              <a:ahLst/>
              <a:cxnLst/>
              <a:rect l="l" t="t" r="r" b="b"/>
              <a:pathLst>
                <a:path w="353" h="539" extrusionOk="0">
                  <a:moveTo>
                    <a:pt x="176" y="0"/>
                  </a:moveTo>
                  <a:cubicBezTo>
                    <a:pt x="77" y="0"/>
                    <a:pt x="0" y="121"/>
                    <a:pt x="0" y="271"/>
                  </a:cubicBezTo>
                  <a:cubicBezTo>
                    <a:pt x="0" y="418"/>
                    <a:pt x="77" y="539"/>
                    <a:pt x="176" y="539"/>
                  </a:cubicBezTo>
                  <a:cubicBezTo>
                    <a:pt x="272" y="539"/>
                    <a:pt x="352" y="418"/>
                    <a:pt x="352" y="271"/>
                  </a:cubicBezTo>
                  <a:cubicBezTo>
                    <a:pt x="352" y="121"/>
                    <a:pt x="272" y="0"/>
                    <a:pt x="176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080;p36">
              <a:extLst>
                <a:ext uri="{FF2B5EF4-FFF2-40B4-BE49-F238E27FC236}">
                  <a16:creationId xmlns:a16="http://schemas.microsoft.com/office/drawing/2014/main" id="{193A321B-47C8-4DC7-8306-DBE0001D5539}"/>
                </a:ext>
              </a:extLst>
            </p:cNvPr>
            <p:cNvSpPr/>
            <p:nvPr/>
          </p:nvSpPr>
          <p:spPr>
            <a:xfrm>
              <a:off x="4296712" y="3748739"/>
              <a:ext cx="46870" cy="71893"/>
            </a:xfrm>
            <a:custGeom>
              <a:avLst/>
              <a:gdLst/>
              <a:ahLst/>
              <a:cxnLst/>
              <a:rect l="l" t="t" r="r" b="b"/>
              <a:pathLst>
                <a:path w="251" h="385" extrusionOk="0">
                  <a:moveTo>
                    <a:pt x="126" y="0"/>
                  </a:moveTo>
                  <a:cubicBezTo>
                    <a:pt x="56" y="0"/>
                    <a:pt x="1" y="88"/>
                    <a:pt x="1" y="194"/>
                  </a:cubicBezTo>
                  <a:cubicBezTo>
                    <a:pt x="1" y="301"/>
                    <a:pt x="56" y="385"/>
                    <a:pt x="126" y="385"/>
                  </a:cubicBezTo>
                  <a:cubicBezTo>
                    <a:pt x="192" y="385"/>
                    <a:pt x="250" y="301"/>
                    <a:pt x="250" y="194"/>
                  </a:cubicBezTo>
                  <a:cubicBezTo>
                    <a:pt x="250" y="88"/>
                    <a:pt x="192" y="0"/>
                    <a:pt x="126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081;p36">
              <a:extLst>
                <a:ext uri="{FF2B5EF4-FFF2-40B4-BE49-F238E27FC236}">
                  <a16:creationId xmlns:a16="http://schemas.microsoft.com/office/drawing/2014/main" id="{0E511DBE-65FC-408B-BEFE-684B6677746A}"/>
                </a:ext>
              </a:extLst>
            </p:cNvPr>
            <p:cNvSpPr/>
            <p:nvPr/>
          </p:nvSpPr>
          <p:spPr>
            <a:xfrm>
              <a:off x="4302874" y="3743884"/>
              <a:ext cx="44816" cy="69279"/>
            </a:xfrm>
            <a:custGeom>
              <a:avLst/>
              <a:gdLst/>
              <a:ahLst/>
              <a:cxnLst/>
              <a:rect l="l" t="t" r="r" b="b"/>
              <a:pathLst>
                <a:path w="240" h="371" extrusionOk="0">
                  <a:moveTo>
                    <a:pt x="122" y="0"/>
                  </a:moveTo>
                  <a:cubicBezTo>
                    <a:pt x="52" y="0"/>
                    <a:pt x="1" y="85"/>
                    <a:pt x="1" y="187"/>
                  </a:cubicBezTo>
                  <a:cubicBezTo>
                    <a:pt x="1" y="286"/>
                    <a:pt x="52" y="371"/>
                    <a:pt x="122" y="371"/>
                  </a:cubicBezTo>
                  <a:cubicBezTo>
                    <a:pt x="188" y="371"/>
                    <a:pt x="239" y="286"/>
                    <a:pt x="239" y="187"/>
                  </a:cubicBezTo>
                  <a:cubicBezTo>
                    <a:pt x="239" y="85"/>
                    <a:pt x="188" y="0"/>
                    <a:pt x="122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082;p36">
              <a:extLst>
                <a:ext uri="{FF2B5EF4-FFF2-40B4-BE49-F238E27FC236}">
                  <a16:creationId xmlns:a16="http://schemas.microsoft.com/office/drawing/2014/main" id="{0C9212F2-13FC-489F-BB4B-800644941181}"/>
                </a:ext>
              </a:extLst>
            </p:cNvPr>
            <p:cNvSpPr/>
            <p:nvPr/>
          </p:nvSpPr>
          <p:spPr>
            <a:xfrm>
              <a:off x="4310531" y="3743884"/>
              <a:ext cx="37160" cy="65917"/>
            </a:xfrm>
            <a:custGeom>
              <a:avLst/>
              <a:gdLst/>
              <a:ahLst/>
              <a:cxnLst/>
              <a:rect l="l" t="t" r="r" b="b"/>
              <a:pathLst>
                <a:path w="199" h="353" extrusionOk="0">
                  <a:moveTo>
                    <a:pt x="81" y="0"/>
                  </a:moveTo>
                  <a:cubicBezTo>
                    <a:pt x="48" y="0"/>
                    <a:pt x="22" y="19"/>
                    <a:pt x="0" y="44"/>
                  </a:cubicBezTo>
                  <a:cubicBezTo>
                    <a:pt x="19" y="33"/>
                    <a:pt x="37" y="26"/>
                    <a:pt x="55" y="26"/>
                  </a:cubicBezTo>
                  <a:cubicBezTo>
                    <a:pt x="70" y="26"/>
                    <a:pt x="85" y="30"/>
                    <a:pt x="99" y="41"/>
                  </a:cubicBezTo>
                  <a:cubicBezTo>
                    <a:pt x="74" y="55"/>
                    <a:pt x="55" y="99"/>
                    <a:pt x="55" y="151"/>
                  </a:cubicBezTo>
                  <a:cubicBezTo>
                    <a:pt x="55" y="213"/>
                    <a:pt x="85" y="264"/>
                    <a:pt x="121" y="264"/>
                  </a:cubicBezTo>
                  <a:cubicBezTo>
                    <a:pt x="143" y="264"/>
                    <a:pt x="162" y="250"/>
                    <a:pt x="173" y="228"/>
                  </a:cubicBezTo>
                  <a:lnTo>
                    <a:pt x="173" y="228"/>
                  </a:lnTo>
                  <a:cubicBezTo>
                    <a:pt x="173" y="275"/>
                    <a:pt x="154" y="319"/>
                    <a:pt x="132" y="352"/>
                  </a:cubicBezTo>
                  <a:cubicBezTo>
                    <a:pt x="173" y="319"/>
                    <a:pt x="198" y="257"/>
                    <a:pt x="198" y="187"/>
                  </a:cubicBezTo>
                  <a:cubicBezTo>
                    <a:pt x="198" y="147"/>
                    <a:pt x="191" y="114"/>
                    <a:pt x="180" y="85"/>
                  </a:cubicBezTo>
                  <a:cubicBezTo>
                    <a:pt x="176" y="81"/>
                    <a:pt x="176" y="77"/>
                    <a:pt x="176" y="77"/>
                  </a:cubicBezTo>
                  <a:cubicBezTo>
                    <a:pt x="173" y="74"/>
                    <a:pt x="173" y="70"/>
                    <a:pt x="169" y="66"/>
                  </a:cubicBezTo>
                  <a:cubicBezTo>
                    <a:pt x="147" y="26"/>
                    <a:pt x="114" y="0"/>
                    <a:pt x="81" y="0"/>
                  </a:cubicBezTo>
                  <a:close/>
                </a:path>
              </a:pathLst>
            </a:custGeom>
            <a:solidFill>
              <a:srgbClr val="EEE3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083;p36">
              <a:extLst>
                <a:ext uri="{FF2B5EF4-FFF2-40B4-BE49-F238E27FC236}">
                  <a16:creationId xmlns:a16="http://schemas.microsoft.com/office/drawing/2014/main" id="{9B933AF9-C6DB-4127-9EC7-67BB066D60B1}"/>
                </a:ext>
              </a:extLst>
            </p:cNvPr>
            <p:cNvSpPr/>
            <p:nvPr/>
          </p:nvSpPr>
          <p:spPr>
            <a:xfrm>
              <a:off x="4296712" y="3853310"/>
              <a:ext cx="85898" cy="30998"/>
            </a:xfrm>
            <a:custGeom>
              <a:avLst/>
              <a:gdLst/>
              <a:ahLst/>
              <a:cxnLst/>
              <a:rect l="l" t="t" r="r" b="b"/>
              <a:pathLst>
                <a:path w="460" h="166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45" y="159"/>
                    <a:pt x="63" y="166"/>
                    <a:pt x="82" y="166"/>
                  </a:cubicBezTo>
                  <a:lnTo>
                    <a:pt x="459" y="166"/>
                  </a:lnTo>
                  <a:cubicBezTo>
                    <a:pt x="452" y="129"/>
                    <a:pt x="441" y="89"/>
                    <a:pt x="430" y="52"/>
                  </a:cubicBez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084;p36">
              <a:extLst>
                <a:ext uri="{FF2B5EF4-FFF2-40B4-BE49-F238E27FC236}">
                  <a16:creationId xmlns:a16="http://schemas.microsoft.com/office/drawing/2014/main" id="{DDB9B21D-3B04-4375-8B75-FEBE6DBFFC7E}"/>
                </a:ext>
              </a:extLst>
            </p:cNvPr>
            <p:cNvSpPr/>
            <p:nvPr/>
          </p:nvSpPr>
          <p:spPr>
            <a:xfrm>
              <a:off x="4296712" y="3853310"/>
              <a:ext cx="80296" cy="30438"/>
            </a:xfrm>
            <a:custGeom>
              <a:avLst/>
              <a:gdLst/>
              <a:ahLst/>
              <a:cxnLst/>
              <a:rect l="l" t="t" r="r" b="b"/>
              <a:pathLst>
                <a:path w="430" h="163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38" y="155"/>
                    <a:pt x="49" y="159"/>
                    <a:pt x="56" y="162"/>
                  </a:cubicBezTo>
                  <a:cubicBezTo>
                    <a:pt x="52" y="155"/>
                    <a:pt x="52" y="144"/>
                    <a:pt x="52" y="133"/>
                  </a:cubicBezTo>
                  <a:cubicBezTo>
                    <a:pt x="52" y="89"/>
                    <a:pt x="89" y="52"/>
                    <a:pt x="133" y="52"/>
                  </a:cubicBezTo>
                  <a:lnTo>
                    <a:pt x="430" y="52"/>
                  </a:ln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085;p36">
              <a:extLst>
                <a:ext uri="{FF2B5EF4-FFF2-40B4-BE49-F238E27FC236}">
                  <a16:creationId xmlns:a16="http://schemas.microsoft.com/office/drawing/2014/main" id="{C0648F6F-6563-49D5-92CF-D50953CF0F18}"/>
                </a:ext>
              </a:extLst>
            </p:cNvPr>
            <p:cNvSpPr/>
            <p:nvPr/>
          </p:nvSpPr>
          <p:spPr>
            <a:xfrm>
              <a:off x="4296712" y="3897940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63" y="165"/>
                    <a:pt x="74" y="165"/>
                    <a:pt x="82" y="165"/>
                  </a:cubicBezTo>
                  <a:lnTo>
                    <a:pt x="481" y="165"/>
                  </a:lnTo>
                  <a:lnTo>
                    <a:pt x="481" y="51"/>
                  </a:lnTo>
                  <a:cubicBezTo>
                    <a:pt x="481" y="51"/>
                    <a:pt x="481" y="51"/>
                    <a:pt x="481" y="48"/>
                  </a:cubicBez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086;p36">
              <a:extLst>
                <a:ext uri="{FF2B5EF4-FFF2-40B4-BE49-F238E27FC236}">
                  <a16:creationId xmlns:a16="http://schemas.microsoft.com/office/drawing/2014/main" id="{10D75C55-5DA2-4550-8E50-E2D39D83C0BA}"/>
                </a:ext>
              </a:extLst>
            </p:cNvPr>
            <p:cNvSpPr/>
            <p:nvPr/>
          </p:nvSpPr>
          <p:spPr>
            <a:xfrm>
              <a:off x="4296712" y="3897940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52" y="150"/>
                    <a:pt x="52" y="143"/>
                    <a:pt x="52" y="132"/>
                  </a:cubicBezTo>
                  <a:cubicBezTo>
                    <a:pt x="52" y="88"/>
                    <a:pt x="89" y="48"/>
                    <a:pt x="133" y="48"/>
                  </a:cubicBezTo>
                  <a:lnTo>
                    <a:pt x="481" y="48"/>
                  </a:ln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087;p36">
              <a:extLst>
                <a:ext uri="{FF2B5EF4-FFF2-40B4-BE49-F238E27FC236}">
                  <a16:creationId xmlns:a16="http://schemas.microsoft.com/office/drawing/2014/main" id="{F4BBC40F-0E95-4BCC-B0DA-29EC4607543C}"/>
                </a:ext>
              </a:extLst>
            </p:cNvPr>
            <p:cNvSpPr/>
            <p:nvPr/>
          </p:nvSpPr>
          <p:spPr>
            <a:xfrm>
              <a:off x="4296712" y="3942383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63" y="162"/>
                    <a:pt x="74" y="165"/>
                    <a:pt x="82" y="165"/>
                  </a:cubicBezTo>
                  <a:lnTo>
                    <a:pt x="478" y="165"/>
                  </a:ln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088;p36">
              <a:extLst>
                <a:ext uri="{FF2B5EF4-FFF2-40B4-BE49-F238E27FC236}">
                  <a16:creationId xmlns:a16="http://schemas.microsoft.com/office/drawing/2014/main" id="{D7FEA305-250B-44FC-BF1B-E948601CA266}"/>
                </a:ext>
              </a:extLst>
            </p:cNvPr>
            <p:cNvSpPr/>
            <p:nvPr/>
          </p:nvSpPr>
          <p:spPr>
            <a:xfrm>
              <a:off x="4296712" y="3942383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52" y="151"/>
                    <a:pt x="52" y="143"/>
                    <a:pt x="52" y="132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089;p36">
              <a:extLst>
                <a:ext uri="{FF2B5EF4-FFF2-40B4-BE49-F238E27FC236}">
                  <a16:creationId xmlns:a16="http://schemas.microsoft.com/office/drawing/2014/main" id="{6B1BA79C-C2E4-484C-9393-23D32947CED4}"/>
                </a:ext>
              </a:extLst>
            </p:cNvPr>
            <p:cNvSpPr/>
            <p:nvPr/>
          </p:nvSpPr>
          <p:spPr>
            <a:xfrm>
              <a:off x="4296712" y="3986825"/>
              <a:ext cx="89259" cy="30998"/>
            </a:xfrm>
            <a:custGeom>
              <a:avLst/>
              <a:gdLst/>
              <a:ahLst/>
              <a:cxnLst/>
              <a:rect l="l" t="t" r="r" b="b"/>
              <a:pathLst>
                <a:path w="478" h="166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63" y="162"/>
                    <a:pt x="74" y="166"/>
                    <a:pt x="82" y="166"/>
                  </a:cubicBezTo>
                  <a:lnTo>
                    <a:pt x="474" y="166"/>
                  </a:ln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090;p36">
              <a:extLst>
                <a:ext uri="{FF2B5EF4-FFF2-40B4-BE49-F238E27FC236}">
                  <a16:creationId xmlns:a16="http://schemas.microsoft.com/office/drawing/2014/main" id="{659179EB-94DD-42C8-BE12-6A818E54EC05}"/>
                </a:ext>
              </a:extLst>
            </p:cNvPr>
            <p:cNvSpPr/>
            <p:nvPr/>
          </p:nvSpPr>
          <p:spPr>
            <a:xfrm>
              <a:off x="4296712" y="3986825"/>
              <a:ext cx="89259" cy="29691"/>
            </a:xfrm>
            <a:custGeom>
              <a:avLst/>
              <a:gdLst/>
              <a:ahLst/>
              <a:cxnLst/>
              <a:rect l="l" t="t" r="r" b="b"/>
              <a:pathLst>
                <a:path w="478" h="159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52" y="151"/>
                    <a:pt x="52" y="140"/>
                    <a:pt x="52" y="133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091;p36">
              <a:extLst>
                <a:ext uri="{FF2B5EF4-FFF2-40B4-BE49-F238E27FC236}">
                  <a16:creationId xmlns:a16="http://schemas.microsoft.com/office/drawing/2014/main" id="{48C9B393-5B7B-475B-987B-3944C7CAC964}"/>
                </a:ext>
              </a:extLst>
            </p:cNvPr>
            <p:cNvSpPr/>
            <p:nvPr/>
          </p:nvSpPr>
          <p:spPr>
            <a:xfrm>
              <a:off x="4296712" y="4030708"/>
              <a:ext cx="88512" cy="30998"/>
            </a:xfrm>
            <a:custGeom>
              <a:avLst/>
              <a:gdLst/>
              <a:ahLst/>
              <a:cxnLst/>
              <a:rect l="l" t="t" r="r" b="b"/>
              <a:pathLst>
                <a:path w="474" h="166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45" y="162"/>
                    <a:pt x="63" y="165"/>
                    <a:pt x="82" y="165"/>
                  </a:cubicBezTo>
                  <a:lnTo>
                    <a:pt x="470" y="165"/>
                  </a:ln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092;p36">
              <a:extLst>
                <a:ext uri="{FF2B5EF4-FFF2-40B4-BE49-F238E27FC236}">
                  <a16:creationId xmlns:a16="http://schemas.microsoft.com/office/drawing/2014/main" id="{3EDB247D-5293-4C89-A9DC-E1DE608247C3}"/>
                </a:ext>
              </a:extLst>
            </p:cNvPr>
            <p:cNvSpPr/>
            <p:nvPr/>
          </p:nvSpPr>
          <p:spPr>
            <a:xfrm>
              <a:off x="4296712" y="4030708"/>
              <a:ext cx="88512" cy="30251"/>
            </a:xfrm>
            <a:custGeom>
              <a:avLst/>
              <a:gdLst/>
              <a:ahLst/>
              <a:cxnLst/>
              <a:rect l="l" t="t" r="r" b="b"/>
              <a:pathLst>
                <a:path w="474" h="162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38" y="154"/>
                    <a:pt x="49" y="158"/>
                    <a:pt x="56" y="162"/>
                  </a:cubicBezTo>
                  <a:cubicBezTo>
                    <a:pt x="52" y="154"/>
                    <a:pt x="52" y="143"/>
                    <a:pt x="52" y="132"/>
                  </a:cubicBezTo>
                  <a:cubicBezTo>
                    <a:pt x="52" y="88"/>
                    <a:pt x="89" y="52"/>
                    <a:pt x="133" y="52"/>
                  </a:cubicBez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093;p36">
              <a:extLst>
                <a:ext uri="{FF2B5EF4-FFF2-40B4-BE49-F238E27FC236}">
                  <a16:creationId xmlns:a16="http://schemas.microsoft.com/office/drawing/2014/main" id="{C1ED088E-62DF-461F-8370-A79A564368B3}"/>
                </a:ext>
              </a:extLst>
            </p:cNvPr>
            <p:cNvSpPr/>
            <p:nvPr/>
          </p:nvSpPr>
          <p:spPr>
            <a:xfrm>
              <a:off x="2436281" y="3223643"/>
              <a:ext cx="1687524" cy="449284"/>
            </a:xfrm>
            <a:custGeom>
              <a:avLst/>
              <a:gdLst/>
              <a:ahLst/>
              <a:cxnLst/>
              <a:rect l="l" t="t" r="r" b="b"/>
              <a:pathLst>
                <a:path w="9037" h="2406" extrusionOk="0">
                  <a:moveTo>
                    <a:pt x="1155" y="1"/>
                  </a:moveTo>
                  <a:cubicBezTo>
                    <a:pt x="778" y="1"/>
                    <a:pt x="441" y="184"/>
                    <a:pt x="228" y="466"/>
                  </a:cubicBezTo>
                  <a:cubicBezTo>
                    <a:pt x="85" y="660"/>
                    <a:pt x="1" y="899"/>
                    <a:pt x="1" y="1155"/>
                  </a:cubicBezTo>
                  <a:lnTo>
                    <a:pt x="1" y="2405"/>
                  </a:lnTo>
                  <a:lnTo>
                    <a:pt x="9037" y="2405"/>
                  </a:lnTo>
                  <a:lnTo>
                    <a:pt x="9037" y="1155"/>
                  </a:lnTo>
                  <a:cubicBezTo>
                    <a:pt x="9037" y="957"/>
                    <a:pt x="8989" y="774"/>
                    <a:pt x="8901" y="613"/>
                  </a:cubicBezTo>
                  <a:cubicBezTo>
                    <a:pt x="8875" y="565"/>
                    <a:pt x="8846" y="521"/>
                    <a:pt x="8813" y="477"/>
                  </a:cubicBezTo>
                  <a:cubicBezTo>
                    <a:pt x="8809" y="466"/>
                    <a:pt x="8802" y="459"/>
                    <a:pt x="8795" y="451"/>
                  </a:cubicBezTo>
                  <a:cubicBezTo>
                    <a:pt x="8784" y="440"/>
                    <a:pt x="8776" y="426"/>
                    <a:pt x="8765" y="415"/>
                  </a:cubicBezTo>
                  <a:cubicBezTo>
                    <a:pt x="8751" y="396"/>
                    <a:pt x="8732" y="378"/>
                    <a:pt x="8718" y="360"/>
                  </a:cubicBezTo>
                  <a:cubicBezTo>
                    <a:pt x="8666" y="308"/>
                    <a:pt x="8615" y="261"/>
                    <a:pt x="8556" y="220"/>
                  </a:cubicBezTo>
                  <a:cubicBezTo>
                    <a:pt x="8549" y="217"/>
                    <a:pt x="8545" y="209"/>
                    <a:pt x="8538" y="206"/>
                  </a:cubicBezTo>
                  <a:cubicBezTo>
                    <a:pt x="8538" y="206"/>
                    <a:pt x="8534" y="206"/>
                    <a:pt x="8534" y="202"/>
                  </a:cubicBezTo>
                  <a:cubicBezTo>
                    <a:pt x="8512" y="187"/>
                    <a:pt x="8490" y="176"/>
                    <a:pt x="8468" y="162"/>
                  </a:cubicBezTo>
                  <a:cubicBezTo>
                    <a:pt x="8417" y="133"/>
                    <a:pt x="8362" y="103"/>
                    <a:pt x="8303" y="81"/>
                  </a:cubicBezTo>
                  <a:cubicBezTo>
                    <a:pt x="8285" y="74"/>
                    <a:pt x="8267" y="67"/>
                    <a:pt x="8248" y="63"/>
                  </a:cubicBezTo>
                  <a:cubicBezTo>
                    <a:pt x="8248" y="63"/>
                    <a:pt x="8248" y="59"/>
                    <a:pt x="8245" y="59"/>
                  </a:cubicBezTo>
                  <a:cubicBezTo>
                    <a:pt x="8234" y="56"/>
                    <a:pt x="8223" y="52"/>
                    <a:pt x="8212" y="48"/>
                  </a:cubicBezTo>
                  <a:lnTo>
                    <a:pt x="8204" y="48"/>
                  </a:lnTo>
                  <a:cubicBezTo>
                    <a:pt x="8190" y="45"/>
                    <a:pt x="8175" y="37"/>
                    <a:pt x="8160" y="37"/>
                  </a:cubicBezTo>
                  <a:cubicBezTo>
                    <a:pt x="8157" y="34"/>
                    <a:pt x="8153" y="34"/>
                    <a:pt x="8149" y="34"/>
                  </a:cubicBezTo>
                  <a:cubicBezTo>
                    <a:pt x="8138" y="30"/>
                    <a:pt x="8124" y="26"/>
                    <a:pt x="8113" y="23"/>
                  </a:cubicBezTo>
                  <a:cubicBezTo>
                    <a:pt x="8106" y="23"/>
                    <a:pt x="8098" y="23"/>
                    <a:pt x="8091" y="19"/>
                  </a:cubicBezTo>
                  <a:cubicBezTo>
                    <a:pt x="8076" y="19"/>
                    <a:pt x="8062" y="15"/>
                    <a:pt x="8047" y="12"/>
                  </a:cubicBezTo>
                  <a:lnTo>
                    <a:pt x="8040" y="12"/>
                  </a:lnTo>
                  <a:cubicBezTo>
                    <a:pt x="8032" y="12"/>
                    <a:pt x="8021" y="8"/>
                    <a:pt x="8014" y="8"/>
                  </a:cubicBezTo>
                  <a:lnTo>
                    <a:pt x="8010" y="8"/>
                  </a:lnTo>
                  <a:cubicBezTo>
                    <a:pt x="7996" y="8"/>
                    <a:pt x="7981" y="4"/>
                    <a:pt x="7963" y="4"/>
                  </a:cubicBezTo>
                  <a:lnTo>
                    <a:pt x="7952" y="4"/>
                  </a:lnTo>
                  <a:cubicBezTo>
                    <a:pt x="7941" y="4"/>
                    <a:pt x="7933" y="1"/>
                    <a:pt x="79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094;p36">
              <a:extLst>
                <a:ext uri="{FF2B5EF4-FFF2-40B4-BE49-F238E27FC236}">
                  <a16:creationId xmlns:a16="http://schemas.microsoft.com/office/drawing/2014/main" id="{FC1FD788-E864-4BF4-92BC-7BAC3DD78497}"/>
                </a:ext>
              </a:extLst>
            </p:cNvPr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863"/>
                  </a:lnTo>
                  <a:lnTo>
                    <a:pt x="1661" y="1863"/>
                  </a:lnTo>
                  <a:lnTo>
                    <a:pt x="1552" y="1057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095;p36">
              <a:extLst>
                <a:ext uri="{FF2B5EF4-FFF2-40B4-BE49-F238E27FC236}">
                  <a16:creationId xmlns:a16="http://schemas.microsoft.com/office/drawing/2014/main" id="{74228724-605E-4EFF-934A-D4ECB00BA02E}"/>
                </a:ext>
              </a:extLst>
            </p:cNvPr>
            <p:cNvSpPr/>
            <p:nvPr/>
          </p:nvSpPr>
          <p:spPr>
            <a:xfrm>
              <a:off x="2973702" y="3257816"/>
              <a:ext cx="360959" cy="347887"/>
            </a:xfrm>
            <a:custGeom>
              <a:avLst/>
              <a:gdLst/>
              <a:ahLst/>
              <a:cxnLst/>
              <a:rect l="l" t="t" r="r" b="b"/>
              <a:pathLst>
                <a:path w="1933" h="1863" extrusionOk="0">
                  <a:moveTo>
                    <a:pt x="0" y="1"/>
                  </a:moveTo>
                  <a:lnTo>
                    <a:pt x="0" y="1863"/>
                  </a:lnTo>
                  <a:lnTo>
                    <a:pt x="1932" y="1863"/>
                  </a:lnTo>
                  <a:lnTo>
                    <a:pt x="193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096;p36">
              <a:extLst>
                <a:ext uri="{FF2B5EF4-FFF2-40B4-BE49-F238E27FC236}">
                  <a16:creationId xmlns:a16="http://schemas.microsoft.com/office/drawing/2014/main" id="{A86DDE45-DB81-44BD-B7CD-034FED90F288}"/>
                </a:ext>
              </a:extLst>
            </p:cNvPr>
            <p:cNvSpPr/>
            <p:nvPr/>
          </p:nvSpPr>
          <p:spPr>
            <a:xfrm>
              <a:off x="2470641" y="3257816"/>
              <a:ext cx="403908" cy="347887"/>
            </a:xfrm>
            <a:custGeom>
              <a:avLst/>
              <a:gdLst/>
              <a:ahLst/>
              <a:cxnLst/>
              <a:rect l="l" t="t" r="r" b="b"/>
              <a:pathLst>
                <a:path w="2163" h="1863" extrusionOk="0">
                  <a:moveTo>
                    <a:pt x="971" y="1"/>
                  </a:moveTo>
                  <a:cubicBezTo>
                    <a:pt x="667" y="1"/>
                    <a:pt x="374" y="147"/>
                    <a:pt x="191" y="393"/>
                  </a:cubicBezTo>
                  <a:cubicBezTo>
                    <a:pt x="66" y="562"/>
                    <a:pt x="0" y="760"/>
                    <a:pt x="0" y="972"/>
                  </a:cubicBezTo>
                  <a:lnTo>
                    <a:pt x="0" y="1863"/>
                  </a:lnTo>
                  <a:lnTo>
                    <a:pt x="2163" y="1863"/>
                  </a:lnTo>
                  <a:lnTo>
                    <a:pt x="216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097;p36">
              <a:extLst>
                <a:ext uri="{FF2B5EF4-FFF2-40B4-BE49-F238E27FC236}">
                  <a16:creationId xmlns:a16="http://schemas.microsoft.com/office/drawing/2014/main" id="{D67D5237-A962-4D99-BC18-3F7BEDD9D21F}"/>
                </a:ext>
              </a:extLst>
            </p:cNvPr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21" y="917"/>
                  </a:lnTo>
                  <a:lnTo>
                    <a:pt x="249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7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90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lnTo>
                    <a:pt x="675" y="12"/>
                  </a:lnTo>
                  <a:lnTo>
                    <a:pt x="671" y="8"/>
                  </a:ln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098;p36">
              <a:extLst>
                <a:ext uri="{FF2B5EF4-FFF2-40B4-BE49-F238E27FC236}">
                  <a16:creationId xmlns:a16="http://schemas.microsoft.com/office/drawing/2014/main" id="{3409DCC2-2915-4182-9662-67D681EFF988}"/>
                </a:ext>
              </a:extLst>
            </p:cNvPr>
            <p:cNvSpPr/>
            <p:nvPr/>
          </p:nvSpPr>
          <p:spPr>
            <a:xfrm>
              <a:off x="3436989" y="3257816"/>
              <a:ext cx="289813" cy="263110"/>
            </a:xfrm>
            <a:custGeom>
              <a:avLst/>
              <a:gdLst/>
              <a:ahLst/>
              <a:cxnLst/>
              <a:rect l="l" t="t" r="r" b="b"/>
              <a:pathLst>
                <a:path w="1552" h="1409" extrusionOk="0">
                  <a:moveTo>
                    <a:pt x="1" y="1"/>
                  </a:moveTo>
                  <a:lnTo>
                    <a:pt x="1" y="1368"/>
                  </a:lnTo>
                  <a:cubicBezTo>
                    <a:pt x="74" y="1386"/>
                    <a:pt x="148" y="1397"/>
                    <a:pt x="225" y="1405"/>
                  </a:cubicBezTo>
                  <a:cubicBezTo>
                    <a:pt x="255" y="1407"/>
                    <a:pt x="285" y="1408"/>
                    <a:pt x="316" y="1408"/>
                  </a:cubicBezTo>
                  <a:cubicBezTo>
                    <a:pt x="738" y="1408"/>
                    <a:pt x="1145" y="1204"/>
                    <a:pt x="1552" y="1057"/>
                  </a:cubicBezTo>
                  <a:lnTo>
                    <a:pt x="14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099;p36">
              <a:extLst>
                <a:ext uri="{FF2B5EF4-FFF2-40B4-BE49-F238E27FC236}">
                  <a16:creationId xmlns:a16="http://schemas.microsoft.com/office/drawing/2014/main" id="{F307AFB9-F316-4625-B80E-05EDFEAC5A6A}"/>
                </a:ext>
              </a:extLst>
            </p:cNvPr>
            <p:cNvSpPr/>
            <p:nvPr/>
          </p:nvSpPr>
          <p:spPr>
            <a:xfrm>
              <a:off x="2519938" y="3257816"/>
              <a:ext cx="354610" cy="347887"/>
            </a:xfrm>
            <a:custGeom>
              <a:avLst/>
              <a:gdLst/>
              <a:ahLst/>
              <a:cxnLst/>
              <a:rect l="l" t="t" r="r" b="b"/>
              <a:pathLst>
                <a:path w="1899" h="1863" extrusionOk="0">
                  <a:moveTo>
                    <a:pt x="707" y="1"/>
                  </a:moveTo>
                  <a:cubicBezTo>
                    <a:pt x="440" y="1"/>
                    <a:pt x="183" y="114"/>
                    <a:pt x="0" y="309"/>
                  </a:cubicBezTo>
                  <a:cubicBezTo>
                    <a:pt x="158" y="199"/>
                    <a:pt x="352" y="136"/>
                    <a:pt x="546" y="136"/>
                  </a:cubicBezTo>
                  <a:lnTo>
                    <a:pt x="1254" y="136"/>
                  </a:lnTo>
                  <a:cubicBezTo>
                    <a:pt x="1521" y="136"/>
                    <a:pt x="1741" y="353"/>
                    <a:pt x="1741" y="620"/>
                  </a:cubicBezTo>
                  <a:lnTo>
                    <a:pt x="1741" y="1863"/>
                  </a:lnTo>
                  <a:lnTo>
                    <a:pt x="1899" y="1863"/>
                  </a:lnTo>
                  <a:lnTo>
                    <a:pt x="189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100;p36">
              <a:extLst>
                <a:ext uri="{FF2B5EF4-FFF2-40B4-BE49-F238E27FC236}">
                  <a16:creationId xmlns:a16="http://schemas.microsoft.com/office/drawing/2014/main" id="{0FB60B70-4F64-4291-B6B3-5C61D6262A26}"/>
                </a:ext>
              </a:extLst>
            </p:cNvPr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826" y="136"/>
                  </a:lnTo>
                  <a:cubicBezTo>
                    <a:pt x="1068" y="136"/>
                    <a:pt x="1273" y="316"/>
                    <a:pt x="1306" y="554"/>
                  </a:cubicBezTo>
                  <a:lnTo>
                    <a:pt x="1482" y="1863"/>
                  </a:lnTo>
                  <a:lnTo>
                    <a:pt x="1661" y="1863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101;p36">
              <a:extLst>
                <a:ext uri="{FF2B5EF4-FFF2-40B4-BE49-F238E27FC236}">
                  <a16:creationId xmlns:a16="http://schemas.microsoft.com/office/drawing/2014/main" id="{DA661169-846D-4C13-A5EE-F39CC7619DBA}"/>
                </a:ext>
              </a:extLst>
            </p:cNvPr>
            <p:cNvSpPr/>
            <p:nvPr/>
          </p:nvSpPr>
          <p:spPr>
            <a:xfrm>
              <a:off x="2977063" y="3257816"/>
              <a:ext cx="361706" cy="347887"/>
            </a:xfrm>
            <a:custGeom>
              <a:avLst/>
              <a:gdLst/>
              <a:ahLst/>
              <a:cxnLst/>
              <a:rect l="l" t="t" r="r" b="b"/>
              <a:pathLst>
                <a:path w="1937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1291" y="136"/>
                  </a:lnTo>
                  <a:cubicBezTo>
                    <a:pt x="1559" y="136"/>
                    <a:pt x="1775" y="353"/>
                    <a:pt x="1775" y="620"/>
                  </a:cubicBezTo>
                  <a:lnTo>
                    <a:pt x="1775" y="1863"/>
                  </a:lnTo>
                  <a:lnTo>
                    <a:pt x="1936" y="1863"/>
                  </a:lnTo>
                  <a:lnTo>
                    <a:pt x="1936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102;p36">
              <a:extLst>
                <a:ext uri="{FF2B5EF4-FFF2-40B4-BE49-F238E27FC236}">
                  <a16:creationId xmlns:a16="http://schemas.microsoft.com/office/drawing/2014/main" id="{FF1B69B8-89D3-4C08-A268-D717FD79919F}"/>
                </a:ext>
              </a:extLst>
            </p:cNvPr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8" y="136"/>
                  </a:lnTo>
                  <a:lnTo>
                    <a:pt x="422" y="136"/>
                  </a:lnTo>
                  <a:cubicBezTo>
                    <a:pt x="429" y="136"/>
                    <a:pt x="440" y="140"/>
                    <a:pt x="447" y="140"/>
                  </a:cubicBezTo>
                  <a:lnTo>
                    <a:pt x="466" y="140"/>
                  </a:lnTo>
                  <a:cubicBezTo>
                    <a:pt x="477" y="140"/>
                    <a:pt x="484" y="144"/>
                    <a:pt x="491" y="144"/>
                  </a:cubicBezTo>
                  <a:cubicBezTo>
                    <a:pt x="499" y="144"/>
                    <a:pt x="506" y="144"/>
                    <a:pt x="513" y="147"/>
                  </a:cubicBezTo>
                  <a:lnTo>
                    <a:pt x="532" y="147"/>
                  </a:lnTo>
                  <a:cubicBezTo>
                    <a:pt x="539" y="151"/>
                    <a:pt x="546" y="151"/>
                    <a:pt x="557" y="151"/>
                  </a:cubicBezTo>
                  <a:lnTo>
                    <a:pt x="576" y="155"/>
                  </a:lnTo>
                  <a:cubicBezTo>
                    <a:pt x="583" y="158"/>
                    <a:pt x="590" y="158"/>
                    <a:pt x="601" y="162"/>
                  </a:cubicBezTo>
                  <a:lnTo>
                    <a:pt x="616" y="166"/>
                  </a:lnTo>
                  <a:cubicBezTo>
                    <a:pt x="623" y="169"/>
                    <a:pt x="634" y="169"/>
                    <a:pt x="642" y="173"/>
                  </a:cubicBezTo>
                  <a:lnTo>
                    <a:pt x="656" y="177"/>
                  </a:lnTo>
                  <a:cubicBezTo>
                    <a:pt x="667" y="180"/>
                    <a:pt x="675" y="184"/>
                    <a:pt x="686" y="188"/>
                  </a:cubicBezTo>
                  <a:lnTo>
                    <a:pt x="697" y="191"/>
                  </a:lnTo>
                  <a:cubicBezTo>
                    <a:pt x="711" y="195"/>
                    <a:pt x="722" y="199"/>
                    <a:pt x="737" y="206"/>
                  </a:cubicBezTo>
                  <a:cubicBezTo>
                    <a:pt x="781" y="224"/>
                    <a:pt x="828" y="246"/>
                    <a:pt x="872" y="272"/>
                  </a:cubicBezTo>
                  <a:cubicBezTo>
                    <a:pt x="891" y="283"/>
                    <a:pt x="909" y="294"/>
                    <a:pt x="927" y="305"/>
                  </a:cubicBezTo>
                  <a:lnTo>
                    <a:pt x="931" y="309"/>
                  </a:lnTo>
                  <a:cubicBezTo>
                    <a:pt x="949" y="320"/>
                    <a:pt x="964" y="334"/>
                    <a:pt x="979" y="345"/>
                  </a:cubicBezTo>
                  <a:lnTo>
                    <a:pt x="986" y="349"/>
                  </a:lnTo>
                  <a:cubicBezTo>
                    <a:pt x="1001" y="364"/>
                    <a:pt x="1015" y="375"/>
                    <a:pt x="1030" y="389"/>
                  </a:cubicBezTo>
                  <a:lnTo>
                    <a:pt x="1034" y="393"/>
                  </a:lnTo>
                  <a:cubicBezTo>
                    <a:pt x="1052" y="408"/>
                    <a:pt x="1063" y="419"/>
                    <a:pt x="1078" y="433"/>
                  </a:cubicBezTo>
                  <a:lnTo>
                    <a:pt x="1085" y="441"/>
                  </a:lnTo>
                  <a:cubicBezTo>
                    <a:pt x="1096" y="455"/>
                    <a:pt x="1111" y="470"/>
                    <a:pt x="1122" y="485"/>
                  </a:cubicBezTo>
                  <a:lnTo>
                    <a:pt x="1129" y="488"/>
                  </a:lnTo>
                  <a:cubicBezTo>
                    <a:pt x="1140" y="503"/>
                    <a:pt x="1155" y="521"/>
                    <a:pt x="1166" y="536"/>
                  </a:cubicBezTo>
                  <a:lnTo>
                    <a:pt x="1169" y="540"/>
                  </a:lnTo>
                  <a:cubicBezTo>
                    <a:pt x="1191" y="573"/>
                    <a:pt x="1217" y="609"/>
                    <a:pt x="1235" y="650"/>
                  </a:cubicBezTo>
                  <a:lnTo>
                    <a:pt x="1239" y="653"/>
                  </a:lnTo>
                  <a:cubicBezTo>
                    <a:pt x="1312" y="793"/>
                    <a:pt x="1353" y="950"/>
                    <a:pt x="1353" y="1108"/>
                  </a:cubicBezTo>
                  <a:lnTo>
                    <a:pt x="1353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3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86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cubicBezTo>
                    <a:pt x="686" y="12"/>
                    <a:pt x="682" y="12"/>
                    <a:pt x="675" y="8"/>
                  </a:cubicBez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03;p36">
              <a:extLst>
                <a:ext uri="{FF2B5EF4-FFF2-40B4-BE49-F238E27FC236}">
                  <a16:creationId xmlns:a16="http://schemas.microsoft.com/office/drawing/2014/main" id="{57893E42-E3D3-49D0-A8AC-E98BBB40EDF7}"/>
                </a:ext>
              </a:extLst>
            </p:cNvPr>
            <p:cNvSpPr/>
            <p:nvPr/>
          </p:nvSpPr>
          <p:spPr>
            <a:xfrm>
              <a:off x="3956670" y="3476855"/>
              <a:ext cx="103451" cy="211011"/>
            </a:xfrm>
            <a:custGeom>
              <a:avLst/>
              <a:gdLst/>
              <a:ahLst/>
              <a:cxnLst/>
              <a:rect l="l" t="t" r="r" b="b"/>
              <a:pathLst>
                <a:path w="554" h="1130" extrusionOk="0">
                  <a:moveTo>
                    <a:pt x="279" y="1"/>
                  </a:moveTo>
                  <a:cubicBezTo>
                    <a:pt x="125" y="1"/>
                    <a:pt x="0" y="125"/>
                    <a:pt x="0" y="279"/>
                  </a:cubicBezTo>
                  <a:lnTo>
                    <a:pt x="0" y="855"/>
                  </a:lnTo>
                  <a:cubicBezTo>
                    <a:pt x="0" y="1005"/>
                    <a:pt x="125" y="1130"/>
                    <a:pt x="279" y="1130"/>
                  </a:cubicBezTo>
                  <a:cubicBezTo>
                    <a:pt x="433" y="1130"/>
                    <a:pt x="554" y="1005"/>
                    <a:pt x="554" y="855"/>
                  </a:cubicBezTo>
                  <a:lnTo>
                    <a:pt x="554" y="279"/>
                  </a:lnTo>
                  <a:cubicBezTo>
                    <a:pt x="554" y="125"/>
                    <a:pt x="433" y="1"/>
                    <a:pt x="279" y="1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04;p36">
              <a:extLst>
                <a:ext uri="{FF2B5EF4-FFF2-40B4-BE49-F238E27FC236}">
                  <a16:creationId xmlns:a16="http://schemas.microsoft.com/office/drawing/2014/main" id="{975C6262-CB8F-4B79-99CE-3184EE73ACE7}"/>
                </a:ext>
              </a:extLst>
            </p:cNvPr>
            <p:cNvSpPr/>
            <p:nvPr/>
          </p:nvSpPr>
          <p:spPr>
            <a:xfrm>
              <a:off x="4059934" y="3537917"/>
              <a:ext cx="29691" cy="24089"/>
            </a:xfrm>
            <a:custGeom>
              <a:avLst/>
              <a:gdLst/>
              <a:ahLst/>
              <a:cxnLst/>
              <a:rect l="l" t="t" r="r" b="b"/>
              <a:pathLst>
                <a:path w="159" h="129" extrusionOk="0">
                  <a:moveTo>
                    <a:pt x="1" y="0"/>
                  </a:moveTo>
                  <a:lnTo>
                    <a:pt x="1" y="128"/>
                  </a:lnTo>
                  <a:lnTo>
                    <a:pt x="158" y="1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105;p36">
              <a:extLst>
                <a:ext uri="{FF2B5EF4-FFF2-40B4-BE49-F238E27FC236}">
                  <a16:creationId xmlns:a16="http://schemas.microsoft.com/office/drawing/2014/main" id="{742C3BC4-6025-4D0B-8DED-35364C0A8185}"/>
                </a:ext>
              </a:extLst>
            </p:cNvPr>
            <p:cNvSpPr/>
            <p:nvPr/>
          </p:nvSpPr>
          <p:spPr>
            <a:xfrm>
              <a:off x="4059934" y="3603460"/>
              <a:ext cx="29691" cy="24276"/>
            </a:xfrm>
            <a:custGeom>
              <a:avLst/>
              <a:gdLst/>
              <a:ahLst/>
              <a:cxnLst/>
              <a:rect l="l" t="t" r="r" b="b"/>
              <a:pathLst>
                <a:path w="159" h="130" extrusionOk="0">
                  <a:moveTo>
                    <a:pt x="1" y="1"/>
                  </a:moveTo>
                  <a:lnTo>
                    <a:pt x="1" y="129"/>
                  </a:lnTo>
                  <a:lnTo>
                    <a:pt x="158" y="129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106;p36">
              <a:extLst>
                <a:ext uri="{FF2B5EF4-FFF2-40B4-BE49-F238E27FC236}">
                  <a16:creationId xmlns:a16="http://schemas.microsoft.com/office/drawing/2014/main" id="{2A3A6FEF-A8E1-4BD8-A0DC-A0ADDC35BD1D}"/>
                </a:ext>
              </a:extLst>
            </p:cNvPr>
            <p:cNvSpPr/>
            <p:nvPr/>
          </p:nvSpPr>
          <p:spPr>
            <a:xfrm>
              <a:off x="3699910" y="3257629"/>
              <a:ext cx="45377" cy="345460"/>
            </a:xfrm>
            <a:custGeom>
              <a:avLst/>
              <a:gdLst/>
              <a:ahLst/>
              <a:cxnLst/>
              <a:rect l="l" t="t" r="r" b="b"/>
              <a:pathLst>
                <a:path w="243" h="1850" extrusionOk="0">
                  <a:moveTo>
                    <a:pt x="25" y="0"/>
                  </a:moveTo>
                  <a:cubicBezTo>
                    <a:pt x="17" y="0"/>
                    <a:pt x="9" y="1"/>
                    <a:pt x="1" y="2"/>
                  </a:cubicBezTo>
                  <a:lnTo>
                    <a:pt x="242" y="1849"/>
                  </a:lnTo>
                  <a:lnTo>
                    <a:pt x="213" y="185"/>
                  </a:lnTo>
                  <a:cubicBezTo>
                    <a:pt x="213" y="83"/>
                    <a:pt x="125" y="0"/>
                    <a:pt x="25" y="0"/>
                  </a:cubicBezTo>
                  <a:close/>
                </a:path>
              </a:pathLst>
            </a:custGeom>
            <a:solidFill>
              <a:srgbClr val="C277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107;p36">
              <a:extLst>
                <a:ext uri="{FF2B5EF4-FFF2-40B4-BE49-F238E27FC236}">
                  <a16:creationId xmlns:a16="http://schemas.microsoft.com/office/drawing/2014/main" id="{9403601E-967C-4BF0-BCD6-3D5EF24C5554}"/>
                </a:ext>
              </a:extLst>
            </p:cNvPr>
            <p:cNvSpPr/>
            <p:nvPr/>
          </p:nvSpPr>
          <p:spPr>
            <a:xfrm>
              <a:off x="4150313" y="3665829"/>
              <a:ext cx="156857" cy="60502"/>
            </a:xfrm>
            <a:custGeom>
              <a:avLst/>
              <a:gdLst/>
              <a:ahLst/>
              <a:cxnLst/>
              <a:rect l="l" t="t" r="r" b="b"/>
              <a:pathLst>
                <a:path w="840" h="324" extrusionOk="0">
                  <a:moveTo>
                    <a:pt x="1" y="1"/>
                  </a:moveTo>
                  <a:lnTo>
                    <a:pt x="26" y="67"/>
                  </a:lnTo>
                  <a:cubicBezTo>
                    <a:pt x="41" y="107"/>
                    <a:pt x="70" y="136"/>
                    <a:pt x="111" y="147"/>
                  </a:cubicBezTo>
                  <a:lnTo>
                    <a:pt x="440" y="239"/>
                  </a:lnTo>
                  <a:lnTo>
                    <a:pt x="642" y="294"/>
                  </a:lnTo>
                  <a:lnTo>
                    <a:pt x="723" y="319"/>
                  </a:lnTo>
                  <a:cubicBezTo>
                    <a:pt x="733" y="322"/>
                    <a:pt x="744" y="324"/>
                    <a:pt x="755" y="324"/>
                  </a:cubicBezTo>
                  <a:cubicBezTo>
                    <a:pt x="785" y="324"/>
                    <a:pt x="816" y="313"/>
                    <a:pt x="840" y="294"/>
                  </a:cubicBezTo>
                  <a:lnTo>
                    <a:pt x="415" y="184"/>
                  </a:lnTo>
                  <a:cubicBezTo>
                    <a:pt x="352" y="158"/>
                    <a:pt x="286" y="140"/>
                    <a:pt x="220" y="125"/>
                  </a:cubicBezTo>
                  <a:cubicBezTo>
                    <a:pt x="209" y="125"/>
                    <a:pt x="202" y="121"/>
                    <a:pt x="195" y="121"/>
                  </a:cubicBezTo>
                  <a:cubicBezTo>
                    <a:pt x="121" y="99"/>
                    <a:pt x="56" y="59"/>
                    <a:pt x="8" y="4"/>
                  </a:cubicBezTo>
                  <a:cubicBezTo>
                    <a:pt x="4" y="1"/>
                    <a:pt x="4" y="1"/>
                    <a:pt x="1" y="1"/>
                  </a:cubicBezTo>
                  <a:close/>
                </a:path>
              </a:pathLst>
            </a:custGeom>
            <a:solidFill>
              <a:srgbClr val="FDC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108;p36">
              <a:extLst>
                <a:ext uri="{FF2B5EF4-FFF2-40B4-BE49-F238E27FC236}">
                  <a16:creationId xmlns:a16="http://schemas.microsoft.com/office/drawing/2014/main" id="{07EDBA94-6AB1-45A5-98BD-A734D52A42D0}"/>
                </a:ext>
              </a:extLst>
            </p:cNvPr>
            <p:cNvSpPr/>
            <p:nvPr/>
          </p:nvSpPr>
          <p:spPr>
            <a:xfrm>
              <a:off x="1992788" y="4112871"/>
              <a:ext cx="340978" cy="108306"/>
            </a:xfrm>
            <a:custGeom>
              <a:avLst/>
              <a:gdLst/>
              <a:ahLst/>
              <a:cxnLst/>
              <a:rect l="l" t="t" r="r" b="b"/>
              <a:pathLst>
                <a:path w="1826" h="580" extrusionOk="0">
                  <a:moveTo>
                    <a:pt x="741" y="0"/>
                  </a:moveTo>
                  <a:cubicBezTo>
                    <a:pt x="686" y="0"/>
                    <a:pt x="638" y="26"/>
                    <a:pt x="602" y="59"/>
                  </a:cubicBezTo>
                  <a:cubicBezTo>
                    <a:pt x="594" y="59"/>
                    <a:pt x="583" y="55"/>
                    <a:pt x="576" y="55"/>
                  </a:cubicBezTo>
                  <a:cubicBezTo>
                    <a:pt x="550" y="23"/>
                    <a:pt x="517" y="2"/>
                    <a:pt x="474" y="2"/>
                  </a:cubicBezTo>
                  <a:cubicBezTo>
                    <a:pt x="468" y="2"/>
                    <a:pt x="462" y="3"/>
                    <a:pt x="455" y="4"/>
                  </a:cubicBezTo>
                  <a:cubicBezTo>
                    <a:pt x="415" y="4"/>
                    <a:pt x="382" y="29"/>
                    <a:pt x="360" y="62"/>
                  </a:cubicBezTo>
                  <a:cubicBezTo>
                    <a:pt x="330" y="106"/>
                    <a:pt x="330" y="147"/>
                    <a:pt x="345" y="180"/>
                  </a:cubicBezTo>
                  <a:cubicBezTo>
                    <a:pt x="290" y="187"/>
                    <a:pt x="246" y="227"/>
                    <a:pt x="231" y="282"/>
                  </a:cubicBezTo>
                  <a:cubicBezTo>
                    <a:pt x="211" y="274"/>
                    <a:pt x="189" y="269"/>
                    <a:pt x="166" y="269"/>
                  </a:cubicBezTo>
                  <a:cubicBezTo>
                    <a:pt x="148" y="269"/>
                    <a:pt x="130" y="272"/>
                    <a:pt x="110" y="279"/>
                  </a:cubicBezTo>
                  <a:cubicBezTo>
                    <a:pt x="55" y="297"/>
                    <a:pt x="15" y="345"/>
                    <a:pt x="8" y="400"/>
                  </a:cubicBezTo>
                  <a:cubicBezTo>
                    <a:pt x="8" y="407"/>
                    <a:pt x="4" y="411"/>
                    <a:pt x="4" y="418"/>
                  </a:cubicBezTo>
                  <a:cubicBezTo>
                    <a:pt x="0" y="506"/>
                    <a:pt x="74" y="579"/>
                    <a:pt x="162" y="579"/>
                  </a:cubicBezTo>
                  <a:lnTo>
                    <a:pt x="1826" y="579"/>
                  </a:lnTo>
                  <a:cubicBezTo>
                    <a:pt x="1826" y="579"/>
                    <a:pt x="1408" y="539"/>
                    <a:pt x="1353" y="447"/>
                  </a:cubicBezTo>
                  <a:cubicBezTo>
                    <a:pt x="1353" y="444"/>
                    <a:pt x="1353" y="440"/>
                    <a:pt x="1353" y="440"/>
                  </a:cubicBezTo>
                  <a:cubicBezTo>
                    <a:pt x="1346" y="385"/>
                    <a:pt x="1313" y="337"/>
                    <a:pt x="1265" y="312"/>
                  </a:cubicBezTo>
                  <a:cubicBezTo>
                    <a:pt x="1240" y="301"/>
                    <a:pt x="1216" y="296"/>
                    <a:pt x="1193" y="296"/>
                  </a:cubicBezTo>
                  <a:cubicBezTo>
                    <a:pt x="1178" y="296"/>
                    <a:pt x="1164" y="298"/>
                    <a:pt x="1151" y="301"/>
                  </a:cubicBezTo>
                  <a:cubicBezTo>
                    <a:pt x="1126" y="227"/>
                    <a:pt x="1056" y="176"/>
                    <a:pt x="976" y="176"/>
                  </a:cubicBezTo>
                  <a:cubicBezTo>
                    <a:pt x="961" y="176"/>
                    <a:pt x="946" y="176"/>
                    <a:pt x="935" y="180"/>
                  </a:cubicBezTo>
                  <a:cubicBezTo>
                    <a:pt x="928" y="81"/>
                    <a:pt x="844" y="0"/>
                    <a:pt x="7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109;p36">
              <a:extLst>
                <a:ext uri="{FF2B5EF4-FFF2-40B4-BE49-F238E27FC236}">
                  <a16:creationId xmlns:a16="http://schemas.microsoft.com/office/drawing/2014/main" id="{E1245BB6-AA60-43E8-B252-6E152E47E371}"/>
                </a:ext>
              </a:extLst>
            </p:cNvPr>
            <p:cNvSpPr/>
            <p:nvPr/>
          </p:nvSpPr>
          <p:spPr>
            <a:xfrm>
              <a:off x="2558219" y="3523538"/>
              <a:ext cx="43883" cy="82163"/>
            </a:xfrm>
            <a:custGeom>
              <a:avLst/>
              <a:gdLst/>
              <a:ahLst/>
              <a:cxnLst/>
              <a:rect l="l" t="t" r="r" b="b"/>
              <a:pathLst>
                <a:path w="235" h="440" extrusionOk="0">
                  <a:moveTo>
                    <a:pt x="26" y="0"/>
                  </a:moveTo>
                  <a:lnTo>
                    <a:pt x="0" y="440"/>
                  </a:lnTo>
                  <a:lnTo>
                    <a:pt x="235" y="440"/>
                  </a:lnTo>
                  <a:lnTo>
                    <a:pt x="217" y="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110;p36">
              <a:extLst>
                <a:ext uri="{FF2B5EF4-FFF2-40B4-BE49-F238E27FC236}">
                  <a16:creationId xmlns:a16="http://schemas.microsoft.com/office/drawing/2014/main" id="{7E810EDE-8010-4D1C-9892-A5972B76CFE0}"/>
                </a:ext>
              </a:extLst>
            </p:cNvPr>
            <p:cNvSpPr/>
            <p:nvPr/>
          </p:nvSpPr>
          <p:spPr>
            <a:xfrm>
              <a:off x="2361775" y="3350249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5" y="1"/>
                  </a:moveTo>
                  <a:cubicBezTo>
                    <a:pt x="100" y="1"/>
                    <a:pt x="4" y="124"/>
                    <a:pt x="0" y="272"/>
                  </a:cubicBezTo>
                  <a:cubicBezTo>
                    <a:pt x="0" y="426"/>
                    <a:pt x="92" y="554"/>
                    <a:pt x="209" y="554"/>
                  </a:cubicBezTo>
                  <a:cubicBezTo>
                    <a:pt x="211" y="554"/>
                    <a:pt x="213" y="554"/>
                    <a:pt x="214" y="554"/>
                  </a:cubicBezTo>
                  <a:cubicBezTo>
                    <a:pt x="329" y="554"/>
                    <a:pt x="426" y="431"/>
                    <a:pt x="429" y="283"/>
                  </a:cubicBezTo>
                  <a:cubicBezTo>
                    <a:pt x="433" y="129"/>
                    <a:pt x="337" y="1"/>
                    <a:pt x="220" y="1"/>
                  </a:cubicBezTo>
                  <a:cubicBezTo>
                    <a:pt x="219" y="1"/>
                    <a:pt x="217" y="1"/>
                    <a:pt x="215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111;p36">
              <a:extLst>
                <a:ext uri="{FF2B5EF4-FFF2-40B4-BE49-F238E27FC236}">
                  <a16:creationId xmlns:a16="http://schemas.microsoft.com/office/drawing/2014/main" id="{20FFD44F-153F-490B-9859-060F59E7B291}"/>
                </a:ext>
              </a:extLst>
            </p:cNvPr>
            <p:cNvSpPr/>
            <p:nvPr/>
          </p:nvSpPr>
          <p:spPr>
            <a:xfrm>
              <a:off x="2723852" y="3357718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9" y="1"/>
                  </a:moveTo>
                  <a:cubicBezTo>
                    <a:pt x="104" y="1"/>
                    <a:pt x="8" y="121"/>
                    <a:pt x="4" y="272"/>
                  </a:cubicBezTo>
                  <a:cubicBezTo>
                    <a:pt x="0" y="426"/>
                    <a:pt x="96" y="551"/>
                    <a:pt x="213" y="555"/>
                  </a:cubicBezTo>
                  <a:cubicBezTo>
                    <a:pt x="215" y="555"/>
                    <a:pt x="216" y="555"/>
                    <a:pt x="218" y="555"/>
                  </a:cubicBezTo>
                  <a:cubicBezTo>
                    <a:pt x="333" y="555"/>
                    <a:pt x="429" y="431"/>
                    <a:pt x="433" y="280"/>
                  </a:cubicBezTo>
                  <a:cubicBezTo>
                    <a:pt x="433" y="129"/>
                    <a:pt x="341" y="1"/>
                    <a:pt x="224" y="1"/>
                  </a:cubicBezTo>
                  <a:cubicBezTo>
                    <a:pt x="222" y="1"/>
                    <a:pt x="221" y="1"/>
                    <a:pt x="219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112;p36">
              <a:extLst>
                <a:ext uri="{FF2B5EF4-FFF2-40B4-BE49-F238E27FC236}">
                  <a16:creationId xmlns:a16="http://schemas.microsoft.com/office/drawing/2014/main" id="{0FB3D510-B252-4D72-8B30-0D05ECD52D76}"/>
                </a:ext>
              </a:extLst>
            </p:cNvPr>
            <p:cNvSpPr/>
            <p:nvPr/>
          </p:nvSpPr>
          <p:spPr>
            <a:xfrm>
              <a:off x="2400055" y="3177707"/>
              <a:ext cx="365627" cy="386355"/>
            </a:xfrm>
            <a:custGeom>
              <a:avLst/>
              <a:gdLst/>
              <a:ahLst/>
              <a:cxnLst/>
              <a:rect l="l" t="t" r="r" b="b"/>
              <a:pathLst>
                <a:path w="1958" h="2069" extrusionOk="0">
                  <a:moveTo>
                    <a:pt x="1005" y="1"/>
                  </a:moveTo>
                  <a:cubicBezTo>
                    <a:pt x="906" y="1"/>
                    <a:pt x="807" y="16"/>
                    <a:pt x="715" y="41"/>
                  </a:cubicBezTo>
                  <a:cubicBezTo>
                    <a:pt x="704" y="45"/>
                    <a:pt x="697" y="45"/>
                    <a:pt x="686" y="49"/>
                  </a:cubicBezTo>
                  <a:cubicBezTo>
                    <a:pt x="679" y="52"/>
                    <a:pt x="675" y="52"/>
                    <a:pt x="668" y="56"/>
                  </a:cubicBezTo>
                  <a:cubicBezTo>
                    <a:pt x="668" y="56"/>
                    <a:pt x="664" y="56"/>
                    <a:pt x="660" y="60"/>
                  </a:cubicBezTo>
                  <a:cubicBezTo>
                    <a:pt x="657" y="60"/>
                    <a:pt x="653" y="60"/>
                    <a:pt x="649" y="63"/>
                  </a:cubicBezTo>
                  <a:cubicBezTo>
                    <a:pt x="642" y="63"/>
                    <a:pt x="635" y="67"/>
                    <a:pt x="631" y="71"/>
                  </a:cubicBezTo>
                  <a:cubicBezTo>
                    <a:pt x="616" y="74"/>
                    <a:pt x="605" y="82"/>
                    <a:pt x="591" y="85"/>
                  </a:cubicBezTo>
                  <a:cubicBezTo>
                    <a:pt x="580" y="89"/>
                    <a:pt x="572" y="96"/>
                    <a:pt x="561" y="100"/>
                  </a:cubicBezTo>
                  <a:cubicBezTo>
                    <a:pt x="554" y="104"/>
                    <a:pt x="550" y="107"/>
                    <a:pt x="543" y="111"/>
                  </a:cubicBezTo>
                  <a:cubicBezTo>
                    <a:pt x="536" y="111"/>
                    <a:pt x="532" y="115"/>
                    <a:pt x="528" y="118"/>
                  </a:cubicBezTo>
                  <a:cubicBezTo>
                    <a:pt x="473" y="148"/>
                    <a:pt x="426" y="177"/>
                    <a:pt x="378" y="217"/>
                  </a:cubicBezTo>
                  <a:cubicBezTo>
                    <a:pt x="371" y="221"/>
                    <a:pt x="367" y="228"/>
                    <a:pt x="360" y="232"/>
                  </a:cubicBezTo>
                  <a:cubicBezTo>
                    <a:pt x="349" y="239"/>
                    <a:pt x="338" y="250"/>
                    <a:pt x="330" y="258"/>
                  </a:cubicBezTo>
                  <a:cubicBezTo>
                    <a:pt x="327" y="261"/>
                    <a:pt x="319" y="265"/>
                    <a:pt x="316" y="272"/>
                  </a:cubicBezTo>
                  <a:cubicBezTo>
                    <a:pt x="312" y="276"/>
                    <a:pt x="305" y="280"/>
                    <a:pt x="301" y="283"/>
                  </a:cubicBezTo>
                  <a:cubicBezTo>
                    <a:pt x="264" y="320"/>
                    <a:pt x="231" y="360"/>
                    <a:pt x="198" y="404"/>
                  </a:cubicBezTo>
                  <a:lnTo>
                    <a:pt x="184" y="426"/>
                  </a:lnTo>
                  <a:cubicBezTo>
                    <a:pt x="180" y="433"/>
                    <a:pt x="176" y="441"/>
                    <a:pt x="169" y="448"/>
                  </a:cubicBezTo>
                  <a:cubicBezTo>
                    <a:pt x="165" y="455"/>
                    <a:pt x="162" y="463"/>
                    <a:pt x="158" y="470"/>
                  </a:cubicBezTo>
                  <a:cubicBezTo>
                    <a:pt x="151" y="481"/>
                    <a:pt x="143" y="492"/>
                    <a:pt x="136" y="503"/>
                  </a:cubicBezTo>
                  <a:cubicBezTo>
                    <a:pt x="129" y="514"/>
                    <a:pt x="125" y="525"/>
                    <a:pt x="118" y="536"/>
                  </a:cubicBezTo>
                  <a:cubicBezTo>
                    <a:pt x="114" y="547"/>
                    <a:pt x="110" y="554"/>
                    <a:pt x="103" y="565"/>
                  </a:cubicBezTo>
                  <a:cubicBezTo>
                    <a:pt x="103" y="573"/>
                    <a:pt x="100" y="576"/>
                    <a:pt x="96" y="584"/>
                  </a:cubicBezTo>
                  <a:cubicBezTo>
                    <a:pt x="92" y="591"/>
                    <a:pt x="92" y="598"/>
                    <a:pt x="89" y="606"/>
                  </a:cubicBezTo>
                  <a:cubicBezTo>
                    <a:pt x="85" y="609"/>
                    <a:pt x="85" y="613"/>
                    <a:pt x="85" y="617"/>
                  </a:cubicBezTo>
                  <a:cubicBezTo>
                    <a:pt x="81" y="620"/>
                    <a:pt x="81" y="624"/>
                    <a:pt x="78" y="628"/>
                  </a:cubicBezTo>
                  <a:cubicBezTo>
                    <a:pt x="78" y="631"/>
                    <a:pt x="74" y="635"/>
                    <a:pt x="74" y="639"/>
                  </a:cubicBezTo>
                  <a:cubicBezTo>
                    <a:pt x="70" y="646"/>
                    <a:pt x="70" y="653"/>
                    <a:pt x="67" y="661"/>
                  </a:cubicBezTo>
                  <a:cubicBezTo>
                    <a:pt x="63" y="668"/>
                    <a:pt x="63" y="675"/>
                    <a:pt x="59" y="683"/>
                  </a:cubicBezTo>
                  <a:cubicBezTo>
                    <a:pt x="59" y="686"/>
                    <a:pt x="56" y="694"/>
                    <a:pt x="56" y="697"/>
                  </a:cubicBezTo>
                  <a:cubicBezTo>
                    <a:pt x="52" y="701"/>
                    <a:pt x="52" y="708"/>
                    <a:pt x="52" y="712"/>
                  </a:cubicBezTo>
                  <a:cubicBezTo>
                    <a:pt x="48" y="716"/>
                    <a:pt x="48" y="719"/>
                    <a:pt x="48" y="719"/>
                  </a:cubicBezTo>
                  <a:cubicBezTo>
                    <a:pt x="48" y="727"/>
                    <a:pt x="45" y="730"/>
                    <a:pt x="45" y="738"/>
                  </a:cubicBezTo>
                  <a:cubicBezTo>
                    <a:pt x="41" y="745"/>
                    <a:pt x="41" y="752"/>
                    <a:pt x="37" y="763"/>
                  </a:cubicBezTo>
                  <a:cubicBezTo>
                    <a:pt x="37" y="771"/>
                    <a:pt x="34" y="778"/>
                    <a:pt x="34" y="785"/>
                  </a:cubicBezTo>
                  <a:cubicBezTo>
                    <a:pt x="34" y="789"/>
                    <a:pt x="30" y="793"/>
                    <a:pt x="30" y="796"/>
                  </a:cubicBezTo>
                  <a:cubicBezTo>
                    <a:pt x="30" y="804"/>
                    <a:pt x="30" y="807"/>
                    <a:pt x="26" y="815"/>
                  </a:cubicBezTo>
                  <a:cubicBezTo>
                    <a:pt x="26" y="815"/>
                    <a:pt x="26" y="818"/>
                    <a:pt x="26" y="818"/>
                  </a:cubicBezTo>
                  <a:cubicBezTo>
                    <a:pt x="26" y="826"/>
                    <a:pt x="26" y="833"/>
                    <a:pt x="23" y="840"/>
                  </a:cubicBezTo>
                  <a:cubicBezTo>
                    <a:pt x="23" y="840"/>
                    <a:pt x="23" y="844"/>
                    <a:pt x="23" y="848"/>
                  </a:cubicBezTo>
                  <a:cubicBezTo>
                    <a:pt x="23" y="851"/>
                    <a:pt x="23" y="855"/>
                    <a:pt x="23" y="862"/>
                  </a:cubicBezTo>
                  <a:cubicBezTo>
                    <a:pt x="23" y="866"/>
                    <a:pt x="19" y="873"/>
                    <a:pt x="19" y="877"/>
                  </a:cubicBezTo>
                  <a:cubicBezTo>
                    <a:pt x="19" y="881"/>
                    <a:pt x="19" y="881"/>
                    <a:pt x="19" y="884"/>
                  </a:cubicBezTo>
                  <a:cubicBezTo>
                    <a:pt x="19" y="892"/>
                    <a:pt x="19" y="895"/>
                    <a:pt x="19" y="903"/>
                  </a:cubicBezTo>
                  <a:cubicBezTo>
                    <a:pt x="15" y="910"/>
                    <a:pt x="15" y="917"/>
                    <a:pt x="15" y="925"/>
                  </a:cubicBezTo>
                  <a:cubicBezTo>
                    <a:pt x="15" y="936"/>
                    <a:pt x="15" y="943"/>
                    <a:pt x="15" y="954"/>
                  </a:cubicBezTo>
                  <a:lnTo>
                    <a:pt x="12" y="1170"/>
                  </a:lnTo>
                  <a:cubicBezTo>
                    <a:pt x="1" y="1654"/>
                    <a:pt x="385" y="2054"/>
                    <a:pt x="869" y="2065"/>
                  </a:cubicBezTo>
                  <a:lnTo>
                    <a:pt x="1060" y="2068"/>
                  </a:lnTo>
                  <a:cubicBezTo>
                    <a:pt x="1067" y="2069"/>
                    <a:pt x="1073" y="2069"/>
                    <a:pt x="1080" y="2069"/>
                  </a:cubicBezTo>
                  <a:cubicBezTo>
                    <a:pt x="1555" y="2069"/>
                    <a:pt x="1943" y="1688"/>
                    <a:pt x="1951" y="1211"/>
                  </a:cubicBezTo>
                  <a:lnTo>
                    <a:pt x="1958" y="994"/>
                  </a:lnTo>
                  <a:cubicBezTo>
                    <a:pt x="1958" y="892"/>
                    <a:pt x="1947" y="796"/>
                    <a:pt x="1918" y="705"/>
                  </a:cubicBezTo>
                  <a:cubicBezTo>
                    <a:pt x="1918" y="697"/>
                    <a:pt x="1914" y="690"/>
                    <a:pt x="1910" y="679"/>
                  </a:cubicBezTo>
                  <a:cubicBezTo>
                    <a:pt x="1866" y="536"/>
                    <a:pt x="1789" y="408"/>
                    <a:pt x="1687" y="302"/>
                  </a:cubicBezTo>
                  <a:cubicBezTo>
                    <a:pt x="1679" y="294"/>
                    <a:pt x="1672" y="287"/>
                    <a:pt x="1668" y="283"/>
                  </a:cubicBezTo>
                  <a:cubicBezTo>
                    <a:pt x="1661" y="276"/>
                    <a:pt x="1654" y="269"/>
                    <a:pt x="1646" y="261"/>
                  </a:cubicBezTo>
                  <a:cubicBezTo>
                    <a:pt x="1646" y="261"/>
                    <a:pt x="1643" y="261"/>
                    <a:pt x="1643" y="258"/>
                  </a:cubicBezTo>
                  <a:cubicBezTo>
                    <a:pt x="1474" y="104"/>
                    <a:pt x="1251" y="8"/>
                    <a:pt x="1005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113;p36">
              <a:extLst>
                <a:ext uri="{FF2B5EF4-FFF2-40B4-BE49-F238E27FC236}">
                  <a16:creationId xmlns:a16="http://schemas.microsoft.com/office/drawing/2014/main" id="{DF10F9DB-5DB7-4341-80B1-523E51E5EF98}"/>
                </a:ext>
              </a:extLst>
            </p:cNvPr>
            <p:cNvSpPr/>
            <p:nvPr/>
          </p:nvSpPr>
          <p:spPr>
            <a:xfrm>
              <a:off x="2402109" y="3177707"/>
              <a:ext cx="363573" cy="217173"/>
            </a:xfrm>
            <a:custGeom>
              <a:avLst/>
              <a:gdLst/>
              <a:ahLst/>
              <a:cxnLst/>
              <a:rect l="l" t="t" r="r" b="b"/>
              <a:pathLst>
                <a:path w="1947" h="1163" extrusionOk="0">
                  <a:moveTo>
                    <a:pt x="994" y="1"/>
                  </a:moveTo>
                  <a:cubicBezTo>
                    <a:pt x="895" y="1"/>
                    <a:pt x="796" y="16"/>
                    <a:pt x="704" y="41"/>
                  </a:cubicBezTo>
                  <a:cubicBezTo>
                    <a:pt x="693" y="45"/>
                    <a:pt x="686" y="49"/>
                    <a:pt x="675" y="49"/>
                  </a:cubicBezTo>
                  <a:cubicBezTo>
                    <a:pt x="668" y="52"/>
                    <a:pt x="664" y="52"/>
                    <a:pt x="657" y="56"/>
                  </a:cubicBezTo>
                  <a:cubicBezTo>
                    <a:pt x="657" y="56"/>
                    <a:pt x="653" y="56"/>
                    <a:pt x="649" y="60"/>
                  </a:cubicBezTo>
                  <a:cubicBezTo>
                    <a:pt x="646" y="60"/>
                    <a:pt x="642" y="60"/>
                    <a:pt x="638" y="63"/>
                  </a:cubicBezTo>
                  <a:cubicBezTo>
                    <a:pt x="631" y="67"/>
                    <a:pt x="624" y="67"/>
                    <a:pt x="620" y="71"/>
                  </a:cubicBezTo>
                  <a:cubicBezTo>
                    <a:pt x="605" y="74"/>
                    <a:pt x="594" y="82"/>
                    <a:pt x="580" y="85"/>
                  </a:cubicBezTo>
                  <a:cubicBezTo>
                    <a:pt x="569" y="89"/>
                    <a:pt x="561" y="96"/>
                    <a:pt x="550" y="100"/>
                  </a:cubicBezTo>
                  <a:cubicBezTo>
                    <a:pt x="543" y="104"/>
                    <a:pt x="539" y="107"/>
                    <a:pt x="532" y="111"/>
                  </a:cubicBezTo>
                  <a:cubicBezTo>
                    <a:pt x="525" y="111"/>
                    <a:pt x="521" y="115"/>
                    <a:pt x="517" y="118"/>
                  </a:cubicBezTo>
                  <a:cubicBezTo>
                    <a:pt x="462" y="148"/>
                    <a:pt x="415" y="177"/>
                    <a:pt x="367" y="217"/>
                  </a:cubicBezTo>
                  <a:cubicBezTo>
                    <a:pt x="360" y="221"/>
                    <a:pt x="356" y="228"/>
                    <a:pt x="349" y="232"/>
                  </a:cubicBezTo>
                  <a:cubicBezTo>
                    <a:pt x="341" y="239"/>
                    <a:pt x="330" y="247"/>
                    <a:pt x="323" y="254"/>
                  </a:cubicBezTo>
                  <a:cubicBezTo>
                    <a:pt x="323" y="254"/>
                    <a:pt x="319" y="258"/>
                    <a:pt x="319" y="258"/>
                  </a:cubicBezTo>
                  <a:cubicBezTo>
                    <a:pt x="316" y="261"/>
                    <a:pt x="308" y="269"/>
                    <a:pt x="305" y="272"/>
                  </a:cubicBezTo>
                  <a:cubicBezTo>
                    <a:pt x="301" y="276"/>
                    <a:pt x="294" y="280"/>
                    <a:pt x="290" y="283"/>
                  </a:cubicBezTo>
                  <a:cubicBezTo>
                    <a:pt x="253" y="320"/>
                    <a:pt x="220" y="360"/>
                    <a:pt x="187" y="404"/>
                  </a:cubicBezTo>
                  <a:lnTo>
                    <a:pt x="173" y="426"/>
                  </a:lnTo>
                  <a:cubicBezTo>
                    <a:pt x="169" y="433"/>
                    <a:pt x="165" y="441"/>
                    <a:pt x="158" y="448"/>
                  </a:cubicBezTo>
                  <a:cubicBezTo>
                    <a:pt x="154" y="455"/>
                    <a:pt x="151" y="463"/>
                    <a:pt x="147" y="470"/>
                  </a:cubicBezTo>
                  <a:cubicBezTo>
                    <a:pt x="140" y="481"/>
                    <a:pt x="132" y="492"/>
                    <a:pt x="125" y="503"/>
                  </a:cubicBezTo>
                  <a:cubicBezTo>
                    <a:pt x="118" y="514"/>
                    <a:pt x="114" y="525"/>
                    <a:pt x="107" y="536"/>
                  </a:cubicBezTo>
                  <a:cubicBezTo>
                    <a:pt x="103" y="547"/>
                    <a:pt x="99" y="554"/>
                    <a:pt x="92" y="565"/>
                  </a:cubicBezTo>
                  <a:cubicBezTo>
                    <a:pt x="92" y="573"/>
                    <a:pt x="89" y="576"/>
                    <a:pt x="85" y="584"/>
                  </a:cubicBezTo>
                  <a:cubicBezTo>
                    <a:pt x="81" y="591"/>
                    <a:pt x="81" y="598"/>
                    <a:pt x="78" y="606"/>
                  </a:cubicBezTo>
                  <a:cubicBezTo>
                    <a:pt x="74" y="609"/>
                    <a:pt x="74" y="613"/>
                    <a:pt x="74" y="617"/>
                  </a:cubicBezTo>
                  <a:cubicBezTo>
                    <a:pt x="70" y="620"/>
                    <a:pt x="70" y="624"/>
                    <a:pt x="67" y="628"/>
                  </a:cubicBezTo>
                  <a:cubicBezTo>
                    <a:pt x="67" y="631"/>
                    <a:pt x="63" y="635"/>
                    <a:pt x="63" y="639"/>
                  </a:cubicBezTo>
                  <a:cubicBezTo>
                    <a:pt x="59" y="646"/>
                    <a:pt x="59" y="653"/>
                    <a:pt x="56" y="661"/>
                  </a:cubicBezTo>
                  <a:cubicBezTo>
                    <a:pt x="52" y="668"/>
                    <a:pt x="52" y="675"/>
                    <a:pt x="48" y="683"/>
                  </a:cubicBezTo>
                  <a:cubicBezTo>
                    <a:pt x="48" y="686"/>
                    <a:pt x="45" y="694"/>
                    <a:pt x="45" y="697"/>
                  </a:cubicBezTo>
                  <a:cubicBezTo>
                    <a:pt x="41" y="701"/>
                    <a:pt x="41" y="708"/>
                    <a:pt x="41" y="712"/>
                  </a:cubicBezTo>
                  <a:cubicBezTo>
                    <a:pt x="37" y="716"/>
                    <a:pt x="37" y="719"/>
                    <a:pt x="37" y="719"/>
                  </a:cubicBezTo>
                  <a:cubicBezTo>
                    <a:pt x="37" y="727"/>
                    <a:pt x="34" y="730"/>
                    <a:pt x="34" y="738"/>
                  </a:cubicBezTo>
                  <a:cubicBezTo>
                    <a:pt x="30" y="745"/>
                    <a:pt x="30" y="752"/>
                    <a:pt x="26" y="763"/>
                  </a:cubicBezTo>
                  <a:cubicBezTo>
                    <a:pt x="26" y="771"/>
                    <a:pt x="23" y="778"/>
                    <a:pt x="23" y="785"/>
                  </a:cubicBezTo>
                  <a:cubicBezTo>
                    <a:pt x="23" y="789"/>
                    <a:pt x="19" y="793"/>
                    <a:pt x="19" y="796"/>
                  </a:cubicBezTo>
                  <a:cubicBezTo>
                    <a:pt x="19" y="804"/>
                    <a:pt x="19" y="807"/>
                    <a:pt x="15" y="815"/>
                  </a:cubicBezTo>
                  <a:cubicBezTo>
                    <a:pt x="15" y="815"/>
                    <a:pt x="15" y="818"/>
                    <a:pt x="15" y="818"/>
                  </a:cubicBezTo>
                  <a:cubicBezTo>
                    <a:pt x="15" y="826"/>
                    <a:pt x="15" y="833"/>
                    <a:pt x="12" y="840"/>
                  </a:cubicBezTo>
                  <a:cubicBezTo>
                    <a:pt x="12" y="840"/>
                    <a:pt x="12" y="844"/>
                    <a:pt x="12" y="848"/>
                  </a:cubicBezTo>
                  <a:cubicBezTo>
                    <a:pt x="12" y="851"/>
                    <a:pt x="12" y="855"/>
                    <a:pt x="12" y="862"/>
                  </a:cubicBezTo>
                  <a:cubicBezTo>
                    <a:pt x="12" y="866"/>
                    <a:pt x="8" y="873"/>
                    <a:pt x="8" y="877"/>
                  </a:cubicBezTo>
                  <a:cubicBezTo>
                    <a:pt x="8" y="881"/>
                    <a:pt x="8" y="881"/>
                    <a:pt x="8" y="884"/>
                  </a:cubicBezTo>
                  <a:cubicBezTo>
                    <a:pt x="8" y="892"/>
                    <a:pt x="8" y="895"/>
                    <a:pt x="8" y="903"/>
                  </a:cubicBezTo>
                  <a:cubicBezTo>
                    <a:pt x="4" y="910"/>
                    <a:pt x="4" y="917"/>
                    <a:pt x="4" y="925"/>
                  </a:cubicBezTo>
                  <a:cubicBezTo>
                    <a:pt x="4" y="936"/>
                    <a:pt x="4" y="943"/>
                    <a:pt x="4" y="954"/>
                  </a:cubicBezTo>
                  <a:lnTo>
                    <a:pt x="1" y="1123"/>
                  </a:lnTo>
                  <a:cubicBezTo>
                    <a:pt x="48" y="1123"/>
                    <a:pt x="92" y="1086"/>
                    <a:pt x="92" y="1035"/>
                  </a:cubicBezTo>
                  <a:lnTo>
                    <a:pt x="92" y="1013"/>
                  </a:lnTo>
                  <a:cubicBezTo>
                    <a:pt x="96" y="778"/>
                    <a:pt x="198" y="569"/>
                    <a:pt x="363" y="419"/>
                  </a:cubicBezTo>
                  <a:cubicBezTo>
                    <a:pt x="378" y="408"/>
                    <a:pt x="393" y="393"/>
                    <a:pt x="407" y="382"/>
                  </a:cubicBezTo>
                  <a:cubicBezTo>
                    <a:pt x="433" y="360"/>
                    <a:pt x="464" y="349"/>
                    <a:pt x="496" y="349"/>
                  </a:cubicBezTo>
                  <a:cubicBezTo>
                    <a:pt x="527" y="349"/>
                    <a:pt x="560" y="360"/>
                    <a:pt x="587" y="382"/>
                  </a:cubicBezTo>
                  <a:cubicBezTo>
                    <a:pt x="671" y="444"/>
                    <a:pt x="818" y="488"/>
                    <a:pt x="983" y="492"/>
                  </a:cubicBezTo>
                  <a:cubicBezTo>
                    <a:pt x="991" y="492"/>
                    <a:pt x="998" y="492"/>
                    <a:pt x="1006" y="492"/>
                  </a:cubicBezTo>
                  <a:cubicBezTo>
                    <a:pt x="1165" y="492"/>
                    <a:pt x="1302" y="456"/>
                    <a:pt x="1386" y="397"/>
                  </a:cubicBezTo>
                  <a:cubicBezTo>
                    <a:pt x="1411" y="379"/>
                    <a:pt x="1440" y="370"/>
                    <a:pt x="1469" y="370"/>
                  </a:cubicBezTo>
                  <a:cubicBezTo>
                    <a:pt x="1505" y="370"/>
                    <a:pt x="1541" y="383"/>
                    <a:pt x="1569" y="408"/>
                  </a:cubicBezTo>
                  <a:cubicBezTo>
                    <a:pt x="1749" y="565"/>
                    <a:pt x="1863" y="796"/>
                    <a:pt x="1855" y="1046"/>
                  </a:cubicBezTo>
                  <a:lnTo>
                    <a:pt x="1855" y="1071"/>
                  </a:lnTo>
                  <a:cubicBezTo>
                    <a:pt x="1855" y="1119"/>
                    <a:pt x="1892" y="1163"/>
                    <a:pt x="1943" y="1163"/>
                  </a:cubicBezTo>
                  <a:lnTo>
                    <a:pt x="1947" y="994"/>
                  </a:lnTo>
                  <a:cubicBezTo>
                    <a:pt x="1947" y="892"/>
                    <a:pt x="1936" y="796"/>
                    <a:pt x="1907" y="705"/>
                  </a:cubicBezTo>
                  <a:cubicBezTo>
                    <a:pt x="1907" y="697"/>
                    <a:pt x="1903" y="690"/>
                    <a:pt x="1899" y="679"/>
                  </a:cubicBezTo>
                  <a:cubicBezTo>
                    <a:pt x="1855" y="536"/>
                    <a:pt x="1778" y="408"/>
                    <a:pt x="1676" y="302"/>
                  </a:cubicBezTo>
                  <a:cubicBezTo>
                    <a:pt x="1668" y="294"/>
                    <a:pt x="1661" y="287"/>
                    <a:pt x="1657" y="283"/>
                  </a:cubicBezTo>
                  <a:cubicBezTo>
                    <a:pt x="1650" y="276"/>
                    <a:pt x="1643" y="269"/>
                    <a:pt x="1635" y="261"/>
                  </a:cubicBezTo>
                  <a:cubicBezTo>
                    <a:pt x="1635" y="261"/>
                    <a:pt x="1632" y="261"/>
                    <a:pt x="1632" y="258"/>
                  </a:cubicBezTo>
                  <a:cubicBezTo>
                    <a:pt x="1606" y="236"/>
                    <a:pt x="1580" y="214"/>
                    <a:pt x="1555" y="195"/>
                  </a:cubicBezTo>
                  <a:cubicBezTo>
                    <a:pt x="1397" y="78"/>
                    <a:pt x="1203" y="8"/>
                    <a:pt x="994" y="1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114;p36">
              <a:extLst>
                <a:ext uri="{FF2B5EF4-FFF2-40B4-BE49-F238E27FC236}">
                  <a16:creationId xmlns:a16="http://schemas.microsoft.com/office/drawing/2014/main" id="{9CE2A8FA-0A86-4FBB-84F6-68B5484FF6D6}"/>
                </a:ext>
              </a:extLst>
            </p:cNvPr>
            <p:cNvSpPr/>
            <p:nvPr/>
          </p:nvSpPr>
          <p:spPr>
            <a:xfrm>
              <a:off x="2388478" y="3142788"/>
              <a:ext cx="425196" cy="186735"/>
            </a:xfrm>
            <a:custGeom>
              <a:avLst/>
              <a:gdLst/>
              <a:ahLst/>
              <a:cxnLst/>
              <a:rect l="l" t="t" r="r" b="b"/>
              <a:pathLst>
                <a:path w="2277" h="1000" extrusionOk="0">
                  <a:moveTo>
                    <a:pt x="1496" y="0"/>
                  </a:moveTo>
                  <a:cubicBezTo>
                    <a:pt x="1457" y="0"/>
                    <a:pt x="1418" y="2"/>
                    <a:pt x="1378" y="5"/>
                  </a:cubicBezTo>
                  <a:cubicBezTo>
                    <a:pt x="1071" y="30"/>
                    <a:pt x="799" y="118"/>
                    <a:pt x="656" y="250"/>
                  </a:cubicBezTo>
                  <a:cubicBezTo>
                    <a:pt x="649" y="243"/>
                    <a:pt x="642" y="239"/>
                    <a:pt x="634" y="232"/>
                  </a:cubicBezTo>
                  <a:cubicBezTo>
                    <a:pt x="603" y="211"/>
                    <a:pt x="566" y="201"/>
                    <a:pt x="526" y="201"/>
                  </a:cubicBezTo>
                  <a:cubicBezTo>
                    <a:pt x="406" y="201"/>
                    <a:pt x="259" y="291"/>
                    <a:pt x="154" y="445"/>
                  </a:cubicBezTo>
                  <a:cubicBezTo>
                    <a:pt x="15" y="646"/>
                    <a:pt x="0" y="881"/>
                    <a:pt x="125" y="969"/>
                  </a:cubicBezTo>
                  <a:cubicBezTo>
                    <a:pt x="157" y="990"/>
                    <a:pt x="194" y="1000"/>
                    <a:pt x="235" y="1000"/>
                  </a:cubicBezTo>
                  <a:cubicBezTo>
                    <a:pt x="355" y="1000"/>
                    <a:pt x="502" y="910"/>
                    <a:pt x="609" y="756"/>
                  </a:cubicBezTo>
                  <a:cubicBezTo>
                    <a:pt x="631" y="723"/>
                    <a:pt x="653" y="686"/>
                    <a:pt x="667" y="650"/>
                  </a:cubicBezTo>
                  <a:cubicBezTo>
                    <a:pt x="796" y="736"/>
                    <a:pt x="1017" y="788"/>
                    <a:pt x="1278" y="788"/>
                  </a:cubicBezTo>
                  <a:cubicBezTo>
                    <a:pt x="1330" y="788"/>
                    <a:pt x="1383" y="786"/>
                    <a:pt x="1437" y="782"/>
                  </a:cubicBezTo>
                  <a:cubicBezTo>
                    <a:pt x="1906" y="745"/>
                    <a:pt x="2277" y="555"/>
                    <a:pt x="2258" y="357"/>
                  </a:cubicBezTo>
                  <a:cubicBezTo>
                    <a:pt x="2245" y="175"/>
                    <a:pt x="1915" y="0"/>
                    <a:pt x="1496" y="0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115;p36">
              <a:extLst>
                <a:ext uri="{FF2B5EF4-FFF2-40B4-BE49-F238E27FC236}">
                  <a16:creationId xmlns:a16="http://schemas.microsoft.com/office/drawing/2014/main" id="{1823ABB7-234F-48F7-B934-6020F640313C}"/>
                </a:ext>
              </a:extLst>
            </p:cNvPr>
            <p:cNvSpPr/>
            <p:nvPr/>
          </p:nvSpPr>
          <p:spPr>
            <a:xfrm>
              <a:off x="2457569" y="3390023"/>
              <a:ext cx="5042" cy="4295"/>
            </a:xfrm>
            <a:custGeom>
              <a:avLst/>
              <a:gdLst/>
              <a:ahLst/>
              <a:cxnLst/>
              <a:rect l="l" t="t" r="r" b="b"/>
              <a:pathLst>
                <a:path w="27" h="23" extrusionOk="0">
                  <a:moveTo>
                    <a:pt x="11" y="0"/>
                  </a:moveTo>
                  <a:cubicBezTo>
                    <a:pt x="8" y="0"/>
                    <a:pt x="0" y="8"/>
                    <a:pt x="0" y="11"/>
                  </a:cubicBezTo>
                  <a:cubicBezTo>
                    <a:pt x="0" y="19"/>
                    <a:pt x="8" y="22"/>
                    <a:pt x="11" y="22"/>
                  </a:cubicBezTo>
                  <a:cubicBezTo>
                    <a:pt x="19" y="22"/>
                    <a:pt x="26" y="19"/>
                    <a:pt x="26" y="11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116;p36">
              <a:extLst>
                <a:ext uri="{FF2B5EF4-FFF2-40B4-BE49-F238E27FC236}">
                  <a16:creationId xmlns:a16="http://schemas.microsoft.com/office/drawing/2014/main" id="{2119E479-D835-442A-A42B-3812095177CF}"/>
                </a:ext>
              </a:extLst>
            </p:cNvPr>
            <p:cNvSpPr/>
            <p:nvPr/>
          </p:nvSpPr>
          <p:spPr>
            <a:xfrm>
              <a:off x="2479417" y="3396186"/>
              <a:ext cx="5789" cy="5602"/>
            </a:xfrm>
            <a:custGeom>
              <a:avLst/>
              <a:gdLst/>
              <a:ahLst/>
              <a:cxnLst/>
              <a:rect l="l" t="t" r="r" b="b"/>
              <a:pathLst>
                <a:path w="31" h="30" extrusionOk="0">
                  <a:moveTo>
                    <a:pt x="15" y="0"/>
                  </a:moveTo>
                  <a:cubicBezTo>
                    <a:pt x="8" y="0"/>
                    <a:pt x="1" y="8"/>
                    <a:pt x="1" y="15"/>
                  </a:cubicBezTo>
                  <a:cubicBezTo>
                    <a:pt x="1" y="22"/>
                    <a:pt x="8" y="30"/>
                    <a:pt x="15" y="30"/>
                  </a:cubicBezTo>
                  <a:cubicBezTo>
                    <a:pt x="23" y="30"/>
                    <a:pt x="30" y="22"/>
                    <a:pt x="30" y="15"/>
                  </a:cubicBezTo>
                  <a:cubicBezTo>
                    <a:pt x="30" y="8"/>
                    <a:pt x="23" y="0"/>
                    <a:pt x="15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117;p36">
              <a:extLst>
                <a:ext uri="{FF2B5EF4-FFF2-40B4-BE49-F238E27FC236}">
                  <a16:creationId xmlns:a16="http://schemas.microsoft.com/office/drawing/2014/main" id="{6F120116-7296-419D-83CE-92C870F099C3}"/>
                </a:ext>
              </a:extLst>
            </p:cNvPr>
            <p:cNvSpPr/>
            <p:nvPr/>
          </p:nvSpPr>
          <p:spPr>
            <a:xfrm>
              <a:off x="2462984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9" y="1"/>
                  </a:moveTo>
                  <a:cubicBezTo>
                    <a:pt x="8" y="1"/>
                    <a:pt x="1" y="8"/>
                    <a:pt x="1" y="15"/>
                  </a:cubicBezTo>
                  <a:cubicBezTo>
                    <a:pt x="1" y="23"/>
                    <a:pt x="8" y="30"/>
                    <a:pt x="19" y="30"/>
                  </a:cubicBezTo>
                  <a:cubicBezTo>
                    <a:pt x="26" y="30"/>
                    <a:pt x="34" y="23"/>
                    <a:pt x="34" y="15"/>
                  </a:cubicBezTo>
                  <a:cubicBezTo>
                    <a:pt x="34" y="8"/>
                    <a:pt x="26" y="1"/>
                    <a:pt x="19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118;p36">
              <a:extLst>
                <a:ext uri="{FF2B5EF4-FFF2-40B4-BE49-F238E27FC236}">
                  <a16:creationId xmlns:a16="http://schemas.microsoft.com/office/drawing/2014/main" id="{BFB0F027-F98B-40C8-AF02-D15CFB2CBCD2}"/>
                </a:ext>
              </a:extLst>
            </p:cNvPr>
            <p:cNvSpPr/>
            <p:nvPr/>
          </p:nvSpPr>
          <p:spPr>
            <a:xfrm>
              <a:off x="2703311" y="3390023"/>
              <a:ext cx="4295" cy="429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0"/>
                  </a:moveTo>
                  <a:cubicBezTo>
                    <a:pt x="4" y="0"/>
                    <a:pt x="0" y="8"/>
                    <a:pt x="0" y="11"/>
                  </a:cubicBezTo>
                  <a:cubicBezTo>
                    <a:pt x="0" y="19"/>
                    <a:pt x="4" y="22"/>
                    <a:pt x="11" y="22"/>
                  </a:cubicBezTo>
                  <a:cubicBezTo>
                    <a:pt x="15" y="22"/>
                    <a:pt x="22" y="19"/>
                    <a:pt x="22" y="11"/>
                  </a:cubicBezTo>
                  <a:cubicBezTo>
                    <a:pt x="22" y="8"/>
                    <a:pt x="15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119;p36">
              <a:extLst>
                <a:ext uri="{FF2B5EF4-FFF2-40B4-BE49-F238E27FC236}">
                  <a16:creationId xmlns:a16="http://schemas.microsoft.com/office/drawing/2014/main" id="{8CD92EC0-6D5F-407C-B7AA-7605AB2D4D47}"/>
                </a:ext>
              </a:extLst>
            </p:cNvPr>
            <p:cNvSpPr/>
            <p:nvPr/>
          </p:nvSpPr>
          <p:spPr>
            <a:xfrm>
              <a:off x="2680716" y="3396186"/>
              <a:ext cx="5042" cy="5602"/>
            </a:xfrm>
            <a:custGeom>
              <a:avLst/>
              <a:gdLst/>
              <a:ahLst/>
              <a:cxnLst/>
              <a:rect l="l" t="t" r="r" b="b"/>
              <a:pathLst>
                <a:path w="27" h="30" extrusionOk="0">
                  <a:moveTo>
                    <a:pt x="11" y="0"/>
                  </a:moveTo>
                  <a:cubicBezTo>
                    <a:pt x="4" y="0"/>
                    <a:pt x="0" y="8"/>
                    <a:pt x="0" y="15"/>
                  </a:cubicBezTo>
                  <a:cubicBezTo>
                    <a:pt x="0" y="22"/>
                    <a:pt x="4" y="30"/>
                    <a:pt x="11" y="30"/>
                  </a:cubicBezTo>
                  <a:cubicBezTo>
                    <a:pt x="19" y="30"/>
                    <a:pt x="26" y="22"/>
                    <a:pt x="26" y="15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120;p36">
              <a:extLst>
                <a:ext uri="{FF2B5EF4-FFF2-40B4-BE49-F238E27FC236}">
                  <a16:creationId xmlns:a16="http://schemas.microsoft.com/office/drawing/2014/main" id="{90443C05-175F-42E1-8016-D726050C807F}"/>
                </a:ext>
              </a:extLst>
            </p:cNvPr>
            <p:cNvSpPr/>
            <p:nvPr/>
          </p:nvSpPr>
          <p:spPr>
            <a:xfrm>
              <a:off x="2695842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8" y="1"/>
                  </a:moveTo>
                  <a:cubicBezTo>
                    <a:pt x="7" y="1"/>
                    <a:pt x="0" y="8"/>
                    <a:pt x="0" y="15"/>
                  </a:cubicBezTo>
                  <a:cubicBezTo>
                    <a:pt x="0" y="23"/>
                    <a:pt x="7" y="30"/>
                    <a:pt x="18" y="30"/>
                  </a:cubicBezTo>
                  <a:cubicBezTo>
                    <a:pt x="26" y="30"/>
                    <a:pt x="33" y="23"/>
                    <a:pt x="33" y="15"/>
                  </a:cubicBezTo>
                  <a:cubicBezTo>
                    <a:pt x="33" y="8"/>
                    <a:pt x="26" y="1"/>
                    <a:pt x="18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121;p36">
              <a:extLst>
                <a:ext uri="{FF2B5EF4-FFF2-40B4-BE49-F238E27FC236}">
                  <a16:creationId xmlns:a16="http://schemas.microsoft.com/office/drawing/2014/main" id="{CA4299BC-1D3D-43B7-BA25-D11FAB45E304}"/>
                </a:ext>
              </a:extLst>
            </p:cNvPr>
            <p:cNvSpPr/>
            <p:nvPr/>
          </p:nvSpPr>
          <p:spPr>
            <a:xfrm>
              <a:off x="3368644" y="3297590"/>
              <a:ext cx="424635" cy="306432"/>
            </a:xfrm>
            <a:custGeom>
              <a:avLst/>
              <a:gdLst/>
              <a:ahLst/>
              <a:cxnLst/>
              <a:rect l="l" t="t" r="r" b="b"/>
              <a:pathLst>
                <a:path w="2274" h="1641" extrusionOk="0">
                  <a:moveTo>
                    <a:pt x="484" y="0"/>
                  </a:moveTo>
                  <a:lnTo>
                    <a:pt x="165" y="580"/>
                  </a:lnTo>
                  <a:cubicBezTo>
                    <a:pt x="147" y="602"/>
                    <a:pt x="132" y="627"/>
                    <a:pt x="118" y="653"/>
                  </a:cubicBezTo>
                  <a:cubicBezTo>
                    <a:pt x="0" y="877"/>
                    <a:pt x="74" y="1151"/>
                    <a:pt x="279" y="1269"/>
                  </a:cubicBezTo>
                  <a:cubicBezTo>
                    <a:pt x="340" y="1303"/>
                    <a:pt x="406" y="1319"/>
                    <a:pt x="471" y="1319"/>
                  </a:cubicBezTo>
                  <a:cubicBezTo>
                    <a:pt x="547" y="1319"/>
                    <a:pt x="623" y="1297"/>
                    <a:pt x="690" y="1258"/>
                  </a:cubicBezTo>
                  <a:cubicBezTo>
                    <a:pt x="719" y="1368"/>
                    <a:pt x="788" y="1463"/>
                    <a:pt x="891" y="1522"/>
                  </a:cubicBezTo>
                  <a:cubicBezTo>
                    <a:pt x="952" y="1556"/>
                    <a:pt x="1018" y="1573"/>
                    <a:pt x="1084" y="1573"/>
                  </a:cubicBezTo>
                  <a:cubicBezTo>
                    <a:pt x="1220" y="1573"/>
                    <a:pt x="1353" y="1503"/>
                    <a:pt x="1437" y="1382"/>
                  </a:cubicBezTo>
                  <a:cubicBezTo>
                    <a:pt x="1474" y="1467"/>
                    <a:pt x="1536" y="1540"/>
                    <a:pt x="1621" y="1588"/>
                  </a:cubicBezTo>
                  <a:cubicBezTo>
                    <a:pt x="1682" y="1623"/>
                    <a:pt x="1749" y="1640"/>
                    <a:pt x="1816" y="1640"/>
                  </a:cubicBezTo>
                  <a:cubicBezTo>
                    <a:pt x="1968" y="1640"/>
                    <a:pt x="2118" y="1552"/>
                    <a:pt x="2200" y="1397"/>
                  </a:cubicBezTo>
                  <a:cubicBezTo>
                    <a:pt x="2233" y="1338"/>
                    <a:pt x="2251" y="1272"/>
                    <a:pt x="2255" y="1210"/>
                  </a:cubicBezTo>
                  <a:cubicBezTo>
                    <a:pt x="2258" y="1173"/>
                    <a:pt x="2255" y="1140"/>
                    <a:pt x="2251" y="1107"/>
                  </a:cubicBezTo>
                  <a:lnTo>
                    <a:pt x="2273" y="462"/>
                  </a:lnTo>
                  <a:lnTo>
                    <a:pt x="484" y="0"/>
                  </a:ln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122;p36">
              <a:extLst>
                <a:ext uri="{FF2B5EF4-FFF2-40B4-BE49-F238E27FC236}">
                  <a16:creationId xmlns:a16="http://schemas.microsoft.com/office/drawing/2014/main" id="{C26E13B8-0330-414D-8D36-45C90C67926E}"/>
                </a:ext>
              </a:extLst>
            </p:cNvPr>
            <p:cNvSpPr/>
            <p:nvPr/>
          </p:nvSpPr>
          <p:spPr>
            <a:xfrm>
              <a:off x="3398708" y="3374151"/>
              <a:ext cx="61809" cy="60689"/>
            </a:xfrm>
            <a:custGeom>
              <a:avLst/>
              <a:gdLst/>
              <a:ahLst/>
              <a:cxnLst/>
              <a:rect l="l" t="t" r="r" b="b"/>
              <a:pathLst>
                <a:path w="331" h="325" extrusionOk="0">
                  <a:moveTo>
                    <a:pt x="70" y="1"/>
                  </a:moveTo>
                  <a:cubicBezTo>
                    <a:pt x="37" y="45"/>
                    <a:pt x="1" y="93"/>
                    <a:pt x="15" y="148"/>
                  </a:cubicBezTo>
                  <a:cubicBezTo>
                    <a:pt x="23" y="188"/>
                    <a:pt x="59" y="217"/>
                    <a:pt x="96" y="239"/>
                  </a:cubicBezTo>
                  <a:cubicBezTo>
                    <a:pt x="114" y="254"/>
                    <a:pt x="136" y="269"/>
                    <a:pt x="155" y="283"/>
                  </a:cubicBezTo>
                  <a:cubicBezTo>
                    <a:pt x="184" y="304"/>
                    <a:pt x="218" y="324"/>
                    <a:pt x="251" y="324"/>
                  </a:cubicBezTo>
                  <a:cubicBezTo>
                    <a:pt x="259" y="324"/>
                    <a:pt x="267" y="323"/>
                    <a:pt x="276" y="320"/>
                  </a:cubicBezTo>
                  <a:cubicBezTo>
                    <a:pt x="298" y="309"/>
                    <a:pt x="312" y="291"/>
                    <a:pt x="320" y="265"/>
                  </a:cubicBezTo>
                  <a:cubicBezTo>
                    <a:pt x="331" y="243"/>
                    <a:pt x="331" y="221"/>
                    <a:pt x="327" y="195"/>
                  </a:cubicBezTo>
                  <a:cubicBezTo>
                    <a:pt x="327" y="184"/>
                    <a:pt x="327" y="170"/>
                    <a:pt x="323" y="159"/>
                  </a:cubicBezTo>
                  <a:cubicBezTo>
                    <a:pt x="320" y="144"/>
                    <a:pt x="316" y="133"/>
                    <a:pt x="309" y="118"/>
                  </a:cubicBezTo>
                  <a:cubicBezTo>
                    <a:pt x="272" y="45"/>
                    <a:pt x="147" y="34"/>
                    <a:pt x="70" y="1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123;p36">
              <a:extLst>
                <a:ext uri="{FF2B5EF4-FFF2-40B4-BE49-F238E27FC236}">
                  <a16:creationId xmlns:a16="http://schemas.microsoft.com/office/drawing/2014/main" id="{02DB6702-3D12-48BC-8DD1-0C8047E35694}"/>
                </a:ext>
              </a:extLst>
            </p:cNvPr>
            <p:cNvSpPr/>
            <p:nvPr/>
          </p:nvSpPr>
          <p:spPr>
            <a:xfrm>
              <a:off x="3727360" y="3469759"/>
              <a:ext cx="68532" cy="44630"/>
            </a:xfrm>
            <a:custGeom>
              <a:avLst/>
              <a:gdLst/>
              <a:ahLst/>
              <a:cxnLst/>
              <a:rect l="l" t="t" r="r" b="b"/>
              <a:pathLst>
                <a:path w="367" h="239" extrusionOk="0">
                  <a:moveTo>
                    <a:pt x="159" y="0"/>
                  </a:moveTo>
                  <a:cubicBezTo>
                    <a:pt x="135" y="0"/>
                    <a:pt x="112" y="5"/>
                    <a:pt x="92" y="17"/>
                  </a:cubicBezTo>
                  <a:cubicBezTo>
                    <a:pt x="81" y="24"/>
                    <a:pt x="70" y="35"/>
                    <a:pt x="62" y="42"/>
                  </a:cubicBezTo>
                  <a:cubicBezTo>
                    <a:pt x="51" y="53"/>
                    <a:pt x="44" y="64"/>
                    <a:pt x="37" y="72"/>
                  </a:cubicBezTo>
                  <a:cubicBezTo>
                    <a:pt x="22" y="94"/>
                    <a:pt x="11" y="112"/>
                    <a:pt x="4" y="138"/>
                  </a:cubicBezTo>
                  <a:cubicBezTo>
                    <a:pt x="0" y="160"/>
                    <a:pt x="4" y="185"/>
                    <a:pt x="15" y="204"/>
                  </a:cubicBezTo>
                  <a:cubicBezTo>
                    <a:pt x="37" y="232"/>
                    <a:pt x="72" y="238"/>
                    <a:pt x="107" y="238"/>
                  </a:cubicBezTo>
                  <a:cubicBezTo>
                    <a:pt x="118" y="238"/>
                    <a:pt x="129" y="238"/>
                    <a:pt x="139" y="237"/>
                  </a:cubicBezTo>
                  <a:cubicBezTo>
                    <a:pt x="161" y="237"/>
                    <a:pt x="187" y="237"/>
                    <a:pt x="213" y="233"/>
                  </a:cubicBezTo>
                  <a:cubicBezTo>
                    <a:pt x="253" y="229"/>
                    <a:pt x="301" y="226"/>
                    <a:pt x="330" y="196"/>
                  </a:cubicBezTo>
                  <a:cubicBezTo>
                    <a:pt x="367" y="160"/>
                    <a:pt x="363" y="97"/>
                    <a:pt x="356" y="42"/>
                  </a:cubicBezTo>
                  <a:cubicBezTo>
                    <a:pt x="297" y="32"/>
                    <a:pt x="224" y="0"/>
                    <a:pt x="159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124;p36">
              <a:extLst>
                <a:ext uri="{FF2B5EF4-FFF2-40B4-BE49-F238E27FC236}">
                  <a16:creationId xmlns:a16="http://schemas.microsoft.com/office/drawing/2014/main" id="{F009D608-11E1-483A-ADDA-975B2563751E}"/>
                </a:ext>
              </a:extLst>
            </p:cNvPr>
            <p:cNvSpPr/>
            <p:nvPr/>
          </p:nvSpPr>
          <p:spPr>
            <a:xfrm>
              <a:off x="3391986" y="3286386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0"/>
                  </a:moveTo>
                  <a:cubicBezTo>
                    <a:pt x="176" y="0"/>
                    <a:pt x="76" y="89"/>
                    <a:pt x="40" y="218"/>
                  </a:cubicBezTo>
                  <a:cubicBezTo>
                    <a:pt x="0" y="365"/>
                    <a:pt x="59" y="511"/>
                    <a:pt x="172" y="541"/>
                  </a:cubicBezTo>
                  <a:cubicBezTo>
                    <a:pt x="187" y="545"/>
                    <a:pt x="203" y="547"/>
                    <a:pt x="218" y="547"/>
                  </a:cubicBezTo>
                  <a:cubicBezTo>
                    <a:pt x="318" y="547"/>
                    <a:pt x="416" y="458"/>
                    <a:pt x="451" y="328"/>
                  </a:cubicBezTo>
                  <a:cubicBezTo>
                    <a:pt x="491" y="181"/>
                    <a:pt x="433" y="35"/>
                    <a:pt x="319" y="5"/>
                  </a:cubicBezTo>
                  <a:cubicBezTo>
                    <a:pt x="305" y="2"/>
                    <a:pt x="291" y="0"/>
                    <a:pt x="277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125;p36">
              <a:extLst>
                <a:ext uri="{FF2B5EF4-FFF2-40B4-BE49-F238E27FC236}">
                  <a16:creationId xmlns:a16="http://schemas.microsoft.com/office/drawing/2014/main" id="{BF892612-0809-4570-881F-6528AB51500F}"/>
                </a:ext>
              </a:extLst>
            </p:cNvPr>
            <p:cNvSpPr/>
            <p:nvPr/>
          </p:nvSpPr>
          <p:spPr>
            <a:xfrm>
              <a:off x="3743046" y="3377325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1"/>
                  </a:moveTo>
                  <a:cubicBezTo>
                    <a:pt x="177" y="1"/>
                    <a:pt x="76" y="90"/>
                    <a:pt x="41" y="219"/>
                  </a:cubicBezTo>
                  <a:cubicBezTo>
                    <a:pt x="0" y="365"/>
                    <a:pt x="59" y="512"/>
                    <a:pt x="173" y="541"/>
                  </a:cubicBezTo>
                  <a:cubicBezTo>
                    <a:pt x="188" y="546"/>
                    <a:pt x="203" y="548"/>
                    <a:pt x="219" y="548"/>
                  </a:cubicBezTo>
                  <a:cubicBezTo>
                    <a:pt x="318" y="548"/>
                    <a:pt x="416" y="459"/>
                    <a:pt x="451" y="329"/>
                  </a:cubicBezTo>
                  <a:cubicBezTo>
                    <a:pt x="492" y="182"/>
                    <a:pt x="433" y="39"/>
                    <a:pt x="319" y="6"/>
                  </a:cubicBezTo>
                  <a:cubicBezTo>
                    <a:pt x="306" y="2"/>
                    <a:pt x="291" y="1"/>
                    <a:pt x="277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126;p36">
              <a:extLst>
                <a:ext uri="{FF2B5EF4-FFF2-40B4-BE49-F238E27FC236}">
                  <a16:creationId xmlns:a16="http://schemas.microsoft.com/office/drawing/2014/main" id="{8D9C45DA-E86C-4A3F-AC2D-67CB9CF69AAC}"/>
                </a:ext>
              </a:extLst>
            </p:cNvPr>
            <p:cNvSpPr/>
            <p:nvPr/>
          </p:nvSpPr>
          <p:spPr>
            <a:xfrm>
              <a:off x="3523260" y="3516629"/>
              <a:ext cx="70026" cy="89073"/>
            </a:xfrm>
            <a:custGeom>
              <a:avLst/>
              <a:gdLst/>
              <a:ahLst/>
              <a:cxnLst/>
              <a:rect l="l" t="t" r="r" b="b"/>
              <a:pathLst>
                <a:path w="375" h="477" extrusionOk="0">
                  <a:moveTo>
                    <a:pt x="191" y="0"/>
                  </a:moveTo>
                  <a:lnTo>
                    <a:pt x="1" y="477"/>
                  </a:lnTo>
                  <a:lnTo>
                    <a:pt x="287" y="477"/>
                  </a:lnTo>
                  <a:lnTo>
                    <a:pt x="375" y="52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127;p36">
              <a:extLst>
                <a:ext uri="{FF2B5EF4-FFF2-40B4-BE49-F238E27FC236}">
                  <a16:creationId xmlns:a16="http://schemas.microsoft.com/office/drawing/2014/main" id="{AE88F87E-3EA2-4CEC-BF0A-1278F59F05DF}"/>
                </a:ext>
              </a:extLst>
            </p:cNvPr>
            <p:cNvSpPr/>
            <p:nvPr/>
          </p:nvSpPr>
          <p:spPr>
            <a:xfrm>
              <a:off x="3415141" y="3160527"/>
              <a:ext cx="391023" cy="389529"/>
            </a:xfrm>
            <a:custGeom>
              <a:avLst/>
              <a:gdLst/>
              <a:ahLst/>
              <a:cxnLst/>
              <a:rect l="l" t="t" r="r" b="b"/>
              <a:pathLst>
                <a:path w="2094" h="2086" extrusionOk="0">
                  <a:moveTo>
                    <a:pt x="1122" y="1"/>
                  </a:moveTo>
                  <a:cubicBezTo>
                    <a:pt x="1110" y="1"/>
                    <a:pt x="1098" y="1"/>
                    <a:pt x="1086" y="1"/>
                  </a:cubicBezTo>
                  <a:cubicBezTo>
                    <a:pt x="1075" y="1"/>
                    <a:pt x="1064" y="5"/>
                    <a:pt x="1053" y="5"/>
                  </a:cubicBezTo>
                  <a:lnTo>
                    <a:pt x="1027" y="5"/>
                  </a:lnTo>
                  <a:cubicBezTo>
                    <a:pt x="1023" y="5"/>
                    <a:pt x="1020" y="9"/>
                    <a:pt x="1012" y="9"/>
                  </a:cubicBezTo>
                  <a:lnTo>
                    <a:pt x="994" y="9"/>
                  </a:lnTo>
                  <a:cubicBezTo>
                    <a:pt x="983" y="12"/>
                    <a:pt x="976" y="12"/>
                    <a:pt x="965" y="16"/>
                  </a:cubicBezTo>
                  <a:lnTo>
                    <a:pt x="954" y="16"/>
                  </a:lnTo>
                  <a:cubicBezTo>
                    <a:pt x="943" y="20"/>
                    <a:pt x="932" y="20"/>
                    <a:pt x="921" y="23"/>
                  </a:cubicBezTo>
                  <a:cubicBezTo>
                    <a:pt x="913" y="23"/>
                    <a:pt x="906" y="27"/>
                    <a:pt x="899" y="27"/>
                  </a:cubicBezTo>
                  <a:cubicBezTo>
                    <a:pt x="895" y="31"/>
                    <a:pt x="888" y="31"/>
                    <a:pt x="884" y="31"/>
                  </a:cubicBezTo>
                  <a:cubicBezTo>
                    <a:pt x="851" y="42"/>
                    <a:pt x="818" y="49"/>
                    <a:pt x="785" y="60"/>
                  </a:cubicBezTo>
                  <a:cubicBezTo>
                    <a:pt x="763" y="71"/>
                    <a:pt x="737" y="82"/>
                    <a:pt x="715" y="89"/>
                  </a:cubicBezTo>
                  <a:cubicBezTo>
                    <a:pt x="708" y="93"/>
                    <a:pt x="701" y="97"/>
                    <a:pt x="693" y="100"/>
                  </a:cubicBezTo>
                  <a:cubicBezTo>
                    <a:pt x="682" y="108"/>
                    <a:pt x="668" y="115"/>
                    <a:pt x="657" y="119"/>
                  </a:cubicBezTo>
                  <a:cubicBezTo>
                    <a:pt x="653" y="122"/>
                    <a:pt x="646" y="126"/>
                    <a:pt x="642" y="130"/>
                  </a:cubicBezTo>
                  <a:cubicBezTo>
                    <a:pt x="635" y="133"/>
                    <a:pt x="631" y="137"/>
                    <a:pt x="624" y="141"/>
                  </a:cubicBezTo>
                  <a:cubicBezTo>
                    <a:pt x="580" y="166"/>
                    <a:pt x="536" y="196"/>
                    <a:pt x="496" y="229"/>
                  </a:cubicBezTo>
                  <a:lnTo>
                    <a:pt x="477" y="247"/>
                  </a:lnTo>
                  <a:cubicBezTo>
                    <a:pt x="470" y="254"/>
                    <a:pt x="463" y="258"/>
                    <a:pt x="459" y="265"/>
                  </a:cubicBezTo>
                  <a:cubicBezTo>
                    <a:pt x="452" y="269"/>
                    <a:pt x="444" y="276"/>
                    <a:pt x="437" y="284"/>
                  </a:cubicBezTo>
                  <a:cubicBezTo>
                    <a:pt x="430" y="291"/>
                    <a:pt x="419" y="302"/>
                    <a:pt x="411" y="309"/>
                  </a:cubicBezTo>
                  <a:cubicBezTo>
                    <a:pt x="400" y="320"/>
                    <a:pt x="393" y="331"/>
                    <a:pt x="386" y="339"/>
                  </a:cubicBezTo>
                  <a:cubicBezTo>
                    <a:pt x="378" y="350"/>
                    <a:pt x="371" y="357"/>
                    <a:pt x="364" y="364"/>
                  </a:cubicBezTo>
                  <a:cubicBezTo>
                    <a:pt x="360" y="368"/>
                    <a:pt x="356" y="375"/>
                    <a:pt x="353" y="379"/>
                  </a:cubicBezTo>
                  <a:cubicBezTo>
                    <a:pt x="349" y="386"/>
                    <a:pt x="342" y="390"/>
                    <a:pt x="338" y="397"/>
                  </a:cubicBezTo>
                  <a:cubicBezTo>
                    <a:pt x="338" y="401"/>
                    <a:pt x="334" y="405"/>
                    <a:pt x="331" y="408"/>
                  </a:cubicBezTo>
                  <a:cubicBezTo>
                    <a:pt x="331" y="412"/>
                    <a:pt x="327" y="416"/>
                    <a:pt x="323" y="419"/>
                  </a:cubicBezTo>
                  <a:cubicBezTo>
                    <a:pt x="323" y="423"/>
                    <a:pt x="320" y="427"/>
                    <a:pt x="316" y="430"/>
                  </a:cubicBezTo>
                  <a:cubicBezTo>
                    <a:pt x="312" y="434"/>
                    <a:pt x="309" y="441"/>
                    <a:pt x="305" y="445"/>
                  </a:cubicBezTo>
                  <a:cubicBezTo>
                    <a:pt x="301" y="452"/>
                    <a:pt x="298" y="460"/>
                    <a:pt x="294" y="467"/>
                  </a:cubicBezTo>
                  <a:cubicBezTo>
                    <a:pt x="290" y="471"/>
                    <a:pt x="287" y="474"/>
                    <a:pt x="283" y="482"/>
                  </a:cubicBezTo>
                  <a:cubicBezTo>
                    <a:pt x="283" y="485"/>
                    <a:pt x="279" y="489"/>
                    <a:pt x="276" y="493"/>
                  </a:cubicBezTo>
                  <a:cubicBezTo>
                    <a:pt x="276" y="496"/>
                    <a:pt x="276" y="500"/>
                    <a:pt x="272" y="500"/>
                  </a:cubicBezTo>
                  <a:cubicBezTo>
                    <a:pt x="268" y="507"/>
                    <a:pt x="268" y="511"/>
                    <a:pt x="265" y="514"/>
                  </a:cubicBezTo>
                  <a:cubicBezTo>
                    <a:pt x="261" y="522"/>
                    <a:pt x="257" y="533"/>
                    <a:pt x="254" y="540"/>
                  </a:cubicBezTo>
                  <a:cubicBezTo>
                    <a:pt x="250" y="547"/>
                    <a:pt x="246" y="551"/>
                    <a:pt x="243" y="558"/>
                  </a:cubicBezTo>
                  <a:cubicBezTo>
                    <a:pt x="239" y="562"/>
                    <a:pt x="239" y="566"/>
                    <a:pt x="235" y="573"/>
                  </a:cubicBezTo>
                  <a:cubicBezTo>
                    <a:pt x="235" y="577"/>
                    <a:pt x="232" y="580"/>
                    <a:pt x="232" y="588"/>
                  </a:cubicBezTo>
                  <a:cubicBezTo>
                    <a:pt x="228" y="588"/>
                    <a:pt x="228" y="591"/>
                    <a:pt x="228" y="591"/>
                  </a:cubicBezTo>
                  <a:cubicBezTo>
                    <a:pt x="224" y="599"/>
                    <a:pt x="224" y="606"/>
                    <a:pt x="221" y="610"/>
                  </a:cubicBezTo>
                  <a:cubicBezTo>
                    <a:pt x="221" y="613"/>
                    <a:pt x="217" y="613"/>
                    <a:pt x="217" y="617"/>
                  </a:cubicBezTo>
                  <a:cubicBezTo>
                    <a:pt x="217" y="621"/>
                    <a:pt x="213" y="628"/>
                    <a:pt x="213" y="632"/>
                  </a:cubicBezTo>
                  <a:cubicBezTo>
                    <a:pt x="210" y="635"/>
                    <a:pt x="210" y="643"/>
                    <a:pt x="206" y="646"/>
                  </a:cubicBezTo>
                  <a:cubicBezTo>
                    <a:pt x="206" y="650"/>
                    <a:pt x="206" y="650"/>
                    <a:pt x="206" y="654"/>
                  </a:cubicBezTo>
                  <a:cubicBezTo>
                    <a:pt x="202" y="657"/>
                    <a:pt x="199" y="665"/>
                    <a:pt x="199" y="672"/>
                  </a:cubicBezTo>
                  <a:cubicBezTo>
                    <a:pt x="195" y="679"/>
                    <a:pt x="195" y="687"/>
                    <a:pt x="191" y="694"/>
                  </a:cubicBezTo>
                  <a:cubicBezTo>
                    <a:pt x="188" y="701"/>
                    <a:pt x="188" y="712"/>
                    <a:pt x="184" y="720"/>
                  </a:cubicBezTo>
                  <a:lnTo>
                    <a:pt x="125" y="929"/>
                  </a:lnTo>
                  <a:cubicBezTo>
                    <a:pt x="1" y="1398"/>
                    <a:pt x="276" y="1878"/>
                    <a:pt x="745" y="2003"/>
                  </a:cubicBezTo>
                  <a:lnTo>
                    <a:pt x="928" y="2054"/>
                  </a:lnTo>
                  <a:cubicBezTo>
                    <a:pt x="1005" y="2075"/>
                    <a:pt x="1082" y="2085"/>
                    <a:pt x="1158" y="2085"/>
                  </a:cubicBezTo>
                  <a:cubicBezTo>
                    <a:pt x="1543" y="2085"/>
                    <a:pt x="1898" y="1827"/>
                    <a:pt x="2002" y="1438"/>
                  </a:cubicBezTo>
                  <a:lnTo>
                    <a:pt x="2061" y="1229"/>
                  </a:lnTo>
                  <a:cubicBezTo>
                    <a:pt x="2068" y="1193"/>
                    <a:pt x="2075" y="1156"/>
                    <a:pt x="2083" y="1119"/>
                  </a:cubicBezTo>
                  <a:cubicBezTo>
                    <a:pt x="2090" y="1057"/>
                    <a:pt x="2094" y="998"/>
                    <a:pt x="2094" y="936"/>
                  </a:cubicBezTo>
                  <a:cubicBezTo>
                    <a:pt x="2094" y="929"/>
                    <a:pt x="2090" y="921"/>
                    <a:pt x="2090" y="914"/>
                  </a:cubicBezTo>
                  <a:cubicBezTo>
                    <a:pt x="2083" y="764"/>
                    <a:pt x="2039" y="617"/>
                    <a:pt x="1965" y="489"/>
                  </a:cubicBezTo>
                  <a:cubicBezTo>
                    <a:pt x="1958" y="482"/>
                    <a:pt x="1954" y="474"/>
                    <a:pt x="1951" y="467"/>
                  </a:cubicBezTo>
                  <a:cubicBezTo>
                    <a:pt x="1947" y="460"/>
                    <a:pt x="1940" y="452"/>
                    <a:pt x="1936" y="445"/>
                  </a:cubicBezTo>
                  <a:cubicBezTo>
                    <a:pt x="1936" y="441"/>
                    <a:pt x="1932" y="441"/>
                    <a:pt x="1932" y="438"/>
                  </a:cubicBezTo>
                  <a:cubicBezTo>
                    <a:pt x="1804" y="247"/>
                    <a:pt x="1614" y="100"/>
                    <a:pt x="1375" y="34"/>
                  </a:cubicBezTo>
                  <a:cubicBezTo>
                    <a:pt x="1292" y="12"/>
                    <a:pt x="1206" y="1"/>
                    <a:pt x="1122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128;p36">
              <a:extLst>
                <a:ext uri="{FF2B5EF4-FFF2-40B4-BE49-F238E27FC236}">
                  <a16:creationId xmlns:a16="http://schemas.microsoft.com/office/drawing/2014/main" id="{3C8B8CCE-610C-4E30-87C4-0EC58AE0A18D}"/>
                </a:ext>
              </a:extLst>
            </p:cNvPr>
            <p:cNvSpPr/>
            <p:nvPr/>
          </p:nvSpPr>
          <p:spPr>
            <a:xfrm>
              <a:off x="3675262" y="3308981"/>
              <a:ext cx="63116" cy="28010"/>
            </a:xfrm>
            <a:custGeom>
              <a:avLst/>
              <a:gdLst/>
              <a:ahLst/>
              <a:cxnLst/>
              <a:rect l="l" t="t" r="r" b="b"/>
              <a:pathLst>
                <a:path w="338" h="150" extrusionOk="0">
                  <a:moveTo>
                    <a:pt x="88" y="1"/>
                  </a:moveTo>
                  <a:cubicBezTo>
                    <a:pt x="46" y="1"/>
                    <a:pt x="16" y="12"/>
                    <a:pt x="12" y="31"/>
                  </a:cubicBezTo>
                  <a:cubicBezTo>
                    <a:pt x="1" y="64"/>
                    <a:pt x="67" y="112"/>
                    <a:pt x="155" y="134"/>
                  </a:cubicBezTo>
                  <a:cubicBezTo>
                    <a:pt x="190" y="144"/>
                    <a:pt x="224" y="149"/>
                    <a:pt x="253" y="149"/>
                  </a:cubicBezTo>
                  <a:cubicBezTo>
                    <a:pt x="294" y="149"/>
                    <a:pt x="324" y="139"/>
                    <a:pt x="330" y="119"/>
                  </a:cubicBezTo>
                  <a:cubicBezTo>
                    <a:pt x="338" y="86"/>
                    <a:pt x="276" y="38"/>
                    <a:pt x="188" y="16"/>
                  </a:cubicBezTo>
                  <a:cubicBezTo>
                    <a:pt x="152" y="6"/>
                    <a:pt x="117" y="1"/>
                    <a:pt x="88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129;p36">
              <a:extLst>
                <a:ext uri="{FF2B5EF4-FFF2-40B4-BE49-F238E27FC236}">
                  <a16:creationId xmlns:a16="http://schemas.microsoft.com/office/drawing/2014/main" id="{B7BEF1A9-E31D-44D4-BC31-AB5B2A980204}"/>
                </a:ext>
              </a:extLst>
            </p:cNvPr>
            <p:cNvSpPr/>
            <p:nvPr/>
          </p:nvSpPr>
          <p:spPr>
            <a:xfrm>
              <a:off x="3438483" y="3160527"/>
              <a:ext cx="377952" cy="259748"/>
            </a:xfrm>
            <a:custGeom>
              <a:avLst/>
              <a:gdLst/>
              <a:ahLst/>
              <a:cxnLst/>
              <a:rect l="l" t="t" r="r" b="b"/>
              <a:pathLst>
                <a:path w="2024" h="1391" extrusionOk="0">
                  <a:moveTo>
                    <a:pt x="997" y="1"/>
                  </a:moveTo>
                  <a:cubicBezTo>
                    <a:pt x="985" y="1"/>
                    <a:pt x="973" y="1"/>
                    <a:pt x="961" y="1"/>
                  </a:cubicBezTo>
                  <a:cubicBezTo>
                    <a:pt x="950" y="5"/>
                    <a:pt x="939" y="5"/>
                    <a:pt x="928" y="5"/>
                  </a:cubicBezTo>
                  <a:lnTo>
                    <a:pt x="902" y="5"/>
                  </a:lnTo>
                  <a:cubicBezTo>
                    <a:pt x="898" y="5"/>
                    <a:pt x="895" y="9"/>
                    <a:pt x="887" y="9"/>
                  </a:cubicBezTo>
                  <a:lnTo>
                    <a:pt x="869" y="9"/>
                  </a:lnTo>
                  <a:cubicBezTo>
                    <a:pt x="854" y="12"/>
                    <a:pt x="843" y="16"/>
                    <a:pt x="829" y="16"/>
                  </a:cubicBezTo>
                  <a:cubicBezTo>
                    <a:pt x="818" y="20"/>
                    <a:pt x="807" y="20"/>
                    <a:pt x="796" y="23"/>
                  </a:cubicBezTo>
                  <a:cubicBezTo>
                    <a:pt x="788" y="23"/>
                    <a:pt x="781" y="27"/>
                    <a:pt x="774" y="27"/>
                  </a:cubicBezTo>
                  <a:cubicBezTo>
                    <a:pt x="770" y="27"/>
                    <a:pt x="763" y="31"/>
                    <a:pt x="759" y="31"/>
                  </a:cubicBezTo>
                  <a:cubicBezTo>
                    <a:pt x="700" y="45"/>
                    <a:pt x="645" y="67"/>
                    <a:pt x="590" y="89"/>
                  </a:cubicBezTo>
                  <a:cubicBezTo>
                    <a:pt x="583" y="93"/>
                    <a:pt x="576" y="97"/>
                    <a:pt x="568" y="104"/>
                  </a:cubicBezTo>
                  <a:cubicBezTo>
                    <a:pt x="557" y="108"/>
                    <a:pt x="550" y="111"/>
                    <a:pt x="539" y="115"/>
                  </a:cubicBezTo>
                  <a:cubicBezTo>
                    <a:pt x="535" y="119"/>
                    <a:pt x="535" y="119"/>
                    <a:pt x="532" y="119"/>
                  </a:cubicBezTo>
                  <a:cubicBezTo>
                    <a:pt x="528" y="122"/>
                    <a:pt x="521" y="126"/>
                    <a:pt x="517" y="130"/>
                  </a:cubicBezTo>
                  <a:cubicBezTo>
                    <a:pt x="510" y="133"/>
                    <a:pt x="506" y="137"/>
                    <a:pt x="499" y="141"/>
                  </a:cubicBezTo>
                  <a:cubicBezTo>
                    <a:pt x="455" y="166"/>
                    <a:pt x="411" y="196"/>
                    <a:pt x="371" y="229"/>
                  </a:cubicBezTo>
                  <a:lnTo>
                    <a:pt x="352" y="247"/>
                  </a:lnTo>
                  <a:cubicBezTo>
                    <a:pt x="345" y="254"/>
                    <a:pt x="338" y="258"/>
                    <a:pt x="334" y="265"/>
                  </a:cubicBezTo>
                  <a:cubicBezTo>
                    <a:pt x="327" y="269"/>
                    <a:pt x="319" y="276"/>
                    <a:pt x="312" y="284"/>
                  </a:cubicBezTo>
                  <a:cubicBezTo>
                    <a:pt x="305" y="291"/>
                    <a:pt x="294" y="302"/>
                    <a:pt x="286" y="309"/>
                  </a:cubicBezTo>
                  <a:cubicBezTo>
                    <a:pt x="275" y="320"/>
                    <a:pt x="268" y="331"/>
                    <a:pt x="261" y="342"/>
                  </a:cubicBezTo>
                  <a:cubicBezTo>
                    <a:pt x="253" y="350"/>
                    <a:pt x="246" y="357"/>
                    <a:pt x="239" y="364"/>
                  </a:cubicBezTo>
                  <a:cubicBezTo>
                    <a:pt x="235" y="368"/>
                    <a:pt x="231" y="375"/>
                    <a:pt x="228" y="379"/>
                  </a:cubicBezTo>
                  <a:cubicBezTo>
                    <a:pt x="224" y="386"/>
                    <a:pt x="217" y="394"/>
                    <a:pt x="213" y="397"/>
                  </a:cubicBezTo>
                  <a:cubicBezTo>
                    <a:pt x="213" y="401"/>
                    <a:pt x="209" y="405"/>
                    <a:pt x="206" y="408"/>
                  </a:cubicBezTo>
                  <a:cubicBezTo>
                    <a:pt x="206" y="412"/>
                    <a:pt x="202" y="416"/>
                    <a:pt x="198" y="419"/>
                  </a:cubicBezTo>
                  <a:cubicBezTo>
                    <a:pt x="198" y="423"/>
                    <a:pt x="195" y="427"/>
                    <a:pt x="191" y="430"/>
                  </a:cubicBezTo>
                  <a:cubicBezTo>
                    <a:pt x="187" y="434"/>
                    <a:pt x="184" y="441"/>
                    <a:pt x="180" y="445"/>
                  </a:cubicBezTo>
                  <a:cubicBezTo>
                    <a:pt x="176" y="452"/>
                    <a:pt x="173" y="460"/>
                    <a:pt x="169" y="467"/>
                  </a:cubicBezTo>
                  <a:cubicBezTo>
                    <a:pt x="165" y="471"/>
                    <a:pt x="162" y="474"/>
                    <a:pt x="158" y="482"/>
                  </a:cubicBezTo>
                  <a:cubicBezTo>
                    <a:pt x="158" y="485"/>
                    <a:pt x="154" y="489"/>
                    <a:pt x="151" y="493"/>
                  </a:cubicBezTo>
                  <a:cubicBezTo>
                    <a:pt x="151" y="496"/>
                    <a:pt x="151" y="500"/>
                    <a:pt x="147" y="500"/>
                  </a:cubicBezTo>
                  <a:cubicBezTo>
                    <a:pt x="143" y="507"/>
                    <a:pt x="143" y="511"/>
                    <a:pt x="140" y="514"/>
                  </a:cubicBezTo>
                  <a:cubicBezTo>
                    <a:pt x="136" y="522"/>
                    <a:pt x="132" y="533"/>
                    <a:pt x="129" y="540"/>
                  </a:cubicBezTo>
                  <a:cubicBezTo>
                    <a:pt x="125" y="547"/>
                    <a:pt x="121" y="551"/>
                    <a:pt x="118" y="558"/>
                  </a:cubicBezTo>
                  <a:cubicBezTo>
                    <a:pt x="118" y="562"/>
                    <a:pt x="114" y="566"/>
                    <a:pt x="114" y="573"/>
                  </a:cubicBezTo>
                  <a:cubicBezTo>
                    <a:pt x="110" y="577"/>
                    <a:pt x="107" y="580"/>
                    <a:pt x="107" y="588"/>
                  </a:cubicBezTo>
                  <a:cubicBezTo>
                    <a:pt x="103" y="588"/>
                    <a:pt x="103" y="591"/>
                    <a:pt x="103" y="591"/>
                  </a:cubicBezTo>
                  <a:cubicBezTo>
                    <a:pt x="99" y="599"/>
                    <a:pt x="99" y="606"/>
                    <a:pt x="96" y="610"/>
                  </a:cubicBezTo>
                  <a:cubicBezTo>
                    <a:pt x="96" y="613"/>
                    <a:pt x="92" y="613"/>
                    <a:pt x="92" y="617"/>
                  </a:cubicBezTo>
                  <a:cubicBezTo>
                    <a:pt x="92" y="621"/>
                    <a:pt x="88" y="628"/>
                    <a:pt x="88" y="632"/>
                  </a:cubicBezTo>
                  <a:cubicBezTo>
                    <a:pt x="85" y="635"/>
                    <a:pt x="85" y="643"/>
                    <a:pt x="81" y="646"/>
                  </a:cubicBezTo>
                  <a:cubicBezTo>
                    <a:pt x="81" y="650"/>
                    <a:pt x="81" y="650"/>
                    <a:pt x="81" y="654"/>
                  </a:cubicBezTo>
                  <a:lnTo>
                    <a:pt x="52" y="646"/>
                  </a:lnTo>
                  <a:lnTo>
                    <a:pt x="0" y="676"/>
                  </a:lnTo>
                  <a:cubicBezTo>
                    <a:pt x="0" y="676"/>
                    <a:pt x="59" y="716"/>
                    <a:pt x="37" y="804"/>
                  </a:cubicBezTo>
                  <a:lnTo>
                    <a:pt x="37" y="800"/>
                  </a:lnTo>
                  <a:lnTo>
                    <a:pt x="15" y="881"/>
                  </a:lnTo>
                  <a:cubicBezTo>
                    <a:pt x="23" y="884"/>
                    <a:pt x="32" y="885"/>
                    <a:pt x="40" y="885"/>
                  </a:cubicBezTo>
                  <a:cubicBezTo>
                    <a:pt x="78" y="885"/>
                    <a:pt x="113" y="858"/>
                    <a:pt x="125" y="819"/>
                  </a:cubicBezTo>
                  <a:lnTo>
                    <a:pt x="129" y="797"/>
                  </a:lnTo>
                  <a:cubicBezTo>
                    <a:pt x="191" y="569"/>
                    <a:pt x="341" y="394"/>
                    <a:pt x="535" y="287"/>
                  </a:cubicBezTo>
                  <a:cubicBezTo>
                    <a:pt x="554" y="280"/>
                    <a:pt x="568" y="269"/>
                    <a:pt x="587" y="262"/>
                  </a:cubicBezTo>
                  <a:cubicBezTo>
                    <a:pt x="607" y="252"/>
                    <a:pt x="628" y="248"/>
                    <a:pt x="648" y="248"/>
                  </a:cubicBezTo>
                  <a:cubicBezTo>
                    <a:pt x="693" y="248"/>
                    <a:pt x="735" y="268"/>
                    <a:pt x="763" y="306"/>
                  </a:cubicBezTo>
                  <a:cubicBezTo>
                    <a:pt x="832" y="386"/>
                    <a:pt x="961" y="467"/>
                    <a:pt x="1122" y="511"/>
                  </a:cubicBezTo>
                  <a:cubicBezTo>
                    <a:pt x="1203" y="533"/>
                    <a:pt x="1281" y="543"/>
                    <a:pt x="1351" y="543"/>
                  </a:cubicBezTo>
                  <a:cubicBezTo>
                    <a:pt x="1422" y="543"/>
                    <a:pt x="1485" y="533"/>
                    <a:pt x="1536" y="514"/>
                  </a:cubicBezTo>
                  <a:cubicBezTo>
                    <a:pt x="1554" y="507"/>
                    <a:pt x="1572" y="504"/>
                    <a:pt x="1590" y="504"/>
                  </a:cubicBezTo>
                  <a:cubicBezTo>
                    <a:pt x="1637" y="504"/>
                    <a:pt x="1683" y="527"/>
                    <a:pt x="1712" y="569"/>
                  </a:cubicBezTo>
                  <a:cubicBezTo>
                    <a:pt x="1848" y="767"/>
                    <a:pt x="1899" y="1013"/>
                    <a:pt x="1833" y="1259"/>
                  </a:cubicBezTo>
                  <a:lnTo>
                    <a:pt x="1826" y="1281"/>
                  </a:lnTo>
                  <a:cubicBezTo>
                    <a:pt x="1815" y="1328"/>
                    <a:pt x="1844" y="1380"/>
                    <a:pt x="1892" y="1391"/>
                  </a:cubicBezTo>
                  <a:lnTo>
                    <a:pt x="1921" y="1270"/>
                  </a:lnTo>
                  <a:cubicBezTo>
                    <a:pt x="1950" y="1204"/>
                    <a:pt x="2009" y="1196"/>
                    <a:pt x="2009" y="1196"/>
                  </a:cubicBezTo>
                  <a:cubicBezTo>
                    <a:pt x="2009" y="1196"/>
                    <a:pt x="2016" y="1185"/>
                    <a:pt x="2024" y="1134"/>
                  </a:cubicBezTo>
                  <a:lnTo>
                    <a:pt x="1965" y="1101"/>
                  </a:lnTo>
                  <a:cubicBezTo>
                    <a:pt x="1965" y="1101"/>
                    <a:pt x="1961" y="1105"/>
                    <a:pt x="1958" y="1108"/>
                  </a:cubicBezTo>
                  <a:cubicBezTo>
                    <a:pt x="1965" y="1050"/>
                    <a:pt x="1969" y="995"/>
                    <a:pt x="1969" y="936"/>
                  </a:cubicBezTo>
                  <a:cubicBezTo>
                    <a:pt x="1969" y="929"/>
                    <a:pt x="1965" y="921"/>
                    <a:pt x="1965" y="914"/>
                  </a:cubicBezTo>
                  <a:cubicBezTo>
                    <a:pt x="1958" y="764"/>
                    <a:pt x="1914" y="617"/>
                    <a:pt x="1840" y="489"/>
                  </a:cubicBezTo>
                  <a:cubicBezTo>
                    <a:pt x="1833" y="482"/>
                    <a:pt x="1829" y="474"/>
                    <a:pt x="1826" y="467"/>
                  </a:cubicBezTo>
                  <a:cubicBezTo>
                    <a:pt x="1822" y="460"/>
                    <a:pt x="1815" y="452"/>
                    <a:pt x="1811" y="445"/>
                  </a:cubicBezTo>
                  <a:cubicBezTo>
                    <a:pt x="1811" y="441"/>
                    <a:pt x="1807" y="441"/>
                    <a:pt x="1807" y="438"/>
                  </a:cubicBezTo>
                  <a:cubicBezTo>
                    <a:pt x="1789" y="412"/>
                    <a:pt x="1767" y="383"/>
                    <a:pt x="1749" y="357"/>
                  </a:cubicBezTo>
                  <a:cubicBezTo>
                    <a:pt x="1624" y="207"/>
                    <a:pt x="1452" y="89"/>
                    <a:pt x="1250" y="34"/>
                  </a:cubicBezTo>
                  <a:cubicBezTo>
                    <a:pt x="1167" y="12"/>
                    <a:pt x="1081" y="1"/>
                    <a:pt x="997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130;p36">
              <a:extLst>
                <a:ext uri="{FF2B5EF4-FFF2-40B4-BE49-F238E27FC236}">
                  <a16:creationId xmlns:a16="http://schemas.microsoft.com/office/drawing/2014/main" id="{BE3E4AC3-A1DD-4A0C-BC19-2CDD3A85BC2C}"/>
                </a:ext>
              </a:extLst>
            </p:cNvPr>
            <p:cNvSpPr/>
            <p:nvPr/>
          </p:nvSpPr>
          <p:spPr>
            <a:xfrm>
              <a:off x="3438483" y="3146896"/>
              <a:ext cx="380753" cy="228937"/>
            </a:xfrm>
            <a:custGeom>
              <a:avLst/>
              <a:gdLst/>
              <a:ahLst/>
              <a:cxnLst/>
              <a:rect l="l" t="t" r="r" b="b"/>
              <a:pathLst>
                <a:path w="2039" h="1226" extrusionOk="0">
                  <a:moveTo>
                    <a:pt x="961" y="1"/>
                  </a:moveTo>
                  <a:cubicBezTo>
                    <a:pt x="946" y="5"/>
                    <a:pt x="935" y="5"/>
                    <a:pt x="924" y="5"/>
                  </a:cubicBezTo>
                  <a:lnTo>
                    <a:pt x="906" y="5"/>
                  </a:lnTo>
                  <a:cubicBezTo>
                    <a:pt x="902" y="5"/>
                    <a:pt x="902" y="5"/>
                    <a:pt x="898" y="8"/>
                  </a:cubicBezTo>
                  <a:lnTo>
                    <a:pt x="884" y="8"/>
                  </a:lnTo>
                  <a:cubicBezTo>
                    <a:pt x="876" y="8"/>
                    <a:pt x="869" y="8"/>
                    <a:pt x="862" y="12"/>
                  </a:cubicBezTo>
                  <a:cubicBezTo>
                    <a:pt x="851" y="12"/>
                    <a:pt x="840" y="12"/>
                    <a:pt x="829" y="16"/>
                  </a:cubicBezTo>
                  <a:lnTo>
                    <a:pt x="825" y="16"/>
                  </a:lnTo>
                  <a:cubicBezTo>
                    <a:pt x="825" y="16"/>
                    <a:pt x="821" y="16"/>
                    <a:pt x="818" y="19"/>
                  </a:cubicBezTo>
                  <a:cubicBezTo>
                    <a:pt x="807" y="19"/>
                    <a:pt x="796" y="23"/>
                    <a:pt x="781" y="23"/>
                  </a:cubicBezTo>
                  <a:cubicBezTo>
                    <a:pt x="774" y="27"/>
                    <a:pt x="766" y="27"/>
                    <a:pt x="759" y="30"/>
                  </a:cubicBezTo>
                  <a:cubicBezTo>
                    <a:pt x="755" y="30"/>
                    <a:pt x="748" y="30"/>
                    <a:pt x="741" y="34"/>
                  </a:cubicBezTo>
                  <a:cubicBezTo>
                    <a:pt x="708" y="41"/>
                    <a:pt x="671" y="52"/>
                    <a:pt x="638" y="67"/>
                  </a:cubicBezTo>
                  <a:lnTo>
                    <a:pt x="634" y="67"/>
                  </a:lnTo>
                  <a:cubicBezTo>
                    <a:pt x="612" y="74"/>
                    <a:pt x="587" y="85"/>
                    <a:pt x="565" y="96"/>
                  </a:cubicBezTo>
                  <a:cubicBezTo>
                    <a:pt x="554" y="100"/>
                    <a:pt x="546" y="104"/>
                    <a:pt x="539" y="107"/>
                  </a:cubicBezTo>
                  <a:cubicBezTo>
                    <a:pt x="524" y="115"/>
                    <a:pt x="513" y="122"/>
                    <a:pt x="502" y="129"/>
                  </a:cubicBezTo>
                  <a:cubicBezTo>
                    <a:pt x="495" y="133"/>
                    <a:pt x="488" y="137"/>
                    <a:pt x="484" y="137"/>
                  </a:cubicBezTo>
                  <a:cubicBezTo>
                    <a:pt x="477" y="140"/>
                    <a:pt x="469" y="144"/>
                    <a:pt x="466" y="148"/>
                  </a:cubicBezTo>
                  <a:cubicBezTo>
                    <a:pt x="418" y="177"/>
                    <a:pt x="371" y="210"/>
                    <a:pt x="327" y="247"/>
                  </a:cubicBezTo>
                  <a:lnTo>
                    <a:pt x="308" y="265"/>
                  </a:lnTo>
                  <a:cubicBezTo>
                    <a:pt x="301" y="269"/>
                    <a:pt x="294" y="276"/>
                    <a:pt x="286" y="283"/>
                  </a:cubicBezTo>
                  <a:cubicBezTo>
                    <a:pt x="279" y="291"/>
                    <a:pt x="272" y="294"/>
                    <a:pt x="268" y="302"/>
                  </a:cubicBezTo>
                  <a:cubicBezTo>
                    <a:pt x="257" y="313"/>
                    <a:pt x="246" y="324"/>
                    <a:pt x="235" y="331"/>
                  </a:cubicBezTo>
                  <a:cubicBezTo>
                    <a:pt x="228" y="342"/>
                    <a:pt x="217" y="353"/>
                    <a:pt x="209" y="364"/>
                  </a:cubicBezTo>
                  <a:cubicBezTo>
                    <a:pt x="202" y="371"/>
                    <a:pt x="195" y="382"/>
                    <a:pt x="187" y="390"/>
                  </a:cubicBezTo>
                  <a:cubicBezTo>
                    <a:pt x="184" y="393"/>
                    <a:pt x="180" y="401"/>
                    <a:pt x="173" y="408"/>
                  </a:cubicBezTo>
                  <a:cubicBezTo>
                    <a:pt x="169" y="412"/>
                    <a:pt x="165" y="419"/>
                    <a:pt x="158" y="426"/>
                  </a:cubicBezTo>
                  <a:cubicBezTo>
                    <a:pt x="158" y="430"/>
                    <a:pt x="154" y="434"/>
                    <a:pt x="151" y="437"/>
                  </a:cubicBezTo>
                  <a:cubicBezTo>
                    <a:pt x="151" y="441"/>
                    <a:pt x="147" y="445"/>
                    <a:pt x="143" y="448"/>
                  </a:cubicBezTo>
                  <a:cubicBezTo>
                    <a:pt x="140" y="452"/>
                    <a:pt x="140" y="456"/>
                    <a:pt x="136" y="459"/>
                  </a:cubicBezTo>
                  <a:cubicBezTo>
                    <a:pt x="132" y="467"/>
                    <a:pt x="129" y="470"/>
                    <a:pt x="125" y="478"/>
                  </a:cubicBezTo>
                  <a:cubicBezTo>
                    <a:pt x="118" y="485"/>
                    <a:pt x="114" y="492"/>
                    <a:pt x="110" y="500"/>
                  </a:cubicBezTo>
                  <a:cubicBezTo>
                    <a:pt x="107" y="503"/>
                    <a:pt x="103" y="511"/>
                    <a:pt x="99" y="514"/>
                  </a:cubicBezTo>
                  <a:cubicBezTo>
                    <a:pt x="99" y="518"/>
                    <a:pt x="96" y="525"/>
                    <a:pt x="92" y="529"/>
                  </a:cubicBezTo>
                  <a:cubicBezTo>
                    <a:pt x="92" y="533"/>
                    <a:pt x="88" y="533"/>
                    <a:pt x="88" y="536"/>
                  </a:cubicBezTo>
                  <a:cubicBezTo>
                    <a:pt x="85" y="540"/>
                    <a:pt x="81" y="547"/>
                    <a:pt x="81" y="551"/>
                  </a:cubicBezTo>
                  <a:cubicBezTo>
                    <a:pt x="74" y="562"/>
                    <a:pt x="70" y="569"/>
                    <a:pt x="66" y="576"/>
                  </a:cubicBezTo>
                  <a:cubicBezTo>
                    <a:pt x="63" y="584"/>
                    <a:pt x="59" y="591"/>
                    <a:pt x="55" y="598"/>
                  </a:cubicBezTo>
                  <a:cubicBezTo>
                    <a:pt x="55" y="602"/>
                    <a:pt x="52" y="606"/>
                    <a:pt x="52" y="613"/>
                  </a:cubicBezTo>
                  <a:cubicBezTo>
                    <a:pt x="48" y="617"/>
                    <a:pt x="44" y="624"/>
                    <a:pt x="44" y="628"/>
                  </a:cubicBezTo>
                  <a:cubicBezTo>
                    <a:pt x="41" y="631"/>
                    <a:pt x="41" y="631"/>
                    <a:pt x="41" y="631"/>
                  </a:cubicBezTo>
                  <a:cubicBezTo>
                    <a:pt x="37" y="639"/>
                    <a:pt x="33" y="646"/>
                    <a:pt x="33" y="653"/>
                  </a:cubicBezTo>
                  <a:cubicBezTo>
                    <a:pt x="30" y="657"/>
                    <a:pt x="30" y="657"/>
                    <a:pt x="30" y="661"/>
                  </a:cubicBezTo>
                  <a:cubicBezTo>
                    <a:pt x="26" y="664"/>
                    <a:pt x="26" y="672"/>
                    <a:pt x="22" y="675"/>
                  </a:cubicBezTo>
                  <a:cubicBezTo>
                    <a:pt x="22" y="683"/>
                    <a:pt x="19" y="686"/>
                    <a:pt x="19" y="690"/>
                  </a:cubicBezTo>
                  <a:cubicBezTo>
                    <a:pt x="19" y="694"/>
                    <a:pt x="15" y="697"/>
                    <a:pt x="15" y="697"/>
                  </a:cubicBezTo>
                  <a:cubicBezTo>
                    <a:pt x="15" y="705"/>
                    <a:pt x="11" y="712"/>
                    <a:pt x="8" y="719"/>
                  </a:cubicBezTo>
                  <a:cubicBezTo>
                    <a:pt x="8" y="727"/>
                    <a:pt x="4" y="734"/>
                    <a:pt x="0" y="741"/>
                  </a:cubicBezTo>
                  <a:lnTo>
                    <a:pt x="0" y="745"/>
                  </a:lnTo>
                  <a:cubicBezTo>
                    <a:pt x="0" y="745"/>
                    <a:pt x="0" y="745"/>
                    <a:pt x="0" y="749"/>
                  </a:cubicBezTo>
                  <a:cubicBezTo>
                    <a:pt x="30" y="756"/>
                    <a:pt x="63" y="760"/>
                    <a:pt x="92" y="763"/>
                  </a:cubicBezTo>
                  <a:cubicBezTo>
                    <a:pt x="127" y="767"/>
                    <a:pt x="161" y="769"/>
                    <a:pt x="195" y="769"/>
                  </a:cubicBezTo>
                  <a:cubicBezTo>
                    <a:pt x="481" y="769"/>
                    <a:pt x="721" y="634"/>
                    <a:pt x="770" y="437"/>
                  </a:cubicBezTo>
                  <a:cubicBezTo>
                    <a:pt x="829" y="653"/>
                    <a:pt x="997" y="881"/>
                    <a:pt x="1247" y="1038"/>
                  </a:cubicBezTo>
                  <a:cubicBezTo>
                    <a:pt x="1447" y="1164"/>
                    <a:pt x="1662" y="1226"/>
                    <a:pt x="1852" y="1226"/>
                  </a:cubicBezTo>
                  <a:cubicBezTo>
                    <a:pt x="1912" y="1226"/>
                    <a:pt x="1970" y="1219"/>
                    <a:pt x="2024" y="1207"/>
                  </a:cubicBezTo>
                  <a:cubicBezTo>
                    <a:pt x="2024" y="1203"/>
                    <a:pt x="2027" y="1203"/>
                    <a:pt x="2027" y="1200"/>
                  </a:cubicBezTo>
                  <a:cubicBezTo>
                    <a:pt x="2035" y="1134"/>
                    <a:pt x="2038" y="1068"/>
                    <a:pt x="2038" y="1005"/>
                  </a:cubicBezTo>
                  <a:cubicBezTo>
                    <a:pt x="2038" y="994"/>
                    <a:pt x="2038" y="987"/>
                    <a:pt x="2035" y="980"/>
                  </a:cubicBezTo>
                  <a:cubicBezTo>
                    <a:pt x="2027" y="818"/>
                    <a:pt x="1980" y="661"/>
                    <a:pt x="1899" y="525"/>
                  </a:cubicBezTo>
                  <a:cubicBezTo>
                    <a:pt x="1895" y="518"/>
                    <a:pt x="1892" y="507"/>
                    <a:pt x="1884" y="500"/>
                  </a:cubicBezTo>
                  <a:cubicBezTo>
                    <a:pt x="1881" y="492"/>
                    <a:pt x="1873" y="481"/>
                    <a:pt x="1870" y="474"/>
                  </a:cubicBezTo>
                  <a:cubicBezTo>
                    <a:pt x="1870" y="474"/>
                    <a:pt x="1866" y="470"/>
                    <a:pt x="1866" y="470"/>
                  </a:cubicBezTo>
                  <a:cubicBezTo>
                    <a:pt x="1789" y="353"/>
                    <a:pt x="1686" y="250"/>
                    <a:pt x="1566" y="170"/>
                  </a:cubicBezTo>
                  <a:cubicBezTo>
                    <a:pt x="1555" y="162"/>
                    <a:pt x="1544" y="155"/>
                    <a:pt x="1533" y="151"/>
                  </a:cubicBezTo>
                  <a:cubicBezTo>
                    <a:pt x="1514" y="137"/>
                    <a:pt x="1492" y="126"/>
                    <a:pt x="1474" y="115"/>
                  </a:cubicBezTo>
                  <a:cubicBezTo>
                    <a:pt x="1456" y="107"/>
                    <a:pt x="1437" y="100"/>
                    <a:pt x="1419" y="93"/>
                  </a:cubicBezTo>
                  <a:cubicBezTo>
                    <a:pt x="1401" y="82"/>
                    <a:pt x="1382" y="74"/>
                    <a:pt x="1364" y="67"/>
                  </a:cubicBezTo>
                  <a:cubicBezTo>
                    <a:pt x="1335" y="56"/>
                    <a:pt x="1302" y="49"/>
                    <a:pt x="1269" y="38"/>
                  </a:cubicBezTo>
                  <a:cubicBezTo>
                    <a:pt x="1217" y="23"/>
                    <a:pt x="1162" y="12"/>
                    <a:pt x="1107" y="8"/>
                  </a:cubicBezTo>
                  <a:cubicBezTo>
                    <a:pt x="1100" y="8"/>
                    <a:pt x="1089" y="5"/>
                    <a:pt x="1082" y="5"/>
                  </a:cubicBezTo>
                  <a:cubicBezTo>
                    <a:pt x="1060" y="5"/>
                    <a:pt x="1041" y="1"/>
                    <a:pt x="1023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131;p36">
              <a:extLst>
                <a:ext uri="{FF2B5EF4-FFF2-40B4-BE49-F238E27FC236}">
                  <a16:creationId xmlns:a16="http://schemas.microsoft.com/office/drawing/2014/main" id="{C1CE4CD0-2F4F-4F98-88E8-51062C9863BF}"/>
                </a:ext>
              </a:extLst>
            </p:cNvPr>
            <p:cNvSpPr/>
            <p:nvPr/>
          </p:nvSpPr>
          <p:spPr>
            <a:xfrm>
              <a:off x="3652667" y="3187044"/>
              <a:ext cx="68718" cy="69652"/>
            </a:xfrm>
            <a:custGeom>
              <a:avLst/>
              <a:gdLst/>
              <a:ahLst/>
              <a:cxnLst/>
              <a:rect l="l" t="t" r="r" b="b"/>
              <a:pathLst>
                <a:path w="368" h="373" extrusionOk="0">
                  <a:moveTo>
                    <a:pt x="181" y="0"/>
                  </a:moveTo>
                  <a:cubicBezTo>
                    <a:pt x="157" y="0"/>
                    <a:pt x="134" y="8"/>
                    <a:pt x="122" y="28"/>
                  </a:cubicBezTo>
                  <a:cubicBezTo>
                    <a:pt x="96" y="65"/>
                    <a:pt x="118" y="127"/>
                    <a:pt x="85" y="156"/>
                  </a:cubicBezTo>
                  <a:cubicBezTo>
                    <a:pt x="70" y="171"/>
                    <a:pt x="45" y="167"/>
                    <a:pt x="30" y="182"/>
                  </a:cubicBezTo>
                  <a:cubicBezTo>
                    <a:pt x="12" y="197"/>
                    <a:pt x="1" y="219"/>
                    <a:pt x="4" y="244"/>
                  </a:cubicBezTo>
                  <a:cubicBezTo>
                    <a:pt x="8" y="274"/>
                    <a:pt x="26" y="303"/>
                    <a:pt x="52" y="318"/>
                  </a:cubicBezTo>
                  <a:cubicBezTo>
                    <a:pt x="74" y="332"/>
                    <a:pt x="96" y="343"/>
                    <a:pt x="118" y="347"/>
                  </a:cubicBezTo>
                  <a:cubicBezTo>
                    <a:pt x="144" y="351"/>
                    <a:pt x="169" y="351"/>
                    <a:pt x="191" y="351"/>
                  </a:cubicBezTo>
                  <a:cubicBezTo>
                    <a:pt x="210" y="354"/>
                    <a:pt x="224" y="358"/>
                    <a:pt x="235" y="365"/>
                  </a:cubicBezTo>
                  <a:cubicBezTo>
                    <a:pt x="239" y="365"/>
                    <a:pt x="239" y="369"/>
                    <a:pt x="243" y="369"/>
                  </a:cubicBezTo>
                  <a:cubicBezTo>
                    <a:pt x="246" y="372"/>
                    <a:pt x="250" y="372"/>
                    <a:pt x="257" y="372"/>
                  </a:cubicBezTo>
                  <a:cubicBezTo>
                    <a:pt x="261" y="372"/>
                    <a:pt x="265" y="369"/>
                    <a:pt x="268" y="365"/>
                  </a:cubicBezTo>
                  <a:cubicBezTo>
                    <a:pt x="290" y="347"/>
                    <a:pt x="309" y="329"/>
                    <a:pt x="327" y="310"/>
                  </a:cubicBezTo>
                  <a:cubicBezTo>
                    <a:pt x="338" y="299"/>
                    <a:pt x="345" y="288"/>
                    <a:pt x="356" y="281"/>
                  </a:cubicBezTo>
                  <a:cubicBezTo>
                    <a:pt x="360" y="274"/>
                    <a:pt x="367" y="266"/>
                    <a:pt x="367" y="255"/>
                  </a:cubicBezTo>
                  <a:cubicBezTo>
                    <a:pt x="367" y="248"/>
                    <a:pt x="364" y="241"/>
                    <a:pt x="356" y="233"/>
                  </a:cubicBezTo>
                  <a:cubicBezTo>
                    <a:pt x="345" y="208"/>
                    <a:pt x="338" y="178"/>
                    <a:pt x="327" y="153"/>
                  </a:cubicBezTo>
                  <a:cubicBezTo>
                    <a:pt x="316" y="127"/>
                    <a:pt x="301" y="101"/>
                    <a:pt x="287" y="76"/>
                  </a:cubicBezTo>
                  <a:cubicBezTo>
                    <a:pt x="268" y="50"/>
                    <a:pt x="246" y="21"/>
                    <a:pt x="213" y="6"/>
                  </a:cubicBezTo>
                  <a:cubicBezTo>
                    <a:pt x="203" y="2"/>
                    <a:pt x="192" y="0"/>
                    <a:pt x="181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132;p36">
              <a:extLst>
                <a:ext uri="{FF2B5EF4-FFF2-40B4-BE49-F238E27FC236}">
                  <a16:creationId xmlns:a16="http://schemas.microsoft.com/office/drawing/2014/main" id="{379651CD-EE52-4A5C-8251-054E166C0C84}"/>
                </a:ext>
              </a:extLst>
            </p:cNvPr>
            <p:cNvSpPr/>
            <p:nvPr/>
          </p:nvSpPr>
          <p:spPr>
            <a:xfrm>
              <a:off x="3711488" y="3244931"/>
              <a:ext cx="72080" cy="67225"/>
            </a:xfrm>
            <a:custGeom>
              <a:avLst/>
              <a:gdLst/>
              <a:ahLst/>
              <a:cxnLst/>
              <a:rect l="l" t="t" r="r" b="b"/>
              <a:pathLst>
                <a:path w="386" h="360" extrusionOk="0">
                  <a:moveTo>
                    <a:pt x="107" y="0"/>
                  </a:moveTo>
                  <a:cubicBezTo>
                    <a:pt x="100" y="0"/>
                    <a:pt x="93" y="8"/>
                    <a:pt x="85" y="15"/>
                  </a:cubicBezTo>
                  <a:cubicBezTo>
                    <a:pt x="78" y="22"/>
                    <a:pt x="67" y="33"/>
                    <a:pt x="60" y="41"/>
                  </a:cubicBezTo>
                  <a:cubicBezTo>
                    <a:pt x="41" y="62"/>
                    <a:pt x="27" y="84"/>
                    <a:pt x="8" y="103"/>
                  </a:cubicBezTo>
                  <a:cubicBezTo>
                    <a:pt x="5" y="110"/>
                    <a:pt x="5" y="114"/>
                    <a:pt x="1" y="117"/>
                  </a:cubicBezTo>
                  <a:cubicBezTo>
                    <a:pt x="1" y="125"/>
                    <a:pt x="5" y="128"/>
                    <a:pt x="8" y="132"/>
                  </a:cubicBezTo>
                  <a:lnTo>
                    <a:pt x="12" y="136"/>
                  </a:lnTo>
                  <a:cubicBezTo>
                    <a:pt x="19" y="150"/>
                    <a:pt x="27" y="165"/>
                    <a:pt x="27" y="180"/>
                  </a:cubicBezTo>
                  <a:cubicBezTo>
                    <a:pt x="30" y="205"/>
                    <a:pt x="30" y="231"/>
                    <a:pt x="38" y="253"/>
                  </a:cubicBezTo>
                  <a:cubicBezTo>
                    <a:pt x="45" y="275"/>
                    <a:pt x="56" y="297"/>
                    <a:pt x="71" y="315"/>
                  </a:cubicBezTo>
                  <a:cubicBezTo>
                    <a:pt x="93" y="341"/>
                    <a:pt x="122" y="359"/>
                    <a:pt x="151" y="359"/>
                  </a:cubicBezTo>
                  <a:cubicBezTo>
                    <a:pt x="173" y="359"/>
                    <a:pt x="199" y="348"/>
                    <a:pt x="210" y="330"/>
                  </a:cubicBezTo>
                  <a:cubicBezTo>
                    <a:pt x="224" y="312"/>
                    <a:pt x="217" y="290"/>
                    <a:pt x="232" y="271"/>
                  </a:cubicBezTo>
                  <a:cubicBezTo>
                    <a:pt x="261" y="235"/>
                    <a:pt x="320" y="253"/>
                    <a:pt x="356" y="224"/>
                  </a:cubicBezTo>
                  <a:cubicBezTo>
                    <a:pt x="382" y="202"/>
                    <a:pt x="386" y="161"/>
                    <a:pt x="371" y="132"/>
                  </a:cubicBezTo>
                  <a:cubicBezTo>
                    <a:pt x="353" y="103"/>
                    <a:pt x="323" y="81"/>
                    <a:pt x="294" y="66"/>
                  </a:cubicBezTo>
                  <a:cubicBezTo>
                    <a:pt x="268" y="51"/>
                    <a:pt x="243" y="41"/>
                    <a:pt x="213" y="30"/>
                  </a:cubicBezTo>
                  <a:cubicBezTo>
                    <a:pt x="188" y="22"/>
                    <a:pt x="158" y="19"/>
                    <a:pt x="133" y="8"/>
                  </a:cubicBezTo>
                  <a:cubicBezTo>
                    <a:pt x="125" y="4"/>
                    <a:pt x="118" y="0"/>
                    <a:pt x="107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133;p36">
              <a:extLst>
                <a:ext uri="{FF2B5EF4-FFF2-40B4-BE49-F238E27FC236}">
                  <a16:creationId xmlns:a16="http://schemas.microsoft.com/office/drawing/2014/main" id="{252C29F2-907A-42B3-9BF1-6F628D3AFA1B}"/>
                </a:ext>
              </a:extLst>
            </p:cNvPr>
            <p:cNvSpPr/>
            <p:nvPr/>
          </p:nvSpPr>
          <p:spPr>
            <a:xfrm>
              <a:off x="3693748" y="3227752"/>
              <a:ext cx="45377" cy="45377"/>
            </a:xfrm>
            <a:custGeom>
              <a:avLst/>
              <a:gdLst/>
              <a:ahLst/>
              <a:cxnLst/>
              <a:rect l="l" t="t" r="r" b="b"/>
              <a:pathLst>
                <a:path w="243" h="243" extrusionOk="0">
                  <a:moveTo>
                    <a:pt x="170" y="1"/>
                  </a:moveTo>
                  <a:cubicBezTo>
                    <a:pt x="158" y="1"/>
                    <a:pt x="148" y="6"/>
                    <a:pt x="140" y="15"/>
                  </a:cubicBezTo>
                  <a:lnTo>
                    <a:pt x="15" y="147"/>
                  </a:lnTo>
                  <a:cubicBezTo>
                    <a:pt x="1" y="165"/>
                    <a:pt x="4" y="191"/>
                    <a:pt x="19" y="206"/>
                  </a:cubicBezTo>
                  <a:lnTo>
                    <a:pt x="48" y="231"/>
                  </a:lnTo>
                  <a:cubicBezTo>
                    <a:pt x="57" y="239"/>
                    <a:pt x="67" y="242"/>
                    <a:pt x="78" y="242"/>
                  </a:cubicBezTo>
                  <a:cubicBezTo>
                    <a:pt x="88" y="242"/>
                    <a:pt x="98" y="239"/>
                    <a:pt x="107" y="231"/>
                  </a:cubicBezTo>
                  <a:lnTo>
                    <a:pt x="228" y="96"/>
                  </a:lnTo>
                  <a:cubicBezTo>
                    <a:pt x="242" y="81"/>
                    <a:pt x="242" y="56"/>
                    <a:pt x="228" y="41"/>
                  </a:cubicBezTo>
                  <a:lnTo>
                    <a:pt x="199" y="12"/>
                  </a:lnTo>
                  <a:cubicBezTo>
                    <a:pt x="190" y="5"/>
                    <a:pt x="180" y="1"/>
                    <a:pt x="170" y="1"/>
                  </a:cubicBezTo>
                  <a:close/>
                </a:path>
              </a:pathLst>
            </a:custGeom>
            <a:solidFill>
              <a:srgbClr val="FC1C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134;p36">
              <a:extLst>
                <a:ext uri="{FF2B5EF4-FFF2-40B4-BE49-F238E27FC236}">
                  <a16:creationId xmlns:a16="http://schemas.microsoft.com/office/drawing/2014/main" id="{2E0818AA-41DF-410C-BA6B-C435DF12B54B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135;p36">
              <a:extLst>
                <a:ext uri="{FF2B5EF4-FFF2-40B4-BE49-F238E27FC236}">
                  <a16:creationId xmlns:a16="http://schemas.microsoft.com/office/drawing/2014/main" id="{70D891CA-D67E-4467-B3DF-5F9B32B5F7F0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136;p36">
              <a:extLst>
                <a:ext uri="{FF2B5EF4-FFF2-40B4-BE49-F238E27FC236}">
                  <a16:creationId xmlns:a16="http://schemas.microsoft.com/office/drawing/2014/main" id="{DEFDFB75-611A-4362-A114-92A301D1BCC1}"/>
                </a:ext>
              </a:extLst>
            </p:cNvPr>
            <p:cNvSpPr/>
            <p:nvPr/>
          </p:nvSpPr>
          <p:spPr>
            <a:xfrm>
              <a:off x="3599261" y="3147643"/>
              <a:ext cx="8403" cy="1494"/>
            </a:xfrm>
            <a:custGeom>
              <a:avLst/>
              <a:gdLst/>
              <a:ahLst/>
              <a:cxnLst/>
              <a:rect l="l" t="t" r="r" b="b"/>
              <a:pathLst>
                <a:path w="45" h="8" extrusionOk="0">
                  <a:moveTo>
                    <a:pt x="45" y="1"/>
                  </a:moveTo>
                  <a:lnTo>
                    <a:pt x="45" y="1"/>
                  </a:lnTo>
                  <a:cubicBezTo>
                    <a:pt x="41" y="1"/>
                    <a:pt x="37" y="1"/>
                    <a:pt x="34" y="4"/>
                  </a:cubicBezTo>
                  <a:lnTo>
                    <a:pt x="37" y="4"/>
                  </a:lnTo>
                  <a:cubicBezTo>
                    <a:pt x="41" y="1"/>
                    <a:pt x="41" y="1"/>
                    <a:pt x="45" y="1"/>
                  </a:cubicBezTo>
                  <a:close/>
                  <a:moveTo>
                    <a:pt x="19" y="4"/>
                  </a:moveTo>
                  <a:cubicBezTo>
                    <a:pt x="12" y="4"/>
                    <a:pt x="4" y="4"/>
                    <a:pt x="1" y="8"/>
                  </a:cubicBezTo>
                  <a:cubicBezTo>
                    <a:pt x="8" y="4"/>
                    <a:pt x="15" y="4"/>
                    <a:pt x="23" y="4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137;p36">
              <a:extLst>
                <a:ext uri="{FF2B5EF4-FFF2-40B4-BE49-F238E27FC236}">
                  <a16:creationId xmlns:a16="http://schemas.microsoft.com/office/drawing/2014/main" id="{91C70210-89CB-4370-9F72-AB607E52DCBD}"/>
                </a:ext>
              </a:extLst>
            </p:cNvPr>
            <p:cNvSpPr/>
            <p:nvPr/>
          </p:nvSpPr>
          <p:spPr>
            <a:xfrm>
              <a:off x="3611025" y="3146896"/>
              <a:ext cx="6909" cy="934"/>
            </a:xfrm>
            <a:custGeom>
              <a:avLst/>
              <a:gdLst/>
              <a:ahLst/>
              <a:cxnLst/>
              <a:rect l="l" t="t" r="r" b="b"/>
              <a:pathLst>
                <a:path w="37" h="5" extrusionOk="0">
                  <a:moveTo>
                    <a:pt x="33" y="1"/>
                  </a:moveTo>
                  <a:cubicBezTo>
                    <a:pt x="22" y="1"/>
                    <a:pt x="11" y="5"/>
                    <a:pt x="0" y="5"/>
                  </a:cubicBezTo>
                  <a:cubicBezTo>
                    <a:pt x="11" y="5"/>
                    <a:pt x="22" y="5"/>
                    <a:pt x="37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138;p36">
              <a:extLst>
                <a:ext uri="{FF2B5EF4-FFF2-40B4-BE49-F238E27FC236}">
                  <a16:creationId xmlns:a16="http://schemas.microsoft.com/office/drawing/2014/main" id="{3C187A48-10C4-480D-AEB5-D41C8A7856C2}"/>
                </a:ext>
              </a:extLst>
            </p:cNvPr>
            <p:cNvSpPr/>
            <p:nvPr/>
          </p:nvSpPr>
          <p:spPr>
            <a:xfrm>
              <a:off x="3703272" y="3164075"/>
              <a:ext cx="10457" cy="4295"/>
            </a:xfrm>
            <a:custGeom>
              <a:avLst/>
              <a:gdLst/>
              <a:ahLst/>
              <a:cxnLst/>
              <a:rect l="l" t="t" r="r" b="b"/>
              <a:pathLst>
                <a:path w="56" h="23" extrusionOk="0">
                  <a:moveTo>
                    <a:pt x="56" y="23"/>
                  </a:moveTo>
                  <a:cubicBezTo>
                    <a:pt x="38" y="15"/>
                    <a:pt x="19" y="8"/>
                    <a:pt x="1" y="1"/>
                  </a:cubicBezTo>
                  <a:cubicBezTo>
                    <a:pt x="19" y="8"/>
                    <a:pt x="38" y="15"/>
                    <a:pt x="56" y="23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139;p36">
              <a:extLst>
                <a:ext uri="{FF2B5EF4-FFF2-40B4-BE49-F238E27FC236}">
                  <a16:creationId xmlns:a16="http://schemas.microsoft.com/office/drawing/2014/main" id="{FD021D10-11A1-460E-8E73-0C31B70F8C2C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140;p36">
              <a:extLst>
                <a:ext uri="{FF2B5EF4-FFF2-40B4-BE49-F238E27FC236}">
                  <a16:creationId xmlns:a16="http://schemas.microsoft.com/office/drawing/2014/main" id="{A0CE61A0-F702-4F06-934A-08B3D8723E55}"/>
                </a:ext>
              </a:extLst>
            </p:cNvPr>
            <p:cNvSpPr/>
            <p:nvPr/>
          </p:nvSpPr>
          <p:spPr>
            <a:xfrm>
              <a:off x="3128318" y="3514575"/>
              <a:ext cx="68718" cy="91127"/>
            </a:xfrm>
            <a:custGeom>
              <a:avLst/>
              <a:gdLst/>
              <a:ahLst/>
              <a:cxnLst/>
              <a:rect l="l" t="t" r="r" b="b"/>
              <a:pathLst>
                <a:path w="368" h="488" extrusionOk="0">
                  <a:moveTo>
                    <a:pt x="188" y="0"/>
                  </a:moveTo>
                  <a:lnTo>
                    <a:pt x="1" y="52"/>
                  </a:lnTo>
                  <a:lnTo>
                    <a:pt x="70" y="488"/>
                  </a:lnTo>
                  <a:lnTo>
                    <a:pt x="367" y="488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141;p36">
              <a:extLst>
                <a:ext uri="{FF2B5EF4-FFF2-40B4-BE49-F238E27FC236}">
                  <a16:creationId xmlns:a16="http://schemas.microsoft.com/office/drawing/2014/main" id="{943E7F6C-2F48-4B66-95E7-A63B9E053E24}"/>
                </a:ext>
              </a:extLst>
            </p:cNvPr>
            <p:cNvSpPr/>
            <p:nvPr/>
          </p:nvSpPr>
          <p:spPr>
            <a:xfrm>
              <a:off x="2883323" y="3398426"/>
              <a:ext cx="95982" cy="106626"/>
            </a:xfrm>
            <a:custGeom>
              <a:avLst/>
              <a:gdLst/>
              <a:ahLst/>
              <a:cxnLst/>
              <a:rect l="l" t="t" r="r" b="b"/>
              <a:pathLst>
                <a:path w="514" h="571" extrusionOk="0">
                  <a:moveTo>
                    <a:pt x="223" y="0"/>
                  </a:moveTo>
                  <a:cubicBezTo>
                    <a:pt x="207" y="0"/>
                    <a:pt x="192" y="2"/>
                    <a:pt x="176" y="7"/>
                  </a:cubicBezTo>
                  <a:cubicBezTo>
                    <a:pt x="59" y="43"/>
                    <a:pt x="0" y="194"/>
                    <a:pt x="41" y="348"/>
                  </a:cubicBezTo>
                  <a:cubicBezTo>
                    <a:pt x="79" y="481"/>
                    <a:pt x="183" y="570"/>
                    <a:pt x="287" y="570"/>
                  </a:cubicBezTo>
                  <a:cubicBezTo>
                    <a:pt x="302" y="570"/>
                    <a:pt x="318" y="568"/>
                    <a:pt x="334" y="564"/>
                  </a:cubicBezTo>
                  <a:cubicBezTo>
                    <a:pt x="451" y="531"/>
                    <a:pt x="514" y="380"/>
                    <a:pt x="470" y="227"/>
                  </a:cubicBezTo>
                  <a:cubicBezTo>
                    <a:pt x="431" y="93"/>
                    <a:pt x="327" y="0"/>
                    <a:pt x="223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142;p36">
              <a:extLst>
                <a:ext uri="{FF2B5EF4-FFF2-40B4-BE49-F238E27FC236}">
                  <a16:creationId xmlns:a16="http://schemas.microsoft.com/office/drawing/2014/main" id="{095D3E7E-2AB3-456B-8F74-0882293F21D3}"/>
                </a:ext>
              </a:extLst>
            </p:cNvPr>
            <p:cNvSpPr/>
            <p:nvPr/>
          </p:nvSpPr>
          <p:spPr>
            <a:xfrm>
              <a:off x="3246147" y="3296470"/>
              <a:ext cx="95982" cy="106439"/>
            </a:xfrm>
            <a:custGeom>
              <a:avLst/>
              <a:gdLst/>
              <a:ahLst/>
              <a:cxnLst/>
              <a:rect l="l" t="t" r="r" b="b"/>
              <a:pathLst>
                <a:path w="514" h="570" extrusionOk="0">
                  <a:moveTo>
                    <a:pt x="226" y="0"/>
                  </a:moveTo>
                  <a:cubicBezTo>
                    <a:pt x="211" y="0"/>
                    <a:pt x="195" y="2"/>
                    <a:pt x="180" y="6"/>
                  </a:cubicBezTo>
                  <a:cubicBezTo>
                    <a:pt x="59" y="39"/>
                    <a:pt x="0" y="193"/>
                    <a:pt x="44" y="347"/>
                  </a:cubicBezTo>
                  <a:cubicBezTo>
                    <a:pt x="79" y="478"/>
                    <a:pt x="184" y="570"/>
                    <a:pt x="287" y="570"/>
                  </a:cubicBezTo>
                  <a:cubicBezTo>
                    <a:pt x="303" y="570"/>
                    <a:pt x="319" y="568"/>
                    <a:pt x="334" y="564"/>
                  </a:cubicBezTo>
                  <a:cubicBezTo>
                    <a:pt x="451" y="531"/>
                    <a:pt x="513" y="380"/>
                    <a:pt x="469" y="226"/>
                  </a:cubicBezTo>
                  <a:cubicBezTo>
                    <a:pt x="431" y="92"/>
                    <a:pt x="329" y="0"/>
                    <a:pt x="226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143;p36">
              <a:extLst>
                <a:ext uri="{FF2B5EF4-FFF2-40B4-BE49-F238E27FC236}">
                  <a16:creationId xmlns:a16="http://schemas.microsoft.com/office/drawing/2014/main" id="{5EABDC91-4ACE-462A-A889-B4340E4A1AFF}"/>
                </a:ext>
              </a:extLst>
            </p:cNvPr>
            <p:cNvSpPr/>
            <p:nvPr/>
          </p:nvSpPr>
          <p:spPr>
            <a:xfrm>
              <a:off x="2910773" y="3165943"/>
              <a:ext cx="407456" cy="404468"/>
            </a:xfrm>
            <a:custGeom>
              <a:avLst/>
              <a:gdLst/>
              <a:ahLst/>
              <a:cxnLst/>
              <a:rect l="l" t="t" r="r" b="b"/>
              <a:pathLst>
                <a:path w="2182" h="2166" extrusionOk="0">
                  <a:moveTo>
                    <a:pt x="1010" y="0"/>
                  </a:moveTo>
                  <a:cubicBezTo>
                    <a:pt x="919" y="0"/>
                    <a:pt x="828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cubicBezTo>
                    <a:pt x="172" y="445"/>
                    <a:pt x="169" y="453"/>
                    <a:pt x="161" y="460"/>
                  </a:cubicBezTo>
                  <a:cubicBezTo>
                    <a:pt x="154" y="471"/>
                    <a:pt x="150" y="485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2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11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1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99" y="1501"/>
                  </a:lnTo>
                  <a:cubicBezTo>
                    <a:pt x="212" y="1903"/>
                    <a:pt x="579" y="2165"/>
                    <a:pt x="978" y="2165"/>
                  </a:cubicBezTo>
                  <a:cubicBezTo>
                    <a:pt x="1060" y="2165"/>
                    <a:pt x="1142" y="2154"/>
                    <a:pt x="1224" y="2131"/>
                  </a:cubicBezTo>
                  <a:lnTo>
                    <a:pt x="1415" y="2076"/>
                  </a:lnTo>
                  <a:cubicBezTo>
                    <a:pt x="1899" y="1941"/>
                    <a:pt x="2181" y="1439"/>
                    <a:pt x="2046" y="955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314" y="36"/>
                    <a:pt x="1164" y="0"/>
                    <a:pt x="101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144;p36">
              <a:extLst>
                <a:ext uri="{FF2B5EF4-FFF2-40B4-BE49-F238E27FC236}">
                  <a16:creationId xmlns:a16="http://schemas.microsoft.com/office/drawing/2014/main" id="{0C59819A-3187-4504-BC2F-D1C18E7FD2C7}"/>
                </a:ext>
              </a:extLst>
            </p:cNvPr>
            <p:cNvSpPr/>
            <p:nvPr/>
          </p:nvSpPr>
          <p:spPr>
            <a:xfrm>
              <a:off x="2910773" y="3165943"/>
              <a:ext cx="379259" cy="271513"/>
            </a:xfrm>
            <a:custGeom>
              <a:avLst/>
              <a:gdLst/>
              <a:ahLst/>
              <a:cxnLst/>
              <a:rect l="l" t="t" r="r" b="b"/>
              <a:pathLst>
                <a:path w="2031" h="1454" extrusionOk="0">
                  <a:moveTo>
                    <a:pt x="1013" y="0"/>
                  </a:moveTo>
                  <a:cubicBezTo>
                    <a:pt x="922" y="0"/>
                    <a:pt x="830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lnTo>
                    <a:pt x="176" y="438"/>
                  </a:lnTo>
                  <a:cubicBezTo>
                    <a:pt x="172" y="445"/>
                    <a:pt x="169" y="453"/>
                    <a:pt x="161" y="460"/>
                  </a:cubicBezTo>
                  <a:cubicBezTo>
                    <a:pt x="158" y="471"/>
                    <a:pt x="150" y="478"/>
                    <a:pt x="147" y="489"/>
                  </a:cubicBezTo>
                  <a:cubicBezTo>
                    <a:pt x="143" y="493"/>
                    <a:pt x="143" y="493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6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7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5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84" y="1453"/>
                  </a:lnTo>
                  <a:cubicBezTo>
                    <a:pt x="136" y="1439"/>
                    <a:pt x="165" y="1387"/>
                    <a:pt x="150" y="1340"/>
                  </a:cubicBezTo>
                  <a:lnTo>
                    <a:pt x="143" y="1314"/>
                  </a:lnTo>
                  <a:cubicBezTo>
                    <a:pt x="103" y="1167"/>
                    <a:pt x="103" y="1017"/>
                    <a:pt x="136" y="878"/>
                  </a:cubicBezTo>
                  <a:cubicBezTo>
                    <a:pt x="139" y="870"/>
                    <a:pt x="139" y="867"/>
                    <a:pt x="143" y="859"/>
                  </a:cubicBezTo>
                  <a:cubicBezTo>
                    <a:pt x="143" y="859"/>
                    <a:pt x="143" y="856"/>
                    <a:pt x="143" y="856"/>
                  </a:cubicBezTo>
                  <a:cubicBezTo>
                    <a:pt x="165" y="782"/>
                    <a:pt x="194" y="713"/>
                    <a:pt x="235" y="643"/>
                  </a:cubicBezTo>
                  <a:cubicBezTo>
                    <a:pt x="242" y="628"/>
                    <a:pt x="253" y="610"/>
                    <a:pt x="264" y="595"/>
                  </a:cubicBezTo>
                  <a:cubicBezTo>
                    <a:pt x="264" y="595"/>
                    <a:pt x="268" y="592"/>
                    <a:pt x="268" y="592"/>
                  </a:cubicBezTo>
                  <a:cubicBezTo>
                    <a:pt x="389" y="420"/>
                    <a:pt x="576" y="284"/>
                    <a:pt x="807" y="222"/>
                  </a:cubicBezTo>
                  <a:cubicBezTo>
                    <a:pt x="892" y="199"/>
                    <a:pt x="977" y="188"/>
                    <a:pt x="1061" y="188"/>
                  </a:cubicBezTo>
                  <a:cubicBezTo>
                    <a:pt x="1377" y="188"/>
                    <a:pt x="1666" y="343"/>
                    <a:pt x="1811" y="595"/>
                  </a:cubicBezTo>
                  <a:cubicBezTo>
                    <a:pt x="1811" y="599"/>
                    <a:pt x="1811" y="599"/>
                    <a:pt x="1815" y="599"/>
                  </a:cubicBezTo>
                  <a:cubicBezTo>
                    <a:pt x="1855" y="665"/>
                    <a:pt x="1888" y="738"/>
                    <a:pt x="1910" y="815"/>
                  </a:cubicBezTo>
                  <a:lnTo>
                    <a:pt x="1917" y="841"/>
                  </a:lnTo>
                  <a:cubicBezTo>
                    <a:pt x="1930" y="884"/>
                    <a:pt x="1966" y="910"/>
                    <a:pt x="2008" y="910"/>
                  </a:cubicBezTo>
                  <a:cubicBezTo>
                    <a:pt x="2015" y="910"/>
                    <a:pt x="2023" y="909"/>
                    <a:pt x="2031" y="907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415" y="86"/>
                    <a:pt x="1386" y="71"/>
                    <a:pt x="1353" y="60"/>
                  </a:cubicBezTo>
                  <a:cubicBezTo>
                    <a:pt x="1245" y="21"/>
                    <a:pt x="1131" y="0"/>
                    <a:pt x="1013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145;p36">
              <a:extLst>
                <a:ext uri="{FF2B5EF4-FFF2-40B4-BE49-F238E27FC236}">
                  <a16:creationId xmlns:a16="http://schemas.microsoft.com/office/drawing/2014/main" id="{F766BC7D-2B9F-4C68-9334-976886B580C6}"/>
                </a:ext>
              </a:extLst>
            </p:cNvPr>
            <p:cNvSpPr/>
            <p:nvPr/>
          </p:nvSpPr>
          <p:spPr>
            <a:xfrm>
              <a:off x="2937476" y="3286013"/>
              <a:ext cx="17180" cy="39775"/>
            </a:xfrm>
            <a:custGeom>
              <a:avLst/>
              <a:gdLst/>
              <a:ahLst/>
              <a:cxnLst/>
              <a:rect l="l" t="t" r="r" b="b"/>
              <a:pathLst>
                <a:path w="92" h="213" extrusionOk="0">
                  <a:moveTo>
                    <a:pt x="92" y="0"/>
                  </a:moveTo>
                  <a:cubicBezTo>
                    <a:pt x="51" y="70"/>
                    <a:pt x="18" y="139"/>
                    <a:pt x="0" y="213"/>
                  </a:cubicBezTo>
                  <a:cubicBezTo>
                    <a:pt x="22" y="139"/>
                    <a:pt x="51" y="70"/>
                    <a:pt x="92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146;p36">
              <a:extLst>
                <a:ext uri="{FF2B5EF4-FFF2-40B4-BE49-F238E27FC236}">
                  <a16:creationId xmlns:a16="http://schemas.microsoft.com/office/drawing/2014/main" id="{25964A11-469A-4604-BE7C-E66D2B81B60D}"/>
                </a:ext>
              </a:extLst>
            </p:cNvPr>
            <p:cNvSpPr/>
            <p:nvPr/>
          </p:nvSpPr>
          <p:spPr>
            <a:xfrm>
              <a:off x="2954468" y="3277049"/>
              <a:ext cx="5789" cy="9150"/>
            </a:xfrm>
            <a:custGeom>
              <a:avLst/>
              <a:gdLst/>
              <a:ahLst/>
              <a:cxnLst/>
              <a:rect l="l" t="t" r="r" b="b"/>
              <a:pathLst>
                <a:path w="31" h="49" extrusionOk="0">
                  <a:moveTo>
                    <a:pt x="30" y="0"/>
                  </a:moveTo>
                  <a:cubicBezTo>
                    <a:pt x="19" y="15"/>
                    <a:pt x="8" y="33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8" y="33"/>
                    <a:pt x="19" y="15"/>
                    <a:pt x="3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147;p36">
              <a:extLst>
                <a:ext uri="{FF2B5EF4-FFF2-40B4-BE49-F238E27FC236}">
                  <a16:creationId xmlns:a16="http://schemas.microsoft.com/office/drawing/2014/main" id="{E70F2027-91ED-4949-B0D2-DAA2BE40F5AC}"/>
                </a:ext>
              </a:extLst>
            </p:cNvPr>
            <p:cNvSpPr/>
            <p:nvPr/>
          </p:nvSpPr>
          <p:spPr>
            <a:xfrm>
              <a:off x="2874359" y="3148576"/>
              <a:ext cx="208396" cy="225576"/>
            </a:xfrm>
            <a:custGeom>
              <a:avLst/>
              <a:gdLst/>
              <a:ahLst/>
              <a:cxnLst/>
              <a:rect l="l" t="t" r="r" b="b"/>
              <a:pathLst>
                <a:path w="1116" h="1208" extrusionOk="0">
                  <a:moveTo>
                    <a:pt x="758" y="1"/>
                  </a:moveTo>
                  <a:cubicBezTo>
                    <a:pt x="576" y="1"/>
                    <a:pt x="355" y="141"/>
                    <a:pt x="206" y="373"/>
                  </a:cubicBezTo>
                  <a:cubicBezTo>
                    <a:pt x="4" y="685"/>
                    <a:pt x="1" y="1037"/>
                    <a:pt x="195" y="1161"/>
                  </a:cubicBezTo>
                  <a:cubicBezTo>
                    <a:pt x="242" y="1193"/>
                    <a:pt x="297" y="1207"/>
                    <a:pt x="356" y="1207"/>
                  </a:cubicBezTo>
                  <a:cubicBezTo>
                    <a:pt x="539" y="1207"/>
                    <a:pt x="760" y="1064"/>
                    <a:pt x="910" y="831"/>
                  </a:cubicBezTo>
                  <a:cubicBezTo>
                    <a:pt x="1111" y="524"/>
                    <a:pt x="1115" y="172"/>
                    <a:pt x="921" y="47"/>
                  </a:cubicBezTo>
                  <a:cubicBezTo>
                    <a:pt x="873" y="15"/>
                    <a:pt x="818" y="1"/>
                    <a:pt x="758" y="1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148;p36">
              <a:extLst>
                <a:ext uri="{FF2B5EF4-FFF2-40B4-BE49-F238E27FC236}">
                  <a16:creationId xmlns:a16="http://schemas.microsoft.com/office/drawing/2014/main" id="{6D819433-C020-4BCF-8BCB-DD1386F74640}"/>
                </a:ext>
              </a:extLst>
            </p:cNvPr>
            <p:cNvSpPr/>
            <p:nvPr/>
          </p:nvSpPr>
          <p:spPr>
            <a:xfrm>
              <a:off x="3017398" y="3126168"/>
              <a:ext cx="261056" cy="180386"/>
            </a:xfrm>
            <a:custGeom>
              <a:avLst/>
              <a:gdLst/>
              <a:ahLst/>
              <a:cxnLst/>
              <a:rect l="l" t="t" r="r" b="b"/>
              <a:pathLst>
                <a:path w="1398" h="966" extrusionOk="0">
                  <a:moveTo>
                    <a:pt x="477" y="0"/>
                  </a:moveTo>
                  <a:cubicBezTo>
                    <a:pt x="307" y="0"/>
                    <a:pt x="168" y="61"/>
                    <a:pt x="107" y="178"/>
                  </a:cubicBezTo>
                  <a:cubicBezTo>
                    <a:pt x="1" y="383"/>
                    <a:pt x="181" y="687"/>
                    <a:pt x="507" y="856"/>
                  </a:cubicBezTo>
                  <a:cubicBezTo>
                    <a:pt x="649" y="929"/>
                    <a:pt x="795" y="965"/>
                    <a:pt x="924" y="965"/>
                  </a:cubicBezTo>
                  <a:cubicBezTo>
                    <a:pt x="1093" y="965"/>
                    <a:pt x="1231" y="905"/>
                    <a:pt x="1291" y="786"/>
                  </a:cubicBezTo>
                  <a:cubicBezTo>
                    <a:pt x="1398" y="581"/>
                    <a:pt x="1218" y="277"/>
                    <a:pt x="892" y="108"/>
                  </a:cubicBezTo>
                  <a:cubicBezTo>
                    <a:pt x="751" y="36"/>
                    <a:pt x="605" y="0"/>
                    <a:pt x="477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2020;p36">
            <a:extLst>
              <a:ext uri="{FF2B5EF4-FFF2-40B4-BE49-F238E27FC236}">
                <a16:creationId xmlns:a16="http://schemas.microsoft.com/office/drawing/2014/main" id="{D9D7157E-5310-476D-9B2B-D3808F957A0B}"/>
              </a:ext>
            </a:extLst>
          </p:cNvPr>
          <p:cNvSpPr/>
          <p:nvPr/>
        </p:nvSpPr>
        <p:spPr>
          <a:xfrm>
            <a:off x="2150025" y="3257550"/>
            <a:ext cx="632100" cy="632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591;p30">
            <a:extLst>
              <a:ext uri="{FF2B5EF4-FFF2-40B4-BE49-F238E27FC236}">
                <a16:creationId xmlns:a16="http://schemas.microsoft.com/office/drawing/2014/main" id="{A9253590-B78C-4A6A-8F2B-037C4E643E51}"/>
              </a:ext>
            </a:extLst>
          </p:cNvPr>
          <p:cNvSpPr txBox="1">
            <a:spLocks/>
          </p:cNvSpPr>
          <p:nvPr/>
        </p:nvSpPr>
        <p:spPr>
          <a:xfrm>
            <a:off x="-2274985" y="8465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MX" sz="2400" dirty="0"/>
              <a:t>Objetos con la letra “n”</a:t>
            </a:r>
          </a:p>
        </p:txBody>
      </p:sp>
      <p:pic>
        <p:nvPicPr>
          <p:cNvPr id="95" name="Imagen 94">
            <a:extLst>
              <a:ext uri="{FF2B5EF4-FFF2-40B4-BE49-F238E27FC236}">
                <a16:creationId xmlns:a16="http://schemas.microsoft.com/office/drawing/2014/main" id="{CB86F0ED-FD5C-4798-9129-392AD6D55C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460" b="52962" l="38099" r="60568"/>
                    </a14:imgEffect>
                  </a14:imgLayer>
                </a14:imgProps>
              </a:ext>
            </a:extLst>
          </a:blip>
          <a:srcRect l="38714" t="24808" r="39237" b="49999"/>
          <a:stretch/>
        </p:blipFill>
        <p:spPr>
          <a:xfrm>
            <a:off x="3695297" y="-66263"/>
            <a:ext cx="5346467" cy="432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53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58;p36">
            <a:extLst>
              <a:ext uri="{FF2B5EF4-FFF2-40B4-BE49-F238E27FC236}">
                <a16:creationId xmlns:a16="http://schemas.microsoft.com/office/drawing/2014/main" id="{590E5EC0-D8E5-4393-BB70-361AD20DEBB5}"/>
              </a:ext>
            </a:extLst>
          </p:cNvPr>
          <p:cNvSpPr/>
          <p:nvPr/>
        </p:nvSpPr>
        <p:spPr>
          <a:xfrm>
            <a:off x="457198" y="4296233"/>
            <a:ext cx="8221669" cy="432852"/>
          </a:xfrm>
          <a:custGeom>
            <a:avLst/>
            <a:gdLst/>
            <a:ahLst/>
            <a:cxnLst/>
            <a:rect l="l" t="t" r="r" b="b"/>
            <a:pathLst>
              <a:path w="30089" h="2318" extrusionOk="0">
                <a:moveTo>
                  <a:pt x="1" y="1"/>
                </a:moveTo>
                <a:lnTo>
                  <a:pt x="1" y="2317"/>
                </a:lnTo>
                <a:lnTo>
                  <a:pt x="30088" y="2317"/>
                </a:lnTo>
                <a:lnTo>
                  <a:pt x="3008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Google Shape;2059;p36">
            <a:extLst>
              <a:ext uri="{FF2B5EF4-FFF2-40B4-BE49-F238E27FC236}">
                <a16:creationId xmlns:a16="http://schemas.microsoft.com/office/drawing/2014/main" id="{0FA3B211-C707-4870-887B-D4EAC66A4B25}"/>
              </a:ext>
            </a:extLst>
          </p:cNvPr>
          <p:cNvGrpSpPr/>
          <p:nvPr/>
        </p:nvGrpSpPr>
        <p:grpSpPr>
          <a:xfrm>
            <a:off x="271476" y="3213416"/>
            <a:ext cx="2858864" cy="1520808"/>
            <a:chOff x="1992788" y="3126168"/>
            <a:chExt cx="2459661" cy="1308447"/>
          </a:xfrm>
        </p:grpSpPr>
        <p:sp>
          <p:nvSpPr>
            <p:cNvPr id="4" name="Google Shape;2060;p36">
              <a:extLst>
                <a:ext uri="{FF2B5EF4-FFF2-40B4-BE49-F238E27FC236}">
                  <a16:creationId xmlns:a16="http://schemas.microsoft.com/office/drawing/2014/main" id="{D1D427CE-9D31-48C0-BD56-5020507E6CDC}"/>
                </a:ext>
              </a:extLst>
            </p:cNvPr>
            <p:cNvSpPr/>
            <p:nvPr/>
          </p:nvSpPr>
          <p:spPr>
            <a:xfrm>
              <a:off x="2357666" y="4024546"/>
              <a:ext cx="307553" cy="206155"/>
            </a:xfrm>
            <a:custGeom>
              <a:avLst/>
              <a:gdLst/>
              <a:ahLst/>
              <a:cxnLst/>
              <a:rect l="l" t="t" r="r" b="b"/>
              <a:pathLst>
                <a:path w="1647" h="1104" extrusionOk="0">
                  <a:moveTo>
                    <a:pt x="1408" y="0"/>
                  </a:moveTo>
                  <a:lnTo>
                    <a:pt x="1324" y="191"/>
                  </a:lnTo>
                  <a:lnTo>
                    <a:pt x="1071" y="770"/>
                  </a:lnTo>
                  <a:cubicBezTo>
                    <a:pt x="1052" y="814"/>
                    <a:pt x="1008" y="843"/>
                    <a:pt x="961" y="843"/>
                  </a:cubicBezTo>
                  <a:lnTo>
                    <a:pt x="0" y="843"/>
                  </a:lnTo>
                  <a:lnTo>
                    <a:pt x="0" y="1104"/>
                  </a:lnTo>
                  <a:lnTo>
                    <a:pt x="1093" y="1104"/>
                  </a:lnTo>
                  <a:cubicBezTo>
                    <a:pt x="1162" y="1104"/>
                    <a:pt x="1221" y="1063"/>
                    <a:pt x="1250" y="1001"/>
                  </a:cubicBezTo>
                  <a:lnTo>
                    <a:pt x="1558" y="305"/>
                  </a:lnTo>
                  <a:lnTo>
                    <a:pt x="1646" y="107"/>
                  </a:lnTo>
                  <a:lnTo>
                    <a:pt x="140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061;p36">
              <a:extLst>
                <a:ext uri="{FF2B5EF4-FFF2-40B4-BE49-F238E27FC236}">
                  <a16:creationId xmlns:a16="http://schemas.microsoft.com/office/drawing/2014/main" id="{5F299DBB-CD5C-4A11-B45C-0DFE712B0EB1}"/>
                </a:ext>
              </a:extLst>
            </p:cNvPr>
            <p:cNvSpPr/>
            <p:nvPr/>
          </p:nvSpPr>
          <p:spPr>
            <a:xfrm>
              <a:off x="2343848" y="4181962"/>
              <a:ext cx="27637" cy="48738"/>
            </a:xfrm>
            <a:custGeom>
              <a:avLst/>
              <a:gdLst/>
              <a:ahLst/>
              <a:cxnLst/>
              <a:rect l="l" t="t" r="r" b="b"/>
              <a:pathLst>
                <a:path w="148" h="261" extrusionOk="0">
                  <a:moveTo>
                    <a:pt x="74" y="0"/>
                  </a:moveTo>
                  <a:cubicBezTo>
                    <a:pt x="34" y="0"/>
                    <a:pt x="1" y="59"/>
                    <a:pt x="1" y="132"/>
                  </a:cubicBezTo>
                  <a:cubicBezTo>
                    <a:pt x="1" y="202"/>
                    <a:pt x="34" y="261"/>
                    <a:pt x="74" y="261"/>
                  </a:cubicBezTo>
                  <a:cubicBezTo>
                    <a:pt x="78" y="261"/>
                    <a:pt x="85" y="261"/>
                    <a:pt x="93" y="257"/>
                  </a:cubicBezTo>
                  <a:cubicBezTo>
                    <a:pt x="122" y="242"/>
                    <a:pt x="148" y="191"/>
                    <a:pt x="148" y="132"/>
                  </a:cubicBezTo>
                  <a:cubicBezTo>
                    <a:pt x="148" y="70"/>
                    <a:pt x="122" y="19"/>
                    <a:pt x="93" y="4"/>
                  </a:cubicBezTo>
                  <a:cubicBezTo>
                    <a:pt x="85" y="0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948B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062;p36">
              <a:extLst>
                <a:ext uri="{FF2B5EF4-FFF2-40B4-BE49-F238E27FC236}">
                  <a16:creationId xmlns:a16="http://schemas.microsoft.com/office/drawing/2014/main" id="{6A2F7FF6-705A-4C7E-9128-8FDA97734417}"/>
                </a:ext>
              </a:extLst>
            </p:cNvPr>
            <p:cNvSpPr/>
            <p:nvPr/>
          </p:nvSpPr>
          <p:spPr>
            <a:xfrm>
              <a:off x="2350010" y="4182709"/>
              <a:ext cx="21475" cy="47244"/>
            </a:xfrm>
            <a:custGeom>
              <a:avLst/>
              <a:gdLst/>
              <a:ahLst/>
              <a:cxnLst/>
              <a:rect l="l" t="t" r="r" b="b"/>
              <a:pathLst>
                <a:path w="115" h="253" extrusionOk="0">
                  <a:moveTo>
                    <a:pt x="60" y="0"/>
                  </a:moveTo>
                  <a:cubicBezTo>
                    <a:pt x="27" y="15"/>
                    <a:pt x="1" y="66"/>
                    <a:pt x="1" y="128"/>
                  </a:cubicBezTo>
                  <a:cubicBezTo>
                    <a:pt x="1" y="187"/>
                    <a:pt x="27" y="238"/>
                    <a:pt x="60" y="253"/>
                  </a:cubicBezTo>
                  <a:cubicBezTo>
                    <a:pt x="89" y="238"/>
                    <a:pt x="115" y="187"/>
                    <a:pt x="115" y="128"/>
                  </a:cubicBezTo>
                  <a:cubicBezTo>
                    <a:pt x="115" y="66"/>
                    <a:pt x="89" y="15"/>
                    <a:pt x="60" y="0"/>
                  </a:cubicBezTo>
                  <a:close/>
                </a:path>
              </a:pathLst>
            </a:custGeom>
            <a:solidFill>
              <a:srgbClr val="756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063;p36">
              <a:extLst>
                <a:ext uri="{FF2B5EF4-FFF2-40B4-BE49-F238E27FC236}">
                  <a16:creationId xmlns:a16="http://schemas.microsoft.com/office/drawing/2014/main" id="{F94CF252-A532-44F9-8701-FB789FB37F31}"/>
                </a:ext>
              </a:extLst>
            </p:cNvPr>
            <p:cNvSpPr/>
            <p:nvPr/>
          </p:nvSpPr>
          <p:spPr>
            <a:xfrm>
              <a:off x="2423957" y="3182562"/>
              <a:ext cx="1972295" cy="995484"/>
            </a:xfrm>
            <a:custGeom>
              <a:avLst/>
              <a:gdLst/>
              <a:ahLst/>
              <a:cxnLst/>
              <a:rect l="l" t="t" r="r" b="b"/>
              <a:pathLst>
                <a:path w="10562" h="5331" extrusionOk="0">
                  <a:moveTo>
                    <a:pt x="1221" y="1"/>
                  </a:moveTo>
                  <a:cubicBezTo>
                    <a:pt x="547" y="1"/>
                    <a:pt x="1" y="550"/>
                    <a:pt x="1" y="1225"/>
                  </a:cubicBezTo>
                  <a:lnTo>
                    <a:pt x="1" y="5330"/>
                  </a:lnTo>
                  <a:lnTo>
                    <a:pt x="10539" y="5330"/>
                  </a:lnTo>
                  <a:lnTo>
                    <a:pt x="10550" y="4707"/>
                  </a:lnTo>
                  <a:lnTo>
                    <a:pt x="10550" y="4594"/>
                  </a:lnTo>
                  <a:lnTo>
                    <a:pt x="10550" y="4542"/>
                  </a:lnTo>
                  <a:cubicBezTo>
                    <a:pt x="10550" y="4542"/>
                    <a:pt x="10550" y="4473"/>
                    <a:pt x="10550" y="4473"/>
                  </a:cubicBezTo>
                  <a:lnTo>
                    <a:pt x="10554" y="4355"/>
                  </a:lnTo>
                  <a:lnTo>
                    <a:pt x="10554" y="4308"/>
                  </a:lnTo>
                  <a:lnTo>
                    <a:pt x="10554" y="4234"/>
                  </a:lnTo>
                  <a:lnTo>
                    <a:pt x="10558" y="4117"/>
                  </a:lnTo>
                  <a:lnTo>
                    <a:pt x="10558" y="4069"/>
                  </a:lnTo>
                  <a:lnTo>
                    <a:pt x="10558" y="3996"/>
                  </a:lnTo>
                  <a:cubicBezTo>
                    <a:pt x="10558" y="3959"/>
                    <a:pt x="10561" y="3919"/>
                    <a:pt x="10558" y="3882"/>
                  </a:cubicBezTo>
                  <a:cubicBezTo>
                    <a:pt x="10558" y="3860"/>
                    <a:pt x="10554" y="3838"/>
                    <a:pt x="10550" y="3817"/>
                  </a:cubicBezTo>
                  <a:cubicBezTo>
                    <a:pt x="10539" y="3758"/>
                    <a:pt x="10525" y="3699"/>
                    <a:pt x="10507" y="3644"/>
                  </a:cubicBezTo>
                  <a:cubicBezTo>
                    <a:pt x="10503" y="3626"/>
                    <a:pt x="10496" y="3611"/>
                    <a:pt x="10492" y="3593"/>
                  </a:cubicBezTo>
                  <a:cubicBezTo>
                    <a:pt x="10444" y="3461"/>
                    <a:pt x="10375" y="3336"/>
                    <a:pt x="10290" y="3226"/>
                  </a:cubicBezTo>
                  <a:cubicBezTo>
                    <a:pt x="10243" y="3160"/>
                    <a:pt x="10188" y="3098"/>
                    <a:pt x="10129" y="3043"/>
                  </a:cubicBezTo>
                  <a:cubicBezTo>
                    <a:pt x="10056" y="2977"/>
                    <a:pt x="9982" y="2918"/>
                    <a:pt x="9898" y="2871"/>
                  </a:cubicBezTo>
                  <a:cubicBezTo>
                    <a:pt x="9828" y="2827"/>
                    <a:pt x="9751" y="2790"/>
                    <a:pt x="9674" y="2757"/>
                  </a:cubicBezTo>
                  <a:cubicBezTo>
                    <a:pt x="9608" y="2735"/>
                    <a:pt x="9542" y="2713"/>
                    <a:pt x="9476" y="2698"/>
                  </a:cubicBezTo>
                  <a:cubicBezTo>
                    <a:pt x="9469" y="2698"/>
                    <a:pt x="9462" y="2698"/>
                    <a:pt x="9454" y="2695"/>
                  </a:cubicBezTo>
                  <a:cubicBezTo>
                    <a:pt x="9377" y="2677"/>
                    <a:pt x="9315" y="2633"/>
                    <a:pt x="9264" y="2578"/>
                  </a:cubicBezTo>
                  <a:cubicBezTo>
                    <a:pt x="9264" y="2578"/>
                    <a:pt x="9260" y="2574"/>
                    <a:pt x="9260" y="2574"/>
                  </a:cubicBezTo>
                  <a:cubicBezTo>
                    <a:pt x="9205" y="2508"/>
                    <a:pt x="9172" y="2424"/>
                    <a:pt x="9172" y="2328"/>
                  </a:cubicBezTo>
                  <a:lnTo>
                    <a:pt x="9172" y="1225"/>
                  </a:lnTo>
                  <a:cubicBezTo>
                    <a:pt x="9172" y="554"/>
                    <a:pt x="8633" y="12"/>
                    <a:pt x="7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064;p36">
              <a:extLst>
                <a:ext uri="{FF2B5EF4-FFF2-40B4-BE49-F238E27FC236}">
                  <a16:creationId xmlns:a16="http://schemas.microsoft.com/office/drawing/2014/main" id="{6C5E36BA-E145-4527-9F26-62FD7770B706}"/>
                </a:ext>
              </a:extLst>
            </p:cNvPr>
            <p:cNvSpPr/>
            <p:nvPr/>
          </p:nvSpPr>
          <p:spPr>
            <a:xfrm>
              <a:off x="4279719" y="3784966"/>
              <a:ext cx="116523" cy="393077"/>
            </a:xfrm>
            <a:custGeom>
              <a:avLst/>
              <a:gdLst/>
              <a:ahLst/>
              <a:cxnLst/>
              <a:rect l="l" t="t" r="r" b="b"/>
              <a:pathLst>
                <a:path w="624" h="2105" extrusionOk="0">
                  <a:moveTo>
                    <a:pt x="352" y="0"/>
                  </a:moveTo>
                  <a:cubicBezTo>
                    <a:pt x="158" y="0"/>
                    <a:pt x="0" y="158"/>
                    <a:pt x="4" y="352"/>
                  </a:cubicBezTo>
                  <a:cubicBezTo>
                    <a:pt x="4" y="814"/>
                    <a:pt x="8" y="1573"/>
                    <a:pt x="0" y="1591"/>
                  </a:cubicBezTo>
                  <a:lnTo>
                    <a:pt x="601" y="2104"/>
                  </a:lnTo>
                  <a:lnTo>
                    <a:pt x="612" y="1481"/>
                  </a:lnTo>
                  <a:lnTo>
                    <a:pt x="612" y="1368"/>
                  </a:lnTo>
                  <a:lnTo>
                    <a:pt x="612" y="1316"/>
                  </a:lnTo>
                  <a:cubicBezTo>
                    <a:pt x="612" y="1316"/>
                    <a:pt x="612" y="1247"/>
                    <a:pt x="612" y="1247"/>
                  </a:cubicBezTo>
                  <a:lnTo>
                    <a:pt x="616" y="1129"/>
                  </a:lnTo>
                  <a:lnTo>
                    <a:pt x="616" y="1082"/>
                  </a:lnTo>
                  <a:lnTo>
                    <a:pt x="616" y="1008"/>
                  </a:lnTo>
                  <a:lnTo>
                    <a:pt x="620" y="891"/>
                  </a:lnTo>
                  <a:lnTo>
                    <a:pt x="620" y="843"/>
                  </a:lnTo>
                  <a:lnTo>
                    <a:pt x="620" y="770"/>
                  </a:lnTo>
                  <a:cubicBezTo>
                    <a:pt x="620" y="733"/>
                    <a:pt x="623" y="693"/>
                    <a:pt x="620" y="656"/>
                  </a:cubicBezTo>
                  <a:cubicBezTo>
                    <a:pt x="620" y="634"/>
                    <a:pt x="616" y="612"/>
                    <a:pt x="612" y="591"/>
                  </a:cubicBezTo>
                  <a:cubicBezTo>
                    <a:pt x="601" y="532"/>
                    <a:pt x="587" y="473"/>
                    <a:pt x="569" y="418"/>
                  </a:cubicBezTo>
                  <a:cubicBezTo>
                    <a:pt x="565" y="400"/>
                    <a:pt x="558" y="385"/>
                    <a:pt x="554" y="367"/>
                  </a:cubicBezTo>
                  <a:cubicBezTo>
                    <a:pt x="506" y="235"/>
                    <a:pt x="437" y="110"/>
                    <a:pt x="3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065;p36">
              <a:extLst>
                <a:ext uri="{FF2B5EF4-FFF2-40B4-BE49-F238E27FC236}">
                  <a16:creationId xmlns:a16="http://schemas.microsoft.com/office/drawing/2014/main" id="{D97866BA-E78D-484E-BFA7-24BC0F243EF7}"/>
                </a:ext>
              </a:extLst>
            </p:cNvPr>
            <p:cNvSpPr/>
            <p:nvPr/>
          </p:nvSpPr>
          <p:spPr>
            <a:xfrm>
              <a:off x="2372605" y="4077204"/>
              <a:ext cx="203541" cy="100837"/>
            </a:xfrm>
            <a:custGeom>
              <a:avLst/>
              <a:gdLst/>
              <a:ahLst/>
              <a:cxnLst/>
              <a:rect l="l" t="t" r="r" b="b"/>
              <a:pathLst>
                <a:path w="1090" h="540" extrusionOk="0">
                  <a:moveTo>
                    <a:pt x="268" y="1"/>
                  </a:moveTo>
                  <a:cubicBezTo>
                    <a:pt x="122" y="1"/>
                    <a:pt x="1" y="122"/>
                    <a:pt x="1" y="272"/>
                  </a:cubicBezTo>
                  <a:cubicBezTo>
                    <a:pt x="1" y="418"/>
                    <a:pt x="122" y="539"/>
                    <a:pt x="268" y="539"/>
                  </a:cubicBezTo>
                  <a:lnTo>
                    <a:pt x="1090" y="539"/>
                  </a:lnTo>
                  <a:lnTo>
                    <a:pt x="1090" y="510"/>
                  </a:lnTo>
                  <a:cubicBezTo>
                    <a:pt x="1090" y="228"/>
                    <a:pt x="862" y="1"/>
                    <a:pt x="584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066;p36">
              <a:extLst>
                <a:ext uri="{FF2B5EF4-FFF2-40B4-BE49-F238E27FC236}">
                  <a16:creationId xmlns:a16="http://schemas.microsoft.com/office/drawing/2014/main" id="{F0B2F841-2154-4BB7-A528-BEE04CC9B802}"/>
                </a:ext>
              </a:extLst>
            </p:cNvPr>
            <p:cNvSpPr/>
            <p:nvPr/>
          </p:nvSpPr>
          <p:spPr>
            <a:xfrm>
              <a:off x="2372605" y="4119593"/>
              <a:ext cx="203541" cy="58448"/>
            </a:xfrm>
            <a:custGeom>
              <a:avLst/>
              <a:gdLst/>
              <a:ahLst/>
              <a:cxnLst/>
              <a:rect l="l" t="t" r="r" b="b"/>
              <a:pathLst>
                <a:path w="1090" h="313" extrusionOk="0">
                  <a:moveTo>
                    <a:pt x="1" y="1"/>
                  </a:moveTo>
                  <a:lnTo>
                    <a:pt x="1" y="89"/>
                  </a:lnTo>
                  <a:cubicBezTo>
                    <a:pt x="1" y="213"/>
                    <a:pt x="104" y="312"/>
                    <a:pt x="228" y="312"/>
                  </a:cubicBezTo>
                  <a:lnTo>
                    <a:pt x="1090" y="312"/>
                  </a:lnTo>
                  <a:lnTo>
                    <a:pt x="1090" y="221"/>
                  </a:lnTo>
                  <a:lnTo>
                    <a:pt x="228" y="221"/>
                  </a:lnTo>
                  <a:cubicBezTo>
                    <a:pt x="104" y="221"/>
                    <a:pt x="5" y="122"/>
                    <a:pt x="1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067;p36">
              <a:extLst>
                <a:ext uri="{FF2B5EF4-FFF2-40B4-BE49-F238E27FC236}">
                  <a16:creationId xmlns:a16="http://schemas.microsoft.com/office/drawing/2014/main" id="{4D198A0C-8A76-4D54-8026-472AEEC8AA14}"/>
                </a:ext>
              </a:extLst>
            </p:cNvPr>
            <p:cNvSpPr/>
            <p:nvPr/>
          </p:nvSpPr>
          <p:spPr>
            <a:xfrm>
              <a:off x="4227060" y="4077204"/>
              <a:ext cx="225389" cy="100837"/>
            </a:xfrm>
            <a:custGeom>
              <a:avLst/>
              <a:gdLst/>
              <a:ahLst/>
              <a:cxnLst/>
              <a:rect l="l" t="t" r="r" b="b"/>
              <a:pathLst>
                <a:path w="1207" h="540" extrusionOk="0">
                  <a:moveTo>
                    <a:pt x="510" y="1"/>
                  </a:moveTo>
                  <a:cubicBezTo>
                    <a:pt x="227" y="1"/>
                    <a:pt x="0" y="228"/>
                    <a:pt x="0" y="510"/>
                  </a:cubicBezTo>
                  <a:lnTo>
                    <a:pt x="0" y="539"/>
                  </a:lnTo>
                  <a:lnTo>
                    <a:pt x="935" y="539"/>
                  </a:lnTo>
                  <a:cubicBezTo>
                    <a:pt x="1085" y="539"/>
                    <a:pt x="1206" y="418"/>
                    <a:pt x="1206" y="272"/>
                  </a:cubicBezTo>
                  <a:cubicBezTo>
                    <a:pt x="1206" y="122"/>
                    <a:pt x="1085" y="1"/>
                    <a:pt x="935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068;p36">
              <a:extLst>
                <a:ext uri="{FF2B5EF4-FFF2-40B4-BE49-F238E27FC236}">
                  <a16:creationId xmlns:a16="http://schemas.microsoft.com/office/drawing/2014/main" id="{D317812C-BEFB-4371-9189-25314561B4EC}"/>
                </a:ext>
              </a:extLst>
            </p:cNvPr>
            <p:cNvSpPr/>
            <p:nvPr/>
          </p:nvSpPr>
          <p:spPr>
            <a:xfrm>
              <a:off x="2607517" y="3947798"/>
              <a:ext cx="569728" cy="284958"/>
            </a:xfrm>
            <a:custGeom>
              <a:avLst/>
              <a:gdLst/>
              <a:ahLst/>
              <a:cxnLst/>
              <a:rect l="l" t="t" r="r" b="b"/>
              <a:pathLst>
                <a:path w="3051" h="1526" extrusionOk="0">
                  <a:moveTo>
                    <a:pt x="1525" y="1"/>
                  </a:moveTo>
                  <a:cubicBezTo>
                    <a:pt x="788" y="1"/>
                    <a:pt x="172" y="525"/>
                    <a:pt x="33" y="1221"/>
                  </a:cubicBezTo>
                  <a:cubicBezTo>
                    <a:pt x="0" y="1379"/>
                    <a:pt x="125" y="1526"/>
                    <a:pt x="282" y="1526"/>
                  </a:cubicBezTo>
                  <a:lnTo>
                    <a:pt x="2768" y="1526"/>
                  </a:lnTo>
                  <a:cubicBezTo>
                    <a:pt x="2929" y="1526"/>
                    <a:pt x="3050" y="1379"/>
                    <a:pt x="3021" y="1221"/>
                  </a:cubicBezTo>
                  <a:cubicBezTo>
                    <a:pt x="2878" y="525"/>
                    <a:pt x="2262" y="1"/>
                    <a:pt x="1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069;p36">
              <a:extLst>
                <a:ext uri="{FF2B5EF4-FFF2-40B4-BE49-F238E27FC236}">
                  <a16:creationId xmlns:a16="http://schemas.microsoft.com/office/drawing/2014/main" id="{EAF00AE2-838C-4EF8-8B47-0DFF096ED922}"/>
                </a:ext>
              </a:extLst>
            </p:cNvPr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070;p36">
              <a:extLst>
                <a:ext uri="{FF2B5EF4-FFF2-40B4-BE49-F238E27FC236}">
                  <a16:creationId xmlns:a16="http://schemas.microsoft.com/office/drawing/2014/main" id="{D4DD4832-ED93-4278-9C24-4DF1460F6E83}"/>
                </a:ext>
              </a:extLst>
            </p:cNvPr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071;p36">
              <a:extLst>
                <a:ext uri="{FF2B5EF4-FFF2-40B4-BE49-F238E27FC236}">
                  <a16:creationId xmlns:a16="http://schemas.microsoft.com/office/drawing/2014/main" id="{3A058605-E594-4DD4-9361-4F57A58582B8}"/>
                </a:ext>
              </a:extLst>
            </p:cNvPr>
            <p:cNvSpPr/>
            <p:nvPr/>
          </p:nvSpPr>
          <p:spPr>
            <a:xfrm>
              <a:off x="2690240" y="4030708"/>
              <a:ext cx="404095" cy="403908"/>
            </a:xfrm>
            <a:custGeom>
              <a:avLst/>
              <a:gdLst/>
              <a:ahLst/>
              <a:cxnLst/>
              <a:rect l="l" t="t" r="r" b="b"/>
              <a:pathLst>
                <a:path w="2164" h="2163" extrusionOk="0">
                  <a:moveTo>
                    <a:pt x="1082" y="0"/>
                  </a:moveTo>
                  <a:cubicBezTo>
                    <a:pt x="485" y="0"/>
                    <a:pt x="1" y="484"/>
                    <a:pt x="1" y="1082"/>
                  </a:cubicBezTo>
                  <a:cubicBezTo>
                    <a:pt x="1" y="1679"/>
                    <a:pt x="485" y="2163"/>
                    <a:pt x="1082" y="2163"/>
                  </a:cubicBezTo>
                  <a:cubicBezTo>
                    <a:pt x="1680" y="2163"/>
                    <a:pt x="2163" y="1679"/>
                    <a:pt x="2163" y="1082"/>
                  </a:cubicBezTo>
                  <a:cubicBezTo>
                    <a:pt x="2163" y="484"/>
                    <a:pt x="1680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072;p36">
              <a:extLst>
                <a:ext uri="{FF2B5EF4-FFF2-40B4-BE49-F238E27FC236}">
                  <a16:creationId xmlns:a16="http://schemas.microsoft.com/office/drawing/2014/main" id="{40F1AD00-6D10-477E-897F-C603E0A1A961}"/>
                </a:ext>
              </a:extLst>
            </p:cNvPr>
            <p:cNvSpPr/>
            <p:nvPr/>
          </p:nvSpPr>
          <p:spPr>
            <a:xfrm>
              <a:off x="2797052" y="4120340"/>
              <a:ext cx="207649" cy="207649"/>
            </a:xfrm>
            <a:custGeom>
              <a:avLst/>
              <a:gdLst/>
              <a:ahLst/>
              <a:cxnLst/>
              <a:rect l="l" t="t" r="r" b="b"/>
              <a:pathLst>
                <a:path w="1112" h="1112" extrusionOk="0">
                  <a:moveTo>
                    <a:pt x="558" y="0"/>
                  </a:moveTo>
                  <a:cubicBezTo>
                    <a:pt x="250" y="0"/>
                    <a:pt x="1" y="250"/>
                    <a:pt x="1" y="554"/>
                  </a:cubicBezTo>
                  <a:cubicBezTo>
                    <a:pt x="1" y="862"/>
                    <a:pt x="250" y="1111"/>
                    <a:pt x="558" y="1111"/>
                  </a:cubicBezTo>
                  <a:cubicBezTo>
                    <a:pt x="866" y="1111"/>
                    <a:pt x="1111" y="862"/>
                    <a:pt x="1111" y="554"/>
                  </a:cubicBezTo>
                  <a:cubicBezTo>
                    <a:pt x="1111" y="250"/>
                    <a:pt x="866" y="0"/>
                    <a:pt x="558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73;p36">
              <a:extLst>
                <a:ext uri="{FF2B5EF4-FFF2-40B4-BE49-F238E27FC236}">
                  <a16:creationId xmlns:a16="http://schemas.microsoft.com/office/drawing/2014/main" id="{6F6129F1-1299-48A7-B25A-E0808E07704E}"/>
                </a:ext>
              </a:extLst>
            </p:cNvPr>
            <p:cNvSpPr/>
            <p:nvPr/>
          </p:nvSpPr>
          <p:spPr>
            <a:xfrm>
              <a:off x="3660136" y="3947798"/>
              <a:ext cx="570475" cy="284958"/>
            </a:xfrm>
            <a:custGeom>
              <a:avLst/>
              <a:gdLst/>
              <a:ahLst/>
              <a:cxnLst/>
              <a:rect l="l" t="t" r="r" b="b"/>
              <a:pathLst>
                <a:path w="3055" h="1526" extrusionOk="0">
                  <a:moveTo>
                    <a:pt x="1530" y="1"/>
                  </a:moveTo>
                  <a:cubicBezTo>
                    <a:pt x="789" y="1"/>
                    <a:pt x="177" y="525"/>
                    <a:pt x="34" y="1221"/>
                  </a:cubicBezTo>
                  <a:cubicBezTo>
                    <a:pt x="1" y="1379"/>
                    <a:pt x="126" y="1526"/>
                    <a:pt x="287" y="1526"/>
                  </a:cubicBezTo>
                  <a:lnTo>
                    <a:pt x="2768" y="1526"/>
                  </a:lnTo>
                  <a:cubicBezTo>
                    <a:pt x="2930" y="1526"/>
                    <a:pt x="3054" y="1379"/>
                    <a:pt x="3021" y="1221"/>
                  </a:cubicBezTo>
                  <a:cubicBezTo>
                    <a:pt x="2882" y="525"/>
                    <a:pt x="2266" y="1"/>
                    <a:pt x="15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074;p36">
              <a:extLst>
                <a:ext uri="{FF2B5EF4-FFF2-40B4-BE49-F238E27FC236}">
                  <a16:creationId xmlns:a16="http://schemas.microsoft.com/office/drawing/2014/main" id="{A65D49D4-88DD-4F6C-9FC6-671A2D6403D6}"/>
                </a:ext>
              </a:extLst>
            </p:cNvPr>
            <p:cNvSpPr/>
            <p:nvPr/>
          </p:nvSpPr>
          <p:spPr>
            <a:xfrm>
              <a:off x="3725306" y="4012221"/>
              <a:ext cx="440881" cy="220534"/>
            </a:xfrm>
            <a:custGeom>
              <a:avLst/>
              <a:gdLst/>
              <a:ahLst/>
              <a:cxnLst/>
              <a:rect l="l" t="t" r="r" b="b"/>
              <a:pathLst>
                <a:path w="2361" h="1181" extrusionOk="0">
                  <a:moveTo>
                    <a:pt x="1181" y="0"/>
                  </a:moveTo>
                  <a:cubicBezTo>
                    <a:pt x="528" y="0"/>
                    <a:pt x="0" y="528"/>
                    <a:pt x="0" y="1181"/>
                  </a:cubicBezTo>
                  <a:lnTo>
                    <a:pt x="2361" y="1181"/>
                  </a:lnTo>
                  <a:cubicBezTo>
                    <a:pt x="2361" y="528"/>
                    <a:pt x="1829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075;p36">
              <a:extLst>
                <a:ext uri="{FF2B5EF4-FFF2-40B4-BE49-F238E27FC236}">
                  <a16:creationId xmlns:a16="http://schemas.microsoft.com/office/drawing/2014/main" id="{28488068-3A15-47B0-B5A6-B1D990C8BDBF}"/>
                </a:ext>
              </a:extLst>
            </p:cNvPr>
            <p:cNvSpPr/>
            <p:nvPr/>
          </p:nvSpPr>
          <p:spPr>
            <a:xfrm>
              <a:off x="3743046" y="4025853"/>
              <a:ext cx="404655" cy="404841"/>
            </a:xfrm>
            <a:custGeom>
              <a:avLst/>
              <a:gdLst/>
              <a:ahLst/>
              <a:cxnLst/>
              <a:rect l="l" t="t" r="r" b="b"/>
              <a:pathLst>
                <a:path w="2167" h="2168" extrusionOk="0">
                  <a:moveTo>
                    <a:pt x="1086" y="1"/>
                  </a:moveTo>
                  <a:cubicBezTo>
                    <a:pt x="488" y="1"/>
                    <a:pt x="0" y="488"/>
                    <a:pt x="0" y="1086"/>
                  </a:cubicBezTo>
                  <a:cubicBezTo>
                    <a:pt x="0" y="1683"/>
                    <a:pt x="488" y="2167"/>
                    <a:pt x="1086" y="2167"/>
                  </a:cubicBezTo>
                  <a:cubicBezTo>
                    <a:pt x="1683" y="2167"/>
                    <a:pt x="2167" y="1683"/>
                    <a:pt x="2167" y="1086"/>
                  </a:cubicBezTo>
                  <a:cubicBezTo>
                    <a:pt x="2167" y="488"/>
                    <a:pt x="1683" y="1"/>
                    <a:pt x="10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76;p36">
              <a:extLst>
                <a:ext uri="{FF2B5EF4-FFF2-40B4-BE49-F238E27FC236}">
                  <a16:creationId xmlns:a16="http://schemas.microsoft.com/office/drawing/2014/main" id="{4603CB12-47E1-468D-B5FA-049B0602B66C}"/>
                </a:ext>
              </a:extLst>
            </p:cNvPr>
            <p:cNvSpPr/>
            <p:nvPr/>
          </p:nvSpPr>
          <p:spPr>
            <a:xfrm>
              <a:off x="3844256" y="4114925"/>
              <a:ext cx="207649" cy="207463"/>
            </a:xfrm>
            <a:custGeom>
              <a:avLst/>
              <a:gdLst/>
              <a:ahLst/>
              <a:cxnLst/>
              <a:rect l="l" t="t" r="r" b="b"/>
              <a:pathLst>
                <a:path w="1112" h="1111" extrusionOk="0">
                  <a:moveTo>
                    <a:pt x="555" y="0"/>
                  </a:moveTo>
                  <a:cubicBezTo>
                    <a:pt x="250" y="0"/>
                    <a:pt x="1" y="249"/>
                    <a:pt x="1" y="557"/>
                  </a:cubicBezTo>
                  <a:cubicBezTo>
                    <a:pt x="1" y="865"/>
                    <a:pt x="250" y="1111"/>
                    <a:pt x="555" y="1111"/>
                  </a:cubicBezTo>
                  <a:cubicBezTo>
                    <a:pt x="862" y="1111"/>
                    <a:pt x="1112" y="865"/>
                    <a:pt x="1112" y="557"/>
                  </a:cubicBezTo>
                  <a:cubicBezTo>
                    <a:pt x="1112" y="249"/>
                    <a:pt x="862" y="0"/>
                    <a:pt x="555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77;p36">
              <a:extLst>
                <a:ext uri="{FF2B5EF4-FFF2-40B4-BE49-F238E27FC236}">
                  <a16:creationId xmlns:a16="http://schemas.microsoft.com/office/drawing/2014/main" id="{ECEBEBC3-A410-4EC5-B19C-E19FE2CE1C33}"/>
                </a:ext>
              </a:extLst>
            </p:cNvPr>
            <p:cNvSpPr/>
            <p:nvPr/>
          </p:nvSpPr>
          <p:spPr>
            <a:xfrm>
              <a:off x="4279719" y="3721289"/>
              <a:ext cx="82350" cy="118577"/>
            </a:xfrm>
            <a:custGeom>
              <a:avLst/>
              <a:gdLst/>
              <a:ahLst/>
              <a:cxnLst/>
              <a:rect l="l" t="t" r="r" b="b"/>
              <a:pathLst>
                <a:path w="441" h="635" extrusionOk="0">
                  <a:moveTo>
                    <a:pt x="220" y="0"/>
                  </a:moveTo>
                  <a:cubicBezTo>
                    <a:pt x="99" y="0"/>
                    <a:pt x="0" y="143"/>
                    <a:pt x="0" y="319"/>
                  </a:cubicBezTo>
                  <a:cubicBezTo>
                    <a:pt x="0" y="492"/>
                    <a:pt x="99" y="635"/>
                    <a:pt x="220" y="635"/>
                  </a:cubicBezTo>
                  <a:cubicBezTo>
                    <a:pt x="341" y="635"/>
                    <a:pt x="440" y="492"/>
                    <a:pt x="440" y="319"/>
                  </a:cubicBezTo>
                  <a:cubicBezTo>
                    <a:pt x="440" y="143"/>
                    <a:pt x="341" y="0"/>
                    <a:pt x="2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078;p36">
              <a:extLst>
                <a:ext uri="{FF2B5EF4-FFF2-40B4-BE49-F238E27FC236}">
                  <a16:creationId xmlns:a16="http://schemas.microsoft.com/office/drawing/2014/main" id="{8BCFC284-139E-48A3-AC73-2E6CF29F2C68}"/>
                </a:ext>
              </a:extLst>
            </p:cNvPr>
            <p:cNvSpPr/>
            <p:nvPr/>
          </p:nvSpPr>
          <p:spPr>
            <a:xfrm>
              <a:off x="4230422" y="3697388"/>
              <a:ext cx="95982" cy="120631"/>
            </a:xfrm>
            <a:custGeom>
              <a:avLst/>
              <a:gdLst/>
              <a:ahLst/>
              <a:cxnLst/>
              <a:rect l="l" t="t" r="r" b="b"/>
              <a:pathLst>
                <a:path w="514" h="646" extrusionOk="0">
                  <a:moveTo>
                    <a:pt x="0" y="0"/>
                  </a:moveTo>
                  <a:lnTo>
                    <a:pt x="26" y="55"/>
                  </a:lnTo>
                  <a:lnTo>
                    <a:pt x="312" y="645"/>
                  </a:lnTo>
                  <a:lnTo>
                    <a:pt x="455" y="286"/>
                  </a:lnTo>
                  <a:lnTo>
                    <a:pt x="514" y="132"/>
                  </a:lnTo>
                  <a:lnTo>
                    <a:pt x="426" y="1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079;p36">
              <a:extLst>
                <a:ext uri="{FF2B5EF4-FFF2-40B4-BE49-F238E27FC236}">
                  <a16:creationId xmlns:a16="http://schemas.microsoft.com/office/drawing/2014/main" id="{4D20CB86-991B-47C9-9DB7-7B53A5CABAA4}"/>
                </a:ext>
              </a:extLst>
            </p:cNvPr>
            <p:cNvSpPr/>
            <p:nvPr/>
          </p:nvSpPr>
          <p:spPr>
            <a:xfrm>
              <a:off x="4292044" y="3728199"/>
              <a:ext cx="65917" cy="100650"/>
            </a:xfrm>
            <a:custGeom>
              <a:avLst/>
              <a:gdLst/>
              <a:ahLst/>
              <a:cxnLst/>
              <a:rect l="l" t="t" r="r" b="b"/>
              <a:pathLst>
                <a:path w="353" h="539" extrusionOk="0">
                  <a:moveTo>
                    <a:pt x="176" y="0"/>
                  </a:moveTo>
                  <a:cubicBezTo>
                    <a:pt x="77" y="0"/>
                    <a:pt x="0" y="121"/>
                    <a:pt x="0" y="271"/>
                  </a:cubicBezTo>
                  <a:cubicBezTo>
                    <a:pt x="0" y="418"/>
                    <a:pt x="77" y="539"/>
                    <a:pt x="176" y="539"/>
                  </a:cubicBezTo>
                  <a:cubicBezTo>
                    <a:pt x="272" y="539"/>
                    <a:pt x="352" y="418"/>
                    <a:pt x="352" y="271"/>
                  </a:cubicBezTo>
                  <a:cubicBezTo>
                    <a:pt x="352" y="121"/>
                    <a:pt x="272" y="0"/>
                    <a:pt x="176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080;p36">
              <a:extLst>
                <a:ext uri="{FF2B5EF4-FFF2-40B4-BE49-F238E27FC236}">
                  <a16:creationId xmlns:a16="http://schemas.microsoft.com/office/drawing/2014/main" id="{193A321B-47C8-4DC7-8306-DBE0001D5539}"/>
                </a:ext>
              </a:extLst>
            </p:cNvPr>
            <p:cNvSpPr/>
            <p:nvPr/>
          </p:nvSpPr>
          <p:spPr>
            <a:xfrm>
              <a:off x="4296712" y="3748739"/>
              <a:ext cx="46870" cy="71893"/>
            </a:xfrm>
            <a:custGeom>
              <a:avLst/>
              <a:gdLst/>
              <a:ahLst/>
              <a:cxnLst/>
              <a:rect l="l" t="t" r="r" b="b"/>
              <a:pathLst>
                <a:path w="251" h="385" extrusionOk="0">
                  <a:moveTo>
                    <a:pt x="126" y="0"/>
                  </a:moveTo>
                  <a:cubicBezTo>
                    <a:pt x="56" y="0"/>
                    <a:pt x="1" y="88"/>
                    <a:pt x="1" y="194"/>
                  </a:cubicBezTo>
                  <a:cubicBezTo>
                    <a:pt x="1" y="301"/>
                    <a:pt x="56" y="385"/>
                    <a:pt x="126" y="385"/>
                  </a:cubicBezTo>
                  <a:cubicBezTo>
                    <a:pt x="192" y="385"/>
                    <a:pt x="250" y="301"/>
                    <a:pt x="250" y="194"/>
                  </a:cubicBezTo>
                  <a:cubicBezTo>
                    <a:pt x="250" y="88"/>
                    <a:pt x="192" y="0"/>
                    <a:pt x="126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081;p36">
              <a:extLst>
                <a:ext uri="{FF2B5EF4-FFF2-40B4-BE49-F238E27FC236}">
                  <a16:creationId xmlns:a16="http://schemas.microsoft.com/office/drawing/2014/main" id="{0E511DBE-65FC-408B-BEFE-684B6677746A}"/>
                </a:ext>
              </a:extLst>
            </p:cNvPr>
            <p:cNvSpPr/>
            <p:nvPr/>
          </p:nvSpPr>
          <p:spPr>
            <a:xfrm>
              <a:off x="4302874" y="3743884"/>
              <a:ext cx="44816" cy="69279"/>
            </a:xfrm>
            <a:custGeom>
              <a:avLst/>
              <a:gdLst/>
              <a:ahLst/>
              <a:cxnLst/>
              <a:rect l="l" t="t" r="r" b="b"/>
              <a:pathLst>
                <a:path w="240" h="371" extrusionOk="0">
                  <a:moveTo>
                    <a:pt x="122" y="0"/>
                  </a:moveTo>
                  <a:cubicBezTo>
                    <a:pt x="52" y="0"/>
                    <a:pt x="1" y="85"/>
                    <a:pt x="1" y="187"/>
                  </a:cubicBezTo>
                  <a:cubicBezTo>
                    <a:pt x="1" y="286"/>
                    <a:pt x="52" y="371"/>
                    <a:pt x="122" y="371"/>
                  </a:cubicBezTo>
                  <a:cubicBezTo>
                    <a:pt x="188" y="371"/>
                    <a:pt x="239" y="286"/>
                    <a:pt x="239" y="187"/>
                  </a:cubicBezTo>
                  <a:cubicBezTo>
                    <a:pt x="239" y="85"/>
                    <a:pt x="188" y="0"/>
                    <a:pt x="122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082;p36">
              <a:extLst>
                <a:ext uri="{FF2B5EF4-FFF2-40B4-BE49-F238E27FC236}">
                  <a16:creationId xmlns:a16="http://schemas.microsoft.com/office/drawing/2014/main" id="{0C9212F2-13FC-489F-BB4B-800644941181}"/>
                </a:ext>
              </a:extLst>
            </p:cNvPr>
            <p:cNvSpPr/>
            <p:nvPr/>
          </p:nvSpPr>
          <p:spPr>
            <a:xfrm>
              <a:off x="4310531" y="3743884"/>
              <a:ext cx="37160" cy="65917"/>
            </a:xfrm>
            <a:custGeom>
              <a:avLst/>
              <a:gdLst/>
              <a:ahLst/>
              <a:cxnLst/>
              <a:rect l="l" t="t" r="r" b="b"/>
              <a:pathLst>
                <a:path w="199" h="353" extrusionOk="0">
                  <a:moveTo>
                    <a:pt x="81" y="0"/>
                  </a:moveTo>
                  <a:cubicBezTo>
                    <a:pt x="48" y="0"/>
                    <a:pt x="22" y="19"/>
                    <a:pt x="0" y="44"/>
                  </a:cubicBezTo>
                  <a:cubicBezTo>
                    <a:pt x="19" y="33"/>
                    <a:pt x="37" y="26"/>
                    <a:pt x="55" y="26"/>
                  </a:cubicBezTo>
                  <a:cubicBezTo>
                    <a:pt x="70" y="26"/>
                    <a:pt x="85" y="30"/>
                    <a:pt x="99" y="41"/>
                  </a:cubicBezTo>
                  <a:cubicBezTo>
                    <a:pt x="74" y="55"/>
                    <a:pt x="55" y="99"/>
                    <a:pt x="55" y="151"/>
                  </a:cubicBezTo>
                  <a:cubicBezTo>
                    <a:pt x="55" y="213"/>
                    <a:pt x="85" y="264"/>
                    <a:pt x="121" y="264"/>
                  </a:cubicBezTo>
                  <a:cubicBezTo>
                    <a:pt x="143" y="264"/>
                    <a:pt x="162" y="250"/>
                    <a:pt x="173" y="228"/>
                  </a:cubicBezTo>
                  <a:lnTo>
                    <a:pt x="173" y="228"/>
                  </a:lnTo>
                  <a:cubicBezTo>
                    <a:pt x="173" y="275"/>
                    <a:pt x="154" y="319"/>
                    <a:pt x="132" y="352"/>
                  </a:cubicBezTo>
                  <a:cubicBezTo>
                    <a:pt x="173" y="319"/>
                    <a:pt x="198" y="257"/>
                    <a:pt x="198" y="187"/>
                  </a:cubicBezTo>
                  <a:cubicBezTo>
                    <a:pt x="198" y="147"/>
                    <a:pt x="191" y="114"/>
                    <a:pt x="180" y="85"/>
                  </a:cubicBezTo>
                  <a:cubicBezTo>
                    <a:pt x="176" y="81"/>
                    <a:pt x="176" y="77"/>
                    <a:pt x="176" y="77"/>
                  </a:cubicBezTo>
                  <a:cubicBezTo>
                    <a:pt x="173" y="74"/>
                    <a:pt x="173" y="70"/>
                    <a:pt x="169" y="66"/>
                  </a:cubicBezTo>
                  <a:cubicBezTo>
                    <a:pt x="147" y="26"/>
                    <a:pt x="114" y="0"/>
                    <a:pt x="81" y="0"/>
                  </a:cubicBezTo>
                  <a:close/>
                </a:path>
              </a:pathLst>
            </a:custGeom>
            <a:solidFill>
              <a:srgbClr val="EEE3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083;p36">
              <a:extLst>
                <a:ext uri="{FF2B5EF4-FFF2-40B4-BE49-F238E27FC236}">
                  <a16:creationId xmlns:a16="http://schemas.microsoft.com/office/drawing/2014/main" id="{9B933AF9-C6DB-4127-9EC7-67BB066D60B1}"/>
                </a:ext>
              </a:extLst>
            </p:cNvPr>
            <p:cNvSpPr/>
            <p:nvPr/>
          </p:nvSpPr>
          <p:spPr>
            <a:xfrm>
              <a:off x="4296712" y="3853310"/>
              <a:ext cx="85898" cy="30998"/>
            </a:xfrm>
            <a:custGeom>
              <a:avLst/>
              <a:gdLst/>
              <a:ahLst/>
              <a:cxnLst/>
              <a:rect l="l" t="t" r="r" b="b"/>
              <a:pathLst>
                <a:path w="460" h="166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45" y="159"/>
                    <a:pt x="63" y="166"/>
                    <a:pt x="82" y="166"/>
                  </a:cubicBezTo>
                  <a:lnTo>
                    <a:pt x="459" y="166"/>
                  </a:lnTo>
                  <a:cubicBezTo>
                    <a:pt x="452" y="129"/>
                    <a:pt x="441" y="89"/>
                    <a:pt x="430" y="52"/>
                  </a:cubicBez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084;p36">
              <a:extLst>
                <a:ext uri="{FF2B5EF4-FFF2-40B4-BE49-F238E27FC236}">
                  <a16:creationId xmlns:a16="http://schemas.microsoft.com/office/drawing/2014/main" id="{DDB9B21D-3B04-4375-8B75-FEBE6DBFFC7E}"/>
                </a:ext>
              </a:extLst>
            </p:cNvPr>
            <p:cNvSpPr/>
            <p:nvPr/>
          </p:nvSpPr>
          <p:spPr>
            <a:xfrm>
              <a:off x="4296712" y="3853310"/>
              <a:ext cx="80296" cy="30438"/>
            </a:xfrm>
            <a:custGeom>
              <a:avLst/>
              <a:gdLst/>
              <a:ahLst/>
              <a:cxnLst/>
              <a:rect l="l" t="t" r="r" b="b"/>
              <a:pathLst>
                <a:path w="430" h="163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38" y="155"/>
                    <a:pt x="49" y="159"/>
                    <a:pt x="56" y="162"/>
                  </a:cubicBezTo>
                  <a:cubicBezTo>
                    <a:pt x="52" y="155"/>
                    <a:pt x="52" y="144"/>
                    <a:pt x="52" y="133"/>
                  </a:cubicBezTo>
                  <a:cubicBezTo>
                    <a:pt x="52" y="89"/>
                    <a:pt x="89" y="52"/>
                    <a:pt x="133" y="52"/>
                  </a:cubicBezTo>
                  <a:lnTo>
                    <a:pt x="430" y="52"/>
                  </a:ln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085;p36">
              <a:extLst>
                <a:ext uri="{FF2B5EF4-FFF2-40B4-BE49-F238E27FC236}">
                  <a16:creationId xmlns:a16="http://schemas.microsoft.com/office/drawing/2014/main" id="{C0648F6F-6563-49D5-92CF-D50953CF0F18}"/>
                </a:ext>
              </a:extLst>
            </p:cNvPr>
            <p:cNvSpPr/>
            <p:nvPr/>
          </p:nvSpPr>
          <p:spPr>
            <a:xfrm>
              <a:off x="4296712" y="3897940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63" y="165"/>
                    <a:pt x="74" y="165"/>
                    <a:pt x="82" y="165"/>
                  </a:cubicBezTo>
                  <a:lnTo>
                    <a:pt x="481" y="165"/>
                  </a:lnTo>
                  <a:lnTo>
                    <a:pt x="481" y="51"/>
                  </a:lnTo>
                  <a:cubicBezTo>
                    <a:pt x="481" y="51"/>
                    <a:pt x="481" y="51"/>
                    <a:pt x="481" y="48"/>
                  </a:cubicBez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086;p36">
              <a:extLst>
                <a:ext uri="{FF2B5EF4-FFF2-40B4-BE49-F238E27FC236}">
                  <a16:creationId xmlns:a16="http://schemas.microsoft.com/office/drawing/2014/main" id="{10D75C55-5DA2-4550-8E50-E2D39D83C0BA}"/>
                </a:ext>
              </a:extLst>
            </p:cNvPr>
            <p:cNvSpPr/>
            <p:nvPr/>
          </p:nvSpPr>
          <p:spPr>
            <a:xfrm>
              <a:off x="4296712" y="3897940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52" y="150"/>
                    <a:pt x="52" y="143"/>
                    <a:pt x="52" y="132"/>
                  </a:cubicBezTo>
                  <a:cubicBezTo>
                    <a:pt x="52" y="88"/>
                    <a:pt x="89" y="48"/>
                    <a:pt x="133" y="48"/>
                  </a:cubicBezTo>
                  <a:lnTo>
                    <a:pt x="481" y="48"/>
                  </a:ln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087;p36">
              <a:extLst>
                <a:ext uri="{FF2B5EF4-FFF2-40B4-BE49-F238E27FC236}">
                  <a16:creationId xmlns:a16="http://schemas.microsoft.com/office/drawing/2014/main" id="{F4BBC40F-0E95-4BCC-B0DA-29EC4607543C}"/>
                </a:ext>
              </a:extLst>
            </p:cNvPr>
            <p:cNvSpPr/>
            <p:nvPr/>
          </p:nvSpPr>
          <p:spPr>
            <a:xfrm>
              <a:off x="4296712" y="3942383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63" y="162"/>
                    <a:pt x="74" y="165"/>
                    <a:pt x="82" y="165"/>
                  </a:cubicBezTo>
                  <a:lnTo>
                    <a:pt x="478" y="165"/>
                  </a:ln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088;p36">
              <a:extLst>
                <a:ext uri="{FF2B5EF4-FFF2-40B4-BE49-F238E27FC236}">
                  <a16:creationId xmlns:a16="http://schemas.microsoft.com/office/drawing/2014/main" id="{D7FEA305-250B-44FC-BF1B-E948601CA266}"/>
                </a:ext>
              </a:extLst>
            </p:cNvPr>
            <p:cNvSpPr/>
            <p:nvPr/>
          </p:nvSpPr>
          <p:spPr>
            <a:xfrm>
              <a:off x="4296712" y="3942383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52" y="151"/>
                    <a:pt x="52" y="143"/>
                    <a:pt x="52" y="132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089;p36">
              <a:extLst>
                <a:ext uri="{FF2B5EF4-FFF2-40B4-BE49-F238E27FC236}">
                  <a16:creationId xmlns:a16="http://schemas.microsoft.com/office/drawing/2014/main" id="{6B1BA79C-C2E4-484C-9393-23D32947CED4}"/>
                </a:ext>
              </a:extLst>
            </p:cNvPr>
            <p:cNvSpPr/>
            <p:nvPr/>
          </p:nvSpPr>
          <p:spPr>
            <a:xfrm>
              <a:off x="4296712" y="3986825"/>
              <a:ext cx="89259" cy="30998"/>
            </a:xfrm>
            <a:custGeom>
              <a:avLst/>
              <a:gdLst/>
              <a:ahLst/>
              <a:cxnLst/>
              <a:rect l="l" t="t" r="r" b="b"/>
              <a:pathLst>
                <a:path w="478" h="166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63" y="162"/>
                    <a:pt x="74" y="166"/>
                    <a:pt x="82" y="166"/>
                  </a:cubicBezTo>
                  <a:lnTo>
                    <a:pt x="474" y="166"/>
                  </a:ln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090;p36">
              <a:extLst>
                <a:ext uri="{FF2B5EF4-FFF2-40B4-BE49-F238E27FC236}">
                  <a16:creationId xmlns:a16="http://schemas.microsoft.com/office/drawing/2014/main" id="{659179EB-94DD-42C8-BE12-6A818E54EC05}"/>
                </a:ext>
              </a:extLst>
            </p:cNvPr>
            <p:cNvSpPr/>
            <p:nvPr/>
          </p:nvSpPr>
          <p:spPr>
            <a:xfrm>
              <a:off x="4296712" y="3986825"/>
              <a:ext cx="89259" cy="29691"/>
            </a:xfrm>
            <a:custGeom>
              <a:avLst/>
              <a:gdLst/>
              <a:ahLst/>
              <a:cxnLst/>
              <a:rect l="l" t="t" r="r" b="b"/>
              <a:pathLst>
                <a:path w="478" h="159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52" y="151"/>
                    <a:pt x="52" y="140"/>
                    <a:pt x="52" y="133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091;p36">
              <a:extLst>
                <a:ext uri="{FF2B5EF4-FFF2-40B4-BE49-F238E27FC236}">
                  <a16:creationId xmlns:a16="http://schemas.microsoft.com/office/drawing/2014/main" id="{48C9B393-5B7B-475B-987B-3944C7CAC964}"/>
                </a:ext>
              </a:extLst>
            </p:cNvPr>
            <p:cNvSpPr/>
            <p:nvPr/>
          </p:nvSpPr>
          <p:spPr>
            <a:xfrm>
              <a:off x="4296712" y="4030708"/>
              <a:ext cx="88512" cy="30998"/>
            </a:xfrm>
            <a:custGeom>
              <a:avLst/>
              <a:gdLst/>
              <a:ahLst/>
              <a:cxnLst/>
              <a:rect l="l" t="t" r="r" b="b"/>
              <a:pathLst>
                <a:path w="474" h="166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45" y="162"/>
                    <a:pt x="63" y="165"/>
                    <a:pt x="82" y="165"/>
                  </a:cubicBezTo>
                  <a:lnTo>
                    <a:pt x="470" y="165"/>
                  </a:ln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092;p36">
              <a:extLst>
                <a:ext uri="{FF2B5EF4-FFF2-40B4-BE49-F238E27FC236}">
                  <a16:creationId xmlns:a16="http://schemas.microsoft.com/office/drawing/2014/main" id="{3EDB247D-5293-4C89-A9DC-E1DE608247C3}"/>
                </a:ext>
              </a:extLst>
            </p:cNvPr>
            <p:cNvSpPr/>
            <p:nvPr/>
          </p:nvSpPr>
          <p:spPr>
            <a:xfrm>
              <a:off x="4296712" y="4030708"/>
              <a:ext cx="88512" cy="30251"/>
            </a:xfrm>
            <a:custGeom>
              <a:avLst/>
              <a:gdLst/>
              <a:ahLst/>
              <a:cxnLst/>
              <a:rect l="l" t="t" r="r" b="b"/>
              <a:pathLst>
                <a:path w="474" h="162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38" y="154"/>
                    <a:pt x="49" y="158"/>
                    <a:pt x="56" y="162"/>
                  </a:cubicBezTo>
                  <a:cubicBezTo>
                    <a:pt x="52" y="154"/>
                    <a:pt x="52" y="143"/>
                    <a:pt x="52" y="132"/>
                  </a:cubicBezTo>
                  <a:cubicBezTo>
                    <a:pt x="52" y="88"/>
                    <a:pt x="89" y="52"/>
                    <a:pt x="133" y="52"/>
                  </a:cubicBez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093;p36">
              <a:extLst>
                <a:ext uri="{FF2B5EF4-FFF2-40B4-BE49-F238E27FC236}">
                  <a16:creationId xmlns:a16="http://schemas.microsoft.com/office/drawing/2014/main" id="{C1ED088E-62DF-461F-8370-A79A564368B3}"/>
                </a:ext>
              </a:extLst>
            </p:cNvPr>
            <p:cNvSpPr/>
            <p:nvPr/>
          </p:nvSpPr>
          <p:spPr>
            <a:xfrm>
              <a:off x="2436281" y="3223643"/>
              <a:ext cx="1687524" cy="449284"/>
            </a:xfrm>
            <a:custGeom>
              <a:avLst/>
              <a:gdLst/>
              <a:ahLst/>
              <a:cxnLst/>
              <a:rect l="l" t="t" r="r" b="b"/>
              <a:pathLst>
                <a:path w="9037" h="2406" extrusionOk="0">
                  <a:moveTo>
                    <a:pt x="1155" y="1"/>
                  </a:moveTo>
                  <a:cubicBezTo>
                    <a:pt x="778" y="1"/>
                    <a:pt x="441" y="184"/>
                    <a:pt x="228" y="466"/>
                  </a:cubicBezTo>
                  <a:cubicBezTo>
                    <a:pt x="85" y="660"/>
                    <a:pt x="1" y="899"/>
                    <a:pt x="1" y="1155"/>
                  </a:cubicBezTo>
                  <a:lnTo>
                    <a:pt x="1" y="2405"/>
                  </a:lnTo>
                  <a:lnTo>
                    <a:pt x="9037" y="2405"/>
                  </a:lnTo>
                  <a:lnTo>
                    <a:pt x="9037" y="1155"/>
                  </a:lnTo>
                  <a:cubicBezTo>
                    <a:pt x="9037" y="957"/>
                    <a:pt x="8989" y="774"/>
                    <a:pt x="8901" y="613"/>
                  </a:cubicBezTo>
                  <a:cubicBezTo>
                    <a:pt x="8875" y="565"/>
                    <a:pt x="8846" y="521"/>
                    <a:pt x="8813" y="477"/>
                  </a:cubicBezTo>
                  <a:cubicBezTo>
                    <a:pt x="8809" y="466"/>
                    <a:pt x="8802" y="459"/>
                    <a:pt x="8795" y="451"/>
                  </a:cubicBezTo>
                  <a:cubicBezTo>
                    <a:pt x="8784" y="440"/>
                    <a:pt x="8776" y="426"/>
                    <a:pt x="8765" y="415"/>
                  </a:cubicBezTo>
                  <a:cubicBezTo>
                    <a:pt x="8751" y="396"/>
                    <a:pt x="8732" y="378"/>
                    <a:pt x="8718" y="360"/>
                  </a:cubicBezTo>
                  <a:cubicBezTo>
                    <a:pt x="8666" y="308"/>
                    <a:pt x="8615" y="261"/>
                    <a:pt x="8556" y="220"/>
                  </a:cubicBezTo>
                  <a:cubicBezTo>
                    <a:pt x="8549" y="217"/>
                    <a:pt x="8545" y="209"/>
                    <a:pt x="8538" y="206"/>
                  </a:cubicBezTo>
                  <a:cubicBezTo>
                    <a:pt x="8538" y="206"/>
                    <a:pt x="8534" y="206"/>
                    <a:pt x="8534" y="202"/>
                  </a:cubicBezTo>
                  <a:cubicBezTo>
                    <a:pt x="8512" y="187"/>
                    <a:pt x="8490" y="176"/>
                    <a:pt x="8468" y="162"/>
                  </a:cubicBezTo>
                  <a:cubicBezTo>
                    <a:pt x="8417" y="133"/>
                    <a:pt x="8362" y="103"/>
                    <a:pt x="8303" y="81"/>
                  </a:cubicBezTo>
                  <a:cubicBezTo>
                    <a:pt x="8285" y="74"/>
                    <a:pt x="8267" y="67"/>
                    <a:pt x="8248" y="63"/>
                  </a:cubicBezTo>
                  <a:cubicBezTo>
                    <a:pt x="8248" y="63"/>
                    <a:pt x="8248" y="59"/>
                    <a:pt x="8245" y="59"/>
                  </a:cubicBezTo>
                  <a:cubicBezTo>
                    <a:pt x="8234" y="56"/>
                    <a:pt x="8223" y="52"/>
                    <a:pt x="8212" y="48"/>
                  </a:cubicBezTo>
                  <a:lnTo>
                    <a:pt x="8204" y="48"/>
                  </a:lnTo>
                  <a:cubicBezTo>
                    <a:pt x="8190" y="45"/>
                    <a:pt x="8175" y="37"/>
                    <a:pt x="8160" y="37"/>
                  </a:cubicBezTo>
                  <a:cubicBezTo>
                    <a:pt x="8157" y="34"/>
                    <a:pt x="8153" y="34"/>
                    <a:pt x="8149" y="34"/>
                  </a:cubicBezTo>
                  <a:cubicBezTo>
                    <a:pt x="8138" y="30"/>
                    <a:pt x="8124" y="26"/>
                    <a:pt x="8113" y="23"/>
                  </a:cubicBezTo>
                  <a:cubicBezTo>
                    <a:pt x="8106" y="23"/>
                    <a:pt x="8098" y="23"/>
                    <a:pt x="8091" y="19"/>
                  </a:cubicBezTo>
                  <a:cubicBezTo>
                    <a:pt x="8076" y="19"/>
                    <a:pt x="8062" y="15"/>
                    <a:pt x="8047" y="12"/>
                  </a:cubicBezTo>
                  <a:lnTo>
                    <a:pt x="8040" y="12"/>
                  </a:lnTo>
                  <a:cubicBezTo>
                    <a:pt x="8032" y="12"/>
                    <a:pt x="8021" y="8"/>
                    <a:pt x="8014" y="8"/>
                  </a:cubicBezTo>
                  <a:lnTo>
                    <a:pt x="8010" y="8"/>
                  </a:lnTo>
                  <a:cubicBezTo>
                    <a:pt x="7996" y="8"/>
                    <a:pt x="7981" y="4"/>
                    <a:pt x="7963" y="4"/>
                  </a:cubicBezTo>
                  <a:lnTo>
                    <a:pt x="7952" y="4"/>
                  </a:lnTo>
                  <a:cubicBezTo>
                    <a:pt x="7941" y="4"/>
                    <a:pt x="7933" y="1"/>
                    <a:pt x="79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094;p36">
              <a:extLst>
                <a:ext uri="{FF2B5EF4-FFF2-40B4-BE49-F238E27FC236}">
                  <a16:creationId xmlns:a16="http://schemas.microsoft.com/office/drawing/2014/main" id="{FC1FD788-E864-4BF4-92BC-7BAC3DD78497}"/>
                </a:ext>
              </a:extLst>
            </p:cNvPr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863"/>
                  </a:lnTo>
                  <a:lnTo>
                    <a:pt x="1661" y="1863"/>
                  </a:lnTo>
                  <a:lnTo>
                    <a:pt x="1552" y="1057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095;p36">
              <a:extLst>
                <a:ext uri="{FF2B5EF4-FFF2-40B4-BE49-F238E27FC236}">
                  <a16:creationId xmlns:a16="http://schemas.microsoft.com/office/drawing/2014/main" id="{74228724-605E-4EFF-934A-D4ECB00BA02E}"/>
                </a:ext>
              </a:extLst>
            </p:cNvPr>
            <p:cNvSpPr/>
            <p:nvPr/>
          </p:nvSpPr>
          <p:spPr>
            <a:xfrm>
              <a:off x="2973702" y="3257816"/>
              <a:ext cx="360959" cy="347887"/>
            </a:xfrm>
            <a:custGeom>
              <a:avLst/>
              <a:gdLst/>
              <a:ahLst/>
              <a:cxnLst/>
              <a:rect l="l" t="t" r="r" b="b"/>
              <a:pathLst>
                <a:path w="1933" h="1863" extrusionOk="0">
                  <a:moveTo>
                    <a:pt x="0" y="1"/>
                  </a:moveTo>
                  <a:lnTo>
                    <a:pt x="0" y="1863"/>
                  </a:lnTo>
                  <a:lnTo>
                    <a:pt x="1932" y="1863"/>
                  </a:lnTo>
                  <a:lnTo>
                    <a:pt x="193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096;p36">
              <a:extLst>
                <a:ext uri="{FF2B5EF4-FFF2-40B4-BE49-F238E27FC236}">
                  <a16:creationId xmlns:a16="http://schemas.microsoft.com/office/drawing/2014/main" id="{A86DDE45-DB81-44BD-B7CD-034FED90F288}"/>
                </a:ext>
              </a:extLst>
            </p:cNvPr>
            <p:cNvSpPr/>
            <p:nvPr/>
          </p:nvSpPr>
          <p:spPr>
            <a:xfrm>
              <a:off x="2470641" y="3257816"/>
              <a:ext cx="403908" cy="347887"/>
            </a:xfrm>
            <a:custGeom>
              <a:avLst/>
              <a:gdLst/>
              <a:ahLst/>
              <a:cxnLst/>
              <a:rect l="l" t="t" r="r" b="b"/>
              <a:pathLst>
                <a:path w="2163" h="1863" extrusionOk="0">
                  <a:moveTo>
                    <a:pt x="971" y="1"/>
                  </a:moveTo>
                  <a:cubicBezTo>
                    <a:pt x="667" y="1"/>
                    <a:pt x="374" y="147"/>
                    <a:pt x="191" y="393"/>
                  </a:cubicBezTo>
                  <a:cubicBezTo>
                    <a:pt x="66" y="562"/>
                    <a:pt x="0" y="760"/>
                    <a:pt x="0" y="972"/>
                  </a:cubicBezTo>
                  <a:lnTo>
                    <a:pt x="0" y="1863"/>
                  </a:lnTo>
                  <a:lnTo>
                    <a:pt x="2163" y="1863"/>
                  </a:lnTo>
                  <a:lnTo>
                    <a:pt x="216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097;p36">
              <a:extLst>
                <a:ext uri="{FF2B5EF4-FFF2-40B4-BE49-F238E27FC236}">
                  <a16:creationId xmlns:a16="http://schemas.microsoft.com/office/drawing/2014/main" id="{D67D5237-A962-4D99-BC18-3F7BEDD9D21F}"/>
                </a:ext>
              </a:extLst>
            </p:cNvPr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21" y="917"/>
                  </a:lnTo>
                  <a:lnTo>
                    <a:pt x="249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7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90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lnTo>
                    <a:pt x="675" y="12"/>
                  </a:lnTo>
                  <a:lnTo>
                    <a:pt x="671" y="8"/>
                  </a:ln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098;p36">
              <a:extLst>
                <a:ext uri="{FF2B5EF4-FFF2-40B4-BE49-F238E27FC236}">
                  <a16:creationId xmlns:a16="http://schemas.microsoft.com/office/drawing/2014/main" id="{3409DCC2-2915-4182-9662-67D681EFF988}"/>
                </a:ext>
              </a:extLst>
            </p:cNvPr>
            <p:cNvSpPr/>
            <p:nvPr/>
          </p:nvSpPr>
          <p:spPr>
            <a:xfrm>
              <a:off x="3436989" y="3257816"/>
              <a:ext cx="289813" cy="263110"/>
            </a:xfrm>
            <a:custGeom>
              <a:avLst/>
              <a:gdLst/>
              <a:ahLst/>
              <a:cxnLst/>
              <a:rect l="l" t="t" r="r" b="b"/>
              <a:pathLst>
                <a:path w="1552" h="1409" extrusionOk="0">
                  <a:moveTo>
                    <a:pt x="1" y="1"/>
                  </a:moveTo>
                  <a:lnTo>
                    <a:pt x="1" y="1368"/>
                  </a:lnTo>
                  <a:cubicBezTo>
                    <a:pt x="74" y="1386"/>
                    <a:pt x="148" y="1397"/>
                    <a:pt x="225" y="1405"/>
                  </a:cubicBezTo>
                  <a:cubicBezTo>
                    <a:pt x="255" y="1407"/>
                    <a:pt x="285" y="1408"/>
                    <a:pt x="316" y="1408"/>
                  </a:cubicBezTo>
                  <a:cubicBezTo>
                    <a:pt x="738" y="1408"/>
                    <a:pt x="1145" y="1204"/>
                    <a:pt x="1552" y="1057"/>
                  </a:cubicBezTo>
                  <a:lnTo>
                    <a:pt x="14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099;p36">
              <a:extLst>
                <a:ext uri="{FF2B5EF4-FFF2-40B4-BE49-F238E27FC236}">
                  <a16:creationId xmlns:a16="http://schemas.microsoft.com/office/drawing/2014/main" id="{F307AFB9-F316-4625-B80E-05EDFEAC5A6A}"/>
                </a:ext>
              </a:extLst>
            </p:cNvPr>
            <p:cNvSpPr/>
            <p:nvPr/>
          </p:nvSpPr>
          <p:spPr>
            <a:xfrm>
              <a:off x="2519938" y="3257816"/>
              <a:ext cx="354610" cy="347887"/>
            </a:xfrm>
            <a:custGeom>
              <a:avLst/>
              <a:gdLst/>
              <a:ahLst/>
              <a:cxnLst/>
              <a:rect l="l" t="t" r="r" b="b"/>
              <a:pathLst>
                <a:path w="1899" h="1863" extrusionOk="0">
                  <a:moveTo>
                    <a:pt x="707" y="1"/>
                  </a:moveTo>
                  <a:cubicBezTo>
                    <a:pt x="440" y="1"/>
                    <a:pt x="183" y="114"/>
                    <a:pt x="0" y="309"/>
                  </a:cubicBezTo>
                  <a:cubicBezTo>
                    <a:pt x="158" y="199"/>
                    <a:pt x="352" y="136"/>
                    <a:pt x="546" y="136"/>
                  </a:cubicBezTo>
                  <a:lnTo>
                    <a:pt x="1254" y="136"/>
                  </a:lnTo>
                  <a:cubicBezTo>
                    <a:pt x="1521" y="136"/>
                    <a:pt x="1741" y="353"/>
                    <a:pt x="1741" y="620"/>
                  </a:cubicBezTo>
                  <a:lnTo>
                    <a:pt x="1741" y="1863"/>
                  </a:lnTo>
                  <a:lnTo>
                    <a:pt x="1899" y="1863"/>
                  </a:lnTo>
                  <a:lnTo>
                    <a:pt x="189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100;p36">
              <a:extLst>
                <a:ext uri="{FF2B5EF4-FFF2-40B4-BE49-F238E27FC236}">
                  <a16:creationId xmlns:a16="http://schemas.microsoft.com/office/drawing/2014/main" id="{0FB60B70-4F64-4291-B6B3-5C61D6262A26}"/>
                </a:ext>
              </a:extLst>
            </p:cNvPr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826" y="136"/>
                  </a:lnTo>
                  <a:cubicBezTo>
                    <a:pt x="1068" y="136"/>
                    <a:pt x="1273" y="316"/>
                    <a:pt x="1306" y="554"/>
                  </a:cubicBezTo>
                  <a:lnTo>
                    <a:pt x="1482" y="1863"/>
                  </a:lnTo>
                  <a:lnTo>
                    <a:pt x="1661" y="1863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101;p36">
              <a:extLst>
                <a:ext uri="{FF2B5EF4-FFF2-40B4-BE49-F238E27FC236}">
                  <a16:creationId xmlns:a16="http://schemas.microsoft.com/office/drawing/2014/main" id="{DA661169-846D-4C13-A5EE-F39CC7619DBA}"/>
                </a:ext>
              </a:extLst>
            </p:cNvPr>
            <p:cNvSpPr/>
            <p:nvPr/>
          </p:nvSpPr>
          <p:spPr>
            <a:xfrm>
              <a:off x="2977063" y="3257816"/>
              <a:ext cx="361706" cy="347887"/>
            </a:xfrm>
            <a:custGeom>
              <a:avLst/>
              <a:gdLst/>
              <a:ahLst/>
              <a:cxnLst/>
              <a:rect l="l" t="t" r="r" b="b"/>
              <a:pathLst>
                <a:path w="1937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1291" y="136"/>
                  </a:lnTo>
                  <a:cubicBezTo>
                    <a:pt x="1559" y="136"/>
                    <a:pt x="1775" y="353"/>
                    <a:pt x="1775" y="620"/>
                  </a:cubicBezTo>
                  <a:lnTo>
                    <a:pt x="1775" y="1863"/>
                  </a:lnTo>
                  <a:lnTo>
                    <a:pt x="1936" y="1863"/>
                  </a:lnTo>
                  <a:lnTo>
                    <a:pt x="1936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102;p36">
              <a:extLst>
                <a:ext uri="{FF2B5EF4-FFF2-40B4-BE49-F238E27FC236}">
                  <a16:creationId xmlns:a16="http://schemas.microsoft.com/office/drawing/2014/main" id="{FF1B69B8-89D3-4C08-A268-D717FD79919F}"/>
                </a:ext>
              </a:extLst>
            </p:cNvPr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8" y="136"/>
                  </a:lnTo>
                  <a:lnTo>
                    <a:pt x="422" y="136"/>
                  </a:lnTo>
                  <a:cubicBezTo>
                    <a:pt x="429" y="136"/>
                    <a:pt x="440" y="140"/>
                    <a:pt x="447" y="140"/>
                  </a:cubicBezTo>
                  <a:lnTo>
                    <a:pt x="466" y="140"/>
                  </a:lnTo>
                  <a:cubicBezTo>
                    <a:pt x="477" y="140"/>
                    <a:pt x="484" y="144"/>
                    <a:pt x="491" y="144"/>
                  </a:cubicBezTo>
                  <a:cubicBezTo>
                    <a:pt x="499" y="144"/>
                    <a:pt x="506" y="144"/>
                    <a:pt x="513" y="147"/>
                  </a:cubicBezTo>
                  <a:lnTo>
                    <a:pt x="532" y="147"/>
                  </a:lnTo>
                  <a:cubicBezTo>
                    <a:pt x="539" y="151"/>
                    <a:pt x="546" y="151"/>
                    <a:pt x="557" y="151"/>
                  </a:cubicBezTo>
                  <a:lnTo>
                    <a:pt x="576" y="155"/>
                  </a:lnTo>
                  <a:cubicBezTo>
                    <a:pt x="583" y="158"/>
                    <a:pt x="590" y="158"/>
                    <a:pt x="601" y="162"/>
                  </a:cubicBezTo>
                  <a:lnTo>
                    <a:pt x="616" y="166"/>
                  </a:lnTo>
                  <a:cubicBezTo>
                    <a:pt x="623" y="169"/>
                    <a:pt x="634" y="169"/>
                    <a:pt x="642" y="173"/>
                  </a:cubicBezTo>
                  <a:lnTo>
                    <a:pt x="656" y="177"/>
                  </a:lnTo>
                  <a:cubicBezTo>
                    <a:pt x="667" y="180"/>
                    <a:pt x="675" y="184"/>
                    <a:pt x="686" y="188"/>
                  </a:cubicBezTo>
                  <a:lnTo>
                    <a:pt x="697" y="191"/>
                  </a:lnTo>
                  <a:cubicBezTo>
                    <a:pt x="711" y="195"/>
                    <a:pt x="722" y="199"/>
                    <a:pt x="737" y="206"/>
                  </a:cubicBezTo>
                  <a:cubicBezTo>
                    <a:pt x="781" y="224"/>
                    <a:pt x="828" y="246"/>
                    <a:pt x="872" y="272"/>
                  </a:cubicBezTo>
                  <a:cubicBezTo>
                    <a:pt x="891" y="283"/>
                    <a:pt x="909" y="294"/>
                    <a:pt x="927" y="305"/>
                  </a:cubicBezTo>
                  <a:lnTo>
                    <a:pt x="931" y="309"/>
                  </a:lnTo>
                  <a:cubicBezTo>
                    <a:pt x="949" y="320"/>
                    <a:pt x="964" y="334"/>
                    <a:pt x="979" y="345"/>
                  </a:cubicBezTo>
                  <a:lnTo>
                    <a:pt x="986" y="349"/>
                  </a:lnTo>
                  <a:cubicBezTo>
                    <a:pt x="1001" y="364"/>
                    <a:pt x="1015" y="375"/>
                    <a:pt x="1030" y="389"/>
                  </a:cubicBezTo>
                  <a:lnTo>
                    <a:pt x="1034" y="393"/>
                  </a:lnTo>
                  <a:cubicBezTo>
                    <a:pt x="1052" y="408"/>
                    <a:pt x="1063" y="419"/>
                    <a:pt x="1078" y="433"/>
                  </a:cubicBezTo>
                  <a:lnTo>
                    <a:pt x="1085" y="441"/>
                  </a:lnTo>
                  <a:cubicBezTo>
                    <a:pt x="1096" y="455"/>
                    <a:pt x="1111" y="470"/>
                    <a:pt x="1122" y="485"/>
                  </a:cubicBezTo>
                  <a:lnTo>
                    <a:pt x="1129" y="488"/>
                  </a:lnTo>
                  <a:cubicBezTo>
                    <a:pt x="1140" y="503"/>
                    <a:pt x="1155" y="521"/>
                    <a:pt x="1166" y="536"/>
                  </a:cubicBezTo>
                  <a:lnTo>
                    <a:pt x="1169" y="540"/>
                  </a:lnTo>
                  <a:cubicBezTo>
                    <a:pt x="1191" y="573"/>
                    <a:pt x="1217" y="609"/>
                    <a:pt x="1235" y="650"/>
                  </a:cubicBezTo>
                  <a:lnTo>
                    <a:pt x="1239" y="653"/>
                  </a:lnTo>
                  <a:cubicBezTo>
                    <a:pt x="1312" y="793"/>
                    <a:pt x="1353" y="950"/>
                    <a:pt x="1353" y="1108"/>
                  </a:cubicBezTo>
                  <a:lnTo>
                    <a:pt x="1353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3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86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cubicBezTo>
                    <a:pt x="686" y="12"/>
                    <a:pt x="682" y="12"/>
                    <a:pt x="675" y="8"/>
                  </a:cubicBez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03;p36">
              <a:extLst>
                <a:ext uri="{FF2B5EF4-FFF2-40B4-BE49-F238E27FC236}">
                  <a16:creationId xmlns:a16="http://schemas.microsoft.com/office/drawing/2014/main" id="{57893E42-E3D3-49D0-A8AC-E98BBB40EDF7}"/>
                </a:ext>
              </a:extLst>
            </p:cNvPr>
            <p:cNvSpPr/>
            <p:nvPr/>
          </p:nvSpPr>
          <p:spPr>
            <a:xfrm>
              <a:off x="3956670" y="3476855"/>
              <a:ext cx="103451" cy="211011"/>
            </a:xfrm>
            <a:custGeom>
              <a:avLst/>
              <a:gdLst/>
              <a:ahLst/>
              <a:cxnLst/>
              <a:rect l="l" t="t" r="r" b="b"/>
              <a:pathLst>
                <a:path w="554" h="1130" extrusionOk="0">
                  <a:moveTo>
                    <a:pt x="279" y="1"/>
                  </a:moveTo>
                  <a:cubicBezTo>
                    <a:pt x="125" y="1"/>
                    <a:pt x="0" y="125"/>
                    <a:pt x="0" y="279"/>
                  </a:cubicBezTo>
                  <a:lnTo>
                    <a:pt x="0" y="855"/>
                  </a:lnTo>
                  <a:cubicBezTo>
                    <a:pt x="0" y="1005"/>
                    <a:pt x="125" y="1130"/>
                    <a:pt x="279" y="1130"/>
                  </a:cubicBezTo>
                  <a:cubicBezTo>
                    <a:pt x="433" y="1130"/>
                    <a:pt x="554" y="1005"/>
                    <a:pt x="554" y="855"/>
                  </a:cubicBezTo>
                  <a:lnTo>
                    <a:pt x="554" y="279"/>
                  </a:lnTo>
                  <a:cubicBezTo>
                    <a:pt x="554" y="125"/>
                    <a:pt x="433" y="1"/>
                    <a:pt x="279" y="1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04;p36">
              <a:extLst>
                <a:ext uri="{FF2B5EF4-FFF2-40B4-BE49-F238E27FC236}">
                  <a16:creationId xmlns:a16="http://schemas.microsoft.com/office/drawing/2014/main" id="{975C6262-CB8F-4B79-99CE-3184EE73ACE7}"/>
                </a:ext>
              </a:extLst>
            </p:cNvPr>
            <p:cNvSpPr/>
            <p:nvPr/>
          </p:nvSpPr>
          <p:spPr>
            <a:xfrm>
              <a:off x="4059934" y="3537917"/>
              <a:ext cx="29691" cy="24089"/>
            </a:xfrm>
            <a:custGeom>
              <a:avLst/>
              <a:gdLst/>
              <a:ahLst/>
              <a:cxnLst/>
              <a:rect l="l" t="t" r="r" b="b"/>
              <a:pathLst>
                <a:path w="159" h="129" extrusionOk="0">
                  <a:moveTo>
                    <a:pt x="1" y="0"/>
                  </a:moveTo>
                  <a:lnTo>
                    <a:pt x="1" y="128"/>
                  </a:lnTo>
                  <a:lnTo>
                    <a:pt x="158" y="1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105;p36">
              <a:extLst>
                <a:ext uri="{FF2B5EF4-FFF2-40B4-BE49-F238E27FC236}">
                  <a16:creationId xmlns:a16="http://schemas.microsoft.com/office/drawing/2014/main" id="{742C3BC4-6025-4D0B-8DED-35364C0A8185}"/>
                </a:ext>
              </a:extLst>
            </p:cNvPr>
            <p:cNvSpPr/>
            <p:nvPr/>
          </p:nvSpPr>
          <p:spPr>
            <a:xfrm>
              <a:off x="4059934" y="3603460"/>
              <a:ext cx="29691" cy="24276"/>
            </a:xfrm>
            <a:custGeom>
              <a:avLst/>
              <a:gdLst/>
              <a:ahLst/>
              <a:cxnLst/>
              <a:rect l="l" t="t" r="r" b="b"/>
              <a:pathLst>
                <a:path w="159" h="130" extrusionOk="0">
                  <a:moveTo>
                    <a:pt x="1" y="1"/>
                  </a:moveTo>
                  <a:lnTo>
                    <a:pt x="1" y="129"/>
                  </a:lnTo>
                  <a:lnTo>
                    <a:pt x="158" y="129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106;p36">
              <a:extLst>
                <a:ext uri="{FF2B5EF4-FFF2-40B4-BE49-F238E27FC236}">
                  <a16:creationId xmlns:a16="http://schemas.microsoft.com/office/drawing/2014/main" id="{2A3A6FEF-A8E1-4BD8-A0DC-A0ADDC35BD1D}"/>
                </a:ext>
              </a:extLst>
            </p:cNvPr>
            <p:cNvSpPr/>
            <p:nvPr/>
          </p:nvSpPr>
          <p:spPr>
            <a:xfrm>
              <a:off x="3699910" y="3257629"/>
              <a:ext cx="45377" cy="345460"/>
            </a:xfrm>
            <a:custGeom>
              <a:avLst/>
              <a:gdLst/>
              <a:ahLst/>
              <a:cxnLst/>
              <a:rect l="l" t="t" r="r" b="b"/>
              <a:pathLst>
                <a:path w="243" h="1850" extrusionOk="0">
                  <a:moveTo>
                    <a:pt x="25" y="0"/>
                  </a:moveTo>
                  <a:cubicBezTo>
                    <a:pt x="17" y="0"/>
                    <a:pt x="9" y="1"/>
                    <a:pt x="1" y="2"/>
                  </a:cubicBezTo>
                  <a:lnTo>
                    <a:pt x="242" y="1849"/>
                  </a:lnTo>
                  <a:lnTo>
                    <a:pt x="213" y="185"/>
                  </a:lnTo>
                  <a:cubicBezTo>
                    <a:pt x="213" y="83"/>
                    <a:pt x="125" y="0"/>
                    <a:pt x="25" y="0"/>
                  </a:cubicBezTo>
                  <a:close/>
                </a:path>
              </a:pathLst>
            </a:custGeom>
            <a:solidFill>
              <a:srgbClr val="C277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107;p36">
              <a:extLst>
                <a:ext uri="{FF2B5EF4-FFF2-40B4-BE49-F238E27FC236}">
                  <a16:creationId xmlns:a16="http://schemas.microsoft.com/office/drawing/2014/main" id="{9403601E-967C-4BF0-BCD6-3D5EF24C5554}"/>
                </a:ext>
              </a:extLst>
            </p:cNvPr>
            <p:cNvSpPr/>
            <p:nvPr/>
          </p:nvSpPr>
          <p:spPr>
            <a:xfrm>
              <a:off x="4150313" y="3665829"/>
              <a:ext cx="156857" cy="60502"/>
            </a:xfrm>
            <a:custGeom>
              <a:avLst/>
              <a:gdLst/>
              <a:ahLst/>
              <a:cxnLst/>
              <a:rect l="l" t="t" r="r" b="b"/>
              <a:pathLst>
                <a:path w="840" h="324" extrusionOk="0">
                  <a:moveTo>
                    <a:pt x="1" y="1"/>
                  </a:moveTo>
                  <a:lnTo>
                    <a:pt x="26" y="67"/>
                  </a:lnTo>
                  <a:cubicBezTo>
                    <a:pt x="41" y="107"/>
                    <a:pt x="70" y="136"/>
                    <a:pt x="111" y="147"/>
                  </a:cubicBezTo>
                  <a:lnTo>
                    <a:pt x="440" y="239"/>
                  </a:lnTo>
                  <a:lnTo>
                    <a:pt x="642" y="294"/>
                  </a:lnTo>
                  <a:lnTo>
                    <a:pt x="723" y="319"/>
                  </a:lnTo>
                  <a:cubicBezTo>
                    <a:pt x="733" y="322"/>
                    <a:pt x="744" y="324"/>
                    <a:pt x="755" y="324"/>
                  </a:cubicBezTo>
                  <a:cubicBezTo>
                    <a:pt x="785" y="324"/>
                    <a:pt x="816" y="313"/>
                    <a:pt x="840" y="294"/>
                  </a:cubicBezTo>
                  <a:lnTo>
                    <a:pt x="415" y="184"/>
                  </a:lnTo>
                  <a:cubicBezTo>
                    <a:pt x="352" y="158"/>
                    <a:pt x="286" y="140"/>
                    <a:pt x="220" y="125"/>
                  </a:cubicBezTo>
                  <a:cubicBezTo>
                    <a:pt x="209" y="125"/>
                    <a:pt x="202" y="121"/>
                    <a:pt x="195" y="121"/>
                  </a:cubicBezTo>
                  <a:cubicBezTo>
                    <a:pt x="121" y="99"/>
                    <a:pt x="56" y="59"/>
                    <a:pt x="8" y="4"/>
                  </a:cubicBezTo>
                  <a:cubicBezTo>
                    <a:pt x="4" y="1"/>
                    <a:pt x="4" y="1"/>
                    <a:pt x="1" y="1"/>
                  </a:cubicBezTo>
                  <a:close/>
                </a:path>
              </a:pathLst>
            </a:custGeom>
            <a:solidFill>
              <a:srgbClr val="FDC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108;p36">
              <a:extLst>
                <a:ext uri="{FF2B5EF4-FFF2-40B4-BE49-F238E27FC236}">
                  <a16:creationId xmlns:a16="http://schemas.microsoft.com/office/drawing/2014/main" id="{07EDBA94-6AB1-45A5-98BD-A734D52A42D0}"/>
                </a:ext>
              </a:extLst>
            </p:cNvPr>
            <p:cNvSpPr/>
            <p:nvPr/>
          </p:nvSpPr>
          <p:spPr>
            <a:xfrm>
              <a:off x="1992788" y="4112871"/>
              <a:ext cx="340978" cy="108306"/>
            </a:xfrm>
            <a:custGeom>
              <a:avLst/>
              <a:gdLst/>
              <a:ahLst/>
              <a:cxnLst/>
              <a:rect l="l" t="t" r="r" b="b"/>
              <a:pathLst>
                <a:path w="1826" h="580" extrusionOk="0">
                  <a:moveTo>
                    <a:pt x="741" y="0"/>
                  </a:moveTo>
                  <a:cubicBezTo>
                    <a:pt x="686" y="0"/>
                    <a:pt x="638" y="26"/>
                    <a:pt x="602" y="59"/>
                  </a:cubicBezTo>
                  <a:cubicBezTo>
                    <a:pt x="594" y="59"/>
                    <a:pt x="583" y="55"/>
                    <a:pt x="576" y="55"/>
                  </a:cubicBezTo>
                  <a:cubicBezTo>
                    <a:pt x="550" y="23"/>
                    <a:pt x="517" y="2"/>
                    <a:pt x="474" y="2"/>
                  </a:cubicBezTo>
                  <a:cubicBezTo>
                    <a:pt x="468" y="2"/>
                    <a:pt x="462" y="3"/>
                    <a:pt x="455" y="4"/>
                  </a:cubicBezTo>
                  <a:cubicBezTo>
                    <a:pt x="415" y="4"/>
                    <a:pt x="382" y="29"/>
                    <a:pt x="360" y="62"/>
                  </a:cubicBezTo>
                  <a:cubicBezTo>
                    <a:pt x="330" y="106"/>
                    <a:pt x="330" y="147"/>
                    <a:pt x="345" y="180"/>
                  </a:cubicBezTo>
                  <a:cubicBezTo>
                    <a:pt x="290" y="187"/>
                    <a:pt x="246" y="227"/>
                    <a:pt x="231" y="282"/>
                  </a:cubicBezTo>
                  <a:cubicBezTo>
                    <a:pt x="211" y="274"/>
                    <a:pt x="189" y="269"/>
                    <a:pt x="166" y="269"/>
                  </a:cubicBezTo>
                  <a:cubicBezTo>
                    <a:pt x="148" y="269"/>
                    <a:pt x="130" y="272"/>
                    <a:pt x="110" y="279"/>
                  </a:cubicBezTo>
                  <a:cubicBezTo>
                    <a:pt x="55" y="297"/>
                    <a:pt x="15" y="345"/>
                    <a:pt x="8" y="400"/>
                  </a:cubicBezTo>
                  <a:cubicBezTo>
                    <a:pt x="8" y="407"/>
                    <a:pt x="4" y="411"/>
                    <a:pt x="4" y="418"/>
                  </a:cubicBezTo>
                  <a:cubicBezTo>
                    <a:pt x="0" y="506"/>
                    <a:pt x="74" y="579"/>
                    <a:pt x="162" y="579"/>
                  </a:cubicBezTo>
                  <a:lnTo>
                    <a:pt x="1826" y="579"/>
                  </a:lnTo>
                  <a:cubicBezTo>
                    <a:pt x="1826" y="579"/>
                    <a:pt x="1408" y="539"/>
                    <a:pt x="1353" y="447"/>
                  </a:cubicBezTo>
                  <a:cubicBezTo>
                    <a:pt x="1353" y="444"/>
                    <a:pt x="1353" y="440"/>
                    <a:pt x="1353" y="440"/>
                  </a:cubicBezTo>
                  <a:cubicBezTo>
                    <a:pt x="1346" y="385"/>
                    <a:pt x="1313" y="337"/>
                    <a:pt x="1265" y="312"/>
                  </a:cubicBezTo>
                  <a:cubicBezTo>
                    <a:pt x="1240" y="301"/>
                    <a:pt x="1216" y="296"/>
                    <a:pt x="1193" y="296"/>
                  </a:cubicBezTo>
                  <a:cubicBezTo>
                    <a:pt x="1178" y="296"/>
                    <a:pt x="1164" y="298"/>
                    <a:pt x="1151" y="301"/>
                  </a:cubicBezTo>
                  <a:cubicBezTo>
                    <a:pt x="1126" y="227"/>
                    <a:pt x="1056" y="176"/>
                    <a:pt x="976" y="176"/>
                  </a:cubicBezTo>
                  <a:cubicBezTo>
                    <a:pt x="961" y="176"/>
                    <a:pt x="946" y="176"/>
                    <a:pt x="935" y="180"/>
                  </a:cubicBezTo>
                  <a:cubicBezTo>
                    <a:pt x="928" y="81"/>
                    <a:pt x="844" y="0"/>
                    <a:pt x="7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109;p36">
              <a:extLst>
                <a:ext uri="{FF2B5EF4-FFF2-40B4-BE49-F238E27FC236}">
                  <a16:creationId xmlns:a16="http://schemas.microsoft.com/office/drawing/2014/main" id="{E1245BB6-AA60-43E8-B252-6E152E47E371}"/>
                </a:ext>
              </a:extLst>
            </p:cNvPr>
            <p:cNvSpPr/>
            <p:nvPr/>
          </p:nvSpPr>
          <p:spPr>
            <a:xfrm>
              <a:off x="2558219" y="3523538"/>
              <a:ext cx="43883" cy="82163"/>
            </a:xfrm>
            <a:custGeom>
              <a:avLst/>
              <a:gdLst/>
              <a:ahLst/>
              <a:cxnLst/>
              <a:rect l="l" t="t" r="r" b="b"/>
              <a:pathLst>
                <a:path w="235" h="440" extrusionOk="0">
                  <a:moveTo>
                    <a:pt x="26" y="0"/>
                  </a:moveTo>
                  <a:lnTo>
                    <a:pt x="0" y="440"/>
                  </a:lnTo>
                  <a:lnTo>
                    <a:pt x="235" y="440"/>
                  </a:lnTo>
                  <a:lnTo>
                    <a:pt x="217" y="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110;p36">
              <a:extLst>
                <a:ext uri="{FF2B5EF4-FFF2-40B4-BE49-F238E27FC236}">
                  <a16:creationId xmlns:a16="http://schemas.microsoft.com/office/drawing/2014/main" id="{7E810EDE-8010-4D1C-9892-A5972B76CFE0}"/>
                </a:ext>
              </a:extLst>
            </p:cNvPr>
            <p:cNvSpPr/>
            <p:nvPr/>
          </p:nvSpPr>
          <p:spPr>
            <a:xfrm>
              <a:off x="2361775" y="3350249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5" y="1"/>
                  </a:moveTo>
                  <a:cubicBezTo>
                    <a:pt x="100" y="1"/>
                    <a:pt x="4" y="124"/>
                    <a:pt x="0" y="272"/>
                  </a:cubicBezTo>
                  <a:cubicBezTo>
                    <a:pt x="0" y="426"/>
                    <a:pt x="92" y="554"/>
                    <a:pt x="209" y="554"/>
                  </a:cubicBezTo>
                  <a:cubicBezTo>
                    <a:pt x="211" y="554"/>
                    <a:pt x="213" y="554"/>
                    <a:pt x="214" y="554"/>
                  </a:cubicBezTo>
                  <a:cubicBezTo>
                    <a:pt x="329" y="554"/>
                    <a:pt x="426" y="431"/>
                    <a:pt x="429" y="283"/>
                  </a:cubicBezTo>
                  <a:cubicBezTo>
                    <a:pt x="433" y="129"/>
                    <a:pt x="337" y="1"/>
                    <a:pt x="220" y="1"/>
                  </a:cubicBezTo>
                  <a:cubicBezTo>
                    <a:pt x="219" y="1"/>
                    <a:pt x="217" y="1"/>
                    <a:pt x="215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111;p36">
              <a:extLst>
                <a:ext uri="{FF2B5EF4-FFF2-40B4-BE49-F238E27FC236}">
                  <a16:creationId xmlns:a16="http://schemas.microsoft.com/office/drawing/2014/main" id="{20FFD44F-153F-490B-9859-060F59E7B291}"/>
                </a:ext>
              </a:extLst>
            </p:cNvPr>
            <p:cNvSpPr/>
            <p:nvPr/>
          </p:nvSpPr>
          <p:spPr>
            <a:xfrm>
              <a:off x="2723852" y="3357718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9" y="1"/>
                  </a:moveTo>
                  <a:cubicBezTo>
                    <a:pt x="104" y="1"/>
                    <a:pt x="8" y="121"/>
                    <a:pt x="4" y="272"/>
                  </a:cubicBezTo>
                  <a:cubicBezTo>
                    <a:pt x="0" y="426"/>
                    <a:pt x="96" y="551"/>
                    <a:pt x="213" y="555"/>
                  </a:cubicBezTo>
                  <a:cubicBezTo>
                    <a:pt x="215" y="555"/>
                    <a:pt x="216" y="555"/>
                    <a:pt x="218" y="555"/>
                  </a:cubicBezTo>
                  <a:cubicBezTo>
                    <a:pt x="333" y="555"/>
                    <a:pt x="429" y="431"/>
                    <a:pt x="433" y="280"/>
                  </a:cubicBezTo>
                  <a:cubicBezTo>
                    <a:pt x="433" y="129"/>
                    <a:pt x="341" y="1"/>
                    <a:pt x="224" y="1"/>
                  </a:cubicBezTo>
                  <a:cubicBezTo>
                    <a:pt x="222" y="1"/>
                    <a:pt x="221" y="1"/>
                    <a:pt x="219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112;p36">
              <a:extLst>
                <a:ext uri="{FF2B5EF4-FFF2-40B4-BE49-F238E27FC236}">
                  <a16:creationId xmlns:a16="http://schemas.microsoft.com/office/drawing/2014/main" id="{0FB3D510-B252-4D72-8B30-0D05ECD52D76}"/>
                </a:ext>
              </a:extLst>
            </p:cNvPr>
            <p:cNvSpPr/>
            <p:nvPr/>
          </p:nvSpPr>
          <p:spPr>
            <a:xfrm>
              <a:off x="2400055" y="3177707"/>
              <a:ext cx="365627" cy="386355"/>
            </a:xfrm>
            <a:custGeom>
              <a:avLst/>
              <a:gdLst/>
              <a:ahLst/>
              <a:cxnLst/>
              <a:rect l="l" t="t" r="r" b="b"/>
              <a:pathLst>
                <a:path w="1958" h="2069" extrusionOk="0">
                  <a:moveTo>
                    <a:pt x="1005" y="1"/>
                  </a:moveTo>
                  <a:cubicBezTo>
                    <a:pt x="906" y="1"/>
                    <a:pt x="807" y="16"/>
                    <a:pt x="715" y="41"/>
                  </a:cubicBezTo>
                  <a:cubicBezTo>
                    <a:pt x="704" y="45"/>
                    <a:pt x="697" y="45"/>
                    <a:pt x="686" y="49"/>
                  </a:cubicBezTo>
                  <a:cubicBezTo>
                    <a:pt x="679" y="52"/>
                    <a:pt x="675" y="52"/>
                    <a:pt x="668" y="56"/>
                  </a:cubicBezTo>
                  <a:cubicBezTo>
                    <a:pt x="668" y="56"/>
                    <a:pt x="664" y="56"/>
                    <a:pt x="660" y="60"/>
                  </a:cubicBezTo>
                  <a:cubicBezTo>
                    <a:pt x="657" y="60"/>
                    <a:pt x="653" y="60"/>
                    <a:pt x="649" y="63"/>
                  </a:cubicBezTo>
                  <a:cubicBezTo>
                    <a:pt x="642" y="63"/>
                    <a:pt x="635" y="67"/>
                    <a:pt x="631" y="71"/>
                  </a:cubicBezTo>
                  <a:cubicBezTo>
                    <a:pt x="616" y="74"/>
                    <a:pt x="605" y="82"/>
                    <a:pt x="591" y="85"/>
                  </a:cubicBezTo>
                  <a:cubicBezTo>
                    <a:pt x="580" y="89"/>
                    <a:pt x="572" y="96"/>
                    <a:pt x="561" y="100"/>
                  </a:cubicBezTo>
                  <a:cubicBezTo>
                    <a:pt x="554" y="104"/>
                    <a:pt x="550" y="107"/>
                    <a:pt x="543" y="111"/>
                  </a:cubicBezTo>
                  <a:cubicBezTo>
                    <a:pt x="536" y="111"/>
                    <a:pt x="532" y="115"/>
                    <a:pt x="528" y="118"/>
                  </a:cubicBezTo>
                  <a:cubicBezTo>
                    <a:pt x="473" y="148"/>
                    <a:pt x="426" y="177"/>
                    <a:pt x="378" y="217"/>
                  </a:cubicBezTo>
                  <a:cubicBezTo>
                    <a:pt x="371" y="221"/>
                    <a:pt x="367" y="228"/>
                    <a:pt x="360" y="232"/>
                  </a:cubicBezTo>
                  <a:cubicBezTo>
                    <a:pt x="349" y="239"/>
                    <a:pt x="338" y="250"/>
                    <a:pt x="330" y="258"/>
                  </a:cubicBezTo>
                  <a:cubicBezTo>
                    <a:pt x="327" y="261"/>
                    <a:pt x="319" y="265"/>
                    <a:pt x="316" y="272"/>
                  </a:cubicBezTo>
                  <a:cubicBezTo>
                    <a:pt x="312" y="276"/>
                    <a:pt x="305" y="280"/>
                    <a:pt x="301" y="283"/>
                  </a:cubicBezTo>
                  <a:cubicBezTo>
                    <a:pt x="264" y="320"/>
                    <a:pt x="231" y="360"/>
                    <a:pt x="198" y="404"/>
                  </a:cubicBezTo>
                  <a:lnTo>
                    <a:pt x="184" y="426"/>
                  </a:lnTo>
                  <a:cubicBezTo>
                    <a:pt x="180" y="433"/>
                    <a:pt x="176" y="441"/>
                    <a:pt x="169" y="448"/>
                  </a:cubicBezTo>
                  <a:cubicBezTo>
                    <a:pt x="165" y="455"/>
                    <a:pt x="162" y="463"/>
                    <a:pt x="158" y="470"/>
                  </a:cubicBezTo>
                  <a:cubicBezTo>
                    <a:pt x="151" y="481"/>
                    <a:pt x="143" y="492"/>
                    <a:pt x="136" y="503"/>
                  </a:cubicBezTo>
                  <a:cubicBezTo>
                    <a:pt x="129" y="514"/>
                    <a:pt x="125" y="525"/>
                    <a:pt x="118" y="536"/>
                  </a:cubicBezTo>
                  <a:cubicBezTo>
                    <a:pt x="114" y="547"/>
                    <a:pt x="110" y="554"/>
                    <a:pt x="103" y="565"/>
                  </a:cubicBezTo>
                  <a:cubicBezTo>
                    <a:pt x="103" y="573"/>
                    <a:pt x="100" y="576"/>
                    <a:pt x="96" y="584"/>
                  </a:cubicBezTo>
                  <a:cubicBezTo>
                    <a:pt x="92" y="591"/>
                    <a:pt x="92" y="598"/>
                    <a:pt x="89" y="606"/>
                  </a:cubicBezTo>
                  <a:cubicBezTo>
                    <a:pt x="85" y="609"/>
                    <a:pt x="85" y="613"/>
                    <a:pt x="85" y="617"/>
                  </a:cubicBezTo>
                  <a:cubicBezTo>
                    <a:pt x="81" y="620"/>
                    <a:pt x="81" y="624"/>
                    <a:pt x="78" y="628"/>
                  </a:cubicBezTo>
                  <a:cubicBezTo>
                    <a:pt x="78" y="631"/>
                    <a:pt x="74" y="635"/>
                    <a:pt x="74" y="639"/>
                  </a:cubicBezTo>
                  <a:cubicBezTo>
                    <a:pt x="70" y="646"/>
                    <a:pt x="70" y="653"/>
                    <a:pt x="67" y="661"/>
                  </a:cubicBezTo>
                  <a:cubicBezTo>
                    <a:pt x="63" y="668"/>
                    <a:pt x="63" y="675"/>
                    <a:pt x="59" y="683"/>
                  </a:cubicBezTo>
                  <a:cubicBezTo>
                    <a:pt x="59" y="686"/>
                    <a:pt x="56" y="694"/>
                    <a:pt x="56" y="697"/>
                  </a:cubicBezTo>
                  <a:cubicBezTo>
                    <a:pt x="52" y="701"/>
                    <a:pt x="52" y="708"/>
                    <a:pt x="52" y="712"/>
                  </a:cubicBezTo>
                  <a:cubicBezTo>
                    <a:pt x="48" y="716"/>
                    <a:pt x="48" y="719"/>
                    <a:pt x="48" y="719"/>
                  </a:cubicBezTo>
                  <a:cubicBezTo>
                    <a:pt x="48" y="727"/>
                    <a:pt x="45" y="730"/>
                    <a:pt x="45" y="738"/>
                  </a:cubicBezTo>
                  <a:cubicBezTo>
                    <a:pt x="41" y="745"/>
                    <a:pt x="41" y="752"/>
                    <a:pt x="37" y="763"/>
                  </a:cubicBezTo>
                  <a:cubicBezTo>
                    <a:pt x="37" y="771"/>
                    <a:pt x="34" y="778"/>
                    <a:pt x="34" y="785"/>
                  </a:cubicBezTo>
                  <a:cubicBezTo>
                    <a:pt x="34" y="789"/>
                    <a:pt x="30" y="793"/>
                    <a:pt x="30" y="796"/>
                  </a:cubicBezTo>
                  <a:cubicBezTo>
                    <a:pt x="30" y="804"/>
                    <a:pt x="30" y="807"/>
                    <a:pt x="26" y="815"/>
                  </a:cubicBezTo>
                  <a:cubicBezTo>
                    <a:pt x="26" y="815"/>
                    <a:pt x="26" y="818"/>
                    <a:pt x="26" y="818"/>
                  </a:cubicBezTo>
                  <a:cubicBezTo>
                    <a:pt x="26" y="826"/>
                    <a:pt x="26" y="833"/>
                    <a:pt x="23" y="840"/>
                  </a:cubicBezTo>
                  <a:cubicBezTo>
                    <a:pt x="23" y="840"/>
                    <a:pt x="23" y="844"/>
                    <a:pt x="23" y="848"/>
                  </a:cubicBezTo>
                  <a:cubicBezTo>
                    <a:pt x="23" y="851"/>
                    <a:pt x="23" y="855"/>
                    <a:pt x="23" y="862"/>
                  </a:cubicBezTo>
                  <a:cubicBezTo>
                    <a:pt x="23" y="866"/>
                    <a:pt x="19" y="873"/>
                    <a:pt x="19" y="877"/>
                  </a:cubicBezTo>
                  <a:cubicBezTo>
                    <a:pt x="19" y="881"/>
                    <a:pt x="19" y="881"/>
                    <a:pt x="19" y="884"/>
                  </a:cubicBezTo>
                  <a:cubicBezTo>
                    <a:pt x="19" y="892"/>
                    <a:pt x="19" y="895"/>
                    <a:pt x="19" y="903"/>
                  </a:cubicBezTo>
                  <a:cubicBezTo>
                    <a:pt x="15" y="910"/>
                    <a:pt x="15" y="917"/>
                    <a:pt x="15" y="925"/>
                  </a:cubicBezTo>
                  <a:cubicBezTo>
                    <a:pt x="15" y="936"/>
                    <a:pt x="15" y="943"/>
                    <a:pt x="15" y="954"/>
                  </a:cubicBezTo>
                  <a:lnTo>
                    <a:pt x="12" y="1170"/>
                  </a:lnTo>
                  <a:cubicBezTo>
                    <a:pt x="1" y="1654"/>
                    <a:pt x="385" y="2054"/>
                    <a:pt x="869" y="2065"/>
                  </a:cubicBezTo>
                  <a:lnTo>
                    <a:pt x="1060" y="2068"/>
                  </a:lnTo>
                  <a:cubicBezTo>
                    <a:pt x="1067" y="2069"/>
                    <a:pt x="1073" y="2069"/>
                    <a:pt x="1080" y="2069"/>
                  </a:cubicBezTo>
                  <a:cubicBezTo>
                    <a:pt x="1555" y="2069"/>
                    <a:pt x="1943" y="1688"/>
                    <a:pt x="1951" y="1211"/>
                  </a:cubicBezTo>
                  <a:lnTo>
                    <a:pt x="1958" y="994"/>
                  </a:lnTo>
                  <a:cubicBezTo>
                    <a:pt x="1958" y="892"/>
                    <a:pt x="1947" y="796"/>
                    <a:pt x="1918" y="705"/>
                  </a:cubicBezTo>
                  <a:cubicBezTo>
                    <a:pt x="1918" y="697"/>
                    <a:pt x="1914" y="690"/>
                    <a:pt x="1910" y="679"/>
                  </a:cubicBezTo>
                  <a:cubicBezTo>
                    <a:pt x="1866" y="536"/>
                    <a:pt x="1789" y="408"/>
                    <a:pt x="1687" y="302"/>
                  </a:cubicBezTo>
                  <a:cubicBezTo>
                    <a:pt x="1679" y="294"/>
                    <a:pt x="1672" y="287"/>
                    <a:pt x="1668" y="283"/>
                  </a:cubicBezTo>
                  <a:cubicBezTo>
                    <a:pt x="1661" y="276"/>
                    <a:pt x="1654" y="269"/>
                    <a:pt x="1646" y="261"/>
                  </a:cubicBezTo>
                  <a:cubicBezTo>
                    <a:pt x="1646" y="261"/>
                    <a:pt x="1643" y="261"/>
                    <a:pt x="1643" y="258"/>
                  </a:cubicBezTo>
                  <a:cubicBezTo>
                    <a:pt x="1474" y="104"/>
                    <a:pt x="1251" y="8"/>
                    <a:pt x="1005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113;p36">
              <a:extLst>
                <a:ext uri="{FF2B5EF4-FFF2-40B4-BE49-F238E27FC236}">
                  <a16:creationId xmlns:a16="http://schemas.microsoft.com/office/drawing/2014/main" id="{DF10F9DB-5DB7-4341-80B1-523E51E5EF98}"/>
                </a:ext>
              </a:extLst>
            </p:cNvPr>
            <p:cNvSpPr/>
            <p:nvPr/>
          </p:nvSpPr>
          <p:spPr>
            <a:xfrm>
              <a:off x="2402109" y="3177707"/>
              <a:ext cx="363573" cy="217173"/>
            </a:xfrm>
            <a:custGeom>
              <a:avLst/>
              <a:gdLst/>
              <a:ahLst/>
              <a:cxnLst/>
              <a:rect l="l" t="t" r="r" b="b"/>
              <a:pathLst>
                <a:path w="1947" h="1163" extrusionOk="0">
                  <a:moveTo>
                    <a:pt x="994" y="1"/>
                  </a:moveTo>
                  <a:cubicBezTo>
                    <a:pt x="895" y="1"/>
                    <a:pt x="796" y="16"/>
                    <a:pt x="704" y="41"/>
                  </a:cubicBezTo>
                  <a:cubicBezTo>
                    <a:pt x="693" y="45"/>
                    <a:pt x="686" y="49"/>
                    <a:pt x="675" y="49"/>
                  </a:cubicBezTo>
                  <a:cubicBezTo>
                    <a:pt x="668" y="52"/>
                    <a:pt x="664" y="52"/>
                    <a:pt x="657" y="56"/>
                  </a:cubicBezTo>
                  <a:cubicBezTo>
                    <a:pt x="657" y="56"/>
                    <a:pt x="653" y="56"/>
                    <a:pt x="649" y="60"/>
                  </a:cubicBezTo>
                  <a:cubicBezTo>
                    <a:pt x="646" y="60"/>
                    <a:pt x="642" y="60"/>
                    <a:pt x="638" y="63"/>
                  </a:cubicBezTo>
                  <a:cubicBezTo>
                    <a:pt x="631" y="67"/>
                    <a:pt x="624" y="67"/>
                    <a:pt x="620" y="71"/>
                  </a:cubicBezTo>
                  <a:cubicBezTo>
                    <a:pt x="605" y="74"/>
                    <a:pt x="594" y="82"/>
                    <a:pt x="580" y="85"/>
                  </a:cubicBezTo>
                  <a:cubicBezTo>
                    <a:pt x="569" y="89"/>
                    <a:pt x="561" y="96"/>
                    <a:pt x="550" y="100"/>
                  </a:cubicBezTo>
                  <a:cubicBezTo>
                    <a:pt x="543" y="104"/>
                    <a:pt x="539" y="107"/>
                    <a:pt x="532" y="111"/>
                  </a:cubicBezTo>
                  <a:cubicBezTo>
                    <a:pt x="525" y="111"/>
                    <a:pt x="521" y="115"/>
                    <a:pt x="517" y="118"/>
                  </a:cubicBezTo>
                  <a:cubicBezTo>
                    <a:pt x="462" y="148"/>
                    <a:pt x="415" y="177"/>
                    <a:pt x="367" y="217"/>
                  </a:cubicBezTo>
                  <a:cubicBezTo>
                    <a:pt x="360" y="221"/>
                    <a:pt x="356" y="228"/>
                    <a:pt x="349" y="232"/>
                  </a:cubicBezTo>
                  <a:cubicBezTo>
                    <a:pt x="341" y="239"/>
                    <a:pt x="330" y="247"/>
                    <a:pt x="323" y="254"/>
                  </a:cubicBezTo>
                  <a:cubicBezTo>
                    <a:pt x="323" y="254"/>
                    <a:pt x="319" y="258"/>
                    <a:pt x="319" y="258"/>
                  </a:cubicBezTo>
                  <a:cubicBezTo>
                    <a:pt x="316" y="261"/>
                    <a:pt x="308" y="269"/>
                    <a:pt x="305" y="272"/>
                  </a:cubicBezTo>
                  <a:cubicBezTo>
                    <a:pt x="301" y="276"/>
                    <a:pt x="294" y="280"/>
                    <a:pt x="290" y="283"/>
                  </a:cubicBezTo>
                  <a:cubicBezTo>
                    <a:pt x="253" y="320"/>
                    <a:pt x="220" y="360"/>
                    <a:pt x="187" y="404"/>
                  </a:cubicBezTo>
                  <a:lnTo>
                    <a:pt x="173" y="426"/>
                  </a:lnTo>
                  <a:cubicBezTo>
                    <a:pt x="169" y="433"/>
                    <a:pt x="165" y="441"/>
                    <a:pt x="158" y="448"/>
                  </a:cubicBezTo>
                  <a:cubicBezTo>
                    <a:pt x="154" y="455"/>
                    <a:pt x="151" y="463"/>
                    <a:pt x="147" y="470"/>
                  </a:cubicBezTo>
                  <a:cubicBezTo>
                    <a:pt x="140" y="481"/>
                    <a:pt x="132" y="492"/>
                    <a:pt x="125" y="503"/>
                  </a:cubicBezTo>
                  <a:cubicBezTo>
                    <a:pt x="118" y="514"/>
                    <a:pt x="114" y="525"/>
                    <a:pt x="107" y="536"/>
                  </a:cubicBezTo>
                  <a:cubicBezTo>
                    <a:pt x="103" y="547"/>
                    <a:pt x="99" y="554"/>
                    <a:pt x="92" y="565"/>
                  </a:cubicBezTo>
                  <a:cubicBezTo>
                    <a:pt x="92" y="573"/>
                    <a:pt x="89" y="576"/>
                    <a:pt x="85" y="584"/>
                  </a:cubicBezTo>
                  <a:cubicBezTo>
                    <a:pt x="81" y="591"/>
                    <a:pt x="81" y="598"/>
                    <a:pt x="78" y="606"/>
                  </a:cubicBezTo>
                  <a:cubicBezTo>
                    <a:pt x="74" y="609"/>
                    <a:pt x="74" y="613"/>
                    <a:pt x="74" y="617"/>
                  </a:cubicBezTo>
                  <a:cubicBezTo>
                    <a:pt x="70" y="620"/>
                    <a:pt x="70" y="624"/>
                    <a:pt x="67" y="628"/>
                  </a:cubicBezTo>
                  <a:cubicBezTo>
                    <a:pt x="67" y="631"/>
                    <a:pt x="63" y="635"/>
                    <a:pt x="63" y="639"/>
                  </a:cubicBezTo>
                  <a:cubicBezTo>
                    <a:pt x="59" y="646"/>
                    <a:pt x="59" y="653"/>
                    <a:pt x="56" y="661"/>
                  </a:cubicBezTo>
                  <a:cubicBezTo>
                    <a:pt x="52" y="668"/>
                    <a:pt x="52" y="675"/>
                    <a:pt x="48" y="683"/>
                  </a:cubicBezTo>
                  <a:cubicBezTo>
                    <a:pt x="48" y="686"/>
                    <a:pt x="45" y="694"/>
                    <a:pt x="45" y="697"/>
                  </a:cubicBezTo>
                  <a:cubicBezTo>
                    <a:pt x="41" y="701"/>
                    <a:pt x="41" y="708"/>
                    <a:pt x="41" y="712"/>
                  </a:cubicBezTo>
                  <a:cubicBezTo>
                    <a:pt x="37" y="716"/>
                    <a:pt x="37" y="719"/>
                    <a:pt x="37" y="719"/>
                  </a:cubicBezTo>
                  <a:cubicBezTo>
                    <a:pt x="37" y="727"/>
                    <a:pt x="34" y="730"/>
                    <a:pt x="34" y="738"/>
                  </a:cubicBezTo>
                  <a:cubicBezTo>
                    <a:pt x="30" y="745"/>
                    <a:pt x="30" y="752"/>
                    <a:pt x="26" y="763"/>
                  </a:cubicBezTo>
                  <a:cubicBezTo>
                    <a:pt x="26" y="771"/>
                    <a:pt x="23" y="778"/>
                    <a:pt x="23" y="785"/>
                  </a:cubicBezTo>
                  <a:cubicBezTo>
                    <a:pt x="23" y="789"/>
                    <a:pt x="19" y="793"/>
                    <a:pt x="19" y="796"/>
                  </a:cubicBezTo>
                  <a:cubicBezTo>
                    <a:pt x="19" y="804"/>
                    <a:pt x="19" y="807"/>
                    <a:pt x="15" y="815"/>
                  </a:cubicBezTo>
                  <a:cubicBezTo>
                    <a:pt x="15" y="815"/>
                    <a:pt x="15" y="818"/>
                    <a:pt x="15" y="818"/>
                  </a:cubicBezTo>
                  <a:cubicBezTo>
                    <a:pt x="15" y="826"/>
                    <a:pt x="15" y="833"/>
                    <a:pt x="12" y="840"/>
                  </a:cubicBezTo>
                  <a:cubicBezTo>
                    <a:pt x="12" y="840"/>
                    <a:pt x="12" y="844"/>
                    <a:pt x="12" y="848"/>
                  </a:cubicBezTo>
                  <a:cubicBezTo>
                    <a:pt x="12" y="851"/>
                    <a:pt x="12" y="855"/>
                    <a:pt x="12" y="862"/>
                  </a:cubicBezTo>
                  <a:cubicBezTo>
                    <a:pt x="12" y="866"/>
                    <a:pt x="8" y="873"/>
                    <a:pt x="8" y="877"/>
                  </a:cubicBezTo>
                  <a:cubicBezTo>
                    <a:pt x="8" y="881"/>
                    <a:pt x="8" y="881"/>
                    <a:pt x="8" y="884"/>
                  </a:cubicBezTo>
                  <a:cubicBezTo>
                    <a:pt x="8" y="892"/>
                    <a:pt x="8" y="895"/>
                    <a:pt x="8" y="903"/>
                  </a:cubicBezTo>
                  <a:cubicBezTo>
                    <a:pt x="4" y="910"/>
                    <a:pt x="4" y="917"/>
                    <a:pt x="4" y="925"/>
                  </a:cubicBezTo>
                  <a:cubicBezTo>
                    <a:pt x="4" y="936"/>
                    <a:pt x="4" y="943"/>
                    <a:pt x="4" y="954"/>
                  </a:cubicBezTo>
                  <a:lnTo>
                    <a:pt x="1" y="1123"/>
                  </a:lnTo>
                  <a:cubicBezTo>
                    <a:pt x="48" y="1123"/>
                    <a:pt x="92" y="1086"/>
                    <a:pt x="92" y="1035"/>
                  </a:cubicBezTo>
                  <a:lnTo>
                    <a:pt x="92" y="1013"/>
                  </a:lnTo>
                  <a:cubicBezTo>
                    <a:pt x="96" y="778"/>
                    <a:pt x="198" y="569"/>
                    <a:pt x="363" y="419"/>
                  </a:cubicBezTo>
                  <a:cubicBezTo>
                    <a:pt x="378" y="408"/>
                    <a:pt x="393" y="393"/>
                    <a:pt x="407" y="382"/>
                  </a:cubicBezTo>
                  <a:cubicBezTo>
                    <a:pt x="433" y="360"/>
                    <a:pt x="464" y="349"/>
                    <a:pt x="496" y="349"/>
                  </a:cubicBezTo>
                  <a:cubicBezTo>
                    <a:pt x="527" y="349"/>
                    <a:pt x="560" y="360"/>
                    <a:pt x="587" y="382"/>
                  </a:cubicBezTo>
                  <a:cubicBezTo>
                    <a:pt x="671" y="444"/>
                    <a:pt x="818" y="488"/>
                    <a:pt x="983" y="492"/>
                  </a:cubicBezTo>
                  <a:cubicBezTo>
                    <a:pt x="991" y="492"/>
                    <a:pt x="998" y="492"/>
                    <a:pt x="1006" y="492"/>
                  </a:cubicBezTo>
                  <a:cubicBezTo>
                    <a:pt x="1165" y="492"/>
                    <a:pt x="1302" y="456"/>
                    <a:pt x="1386" y="397"/>
                  </a:cubicBezTo>
                  <a:cubicBezTo>
                    <a:pt x="1411" y="379"/>
                    <a:pt x="1440" y="370"/>
                    <a:pt x="1469" y="370"/>
                  </a:cubicBezTo>
                  <a:cubicBezTo>
                    <a:pt x="1505" y="370"/>
                    <a:pt x="1541" y="383"/>
                    <a:pt x="1569" y="408"/>
                  </a:cubicBezTo>
                  <a:cubicBezTo>
                    <a:pt x="1749" y="565"/>
                    <a:pt x="1863" y="796"/>
                    <a:pt x="1855" y="1046"/>
                  </a:cubicBezTo>
                  <a:lnTo>
                    <a:pt x="1855" y="1071"/>
                  </a:lnTo>
                  <a:cubicBezTo>
                    <a:pt x="1855" y="1119"/>
                    <a:pt x="1892" y="1163"/>
                    <a:pt x="1943" y="1163"/>
                  </a:cubicBezTo>
                  <a:lnTo>
                    <a:pt x="1947" y="994"/>
                  </a:lnTo>
                  <a:cubicBezTo>
                    <a:pt x="1947" y="892"/>
                    <a:pt x="1936" y="796"/>
                    <a:pt x="1907" y="705"/>
                  </a:cubicBezTo>
                  <a:cubicBezTo>
                    <a:pt x="1907" y="697"/>
                    <a:pt x="1903" y="690"/>
                    <a:pt x="1899" y="679"/>
                  </a:cubicBezTo>
                  <a:cubicBezTo>
                    <a:pt x="1855" y="536"/>
                    <a:pt x="1778" y="408"/>
                    <a:pt x="1676" y="302"/>
                  </a:cubicBezTo>
                  <a:cubicBezTo>
                    <a:pt x="1668" y="294"/>
                    <a:pt x="1661" y="287"/>
                    <a:pt x="1657" y="283"/>
                  </a:cubicBezTo>
                  <a:cubicBezTo>
                    <a:pt x="1650" y="276"/>
                    <a:pt x="1643" y="269"/>
                    <a:pt x="1635" y="261"/>
                  </a:cubicBezTo>
                  <a:cubicBezTo>
                    <a:pt x="1635" y="261"/>
                    <a:pt x="1632" y="261"/>
                    <a:pt x="1632" y="258"/>
                  </a:cubicBezTo>
                  <a:cubicBezTo>
                    <a:pt x="1606" y="236"/>
                    <a:pt x="1580" y="214"/>
                    <a:pt x="1555" y="195"/>
                  </a:cubicBezTo>
                  <a:cubicBezTo>
                    <a:pt x="1397" y="78"/>
                    <a:pt x="1203" y="8"/>
                    <a:pt x="994" y="1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114;p36">
              <a:extLst>
                <a:ext uri="{FF2B5EF4-FFF2-40B4-BE49-F238E27FC236}">
                  <a16:creationId xmlns:a16="http://schemas.microsoft.com/office/drawing/2014/main" id="{9CE2A8FA-0A86-4FBB-84F6-68B5484FF6D6}"/>
                </a:ext>
              </a:extLst>
            </p:cNvPr>
            <p:cNvSpPr/>
            <p:nvPr/>
          </p:nvSpPr>
          <p:spPr>
            <a:xfrm>
              <a:off x="2388478" y="3142788"/>
              <a:ext cx="425196" cy="186735"/>
            </a:xfrm>
            <a:custGeom>
              <a:avLst/>
              <a:gdLst/>
              <a:ahLst/>
              <a:cxnLst/>
              <a:rect l="l" t="t" r="r" b="b"/>
              <a:pathLst>
                <a:path w="2277" h="1000" extrusionOk="0">
                  <a:moveTo>
                    <a:pt x="1496" y="0"/>
                  </a:moveTo>
                  <a:cubicBezTo>
                    <a:pt x="1457" y="0"/>
                    <a:pt x="1418" y="2"/>
                    <a:pt x="1378" y="5"/>
                  </a:cubicBezTo>
                  <a:cubicBezTo>
                    <a:pt x="1071" y="30"/>
                    <a:pt x="799" y="118"/>
                    <a:pt x="656" y="250"/>
                  </a:cubicBezTo>
                  <a:cubicBezTo>
                    <a:pt x="649" y="243"/>
                    <a:pt x="642" y="239"/>
                    <a:pt x="634" y="232"/>
                  </a:cubicBezTo>
                  <a:cubicBezTo>
                    <a:pt x="603" y="211"/>
                    <a:pt x="566" y="201"/>
                    <a:pt x="526" y="201"/>
                  </a:cubicBezTo>
                  <a:cubicBezTo>
                    <a:pt x="406" y="201"/>
                    <a:pt x="259" y="291"/>
                    <a:pt x="154" y="445"/>
                  </a:cubicBezTo>
                  <a:cubicBezTo>
                    <a:pt x="15" y="646"/>
                    <a:pt x="0" y="881"/>
                    <a:pt x="125" y="969"/>
                  </a:cubicBezTo>
                  <a:cubicBezTo>
                    <a:pt x="157" y="990"/>
                    <a:pt x="194" y="1000"/>
                    <a:pt x="235" y="1000"/>
                  </a:cubicBezTo>
                  <a:cubicBezTo>
                    <a:pt x="355" y="1000"/>
                    <a:pt x="502" y="910"/>
                    <a:pt x="609" y="756"/>
                  </a:cubicBezTo>
                  <a:cubicBezTo>
                    <a:pt x="631" y="723"/>
                    <a:pt x="653" y="686"/>
                    <a:pt x="667" y="650"/>
                  </a:cubicBezTo>
                  <a:cubicBezTo>
                    <a:pt x="796" y="736"/>
                    <a:pt x="1017" y="788"/>
                    <a:pt x="1278" y="788"/>
                  </a:cubicBezTo>
                  <a:cubicBezTo>
                    <a:pt x="1330" y="788"/>
                    <a:pt x="1383" y="786"/>
                    <a:pt x="1437" y="782"/>
                  </a:cubicBezTo>
                  <a:cubicBezTo>
                    <a:pt x="1906" y="745"/>
                    <a:pt x="2277" y="555"/>
                    <a:pt x="2258" y="357"/>
                  </a:cubicBezTo>
                  <a:cubicBezTo>
                    <a:pt x="2245" y="175"/>
                    <a:pt x="1915" y="0"/>
                    <a:pt x="1496" y="0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115;p36">
              <a:extLst>
                <a:ext uri="{FF2B5EF4-FFF2-40B4-BE49-F238E27FC236}">
                  <a16:creationId xmlns:a16="http://schemas.microsoft.com/office/drawing/2014/main" id="{1823ABB7-234F-48F7-B934-6020F640313C}"/>
                </a:ext>
              </a:extLst>
            </p:cNvPr>
            <p:cNvSpPr/>
            <p:nvPr/>
          </p:nvSpPr>
          <p:spPr>
            <a:xfrm>
              <a:off x="2457569" y="3390023"/>
              <a:ext cx="5042" cy="4295"/>
            </a:xfrm>
            <a:custGeom>
              <a:avLst/>
              <a:gdLst/>
              <a:ahLst/>
              <a:cxnLst/>
              <a:rect l="l" t="t" r="r" b="b"/>
              <a:pathLst>
                <a:path w="27" h="23" extrusionOk="0">
                  <a:moveTo>
                    <a:pt x="11" y="0"/>
                  </a:moveTo>
                  <a:cubicBezTo>
                    <a:pt x="8" y="0"/>
                    <a:pt x="0" y="8"/>
                    <a:pt x="0" y="11"/>
                  </a:cubicBezTo>
                  <a:cubicBezTo>
                    <a:pt x="0" y="19"/>
                    <a:pt x="8" y="22"/>
                    <a:pt x="11" y="22"/>
                  </a:cubicBezTo>
                  <a:cubicBezTo>
                    <a:pt x="19" y="22"/>
                    <a:pt x="26" y="19"/>
                    <a:pt x="26" y="11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116;p36">
              <a:extLst>
                <a:ext uri="{FF2B5EF4-FFF2-40B4-BE49-F238E27FC236}">
                  <a16:creationId xmlns:a16="http://schemas.microsoft.com/office/drawing/2014/main" id="{2119E479-D835-442A-A42B-3812095177CF}"/>
                </a:ext>
              </a:extLst>
            </p:cNvPr>
            <p:cNvSpPr/>
            <p:nvPr/>
          </p:nvSpPr>
          <p:spPr>
            <a:xfrm>
              <a:off x="2479417" y="3396186"/>
              <a:ext cx="5789" cy="5602"/>
            </a:xfrm>
            <a:custGeom>
              <a:avLst/>
              <a:gdLst/>
              <a:ahLst/>
              <a:cxnLst/>
              <a:rect l="l" t="t" r="r" b="b"/>
              <a:pathLst>
                <a:path w="31" h="30" extrusionOk="0">
                  <a:moveTo>
                    <a:pt x="15" y="0"/>
                  </a:moveTo>
                  <a:cubicBezTo>
                    <a:pt x="8" y="0"/>
                    <a:pt x="1" y="8"/>
                    <a:pt x="1" y="15"/>
                  </a:cubicBezTo>
                  <a:cubicBezTo>
                    <a:pt x="1" y="22"/>
                    <a:pt x="8" y="30"/>
                    <a:pt x="15" y="30"/>
                  </a:cubicBezTo>
                  <a:cubicBezTo>
                    <a:pt x="23" y="30"/>
                    <a:pt x="30" y="22"/>
                    <a:pt x="30" y="15"/>
                  </a:cubicBezTo>
                  <a:cubicBezTo>
                    <a:pt x="30" y="8"/>
                    <a:pt x="23" y="0"/>
                    <a:pt x="15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117;p36">
              <a:extLst>
                <a:ext uri="{FF2B5EF4-FFF2-40B4-BE49-F238E27FC236}">
                  <a16:creationId xmlns:a16="http://schemas.microsoft.com/office/drawing/2014/main" id="{6F120116-7296-419D-83CE-92C870F099C3}"/>
                </a:ext>
              </a:extLst>
            </p:cNvPr>
            <p:cNvSpPr/>
            <p:nvPr/>
          </p:nvSpPr>
          <p:spPr>
            <a:xfrm>
              <a:off x="2462984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9" y="1"/>
                  </a:moveTo>
                  <a:cubicBezTo>
                    <a:pt x="8" y="1"/>
                    <a:pt x="1" y="8"/>
                    <a:pt x="1" y="15"/>
                  </a:cubicBezTo>
                  <a:cubicBezTo>
                    <a:pt x="1" y="23"/>
                    <a:pt x="8" y="30"/>
                    <a:pt x="19" y="30"/>
                  </a:cubicBezTo>
                  <a:cubicBezTo>
                    <a:pt x="26" y="30"/>
                    <a:pt x="34" y="23"/>
                    <a:pt x="34" y="15"/>
                  </a:cubicBezTo>
                  <a:cubicBezTo>
                    <a:pt x="34" y="8"/>
                    <a:pt x="26" y="1"/>
                    <a:pt x="19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118;p36">
              <a:extLst>
                <a:ext uri="{FF2B5EF4-FFF2-40B4-BE49-F238E27FC236}">
                  <a16:creationId xmlns:a16="http://schemas.microsoft.com/office/drawing/2014/main" id="{BFB0F027-F98B-40C8-AF02-D15CFB2CBCD2}"/>
                </a:ext>
              </a:extLst>
            </p:cNvPr>
            <p:cNvSpPr/>
            <p:nvPr/>
          </p:nvSpPr>
          <p:spPr>
            <a:xfrm>
              <a:off x="2703311" y="3390023"/>
              <a:ext cx="4295" cy="429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0"/>
                  </a:moveTo>
                  <a:cubicBezTo>
                    <a:pt x="4" y="0"/>
                    <a:pt x="0" y="8"/>
                    <a:pt x="0" y="11"/>
                  </a:cubicBezTo>
                  <a:cubicBezTo>
                    <a:pt x="0" y="19"/>
                    <a:pt x="4" y="22"/>
                    <a:pt x="11" y="22"/>
                  </a:cubicBezTo>
                  <a:cubicBezTo>
                    <a:pt x="15" y="22"/>
                    <a:pt x="22" y="19"/>
                    <a:pt x="22" y="11"/>
                  </a:cubicBezTo>
                  <a:cubicBezTo>
                    <a:pt x="22" y="8"/>
                    <a:pt x="15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119;p36">
              <a:extLst>
                <a:ext uri="{FF2B5EF4-FFF2-40B4-BE49-F238E27FC236}">
                  <a16:creationId xmlns:a16="http://schemas.microsoft.com/office/drawing/2014/main" id="{8CD92EC0-6D5F-407C-B7AA-7605AB2D4D47}"/>
                </a:ext>
              </a:extLst>
            </p:cNvPr>
            <p:cNvSpPr/>
            <p:nvPr/>
          </p:nvSpPr>
          <p:spPr>
            <a:xfrm>
              <a:off x="2680716" y="3396186"/>
              <a:ext cx="5042" cy="5602"/>
            </a:xfrm>
            <a:custGeom>
              <a:avLst/>
              <a:gdLst/>
              <a:ahLst/>
              <a:cxnLst/>
              <a:rect l="l" t="t" r="r" b="b"/>
              <a:pathLst>
                <a:path w="27" h="30" extrusionOk="0">
                  <a:moveTo>
                    <a:pt x="11" y="0"/>
                  </a:moveTo>
                  <a:cubicBezTo>
                    <a:pt x="4" y="0"/>
                    <a:pt x="0" y="8"/>
                    <a:pt x="0" y="15"/>
                  </a:cubicBezTo>
                  <a:cubicBezTo>
                    <a:pt x="0" y="22"/>
                    <a:pt x="4" y="30"/>
                    <a:pt x="11" y="30"/>
                  </a:cubicBezTo>
                  <a:cubicBezTo>
                    <a:pt x="19" y="30"/>
                    <a:pt x="26" y="22"/>
                    <a:pt x="26" y="15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120;p36">
              <a:extLst>
                <a:ext uri="{FF2B5EF4-FFF2-40B4-BE49-F238E27FC236}">
                  <a16:creationId xmlns:a16="http://schemas.microsoft.com/office/drawing/2014/main" id="{90443C05-175F-42E1-8016-D726050C807F}"/>
                </a:ext>
              </a:extLst>
            </p:cNvPr>
            <p:cNvSpPr/>
            <p:nvPr/>
          </p:nvSpPr>
          <p:spPr>
            <a:xfrm>
              <a:off x="2695842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8" y="1"/>
                  </a:moveTo>
                  <a:cubicBezTo>
                    <a:pt x="7" y="1"/>
                    <a:pt x="0" y="8"/>
                    <a:pt x="0" y="15"/>
                  </a:cubicBezTo>
                  <a:cubicBezTo>
                    <a:pt x="0" y="23"/>
                    <a:pt x="7" y="30"/>
                    <a:pt x="18" y="30"/>
                  </a:cubicBezTo>
                  <a:cubicBezTo>
                    <a:pt x="26" y="30"/>
                    <a:pt x="33" y="23"/>
                    <a:pt x="33" y="15"/>
                  </a:cubicBezTo>
                  <a:cubicBezTo>
                    <a:pt x="33" y="8"/>
                    <a:pt x="26" y="1"/>
                    <a:pt x="18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121;p36">
              <a:extLst>
                <a:ext uri="{FF2B5EF4-FFF2-40B4-BE49-F238E27FC236}">
                  <a16:creationId xmlns:a16="http://schemas.microsoft.com/office/drawing/2014/main" id="{CA4299BC-1D3D-43B7-BA25-D11FAB45E304}"/>
                </a:ext>
              </a:extLst>
            </p:cNvPr>
            <p:cNvSpPr/>
            <p:nvPr/>
          </p:nvSpPr>
          <p:spPr>
            <a:xfrm>
              <a:off x="3368644" y="3297590"/>
              <a:ext cx="424635" cy="306432"/>
            </a:xfrm>
            <a:custGeom>
              <a:avLst/>
              <a:gdLst/>
              <a:ahLst/>
              <a:cxnLst/>
              <a:rect l="l" t="t" r="r" b="b"/>
              <a:pathLst>
                <a:path w="2274" h="1641" extrusionOk="0">
                  <a:moveTo>
                    <a:pt x="484" y="0"/>
                  </a:moveTo>
                  <a:lnTo>
                    <a:pt x="165" y="580"/>
                  </a:lnTo>
                  <a:cubicBezTo>
                    <a:pt x="147" y="602"/>
                    <a:pt x="132" y="627"/>
                    <a:pt x="118" y="653"/>
                  </a:cubicBezTo>
                  <a:cubicBezTo>
                    <a:pt x="0" y="877"/>
                    <a:pt x="74" y="1151"/>
                    <a:pt x="279" y="1269"/>
                  </a:cubicBezTo>
                  <a:cubicBezTo>
                    <a:pt x="340" y="1303"/>
                    <a:pt x="406" y="1319"/>
                    <a:pt x="471" y="1319"/>
                  </a:cubicBezTo>
                  <a:cubicBezTo>
                    <a:pt x="547" y="1319"/>
                    <a:pt x="623" y="1297"/>
                    <a:pt x="690" y="1258"/>
                  </a:cubicBezTo>
                  <a:cubicBezTo>
                    <a:pt x="719" y="1368"/>
                    <a:pt x="788" y="1463"/>
                    <a:pt x="891" y="1522"/>
                  </a:cubicBezTo>
                  <a:cubicBezTo>
                    <a:pt x="952" y="1556"/>
                    <a:pt x="1018" y="1573"/>
                    <a:pt x="1084" y="1573"/>
                  </a:cubicBezTo>
                  <a:cubicBezTo>
                    <a:pt x="1220" y="1573"/>
                    <a:pt x="1353" y="1503"/>
                    <a:pt x="1437" y="1382"/>
                  </a:cubicBezTo>
                  <a:cubicBezTo>
                    <a:pt x="1474" y="1467"/>
                    <a:pt x="1536" y="1540"/>
                    <a:pt x="1621" y="1588"/>
                  </a:cubicBezTo>
                  <a:cubicBezTo>
                    <a:pt x="1682" y="1623"/>
                    <a:pt x="1749" y="1640"/>
                    <a:pt x="1816" y="1640"/>
                  </a:cubicBezTo>
                  <a:cubicBezTo>
                    <a:pt x="1968" y="1640"/>
                    <a:pt x="2118" y="1552"/>
                    <a:pt x="2200" y="1397"/>
                  </a:cubicBezTo>
                  <a:cubicBezTo>
                    <a:pt x="2233" y="1338"/>
                    <a:pt x="2251" y="1272"/>
                    <a:pt x="2255" y="1210"/>
                  </a:cubicBezTo>
                  <a:cubicBezTo>
                    <a:pt x="2258" y="1173"/>
                    <a:pt x="2255" y="1140"/>
                    <a:pt x="2251" y="1107"/>
                  </a:cubicBezTo>
                  <a:lnTo>
                    <a:pt x="2273" y="462"/>
                  </a:lnTo>
                  <a:lnTo>
                    <a:pt x="484" y="0"/>
                  </a:ln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122;p36">
              <a:extLst>
                <a:ext uri="{FF2B5EF4-FFF2-40B4-BE49-F238E27FC236}">
                  <a16:creationId xmlns:a16="http://schemas.microsoft.com/office/drawing/2014/main" id="{C26E13B8-0330-414D-8D36-45C90C67926E}"/>
                </a:ext>
              </a:extLst>
            </p:cNvPr>
            <p:cNvSpPr/>
            <p:nvPr/>
          </p:nvSpPr>
          <p:spPr>
            <a:xfrm>
              <a:off x="3398708" y="3374151"/>
              <a:ext cx="61809" cy="60689"/>
            </a:xfrm>
            <a:custGeom>
              <a:avLst/>
              <a:gdLst/>
              <a:ahLst/>
              <a:cxnLst/>
              <a:rect l="l" t="t" r="r" b="b"/>
              <a:pathLst>
                <a:path w="331" h="325" extrusionOk="0">
                  <a:moveTo>
                    <a:pt x="70" y="1"/>
                  </a:moveTo>
                  <a:cubicBezTo>
                    <a:pt x="37" y="45"/>
                    <a:pt x="1" y="93"/>
                    <a:pt x="15" y="148"/>
                  </a:cubicBezTo>
                  <a:cubicBezTo>
                    <a:pt x="23" y="188"/>
                    <a:pt x="59" y="217"/>
                    <a:pt x="96" y="239"/>
                  </a:cubicBezTo>
                  <a:cubicBezTo>
                    <a:pt x="114" y="254"/>
                    <a:pt x="136" y="269"/>
                    <a:pt x="155" y="283"/>
                  </a:cubicBezTo>
                  <a:cubicBezTo>
                    <a:pt x="184" y="304"/>
                    <a:pt x="218" y="324"/>
                    <a:pt x="251" y="324"/>
                  </a:cubicBezTo>
                  <a:cubicBezTo>
                    <a:pt x="259" y="324"/>
                    <a:pt x="267" y="323"/>
                    <a:pt x="276" y="320"/>
                  </a:cubicBezTo>
                  <a:cubicBezTo>
                    <a:pt x="298" y="309"/>
                    <a:pt x="312" y="291"/>
                    <a:pt x="320" y="265"/>
                  </a:cubicBezTo>
                  <a:cubicBezTo>
                    <a:pt x="331" y="243"/>
                    <a:pt x="331" y="221"/>
                    <a:pt x="327" y="195"/>
                  </a:cubicBezTo>
                  <a:cubicBezTo>
                    <a:pt x="327" y="184"/>
                    <a:pt x="327" y="170"/>
                    <a:pt x="323" y="159"/>
                  </a:cubicBezTo>
                  <a:cubicBezTo>
                    <a:pt x="320" y="144"/>
                    <a:pt x="316" y="133"/>
                    <a:pt x="309" y="118"/>
                  </a:cubicBezTo>
                  <a:cubicBezTo>
                    <a:pt x="272" y="45"/>
                    <a:pt x="147" y="34"/>
                    <a:pt x="70" y="1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123;p36">
              <a:extLst>
                <a:ext uri="{FF2B5EF4-FFF2-40B4-BE49-F238E27FC236}">
                  <a16:creationId xmlns:a16="http://schemas.microsoft.com/office/drawing/2014/main" id="{02DB6702-3D12-48BC-8DD1-0C8047E35694}"/>
                </a:ext>
              </a:extLst>
            </p:cNvPr>
            <p:cNvSpPr/>
            <p:nvPr/>
          </p:nvSpPr>
          <p:spPr>
            <a:xfrm>
              <a:off x="3727360" y="3469759"/>
              <a:ext cx="68532" cy="44630"/>
            </a:xfrm>
            <a:custGeom>
              <a:avLst/>
              <a:gdLst/>
              <a:ahLst/>
              <a:cxnLst/>
              <a:rect l="l" t="t" r="r" b="b"/>
              <a:pathLst>
                <a:path w="367" h="239" extrusionOk="0">
                  <a:moveTo>
                    <a:pt x="159" y="0"/>
                  </a:moveTo>
                  <a:cubicBezTo>
                    <a:pt x="135" y="0"/>
                    <a:pt x="112" y="5"/>
                    <a:pt x="92" y="17"/>
                  </a:cubicBezTo>
                  <a:cubicBezTo>
                    <a:pt x="81" y="24"/>
                    <a:pt x="70" y="35"/>
                    <a:pt x="62" y="42"/>
                  </a:cubicBezTo>
                  <a:cubicBezTo>
                    <a:pt x="51" y="53"/>
                    <a:pt x="44" y="64"/>
                    <a:pt x="37" y="72"/>
                  </a:cubicBezTo>
                  <a:cubicBezTo>
                    <a:pt x="22" y="94"/>
                    <a:pt x="11" y="112"/>
                    <a:pt x="4" y="138"/>
                  </a:cubicBezTo>
                  <a:cubicBezTo>
                    <a:pt x="0" y="160"/>
                    <a:pt x="4" y="185"/>
                    <a:pt x="15" y="204"/>
                  </a:cubicBezTo>
                  <a:cubicBezTo>
                    <a:pt x="37" y="232"/>
                    <a:pt x="72" y="238"/>
                    <a:pt x="107" y="238"/>
                  </a:cubicBezTo>
                  <a:cubicBezTo>
                    <a:pt x="118" y="238"/>
                    <a:pt x="129" y="238"/>
                    <a:pt x="139" y="237"/>
                  </a:cubicBezTo>
                  <a:cubicBezTo>
                    <a:pt x="161" y="237"/>
                    <a:pt x="187" y="237"/>
                    <a:pt x="213" y="233"/>
                  </a:cubicBezTo>
                  <a:cubicBezTo>
                    <a:pt x="253" y="229"/>
                    <a:pt x="301" y="226"/>
                    <a:pt x="330" y="196"/>
                  </a:cubicBezTo>
                  <a:cubicBezTo>
                    <a:pt x="367" y="160"/>
                    <a:pt x="363" y="97"/>
                    <a:pt x="356" y="42"/>
                  </a:cubicBezTo>
                  <a:cubicBezTo>
                    <a:pt x="297" y="32"/>
                    <a:pt x="224" y="0"/>
                    <a:pt x="159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124;p36">
              <a:extLst>
                <a:ext uri="{FF2B5EF4-FFF2-40B4-BE49-F238E27FC236}">
                  <a16:creationId xmlns:a16="http://schemas.microsoft.com/office/drawing/2014/main" id="{F009D608-11E1-483A-ADDA-975B2563751E}"/>
                </a:ext>
              </a:extLst>
            </p:cNvPr>
            <p:cNvSpPr/>
            <p:nvPr/>
          </p:nvSpPr>
          <p:spPr>
            <a:xfrm>
              <a:off x="3391986" y="3286386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0"/>
                  </a:moveTo>
                  <a:cubicBezTo>
                    <a:pt x="176" y="0"/>
                    <a:pt x="76" y="89"/>
                    <a:pt x="40" y="218"/>
                  </a:cubicBezTo>
                  <a:cubicBezTo>
                    <a:pt x="0" y="365"/>
                    <a:pt x="59" y="511"/>
                    <a:pt x="172" y="541"/>
                  </a:cubicBezTo>
                  <a:cubicBezTo>
                    <a:pt x="187" y="545"/>
                    <a:pt x="203" y="547"/>
                    <a:pt x="218" y="547"/>
                  </a:cubicBezTo>
                  <a:cubicBezTo>
                    <a:pt x="318" y="547"/>
                    <a:pt x="416" y="458"/>
                    <a:pt x="451" y="328"/>
                  </a:cubicBezTo>
                  <a:cubicBezTo>
                    <a:pt x="491" y="181"/>
                    <a:pt x="433" y="35"/>
                    <a:pt x="319" y="5"/>
                  </a:cubicBezTo>
                  <a:cubicBezTo>
                    <a:pt x="305" y="2"/>
                    <a:pt x="291" y="0"/>
                    <a:pt x="277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125;p36">
              <a:extLst>
                <a:ext uri="{FF2B5EF4-FFF2-40B4-BE49-F238E27FC236}">
                  <a16:creationId xmlns:a16="http://schemas.microsoft.com/office/drawing/2014/main" id="{BF892612-0809-4570-881F-6528AB51500F}"/>
                </a:ext>
              </a:extLst>
            </p:cNvPr>
            <p:cNvSpPr/>
            <p:nvPr/>
          </p:nvSpPr>
          <p:spPr>
            <a:xfrm>
              <a:off x="3743046" y="3377325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1"/>
                  </a:moveTo>
                  <a:cubicBezTo>
                    <a:pt x="177" y="1"/>
                    <a:pt x="76" y="90"/>
                    <a:pt x="41" y="219"/>
                  </a:cubicBezTo>
                  <a:cubicBezTo>
                    <a:pt x="0" y="365"/>
                    <a:pt x="59" y="512"/>
                    <a:pt x="173" y="541"/>
                  </a:cubicBezTo>
                  <a:cubicBezTo>
                    <a:pt x="188" y="546"/>
                    <a:pt x="203" y="548"/>
                    <a:pt x="219" y="548"/>
                  </a:cubicBezTo>
                  <a:cubicBezTo>
                    <a:pt x="318" y="548"/>
                    <a:pt x="416" y="459"/>
                    <a:pt x="451" y="329"/>
                  </a:cubicBezTo>
                  <a:cubicBezTo>
                    <a:pt x="492" y="182"/>
                    <a:pt x="433" y="39"/>
                    <a:pt x="319" y="6"/>
                  </a:cubicBezTo>
                  <a:cubicBezTo>
                    <a:pt x="306" y="2"/>
                    <a:pt x="291" y="1"/>
                    <a:pt x="277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126;p36">
              <a:extLst>
                <a:ext uri="{FF2B5EF4-FFF2-40B4-BE49-F238E27FC236}">
                  <a16:creationId xmlns:a16="http://schemas.microsoft.com/office/drawing/2014/main" id="{8D9C45DA-E86C-4A3F-AC2D-67CB9CF69AAC}"/>
                </a:ext>
              </a:extLst>
            </p:cNvPr>
            <p:cNvSpPr/>
            <p:nvPr/>
          </p:nvSpPr>
          <p:spPr>
            <a:xfrm>
              <a:off x="3523260" y="3516629"/>
              <a:ext cx="70026" cy="89073"/>
            </a:xfrm>
            <a:custGeom>
              <a:avLst/>
              <a:gdLst/>
              <a:ahLst/>
              <a:cxnLst/>
              <a:rect l="l" t="t" r="r" b="b"/>
              <a:pathLst>
                <a:path w="375" h="477" extrusionOk="0">
                  <a:moveTo>
                    <a:pt x="191" y="0"/>
                  </a:moveTo>
                  <a:lnTo>
                    <a:pt x="1" y="477"/>
                  </a:lnTo>
                  <a:lnTo>
                    <a:pt x="287" y="477"/>
                  </a:lnTo>
                  <a:lnTo>
                    <a:pt x="375" y="52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127;p36">
              <a:extLst>
                <a:ext uri="{FF2B5EF4-FFF2-40B4-BE49-F238E27FC236}">
                  <a16:creationId xmlns:a16="http://schemas.microsoft.com/office/drawing/2014/main" id="{AE88F87E-3EA2-4CEC-BF0A-1278F59F05DF}"/>
                </a:ext>
              </a:extLst>
            </p:cNvPr>
            <p:cNvSpPr/>
            <p:nvPr/>
          </p:nvSpPr>
          <p:spPr>
            <a:xfrm>
              <a:off x="3415141" y="3160527"/>
              <a:ext cx="391023" cy="389529"/>
            </a:xfrm>
            <a:custGeom>
              <a:avLst/>
              <a:gdLst/>
              <a:ahLst/>
              <a:cxnLst/>
              <a:rect l="l" t="t" r="r" b="b"/>
              <a:pathLst>
                <a:path w="2094" h="2086" extrusionOk="0">
                  <a:moveTo>
                    <a:pt x="1122" y="1"/>
                  </a:moveTo>
                  <a:cubicBezTo>
                    <a:pt x="1110" y="1"/>
                    <a:pt x="1098" y="1"/>
                    <a:pt x="1086" y="1"/>
                  </a:cubicBezTo>
                  <a:cubicBezTo>
                    <a:pt x="1075" y="1"/>
                    <a:pt x="1064" y="5"/>
                    <a:pt x="1053" y="5"/>
                  </a:cubicBezTo>
                  <a:lnTo>
                    <a:pt x="1027" y="5"/>
                  </a:lnTo>
                  <a:cubicBezTo>
                    <a:pt x="1023" y="5"/>
                    <a:pt x="1020" y="9"/>
                    <a:pt x="1012" y="9"/>
                  </a:cubicBezTo>
                  <a:lnTo>
                    <a:pt x="994" y="9"/>
                  </a:lnTo>
                  <a:cubicBezTo>
                    <a:pt x="983" y="12"/>
                    <a:pt x="976" y="12"/>
                    <a:pt x="965" y="16"/>
                  </a:cubicBezTo>
                  <a:lnTo>
                    <a:pt x="954" y="16"/>
                  </a:lnTo>
                  <a:cubicBezTo>
                    <a:pt x="943" y="20"/>
                    <a:pt x="932" y="20"/>
                    <a:pt x="921" y="23"/>
                  </a:cubicBezTo>
                  <a:cubicBezTo>
                    <a:pt x="913" y="23"/>
                    <a:pt x="906" y="27"/>
                    <a:pt x="899" y="27"/>
                  </a:cubicBezTo>
                  <a:cubicBezTo>
                    <a:pt x="895" y="31"/>
                    <a:pt x="888" y="31"/>
                    <a:pt x="884" y="31"/>
                  </a:cubicBezTo>
                  <a:cubicBezTo>
                    <a:pt x="851" y="42"/>
                    <a:pt x="818" y="49"/>
                    <a:pt x="785" y="60"/>
                  </a:cubicBezTo>
                  <a:cubicBezTo>
                    <a:pt x="763" y="71"/>
                    <a:pt x="737" y="82"/>
                    <a:pt x="715" y="89"/>
                  </a:cubicBezTo>
                  <a:cubicBezTo>
                    <a:pt x="708" y="93"/>
                    <a:pt x="701" y="97"/>
                    <a:pt x="693" y="100"/>
                  </a:cubicBezTo>
                  <a:cubicBezTo>
                    <a:pt x="682" y="108"/>
                    <a:pt x="668" y="115"/>
                    <a:pt x="657" y="119"/>
                  </a:cubicBezTo>
                  <a:cubicBezTo>
                    <a:pt x="653" y="122"/>
                    <a:pt x="646" y="126"/>
                    <a:pt x="642" y="130"/>
                  </a:cubicBezTo>
                  <a:cubicBezTo>
                    <a:pt x="635" y="133"/>
                    <a:pt x="631" y="137"/>
                    <a:pt x="624" y="141"/>
                  </a:cubicBezTo>
                  <a:cubicBezTo>
                    <a:pt x="580" y="166"/>
                    <a:pt x="536" y="196"/>
                    <a:pt x="496" y="229"/>
                  </a:cubicBezTo>
                  <a:lnTo>
                    <a:pt x="477" y="247"/>
                  </a:lnTo>
                  <a:cubicBezTo>
                    <a:pt x="470" y="254"/>
                    <a:pt x="463" y="258"/>
                    <a:pt x="459" y="265"/>
                  </a:cubicBezTo>
                  <a:cubicBezTo>
                    <a:pt x="452" y="269"/>
                    <a:pt x="444" y="276"/>
                    <a:pt x="437" y="284"/>
                  </a:cubicBezTo>
                  <a:cubicBezTo>
                    <a:pt x="430" y="291"/>
                    <a:pt x="419" y="302"/>
                    <a:pt x="411" y="309"/>
                  </a:cubicBezTo>
                  <a:cubicBezTo>
                    <a:pt x="400" y="320"/>
                    <a:pt x="393" y="331"/>
                    <a:pt x="386" y="339"/>
                  </a:cubicBezTo>
                  <a:cubicBezTo>
                    <a:pt x="378" y="350"/>
                    <a:pt x="371" y="357"/>
                    <a:pt x="364" y="364"/>
                  </a:cubicBezTo>
                  <a:cubicBezTo>
                    <a:pt x="360" y="368"/>
                    <a:pt x="356" y="375"/>
                    <a:pt x="353" y="379"/>
                  </a:cubicBezTo>
                  <a:cubicBezTo>
                    <a:pt x="349" y="386"/>
                    <a:pt x="342" y="390"/>
                    <a:pt x="338" y="397"/>
                  </a:cubicBezTo>
                  <a:cubicBezTo>
                    <a:pt x="338" y="401"/>
                    <a:pt x="334" y="405"/>
                    <a:pt x="331" y="408"/>
                  </a:cubicBezTo>
                  <a:cubicBezTo>
                    <a:pt x="331" y="412"/>
                    <a:pt x="327" y="416"/>
                    <a:pt x="323" y="419"/>
                  </a:cubicBezTo>
                  <a:cubicBezTo>
                    <a:pt x="323" y="423"/>
                    <a:pt x="320" y="427"/>
                    <a:pt x="316" y="430"/>
                  </a:cubicBezTo>
                  <a:cubicBezTo>
                    <a:pt x="312" y="434"/>
                    <a:pt x="309" y="441"/>
                    <a:pt x="305" y="445"/>
                  </a:cubicBezTo>
                  <a:cubicBezTo>
                    <a:pt x="301" y="452"/>
                    <a:pt x="298" y="460"/>
                    <a:pt x="294" y="467"/>
                  </a:cubicBezTo>
                  <a:cubicBezTo>
                    <a:pt x="290" y="471"/>
                    <a:pt x="287" y="474"/>
                    <a:pt x="283" y="482"/>
                  </a:cubicBezTo>
                  <a:cubicBezTo>
                    <a:pt x="283" y="485"/>
                    <a:pt x="279" y="489"/>
                    <a:pt x="276" y="493"/>
                  </a:cubicBezTo>
                  <a:cubicBezTo>
                    <a:pt x="276" y="496"/>
                    <a:pt x="276" y="500"/>
                    <a:pt x="272" y="500"/>
                  </a:cubicBezTo>
                  <a:cubicBezTo>
                    <a:pt x="268" y="507"/>
                    <a:pt x="268" y="511"/>
                    <a:pt x="265" y="514"/>
                  </a:cubicBezTo>
                  <a:cubicBezTo>
                    <a:pt x="261" y="522"/>
                    <a:pt x="257" y="533"/>
                    <a:pt x="254" y="540"/>
                  </a:cubicBezTo>
                  <a:cubicBezTo>
                    <a:pt x="250" y="547"/>
                    <a:pt x="246" y="551"/>
                    <a:pt x="243" y="558"/>
                  </a:cubicBezTo>
                  <a:cubicBezTo>
                    <a:pt x="239" y="562"/>
                    <a:pt x="239" y="566"/>
                    <a:pt x="235" y="573"/>
                  </a:cubicBezTo>
                  <a:cubicBezTo>
                    <a:pt x="235" y="577"/>
                    <a:pt x="232" y="580"/>
                    <a:pt x="232" y="588"/>
                  </a:cubicBezTo>
                  <a:cubicBezTo>
                    <a:pt x="228" y="588"/>
                    <a:pt x="228" y="591"/>
                    <a:pt x="228" y="591"/>
                  </a:cubicBezTo>
                  <a:cubicBezTo>
                    <a:pt x="224" y="599"/>
                    <a:pt x="224" y="606"/>
                    <a:pt x="221" y="610"/>
                  </a:cubicBezTo>
                  <a:cubicBezTo>
                    <a:pt x="221" y="613"/>
                    <a:pt x="217" y="613"/>
                    <a:pt x="217" y="617"/>
                  </a:cubicBezTo>
                  <a:cubicBezTo>
                    <a:pt x="217" y="621"/>
                    <a:pt x="213" y="628"/>
                    <a:pt x="213" y="632"/>
                  </a:cubicBezTo>
                  <a:cubicBezTo>
                    <a:pt x="210" y="635"/>
                    <a:pt x="210" y="643"/>
                    <a:pt x="206" y="646"/>
                  </a:cubicBezTo>
                  <a:cubicBezTo>
                    <a:pt x="206" y="650"/>
                    <a:pt x="206" y="650"/>
                    <a:pt x="206" y="654"/>
                  </a:cubicBezTo>
                  <a:cubicBezTo>
                    <a:pt x="202" y="657"/>
                    <a:pt x="199" y="665"/>
                    <a:pt x="199" y="672"/>
                  </a:cubicBezTo>
                  <a:cubicBezTo>
                    <a:pt x="195" y="679"/>
                    <a:pt x="195" y="687"/>
                    <a:pt x="191" y="694"/>
                  </a:cubicBezTo>
                  <a:cubicBezTo>
                    <a:pt x="188" y="701"/>
                    <a:pt x="188" y="712"/>
                    <a:pt x="184" y="720"/>
                  </a:cubicBezTo>
                  <a:lnTo>
                    <a:pt x="125" y="929"/>
                  </a:lnTo>
                  <a:cubicBezTo>
                    <a:pt x="1" y="1398"/>
                    <a:pt x="276" y="1878"/>
                    <a:pt x="745" y="2003"/>
                  </a:cubicBezTo>
                  <a:lnTo>
                    <a:pt x="928" y="2054"/>
                  </a:lnTo>
                  <a:cubicBezTo>
                    <a:pt x="1005" y="2075"/>
                    <a:pt x="1082" y="2085"/>
                    <a:pt x="1158" y="2085"/>
                  </a:cubicBezTo>
                  <a:cubicBezTo>
                    <a:pt x="1543" y="2085"/>
                    <a:pt x="1898" y="1827"/>
                    <a:pt x="2002" y="1438"/>
                  </a:cubicBezTo>
                  <a:lnTo>
                    <a:pt x="2061" y="1229"/>
                  </a:lnTo>
                  <a:cubicBezTo>
                    <a:pt x="2068" y="1193"/>
                    <a:pt x="2075" y="1156"/>
                    <a:pt x="2083" y="1119"/>
                  </a:cubicBezTo>
                  <a:cubicBezTo>
                    <a:pt x="2090" y="1057"/>
                    <a:pt x="2094" y="998"/>
                    <a:pt x="2094" y="936"/>
                  </a:cubicBezTo>
                  <a:cubicBezTo>
                    <a:pt x="2094" y="929"/>
                    <a:pt x="2090" y="921"/>
                    <a:pt x="2090" y="914"/>
                  </a:cubicBezTo>
                  <a:cubicBezTo>
                    <a:pt x="2083" y="764"/>
                    <a:pt x="2039" y="617"/>
                    <a:pt x="1965" y="489"/>
                  </a:cubicBezTo>
                  <a:cubicBezTo>
                    <a:pt x="1958" y="482"/>
                    <a:pt x="1954" y="474"/>
                    <a:pt x="1951" y="467"/>
                  </a:cubicBezTo>
                  <a:cubicBezTo>
                    <a:pt x="1947" y="460"/>
                    <a:pt x="1940" y="452"/>
                    <a:pt x="1936" y="445"/>
                  </a:cubicBezTo>
                  <a:cubicBezTo>
                    <a:pt x="1936" y="441"/>
                    <a:pt x="1932" y="441"/>
                    <a:pt x="1932" y="438"/>
                  </a:cubicBezTo>
                  <a:cubicBezTo>
                    <a:pt x="1804" y="247"/>
                    <a:pt x="1614" y="100"/>
                    <a:pt x="1375" y="34"/>
                  </a:cubicBezTo>
                  <a:cubicBezTo>
                    <a:pt x="1292" y="12"/>
                    <a:pt x="1206" y="1"/>
                    <a:pt x="1122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128;p36">
              <a:extLst>
                <a:ext uri="{FF2B5EF4-FFF2-40B4-BE49-F238E27FC236}">
                  <a16:creationId xmlns:a16="http://schemas.microsoft.com/office/drawing/2014/main" id="{3C8B8CCE-610C-4E30-87C4-0EC58AE0A18D}"/>
                </a:ext>
              </a:extLst>
            </p:cNvPr>
            <p:cNvSpPr/>
            <p:nvPr/>
          </p:nvSpPr>
          <p:spPr>
            <a:xfrm>
              <a:off x="3675262" y="3308981"/>
              <a:ext cx="63116" cy="28010"/>
            </a:xfrm>
            <a:custGeom>
              <a:avLst/>
              <a:gdLst/>
              <a:ahLst/>
              <a:cxnLst/>
              <a:rect l="l" t="t" r="r" b="b"/>
              <a:pathLst>
                <a:path w="338" h="150" extrusionOk="0">
                  <a:moveTo>
                    <a:pt x="88" y="1"/>
                  </a:moveTo>
                  <a:cubicBezTo>
                    <a:pt x="46" y="1"/>
                    <a:pt x="16" y="12"/>
                    <a:pt x="12" y="31"/>
                  </a:cubicBezTo>
                  <a:cubicBezTo>
                    <a:pt x="1" y="64"/>
                    <a:pt x="67" y="112"/>
                    <a:pt x="155" y="134"/>
                  </a:cubicBezTo>
                  <a:cubicBezTo>
                    <a:pt x="190" y="144"/>
                    <a:pt x="224" y="149"/>
                    <a:pt x="253" y="149"/>
                  </a:cubicBezTo>
                  <a:cubicBezTo>
                    <a:pt x="294" y="149"/>
                    <a:pt x="324" y="139"/>
                    <a:pt x="330" y="119"/>
                  </a:cubicBezTo>
                  <a:cubicBezTo>
                    <a:pt x="338" y="86"/>
                    <a:pt x="276" y="38"/>
                    <a:pt x="188" y="16"/>
                  </a:cubicBezTo>
                  <a:cubicBezTo>
                    <a:pt x="152" y="6"/>
                    <a:pt x="117" y="1"/>
                    <a:pt x="88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129;p36">
              <a:extLst>
                <a:ext uri="{FF2B5EF4-FFF2-40B4-BE49-F238E27FC236}">
                  <a16:creationId xmlns:a16="http://schemas.microsoft.com/office/drawing/2014/main" id="{B7BEF1A9-E31D-44D4-BC31-AB5B2A980204}"/>
                </a:ext>
              </a:extLst>
            </p:cNvPr>
            <p:cNvSpPr/>
            <p:nvPr/>
          </p:nvSpPr>
          <p:spPr>
            <a:xfrm>
              <a:off x="3438483" y="3160527"/>
              <a:ext cx="377952" cy="259748"/>
            </a:xfrm>
            <a:custGeom>
              <a:avLst/>
              <a:gdLst/>
              <a:ahLst/>
              <a:cxnLst/>
              <a:rect l="l" t="t" r="r" b="b"/>
              <a:pathLst>
                <a:path w="2024" h="1391" extrusionOk="0">
                  <a:moveTo>
                    <a:pt x="997" y="1"/>
                  </a:moveTo>
                  <a:cubicBezTo>
                    <a:pt x="985" y="1"/>
                    <a:pt x="973" y="1"/>
                    <a:pt x="961" y="1"/>
                  </a:cubicBezTo>
                  <a:cubicBezTo>
                    <a:pt x="950" y="5"/>
                    <a:pt x="939" y="5"/>
                    <a:pt x="928" y="5"/>
                  </a:cubicBezTo>
                  <a:lnTo>
                    <a:pt x="902" y="5"/>
                  </a:lnTo>
                  <a:cubicBezTo>
                    <a:pt x="898" y="5"/>
                    <a:pt x="895" y="9"/>
                    <a:pt x="887" y="9"/>
                  </a:cubicBezTo>
                  <a:lnTo>
                    <a:pt x="869" y="9"/>
                  </a:lnTo>
                  <a:cubicBezTo>
                    <a:pt x="854" y="12"/>
                    <a:pt x="843" y="16"/>
                    <a:pt x="829" y="16"/>
                  </a:cubicBezTo>
                  <a:cubicBezTo>
                    <a:pt x="818" y="20"/>
                    <a:pt x="807" y="20"/>
                    <a:pt x="796" y="23"/>
                  </a:cubicBezTo>
                  <a:cubicBezTo>
                    <a:pt x="788" y="23"/>
                    <a:pt x="781" y="27"/>
                    <a:pt x="774" y="27"/>
                  </a:cubicBezTo>
                  <a:cubicBezTo>
                    <a:pt x="770" y="27"/>
                    <a:pt x="763" y="31"/>
                    <a:pt x="759" y="31"/>
                  </a:cubicBezTo>
                  <a:cubicBezTo>
                    <a:pt x="700" y="45"/>
                    <a:pt x="645" y="67"/>
                    <a:pt x="590" y="89"/>
                  </a:cubicBezTo>
                  <a:cubicBezTo>
                    <a:pt x="583" y="93"/>
                    <a:pt x="576" y="97"/>
                    <a:pt x="568" y="104"/>
                  </a:cubicBezTo>
                  <a:cubicBezTo>
                    <a:pt x="557" y="108"/>
                    <a:pt x="550" y="111"/>
                    <a:pt x="539" y="115"/>
                  </a:cubicBezTo>
                  <a:cubicBezTo>
                    <a:pt x="535" y="119"/>
                    <a:pt x="535" y="119"/>
                    <a:pt x="532" y="119"/>
                  </a:cubicBezTo>
                  <a:cubicBezTo>
                    <a:pt x="528" y="122"/>
                    <a:pt x="521" y="126"/>
                    <a:pt x="517" y="130"/>
                  </a:cubicBezTo>
                  <a:cubicBezTo>
                    <a:pt x="510" y="133"/>
                    <a:pt x="506" y="137"/>
                    <a:pt x="499" y="141"/>
                  </a:cubicBezTo>
                  <a:cubicBezTo>
                    <a:pt x="455" y="166"/>
                    <a:pt x="411" y="196"/>
                    <a:pt x="371" y="229"/>
                  </a:cubicBezTo>
                  <a:lnTo>
                    <a:pt x="352" y="247"/>
                  </a:lnTo>
                  <a:cubicBezTo>
                    <a:pt x="345" y="254"/>
                    <a:pt x="338" y="258"/>
                    <a:pt x="334" y="265"/>
                  </a:cubicBezTo>
                  <a:cubicBezTo>
                    <a:pt x="327" y="269"/>
                    <a:pt x="319" y="276"/>
                    <a:pt x="312" y="284"/>
                  </a:cubicBezTo>
                  <a:cubicBezTo>
                    <a:pt x="305" y="291"/>
                    <a:pt x="294" y="302"/>
                    <a:pt x="286" y="309"/>
                  </a:cubicBezTo>
                  <a:cubicBezTo>
                    <a:pt x="275" y="320"/>
                    <a:pt x="268" y="331"/>
                    <a:pt x="261" y="342"/>
                  </a:cubicBezTo>
                  <a:cubicBezTo>
                    <a:pt x="253" y="350"/>
                    <a:pt x="246" y="357"/>
                    <a:pt x="239" y="364"/>
                  </a:cubicBezTo>
                  <a:cubicBezTo>
                    <a:pt x="235" y="368"/>
                    <a:pt x="231" y="375"/>
                    <a:pt x="228" y="379"/>
                  </a:cubicBezTo>
                  <a:cubicBezTo>
                    <a:pt x="224" y="386"/>
                    <a:pt x="217" y="394"/>
                    <a:pt x="213" y="397"/>
                  </a:cubicBezTo>
                  <a:cubicBezTo>
                    <a:pt x="213" y="401"/>
                    <a:pt x="209" y="405"/>
                    <a:pt x="206" y="408"/>
                  </a:cubicBezTo>
                  <a:cubicBezTo>
                    <a:pt x="206" y="412"/>
                    <a:pt x="202" y="416"/>
                    <a:pt x="198" y="419"/>
                  </a:cubicBezTo>
                  <a:cubicBezTo>
                    <a:pt x="198" y="423"/>
                    <a:pt x="195" y="427"/>
                    <a:pt x="191" y="430"/>
                  </a:cubicBezTo>
                  <a:cubicBezTo>
                    <a:pt x="187" y="434"/>
                    <a:pt x="184" y="441"/>
                    <a:pt x="180" y="445"/>
                  </a:cubicBezTo>
                  <a:cubicBezTo>
                    <a:pt x="176" y="452"/>
                    <a:pt x="173" y="460"/>
                    <a:pt x="169" y="467"/>
                  </a:cubicBezTo>
                  <a:cubicBezTo>
                    <a:pt x="165" y="471"/>
                    <a:pt x="162" y="474"/>
                    <a:pt x="158" y="482"/>
                  </a:cubicBezTo>
                  <a:cubicBezTo>
                    <a:pt x="158" y="485"/>
                    <a:pt x="154" y="489"/>
                    <a:pt x="151" y="493"/>
                  </a:cubicBezTo>
                  <a:cubicBezTo>
                    <a:pt x="151" y="496"/>
                    <a:pt x="151" y="500"/>
                    <a:pt x="147" y="500"/>
                  </a:cubicBezTo>
                  <a:cubicBezTo>
                    <a:pt x="143" y="507"/>
                    <a:pt x="143" y="511"/>
                    <a:pt x="140" y="514"/>
                  </a:cubicBezTo>
                  <a:cubicBezTo>
                    <a:pt x="136" y="522"/>
                    <a:pt x="132" y="533"/>
                    <a:pt x="129" y="540"/>
                  </a:cubicBezTo>
                  <a:cubicBezTo>
                    <a:pt x="125" y="547"/>
                    <a:pt x="121" y="551"/>
                    <a:pt x="118" y="558"/>
                  </a:cubicBezTo>
                  <a:cubicBezTo>
                    <a:pt x="118" y="562"/>
                    <a:pt x="114" y="566"/>
                    <a:pt x="114" y="573"/>
                  </a:cubicBezTo>
                  <a:cubicBezTo>
                    <a:pt x="110" y="577"/>
                    <a:pt x="107" y="580"/>
                    <a:pt x="107" y="588"/>
                  </a:cubicBezTo>
                  <a:cubicBezTo>
                    <a:pt x="103" y="588"/>
                    <a:pt x="103" y="591"/>
                    <a:pt x="103" y="591"/>
                  </a:cubicBezTo>
                  <a:cubicBezTo>
                    <a:pt x="99" y="599"/>
                    <a:pt x="99" y="606"/>
                    <a:pt x="96" y="610"/>
                  </a:cubicBezTo>
                  <a:cubicBezTo>
                    <a:pt x="96" y="613"/>
                    <a:pt x="92" y="613"/>
                    <a:pt x="92" y="617"/>
                  </a:cubicBezTo>
                  <a:cubicBezTo>
                    <a:pt x="92" y="621"/>
                    <a:pt x="88" y="628"/>
                    <a:pt x="88" y="632"/>
                  </a:cubicBezTo>
                  <a:cubicBezTo>
                    <a:pt x="85" y="635"/>
                    <a:pt x="85" y="643"/>
                    <a:pt x="81" y="646"/>
                  </a:cubicBezTo>
                  <a:cubicBezTo>
                    <a:pt x="81" y="650"/>
                    <a:pt x="81" y="650"/>
                    <a:pt x="81" y="654"/>
                  </a:cubicBezTo>
                  <a:lnTo>
                    <a:pt x="52" y="646"/>
                  </a:lnTo>
                  <a:lnTo>
                    <a:pt x="0" y="676"/>
                  </a:lnTo>
                  <a:cubicBezTo>
                    <a:pt x="0" y="676"/>
                    <a:pt x="59" y="716"/>
                    <a:pt x="37" y="804"/>
                  </a:cubicBezTo>
                  <a:lnTo>
                    <a:pt x="37" y="800"/>
                  </a:lnTo>
                  <a:lnTo>
                    <a:pt x="15" y="881"/>
                  </a:lnTo>
                  <a:cubicBezTo>
                    <a:pt x="23" y="884"/>
                    <a:pt x="32" y="885"/>
                    <a:pt x="40" y="885"/>
                  </a:cubicBezTo>
                  <a:cubicBezTo>
                    <a:pt x="78" y="885"/>
                    <a:pt x="113" y="858"/>
                    <a:pt x="125" y="819"/>
                  </a:cubicBezTo>
                  <a:lnTo>
                    <a:pt x="129" y="797"/>
                  </a:lnTo>
                  <a:cubicBezTo>
                    <a:pt x="191" y="569"/>
                    <a:pt x="341" y="394"/>
                    <a:pt x="535" y="287"/>
                  </a:cubicBezTo>
                  <a:cubicBezTo>
                    <a:pt x="554" y="280"/>
                    <a:pt x="568" y="269"/>
                    <a:pt x="587" y="262"/>
                  </a:cubicBezTo>
                  <a:cubicBezTo>
                    <a:pt x="607" y="252"/>
                    <a:pt x="628" y="248"/>
                    <a:pt x="648" y="248"/>
                  </a:cubicBezTo>
                  <a:cubicBezTo>
                    <a:pt x="693" y="248"/>
                    <a:pt x="735" y="268"/>
                    <a:pt x="763" y="306"/>
                  </a:cubicBezTo>
                  <a:cubicBezTo>
                    <a:pt x="832" y="386"/>
                    <a:pt x="961" y="467"/>
                    <a:pt x="1122" y="511"/>
                  </a:cubicBezTo>
                  <a:cubicBezTo>
                    <a:pt x="1203" y="533"/>
                    <a:pt x="1281" y="543"/>
                    <a:pt x="1351" y="543"/>
                  </a:cubicBezTo>
                  <a:cubicBezTo>
                    <a:pt x="1422" y="543"/>
                    <a:pt x="1485" y="533"/>
                    <a:pt x="1536" y="514"/>
                  </a:cubicBezTo>
                  <a:cubicBezTo>
                    <a:pt x="1554" y="507"/>
                    <a:pt x="1572" y="504"/>
                    <a:pt x="1590" y="504"/>
                  </a:cubicBezTo>
                  <a:cubicBezTo>
                    <a:pt x="1637" y="504"/>
                    <a:pt x="1683" y="527"/>
                    <a:pt x="1712" y="569"/>
                  </a:cubicBezTo>
                  <a:cubicBezTo>
                    <a:pt x="1848" y="767"/>
                    <a:pt x="1899" y="1013"/>
                    <a:pt x="1833" y="1259"/>
                  </a:cubicBezTo>
                  <a:lnTo>
                    <a:pt x="1826" y="1281"/>
                  </a:lnTo>
                  <a:cubicBezTo>
                    <a:pt x="1815" y="1328"/>
                    <a:pt x="1844" y="1380"/>
                    <a:pt x="1892" y="1391"/>
                  </a:cubicBezTo>
                  <a:lnTo>
                    <a:pt x="1921" y="1270"/>
                  </a:lnTo>
                  <a:cubicBezTo>
                    <a:pt x="1950" y="1204"/>
                    <a:pt x="2009" y="1196"/>
                    <a:pt x="2009" y="1196"/>
                  </a:cubicBezTo>
                  <a:cubicBezTo>
                    <a:pt x="2009" y="1196"/>
                    <a:pt x="2016" y="1185"/>
                    <a:pt x="2024" y="1134"/>
                  </a:cubicBezTo>
                  <a:lnTo>
                    <a:pt x="1965" y="1101"/>
                  </a:lnTo>
                  <a:cubicBezTo>
                    <a:pt x="1965" y="1101"/>
                    <a:pt x="1961" y="1105"/>
                    <a:pt x="1958" y="1108"/>
                  </a:cubicBezTo>
                  <a:cubicBezTo>
                    <a:pt x="1965" y="1050"/>
                    <a:pt x="1969" y="995"/>
                    <a:pt x="1969" y="936"/>
                  </a:cubicBezTo>
                  <a:cubicBezTo>
                    <a:pt x="1969" y="929"/>
                    <a:pt x="1965" y="921"/>
                    <a:pt x="1965" y="914"/>
                  </a:cubicBezTo>
                  <a:cubicBezTo>
                    <a:pt x="1958" y="764"/>
                    <a:pt x="1914" y="617"/>
                    <a:pt x="1840" y="489"/>
                  </a:cubicBezTo>
                  <a:cubicBezTo>
                    <a:pt x="1833" y="482"/>
                    <a:pt x="1829" y="474"/>
                    <a:pt x="1826" y="467"/>
                  </a:cubicBezTo>
                  <a:cubicBezTo>
                    <a:pt x="1822" y="460"/>
                    <a:pt x="1815" y="452"/>
                    <a:pt x="1811" y="445"/>
                  </a:cubicBezTo>
                  <a:cubicBezTo>
                    <a:pt x="1811" y="441"/>
                    <a:pt x="1807" y="441"/>
                    <a:pt x="1807" y="438"/>
                  </a:cubicBezTo>
                  <a:cubicBezTo>
                    <a:pt x="1789" y="412"/>
                    <a:pt x="1767" y="383"/>
                    <a:pt x="1749" y="357"/>
                  </a:cubicBezTo>
                  <a:cubicBezTo>
                    <a:pt x="1624" y="207"/>
                    <a:pt x="1452" y="89"/>
                    <a:pt x="1250" y="34"/>
                  </a:cubicBezTo>
                  <a:cubicBezTo>
                    <a:pt x="1167" y="12"/>
                    <a:pt x="1081" y="1"/>
                    <a:pt x="997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130;p36">
              <a:extLst>
                <a:ext uri="{FF2B5EF4-FFF2-40B4-BE49-F238E27FC236}">
                  <a16:creationId xmlns:a16="http://schemas.microsoft.com/office/drawing/2014/main" id="{BE3E4AC3-A1DD-4A0C-BC19-2CDD3A85BC2C}"/>
                </a:ext>
              </a:extLst>
            </p:cNvPr>
            <p:cNvSpPr/>
            <p:nvPr/>
          </p:nvSpPr>
          <p:spPr>
            <a:xfrm>
              <a:off x="3438483" y="3146896"/>
              <a:ext cx="380753" cy="228937"/>
            </a:xfrm>
            <a:custGeom>
              <a:avLst/>
              <a:gdLst/>
              <a:ahLst/>
              <a:cxnLst/>
              <a:rect l="l" t="t" r="r" b="b"/>
              <a:pathLst>
                <a:path w="2039" h="1226" extrusionOk="0">
                  <a:moveTo>
                    <a:pt x="961" y="1"/>
                  </a:moveTo>
                  <a:cubicBezTo>
                    <a:pt x="946" y="5"/>
                    <a:pt x="935" y="5"/>
                    <a:pt x="924" y="5"/>
                  </a:cubicBezTo>
                  <a:lnTo>
                    <a:pt x="906" y="5"/>
                  </a:lnTo>
                  <a:cubicBezTo>
                    <a:pt x="902" y="5"/>
                    <a:pt x="902" y="5"/>
                    <a:pt x="898" y="8"/>
                  </a:cubicBezTo>
                  <a:lnTo>
                    <a:pt x="884" y="8"/>
                  </a:lnTo>
                  <a:cubicBezTo>
                    <a:pt x="876" y="8"/>
                    <a:pt x="869" y="8"/>
                    <a:pt x="862" y="12"/>
                  </a:cubicBezTo>
                  <a:cubicBezTo>
                    <a:pt x="851" y="12"/>
                    <a:pt x="840" y="12"/>
                    <a:pt x="829" y="16"/>
                  </a:cubicBezTo>
                  <a:lnTo>
                    <a:pt x="825" y="16"/>
                  </a:lnTo>
                  <a:cubicBezTo>
                    <a:pt x="825" y="16"/>
                    <a:pt x="821" y="16"/>
                    <a:pt x="818" y="19"/>
                  </a:cubicBezTo>
                  <a:cubicBezTo>
                    <a:pt x="807" y="19"/>
                    <a:pt x="796" y="23"/>
                    <a:pt x="781" y="23"/>
                  </a:cubicBezTo>
                  <a:cubicBezTo>
                    <a:pt x="774" y="27"/>
                    <a:pt x="766" y="27"/>
                    <a:pt x="759" y="30"/>
                  </a:cubicBezTo>
                  <a:cubicBezTo>
                    <a:pt x="755" y="30"/>
                    <a:pt x="748" y="30"/>
                    <a:pt x="741" y="34"/>
                  </a:cubicBezTo>
                  <a:cubicBezTo>
                    <a:pt x="708" y="41"/>
                    <a:pt x="671" y="52"/>
                    <a:pt x="638" y="67"/>
                  </a:cubicBezTo>
                  <a:lnTo>
                    <a:pt x="634" y="67"/>
                  </a:lnTo>
                  <a:cubicBezTo>
                    <a:pt x="612" y="74"/>
                    <a:pt x="587" y="85"/>
                    <a:pt x="565" y="96"/>
                  </a:cubicBezTo>
                  <a:cubicBezTo>
                    <a:pt x="554" y="100"/>
                    <a:pt x="546" y="104"/>
                    <a:pt x="539" y="107"/>
                  </a:cubicBezTo>
                  <a:cubicBezTo>
                    <a:pt x="524" y="115"/>
                    <a:pt x="513" y="122"/>
                    <a:pt x="502" y="129"/>
                  </a:cubicBezTo>
                  <a:cubicBezTo>
                    <a:pt x="495" y="133"/>
                    <a:pt x="488" y="137"/>
                    <a:pt x="484" y="137"/>
                  </a:cubicBezTo>
                  <a:cubicBezTo>
                    <a:pt x="477" y="140"/>
                    <a:pt x="469" y="144"/>
                    <a:pt x="466" y="148"/>
                  </a:cubicBezTo>
                  <a:cubicBezTo>
                    <a:pt x="418" y="177"/>
                    <a:pt x="371" y="210"/>
                    <a:pt x="327" y="247"/>
                  </a:cubicBezTo>
                  <a:lnTo>
                    <a:pt x="308" y="265"/>
                  </a:lnTo>
                  <a:cubicBezTo>
                    <a:pt x="301" y="269"/>
                    <a:pt x="294" y="276"/>
                    <a:pt x="286" y="283"/>
                  </a:cubicBezTo>
                  <a:cubicBezTo>
                    <a:pt x="279" y="291"/>
                    <a:pt x="272" y="294"/>
                    <a:pt x="268" y="302"/>
                  </a:cubicBezTo>
                  <a:cubicBezTo>
                    <a:pt x="257" y="313"/>
                    <a:pt x="246" y="324"/>
                    <a:pt x="235" y="331"/>
                  </a:cubicBezTo>
                  <a:cubicBezTo>
                    <a:pt x="228" y="342"/>
                    <a:pt x="217" y="353"/>
                    <a:pt x="209" y="364"/>
                  </a:cubicBezTo>
                  <a:cubicBezTo>
                    <a:pt x="202" y="371"/>
                    <a:pt x="195" y="382"/>
                    <a:pt x="187" y="390"/>
                  </a:cubicBezTo>
                  <a:cubicBezTo>
                    <a:pt x="184" y="393"/>
                    <a:pt x="180" y="401"/>
                    <a:pt x="173" y="408"/>
                  </a:cubicBezTo>
                  <a:cubicBezTo>
                    <a:pt x="169" y="412"/>
                    <a:pt x="165" y="419"/>
                    <a:pt x="158" y="426"/>
                  </a:cubicBezTo>
                  <a:cubicBezTo>
                    <a:pt x="158" y="430"/>
                    <a:pt x="154" y="434"/>
                    <a:pt x="151" y="437"/>
                  </a:cubicBezTo>
                  <a:cubicBezTo>
                    <a:pt x="151" y="441"/>
                    <a:pt x="147" y="445"/>
                    <a:pt x="143" y="448"/>
                  </a:cubicBezTo>
                  <a:cubicBezTo>
                    <a:pt x="140" y="452"/>
                    <a:pt x="140" y="456"/>
                    <a:pt x="136" y="459"/>
                  </a:cubicBezTo>
                  <a:cubicBezTo>
                    <a:pt x="132" y="467"/>
                    <a:pt x="129" y="470"/>
                    <a:pt x="125" y="478"/>
                  </a:cubicBezTo>
                  <a:cubicBezTo>
                    <a:pt x="118" y="485"/>
                    <a:pt x="114" y="492"/>
                    <a:pt x="110" y="500"/>
                  </a:cubicBezTo>
                  <a:cubicBezTo>
                    <a:pt x="107" y="503"/>
                    <a:pt x="103" y="511"/>
                    <a:pt x="99" y="514"/>
                  </a:cubicBezTo>
                  <a:cubicBezTo>
                    <a:pt x="99" y="518"/>
                    <a:pt x="96" y="525"/>
                    <a:pt x="92" y="529"/>
                  </a:cubicBezTo>
                  <a:cubicBezTo>
                    <a:pt x="92" y="533"/>
                    <a:pt x="88" y="533"/>
                    <a:pt x="88" y="536"/>
                  </a:cubicBezTo>
                  <a:cubicBezTo>
                    <a:pt x="85" y="540"/>
                    <a:pt x="81" y="547"/>
                    <a:pt x="81" y="551"/>
                  </a:cubicBezTo>
                  <a:cubicBezTo>
                    <a:pt x="74" y="562"/>
                    <a:pt x="70" y="569"/>
                    <a:pt x="66" y="576"/>
                  </a:cubicBezTo>
                  <a:cubicBezTo>
                    <a:pt x="63" y="584"/>
                    <a:pt x="59" y="591"/>
                    <a:pt x="55" y="598"/>
                  </a:cubicBezTo>
                  <a:cubicBezTo>
                    <a:pt x="55" y="602"/>
                    <a:pt x="52" y="606"/>
                    <a:pt x="52" y="613"/>
                  </a:cubicBezTo>
                  <a:cubicBezTo>
                    <a:pt x="48" y="617"/>
                    <a:pt x="44" y="624"/>
                    <a:pt x="44" y="628"/>
                  </a:cubicBezTo>
                  <a:cubicBezTo>
                    <a:pt x="41" y="631"/>
                    <a:pt x="41" y="631"/>
                    <a:pt x="41" y="631"/>
                  </a:cubicBezTo>
                  <a:cubicBezTo>
                    <a:pt x="37" y="639"/>
                    <a:pt x="33" y="646"/>
                    <a:pt x="33" y="653"/>
                  </a:cubicBezTo>
                  <a:cubicBezTo>
                    <a:pt x="30" y="657"/>
                    <a:pt x="30" y="657"/>
                    <a:pt x="30" y="661"/>
                  </a:cubicBezTo>
                  <a:cubicBezTo>
                    <a:pt x="26" y="664"/>
                    <a:pt x="26" y="672"/>
                    <a:pt x="22" y="675"/>
                  </a:cubicBezTo>
                  <a:cubicBezTo>
                    <a:pt x="22" y="683"/>
                    <a:pt x="19" y="686"/>
                    <a:pt x="19" y="690"/>
                  </a:cubicBezTo>
                  <a:cubicBezTo>
                    <a:pt x="19" y="694"/>
                    <a:pt x="15" y="697"/>
                    <a:pt x="15" y="697"/>
                  </a:cubicBezTo>
                  <a:cubicBezTo>
                    <a:pt x="15" y="705"/>
                    <a:pt x="11" y="712"/>
                    <a:pt x="8" y="719"/>
                  </a:cubicBezTo>
                  <a:cubicBezTo>
                    <a:pt x="8" y="727"/>
                    <a:pt x="4" y="734"/>
                    <a:pt x="0" y="741"/>
                  </a:cubicBezTo>
                  <a:lnTo>
                    <a:pt x="0" y="745"/>
                  </a:lnTo>
                  <a:cubicBezTo>
                    <a:pt x="0" y="745"/>
                    <a:pt x="0" y="745"/>
                    <a:pt x="0" y="749"/>
                  </a:cubicBezTo>
                  <a:cubicBezTo>
                    <a:pt x="30" y="756"/>
                    <a:pt x="63" y="760"/>
                    <a:pt x="92" y="763"/>
                  </a:cubicBezTo>
                  <a:cubicBezTo>
                    <a:pt x="127" y="767"/>
                    <a:pt x="161" y="769"/>
                    <a:pt x="195" y="769"/>
                  </a:cubicBezTo>
                  <a:cubicBezTo>
                    <a:pt x="481" y="769"/>
                    <a:pt x="721" y="634"/>
                    <a:pt x="770" y="437"/>
                  </a:cubicBezTo>
                  <a:cubicBezTo>
                    <a:pt x="829" y="653"/>
                    <a:pt x="997" y="881"/>
                    <a:pt x="1247" y="1038"/>
                  </a:cubicBezTo>
                  <a:cubicBezTo>
                    <a:pt x="1447" y="1164"/>
                    <a:pt x="1662" y="1226"/>
                    <a:pt x="1852" y="1226"/>
                  </a:cubicBezTo>
                  <a:cubicBezTo>
                    <a:pt x="1912" y="1226"/>
                    <a:pt x="1970" y="1219"/>
                    <a:pt x="2024" y="1207"/>
                  </a:cubicBezTo>
                  <a:cubicBezTo>
                    <a:pt x="2024" y="1203"/>
                    <a:pt x="2027" y="1203"/>
                    <a:pt x="2027" y="1200"/>
                  </a:cubicBezTo>
                  <a:cubicBezTo>
                    <a:pt x="2035" y="1134"/>
                    <a:pt x="2038" y="1068"/>
                    <a:pt x="2038" y="1005"/>
                  </a:cubicBezTo>
                  <a:cubicBezTo>
                    <a:pt x="2038" y="994"/>
                    <a:pt x="2038" y="987"/>
                    <a:pt x="2035" y="980"/>
                  </a:cubicBezTo>
                  <a:cubicBezTo>
                    <a:pt x="2027" y="818"/>
                    <a:pt x="1980" y="661"/>
                    <a:pt x="1899" y="525"/>
                  </a:cubicBezTo>
                  <a:cubicBezTo>
                    <a:pt x="1895" y="518"/>
                    <a:pt x="1892" y="507"/>
                    <a:pt x="1884" y="500"/>
                  </a:cubicBezTo>
                  <a:cubicBezTo>
                    <a:pt x="1881" y="492"/>
                    <a:pt x="1873" y="481"/>
                    <a:pt x="1870" y="474"/>
                  </a:cubicBezTo>
                  <a:cubicBezTo>
                    <a:pt x="1870" y="474"/>
                    <a:pt x="1866" y="470"/>
                    <a:pt x="1866" y="470"/>
                  </a:cubicBezTo>
                  <a:cubicBezTo>
                    <a:pt x="1789" y="353"/>
                    <a:pt x="1686" y="250"/>
                    <a:pt x="1566" y="170"/>
                  </a:cubicBezTo>
                  <a:cubicBezTo>
                    <a:pt x="1555" y="162"/>
                    <a:pt x="1544" y="155"/>
                    <a:pt x="1533" y="151"/>
                  </a:cubicBezTo>
                  <a:cubicBezTo>
                    <a:pt x="1514" y="137"/>
                    <a:pt x="1492" y="126"/>
                    <a:pt x="1474" y="115"/>
                  </a:cubicBezTo>
                  <a:cubicBezTo>
                    <a:pt x="1456" y="107"/>
                    <a:pt x="1437" y="100"/>
                    <a:pt x="1419" y="93"/>
                  </a:cubicBezTo>
                  <a:cubicBezTo>
                    <a:pt x="1401" y="82"/>
                    <a:pt x="1382" y="74"/>
                    <a:pt x="1364" y="67"/>
                  </a:cubicBezTo>
                  <a:cubicBezTo>
                    <a:pt x="1335" y="56"/>
                    <a:pt x="1302" y="49"/>
                    <a:pt x="1269" y="38"/>
                  </a:cubicBezTo>
                  <a:cubicBezTo>
                    <a:pt x="1217" y="23"/>
                    <a:pt x="1162" y="12"/>
                    <a:pt x="1107" y="8"/>
                  </a:cubicBezTo>
                  <a:cubicBezTo>
                    <a:pt x="1100" y="8"/>
                    <a:pt x="1089" y="5"/>
                    <a:pt x="1082" y="5"/>
                  </a:cubicBezTo>
                  <a:cubicBezTo>
                    <a:pt x="1060" y="5"/>
                    <a:pt x="1041" y="1"/>
                    <a:pt x="1023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131;p36">
              <a:extLst>
                <a:ext uri="{FF2B5EF4-FFF2-40B4-BE49-F238E27FC236}">
                  <a16:creationId xmlns:a16="http://schemas.microsoft.com/office/drawing/2014/main" id="{C1CE4CD0-2F4F-4F98-88E8-51062C9863BF}"/>
                </a:ext>
              </a:extLst>
            </p:cNvPr>
            <p:cNvSpPr/>
            <p:nvPr/>
          </p:nvSpPr>
          <p:spPr>
            <a:xfrm>
              <a:off x="3652667" y="3187044"/>
              <a:ext cx="68718" cy="69652"/>
            </a:xfrm>
            <a:custGeom>
              <a:avLst/>
              <a:gdLst/>
              <a:ahLst/>
              <a:cxnLst/>
              <a:rect l="l" t="t" r="r" b="b"/>
              <a:pathLst>
                <a:path w="368" h="373" extrusionOk="0">
                  <a:moveTo>
                    <a:pt x="181" y="0"/>
                  </a:moveTo>
                  <a:cubicBezTo>
                    <a:pt x="157" y="0"/>
                    <a:pt x="134" y="8"/>
                    <a:pt x="122" y="28"/>
                  </a:cubicBezTo>
                  <a:cubicBezTo>
                    <a:pt x="96" y="65"/>
                    <a:pt x="118" y="127"/>
                    <a:pt x="85" y="156"/>
                  </a:cubicBezTo>
                  <a:cubicBezTo>
                    <a:pt x="70" y="171"/>
                    <a:pt x="45" y="167"/>
                    <a:pt x="30" y="182"/>
                  </a:cubicBezTo>
                  <a:cubicBezTo>
                    <a:pt x="12" y="197"/>
                    <a:pt x="1" y="219"/>
                    <a:pt x="4" y="244"/>
                  </a:cubicBezTo>
                  <a:cubicBezTo>
                    <a:pt x="8" y="274"/>
                    <a:pt x="26" y="303"/>
                    <a:pt x="52" y="318"/>
                  </a:cubicBezTo>
                  <a:cubicBezTo>
                    <a:pt x="74" y="332"/>
                    <a:pt x="96" y="343"/>
                    <a:pt x="118" y="347"/>
                  </a:cubicBezTo>
                  <a:cubicBezTo>
                    <a:pt x="144" y="351"/>
                    <a:pt x="169" y="351"/>
                    <a:pt x="191" y="351"/>
                  </a:cubicBezTo>
                  <a:cubicBezTo>
                    <a:pt x="210" y="354"/>
                    <a:pt x="224" y="358"/>
                    <a:pt x="235" y="365"/>
                  </a:cubicBezTo>
                  <a:cubicBezTo>
                    <a:pt x="239" y="365"/>
                    <a:pt x="239" y="369"/>
                    <a:pt x="243" y="369"/>
                  </a:cubicBezTo>
                  <a:cubicBezTo>
                    <a:pt x="246" y="372"/>
                    <a:pt x="250" y="372"/>
                    <a:pt x="257" y="372"/>
                  </a:cubicBezTo>
                  <a:cubicBezTo>
                    <a:pt x="261" y="372"/>
                    <a:pt x="265" y="369"/>
                    <a:pt x="268" y="365"/>
                  </a:cubicBezTo>
                  <a:cubicBezTo>
                    <a:pt x="290" y="347"/>
                    <a:pt x="309" y="329"/>
                    <a:pt x="327" y="310"/>
                  </a:cubicBezTo>
                  <a:cubicBezTo>
                    <a:pt x="338" y="299"/>
                    <a:pt x="345" y="288"/>
                    <a:pt x="356" y="281"/>
                  </a:cubicBezTo>
                  <a:cubicBezTo>
                    <a:pt x="360" y="274"/>
                    <a:pt x="367" y="266"/>
                    <a:pt x="367" y="255"/>
                  </a:cubicBezTo>
                  <a:cubicBezTo>
                    <a:pt x="367" y="248"/>
                    <a:pt x="364" y="241"/>
                    <a:pt x="356" y="233"/>
                  </a:cubicBezTo>
                  <a:cubicBezTo>
                    <a:pt x="345" y="208"/>
                    <a:pt x="338" y="178"/>
                    <a:pt x="327" y="153"/>
                  </a:cubicBezTo>
                  <a:cubicBezTo>
                    <a:pt x="316" y="127"/>
                    <a:pt x="301" y="101"/>
                    <a:pt x="287" y="76"/>
                  </a:cubicBezTo>
                  <a:cubicBezTo>
                    <a:pt x="268" y="50"/>
                    <a:pt x="246" y="21"/>
                    <a:pt x="213" y="6"/>
                  </a:cubicBezTo>
                  <a:cubicBezTo>
                    <a:pt x="203" y="2"/>
                    <a:pt x="192" y="0"/>
                    <a:pt x="181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132;p36">
              <a:extLst>
                <a:ext uri="{FF2B5EF4-FFF2-40B4-BE49-F238E27FC236}">
                  <a16:creationId xmlns:a16="http://schemas.microsoft.com/office/drawing/2014/main" id="{379651CD-EE52-4A5C-8251-054E166C0C84}"/>
                </a:ext>
              </a:extLst>
            </p:cNvPr>
            <p:cNvSpPr/>
            <p:nvPr/>
          </p:nvSpPr>
          <p:spPr>
            <a:xfrm>
              <a:off x="3711488" y="3244931"/>
              <a:ext cx="72080" cy="67225"/>
            </a:xfrm>
            <a:custGeom>
              <a:avLst/>
              <a:gdLst/>
              <a:ahLst/>
              <a:cxnLst/>
              <a:rect l="l" t="t" r="r" b="b"/>
              <a:pathLst>
                <a:path w="386" h="360" extrusionOk="0">
                  <a:moveTo>
                    <a:pt x="107" y="0"/>
                  </a:moveTo>
                  <a:cubicBezTo>
                    <a:pt x="100" y="0"/>
                    <a:pt x="93" y="8"/>
                    <a:pt x="85" y="15"/>
                  </a:cubicBezTo>
                  <a:cubicBezTo>
                    <a:pt x="78" y="22"/>
                    <a:pt x="67" y="33"/>
                    <a:pt x="60" y="41"/>
                  </a:cubicBezTo>
                  <a:cubicBezTo>
                    <a:pt x="41" y="62"/>
                    <a:pt x="27" y="84"/>
                    <a:pt x="8" y="103"/>
                  </a:cubicBezTo>
                  <a:cubicBezTo>
                    <a:pt x="5" y="110"/>
                    <a:pt x="5" y="114"/>
                    <a:pt x="1" y="117"/>
                  </a:cubicBezTo>
                  <a:cubicBezTo>
                    <a:pt x="1" y="125"/>
                    <a:pt x="5" y="128"/>
                    <a:pt x="8" y="132"/>
                  </a:cubicBezTo>
                  <a:lnTo>
                    <a:pt x="12" y="136"/>
                  </a:lnTo>
                  <a:cubicBezTo>
                    <a:pt x="19" y="150"/>
                    <a:pt x="27" y="165"/>
                    <a:pt x="27" y="180"/>
                  </a:cubicBezTo>
                  <a:cubicBezTo>
                    <a:pt x="30" y="205"/>
                    <a:pt x="30" y="231"/>
                    <a:pt x="38" y="253"/>
                  </a:cubicBezTo>
                  <a:cubicBezTo>
                    <a:pt x="45" y="275"/>
                    <a:pt x="56" y="297"/>
                    <a:pt x="71" y="315"/>
                  </a:cubicBezTo>
                  <a:cubicBezTo>
                    <a:pt x="93" y="341"/>
                    <a:pt x="122" y="359"/>
                    <a:pt x="151" y="359"/>
                  </a:cubicBezTo>
                  <a:cubicBezTo>
                    <a:pt x="173" y="359"/>
                    <a:pt x="199" y="348"/>
                    <a:pt x="210" y="330"/>
                  </a:cubicBezTo>
                  <a:cubicBezTo>
                    <a:pt x="224" y="312"/>
                    <a:pt x="217" y="290"/>
                    <a:pt x="232" y="271"/>
                  </a:cubicBezTo>
                  <a:cubicBezTo>
                    <a:pt x="261" y="235"/>
                    <a:pt x="320" y="253"/>
                    <a:pt x="356" y="224"/>
                  </a:cubicBezTo>
                  <a:cubicBezTo>
                    <a:pt x="382" y="202"/>
                    <a:pt x="386" y="161"/>
                    <a:pt x="371" y="132"/>
                  </a:cubicBezTo>
                  <a:cubicBezTo>
                    <a:pt x="353" y="103"/>
                    <a:pt x="323" y="81"/>
                    <a:pt x="294" y="66"/>
                  </a:cubicBezTo>
                  <a:cubicBezTo>
                    <a:pt x="268" y="51"/>
                    <a:pt x="243" y="41"/>
                    <a:pt x="213" y="30"/>
                  </a:cubicBezTo>
                  <a:cubicBezTo>
                    <a:pt x="188" y="22"/>
                    <a:pt x="158" y="19"/>
                    <a:pt x="133" y="8"/>
                  </a:cubicBezTo>
                  <a:cubicBezTo>
                    <a:pt x="125" y="4"/>
                    <a:pt x="118" y="0"/>
                    <a:pt x="107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133;p36">
              <a:extLst>
                <a:ext uri="{FF2B5EF4-FFF2-40B4-BE49-F238E27FC236}">
                  <a16:creationId xmlns:a16="http://schemas.microsoft.com/office/drawing/2014/main" id="{252C29F2-907A-42B3-9BF1-6F628D3AFA1B}"/>
                </a:ext>
              </a:extLst>
            </p:cNvPr>
            <p:cNvSpPr/>
            <p:nvPr/>
          </p:nvSpPr>
          <p:spPr>
            <a:xfrm>
              <a:off x="3693748" y="3227752"/>
              <a:ext cx="45377" cy="45377"/>
            </a:xfrm>
            <a:custGeom>
              <a:avLst/>
              <a:gdLst/>
              <a:ahLst/>
              <a:cxnLst/>
              <a:rect l="l" t="t" r="r" b="b"/>
              <a:pathLst>
                <a:path w="243" h="243" extrusionOk="0">
                  <a:moveTo>
                    <a:pt x="170" y="1"/>
                  </a:moveTo>
                  <a:cubicBezTo>
                    <a:pt x="158" y="1"/>
                    <a:pt x="148" y="6"/>
                    <a:pt x="140" y="15"/>
                  </a:cubicBezTo>
                  <a:lnTo>
                    <a:pt x="15" y="147"/>
                  </a:lnTo>
                  <a:cubicBezTo>
                    <a:pt x="1" y="165"/>
                    <a:pt x="4" y="191"/>
                    <a:pt x="19" y="206"/>
                  </a:cubicBezTo>
                  <a:lnTo>
                    <a:pt x="48" y="231"/>
                  </a:lnTo>
                  <a:cubicBezTo>
                    <a:pt x="57" y="239"/>
                    <a:pt x="67" y="242"/>
                    <a:pt x="78" y="242"/>
                  </a:cubicBezTo>
                  <a:cubicBezTo>
                    <a:pt x="88" y="242"/>
                    <a:pt x="98" y="239"/>
                    <a:pt x="107" y="231"/>
                  </a:cubicBezTo>
                  <a:lnTo>
                    <a:pt x="228" y="96"/>
                  </a:lnTo>
                  <a:cubicBezTo>
                    <a:pt x="242" y="81"/>
                    <a:pt x="242" y="56"/>
                    <a:pt x="228" y="41"/>
                  </a:cubicBezTo>
                  <a:lnTo>
                    <a:pt x="199" y="12"/>
                  </a:lnTo>
                  <a:cubicBezTo>
                    <a:pt x="190" y="5"/>
                    <a:pt x="180" y="1"/>
                    <a:pt x="170" y="1"/>
                  </a:cubicBezTo>
                  <a:close/>
                </a:path>
              </a:pathLst>
            </a:custGeom>
            <a:solidFill>
              <a:srgbClr val="FC1C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134;p36">
              <a:extLst>
                <a:ext uri="{FF2B5EF4-FFF2-40B4-BE49-F238E27FC236}">
                  <a16:creationId xmlns:a16="http://schemas.microsoft.com/office/drawing/2014/main" id="{2E0818AA-41DF-410C-BA6B-C435DF12B54B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135;p36">
              <a:extLst>
                <a:ext uri="{FF2B5EF4-FFF2-40B4-BE49-F238E27FC236}">
                  <a16:creationId xmlns:a16="http://schemas.microsoft.com/office/drawing/2014/main" id="{70D891CA-D67E-4467-B3DF-5F9B32B5F7F0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136;p36">
              <a:extLst>
                <a:ext uri="{FF2B5EF4-FFF2-40B4-BE49-F238E27FC236}">
                  <a16:creationId xmlns:a16="http://schemas.microsoft.com/office/drawing/2014/main" id="{DEFDFB75-611A-4362-A114-92A301D1BCC1}"/>
                </a:ext>
              </a:extLst>
            </p:cNvPr>
            <p:cNvSpPr/>
            <p:nvPr/>
          </p:nvSpPr>
          <p:spPr>
            <a:xfrm>
              <a:off x="3599261" y="3147643"/>
              <a:ext cx="8403" cy="1494"/>
            </a:xfrm>
            <a:custGeom>
              <a:avLst/>
              <a:gdLst/>
              <a:ahLst/>
              <a:cxnLst/>
              <a:rect l="l" t="t" r="r" b="b"/>
              <a:pathLst>
                <a:path w="45" h="8" extrusionOk="0">
                  <a:moveTo>
                    <a:pt x="45" y="1"/>
                  </a:moveTo>
                  <a:lnTo>
                    <a:pt x="45" y="1"/>
                  </a:lnTo>
                  <a:cubicBezTo>
                    <a:pt x="41" y="1"/>
                    <a:pt x="37" y="1"/>
                    <a:pt x="34" y="4"/>
                  </a:cubicBezTo>
                  <a:lnTo>
                    <a:pt x="37" y="4"/>
                  </a:lnTo>
                  <a:cubicBezTo>
                    <a:pt x="41" y="1"/>
                    <a:pt x="41" y="1"/>
                    <a:pt x="45" y="1"/>
                  </a:cubicBezTo>
                  <a:close/>
                  <a:moveTo>
                    <a:pt x="19" y="4"/>
                  </a:moveTo>
                  <a:cubicBezTo>
                    <a:pt x="12" y="4"/>
                    <a:pt x="4" y="4"/>
                    <a:pt x="1" y="8"/>
                  </a:cubicBezTo>
                  <a:cubicBezTo>
                    <a:pt x="8" y="4"/>
                    <a:pt x="15" y="4"/>
                    <a:pt x="23" y="4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137;p36">
              <a:extLst>
                <a:ext uri="{FF2B5EF4-FFF2-40B4-BE49-F238E27FC236}">
                  <a16:creationId xmlns:a16="http://schemas.microsoft.com/office/drawing/2014/main" id="{91C70210-89CB-4370-9F72-AB607E52DCBD}"/>
                </a:ext>
              </a:extLst>
            </p:cNvPr>
            <p:cNvSpPr/>
            <p:nvPr/>
          </p:nvSpPr>
          <p:spPr>
            <a:xfrm>
              <a:off x="3611025" y="3146896"/>
              <a:ext cx="6909" cy="934"/>
            </a:xfrm>
            <a:custGeom>
              <a:avLst/>
              <a:gdLst/>
              <a:ahLst/>
              <a:cxnLst/>
              <a:rect l="l" t="t" r="r" b="b"/>
              <a:pathLst>
                <a:path w="37" h="5" extrusionOk="0">
                  <a:moveTo>
                    <a:pt x="33" y="1"/>
                  </a:moveTo>
                  <a:cubicBezTo>
                    <a:pt x="22" y="1"/>
                    <a:pt x="11" y="5"/>
                    <a:pt x="0" y="5"/>
                  </a:cubicBezTo>
                  <a:cubicBezTo>
                    <a:pt x="11" y="5"/>
                    <a:pt x="22" y="5"/>
                    <a:pt x="37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138;p36">
              <a:extLst>
                <a:ext uri="{FF2B5EF4-FFF2-40B4-BE49-F238E27FC236}">
                  <a16:creationId xmlns:a16="http://schemas.microsoft.com/office/drawing/2014/main" id="{3C187A48-10C4-480D-AEB5-D41C8A7856C2}"/>
                </a:ext>
              </a:extLst>
            </p:cNvPr>
            <p:cNvSpPr/>
            <p:nvPr/>
          </p:nvSpPr>
          <p:spPr>
            <a:xfrm>
              <a:off x="3703272" y="3164075"/>
              <a:ext cx="10457" cy="4295"/>
            </a:xfrm>
            <a:custGeom>
              <a:avLst/>
              <a:gdLst/>
              <a:ahLst/>
              <a:cxnLst/>
              <a:rect l="l" t="t" r="r" b="b"/>
              <a:pathLst>
                <a:path w="56" h="23" extrusionOk="0">
                  <a:moveTo>
                    <a:pt x="56" y="23"/>
                  </a:moveTo>
                  <a:cubicBezTo>
                    <a:pt x="38" y="15"/>
                    <a:pt x="19" y="8"/>
                    <a:pt x="1" y="1"/>
                  </a:cubicBezTo>
                  <a:cubicBezTo>
                    <a:pt x="19" y="8"/>
                    <a:pt x="38" y="15"/>
                    <a:pt x="56" y="23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139;p36">
              <a:extLst>
                <a:ext uri="{FF2B5EF4-FFF2-40B4-BE49-F238E27FC236}">
                  <a16:creationId xmlns:a16="http://schemas.microsoft.com/office/drawing/2014/main" id="{FD021D10-11A1-460E-8E73-0C31B70F8C2C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140;p36">
              <a:extLst>
                <a:ext uri="{FF2B5EF4-FFF2-40B4-BE49-F238E27FC236}">
                  <a16:creationId xmlns:a16="http://schemas.microsoft.com/office/drawing/2014/main" id="{A0CE61A0-F702-4F06-934A-08B3D8723E55}"/>
                </a:ext>
              </a:extLst>
            </p:cNvPr>
            <p:cNvSpPr/>
            <p:nvPr/>
          </p:nvSpPr>
          <p:spPr>
            <a:xfrm>
              <a:off x="3128318" y="3514575"/>
              <a:ext cx="68718" cy="91127"/>
            </a:xfrm>
            <a:custGeom>
              <a:avLst/>
              <a:gdLst/>
              <a:ahLst/>
              <a:cxnLst/>
              <a:rect l="l" t="t" r="r" b="b"/>
              <a:pathLst>
                <a:path w="368" h="488" extrusionOk="0">
                  <a:moveTo>
                    <a:pt x="188" y="0"/>
                  </a:moveTo>
                  <a:lnTo>
                    <a:pt x="1" y="52"/>
                  </a:lnTo>
                  <a:lnTo>
                    <a:pt x="70" y="488"/>
                  </a:lnTo>
                  <a:lnTo>
                    <a:pt x="367" y="488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141;p36">
              <a:extLst>
                <a:ext uri="{FF2B5EF4-FFF2-40B4-BE49-F238E27FC236}">
                  <a16:creationId xmlns:a16="http://schemas.microsoft.com/office/drawing/2014/main" id="{943E7F6C-2F48-4B66-95E7-A63B9E053E24}"/>
                </a:ext>
              </a:extLst>
            </p:cNvPr>
            <p:cNvSpPr/>
            <p:nvPr/>
          </p:nvSpPr>
          <p:spPr>
            <a:xfrm>
              <a:off x="2883323" y="3398426"/>
              <a:ext cx="95982" cy="106626"/>
            </a:xfrm>
            <a:custGeom>
              <a:avLst/>
              <a:gdLst/>
              <a:ahLst/>
              <a:cxnLst/>
              <a:rect l="l" t="t" r="r" b="b"/>
              <a:pathLst>
                <a:path w="514" h="571" extrusionOk="0">
                  <a:moveTo>
                    <a:pt x="223" y="0"/>
                  </a:moveTo>
                  <a:cubicBezTo>
                    <a:pt x="207" y="0"/>
                    <a:pt x="192" y="2"/>
                    <a:pt x="176" y="7"/>
                  </a:cubicBezTo>
                  <a:cubicBezTo>
                    <a:pt x="59" y="43"/>
                    <a:pt x="0" y="194"/>
                    <a:pt x="41" y="348"/>
                  </a:cubicBezTo>
                  <a:cubicBezTo>
                    <a:pt x="79" y="481"/>
                    <a:pt x="183" y="570"/>
                    <a:pt x="287" y="570"/>
                  </a:cubicBezTo>
                  <a:cubicBezTo>
                    <a:pt x="302" y="570"/>
                    <a:pt x="318" y="568"/>
                    <a:pt x="334" y="564"/>
                  </a:cubicBezTo>
                  <a:cubicBezTo>
                    <a:pt x="451" y="531"/>
                    <a:pt x="514" y="380"/>
                    <a:pt x="470" y="227"/>
                  </a:cubicBezTo>
                  <a:cubicBezTo>
                    <a:pt x="431" y="93"/>
                    <a:pt x="327" y="0"/>
                    <a:pt x="223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142;p36">
              <a:extLst>
                <a:ext uri="{FF2B5EF4-FFF2-40B4-BE49-F238E27FC236}">
                  <a16:creationId xmlns:a16="http://schemas.microsoft.com/office/drawing/2014/main" id="{095D3E7E-2AB3-456B-8F74-0882293F21D3}"/>
                </a:ext>
              </a:extLst>
            </p:cNvPr>
            <p:cNvSpPr/>
            <p:nvPr/>
          </p:nvSpPr>
          <p:spPr>
            <a:xfrm>
              <a:off x="3246147" y="3296470"/>
              <a:ext cx="95982" cy="106439"/>
            </a:xfrm>
            <a:custGeom>
              <a:avLst/>
              <a:gdLst/>
              <a:ahLst/>
              <a:cxnLst/>
              <a:rect l="l" t="t" r="r" b="b"/>
              <a:pathLst>
                <a:path w="514" h="570" extrusionOk="0">
                  <a:moveTo>
                    <a:pt x="226" y="0"/>
                  </a:moveTo>
                  <a:cubicBezTo>
                    <a:pt x="211" y="0"/>
                    <a:pt x="195" y="2"/>
                    <a:pt x="180" y="6"/>
                  </a:cubicBezTo>
                  <a:cubicBezTo>
                    <a:pt x="59" y="39"/>
                    <a:pt x="0" y="193"/>
                    <a:pt x="44" y="347"/>
                  </a:cubicBezTo>
                  <a:cubicBezTo>
                    <a:pt x="79" y="478"/>
                    <a:pt x="184" y="570"/>
                    <a:pt x="287" y="570"/>
                  </a:cubicBezTo>
                  <a:cubicBezTo>
                    <a:pt x="303" y="570"/>
                    <a:pt x="319" y="568"/>
                    <a:pt x="334" y="564"/>
                  </a:cubicBezTo>
                  <a:cubicBezTo>
                    <a:pt x="451" y="531"/>
                    <a:pt x="513" y="380"/>
                    <a:pt x="469" y="226"/>
                  </a:cubicBezTo>
                  <a:cubicBezTo>
                    <a:pt x="431" y="92"/>
                    <a:pt x="329" y="0"/>
                    <a:pt x="226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143;p36">
              <a:extLst>
                <a:ext uri="{FF2B5EF4-FFF2-40B4-BE49-F238E27FC236}">
                  <a16:creationId xmlns:a16="http://schemas.microsoft.com/office/drawing/2014/main" id="{5EABDC91-4ACE-462A-A889-B4340E4A1AFF}"/>
                </a:ext>
              </a:extLst>
            </p:cNvPr>
            <p:cNvSpPr/>
            <p:nvPr/>
          </p:nvSpPr>
          <p:spPr>
            <a:xfrm>
              <a:off x="2910773" y="3165943"/>
              <a:ext cx="407456" cy="404468"/>
            </a:xfrm>
            <a:custGeom>
              <a:avLst/>
              <a:gdLst/>
              <a:ahLst/>
              <a:cxnLst/>
              <a:rect l="l" t="t" r="r" b="b"/>
              <a:pathLst>
                <a:path w="2182" h="2166" extrusionOk="0">
                  <a:moveTo>
                    <a:pt x="1010" y="0"/>
                  </a:moveTo>
                  <a:cubicBezTo>
                    <a:pt x="919" y="0"/>
                    <a:pt x="828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cubicBezTo>
                    <a:pt x="172" y="445"/>
                    <a:pt x="169" y="453"/>
                    <a:pt x="161" y="460"/>
                  </a:cubicBezTo>
                  <a:cubicBezTo>
                    <a:pt x="154" y="471"/>
                    <a:pt x="150" y="485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2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11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1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99" y="1501"/>
                  </a:lnTo>
                  <a:cubicBezTo>
                    <a:pt x="212" y="1903"/>
                    <a:pt x="579" y="2165"/>
                    <a:pt x="978" y="2165"/>
                  </a:cubicBezTo>
                  <a:cubicBezTo>
                    <a:pt x="1060" y="2165"/>
                    <a:pt x="1142" y="2154"/>
                    <a:pt x="1224" y="2131"/>
                  </a:cubicBezTo>
                  <a:lnTo>
                    <a:pt x="1415" y="2076"/>
                  </a:lnTo>
                  <a:cubicBezTo>
                    <a:pt x="1899" y="1941"/>
                    <a:pt x="2181" y="1439"/>
                    <a:pt x="2046" y="955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314" y="36"/>
                    <a:pt x="1164" y="0"/>
                    <a:pt x="101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144;p36">
              <a:extLst>
                <a:ext uri="{FF2B5EF4-FFF2-40B4-BE49-F238E27FC236}">
                  <a16:creationId xmlns:a16="http://schemas.microsoft.com/office/drawing/2014/main" id="{0C59819A-3187-4504-BC2F-D1C18E7FD2C7}"/>
                </a:ext>
              </a:extLst>
            </p:cNvPr>
            <p:cNvSpPr/>
            <p:nvPr/>
          </p:nvSpPr>
          <p:spPr>
            <a:xfrm>
              <a:off x="2910773" y="3165943"/>
              <a:ext cx="379259" cy="271513"/>
            </a:xfrm>
            <a:custGeom>
              <a:avLst/>
              <a:gdLst/>
              <a:ahLst/>
              <a:cxnLst/>
              <a:rect l="l" t="t" r="r" b="b"/>
              <a:pathLst>
                <a:path w="2031" h="1454" extrusionOk="0">
                  <a:moveTo>
                    <a:pt x="1013" y="0"/>
                  </a:moveTo>
                  <a:cubicBezTo>
                    <a:pt x="922" y="0"/>
                    <a:pt x="830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lnTo>
                    <a:pt x="176" y="438"/>
                  </a:lnTo>
                  <a:cubicBezTo>
                    <a:pt x="172" y="445"/>
                    <a:pt x="169" y="453"/>
                    <a:pt x="161" y="460"/>
                  </a:cubicBezTo>
                  <a:cubicBezTo>
                    <a:pt x="158" y="471"/>
                    <a:pt x="150" y="478"/>
                    <a:pt x="147" y="489"/>
                  </a:cubicBezTo>
                  <a:cubicBezTo>
                    <a:pt x="143" y="493"/>
                    <a:pt x="143" y="493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6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7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5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84" y="1453"/>
                  </a:lnTo>
                  <a:cubicBezTo>
                    <a:pt x="136" y="1439"/>
                    <a:pt x="165" y="1387"/>
                    <a:pt x="150" y="1340"/>
                  </a:cubicBezTo>
                  <a:lnTo>
                    <a:pt x="143" y="1314"/>
                  </a:lnTo>
                  <a:cubicBezTo>
                    <a:pt x="103" y="1167"/>
                    <a:pt x="103" y="1017"/>
                    <a:pt x="136" y="878"/>
                  </a:cubicBezTo>
                  <a:cubicBezTo>
                    <a:pt x="139" y="870"/>
                    <a:pt x="139" y="867"/>
                    <a:pt x="143" y="859"/>
                  </a:cubicBezTo>
                  <a:cubicBezTo>
                    <a:pt x="143" y="859"/>
                    <a:pt x="143" y="856"/>
                    <a:pt x="143" y="856"/>
                  </a:cubicBezTo>
                  <a:cubicBezTo>
                    <a:pt x="165" y="782"/>
                    <a:pt x="194" y="713"/>
                    <a:pt x="235" y="643"/>
                  </a:cubicBezTo>
                  <a:cubicBezTo>
                    <a:pt x="242" y="628"/>
                    <a:pt x="253" y="610"/>
                    <a:pt x="264" y="595"/>
                  </a:cubicBezTo>
                  <a:cubicBezTo>
                    <a:pt x="264" y="595"/>
                    <a:pt x="268" y="592"/>
                    <a:pt x="268" y="592"/>
                  </a:cubicBezTo>
                  <a:cubicBezTo>
                    <a:pt x="389" y="420"/>
                    <a:pt x="576" y="284"/>
                    <a:pt x="807" y="222"/>
                  </a:cubicBezTo>
                  <a:cubicBezTo>
                    <a:pt x="892" y="199"/>
                    <a:pt x="977" y="188"/>
                    <a:pt x="1061" y="188"/>
                  </a:cubicBezTo>
                  <a:cubicBezTo>
                    <a:pt x="1377" y="188"/>
                    <a:pt x="1666" y="343"/>
                    <a:pt x="1811" y="595"/>
                  </a:cubicBezTo>
                  <a:cubicBezTo>
                    <a:pt x="1811" y="599"/>
                    <a:pt x="1811" y="599"/>
                    <a:pt x="1815" y="599"/>
                  </a:cubicBezTo>
                  <a:cubicBezTo>
                    <a:pt x="1855" y="665"/>
                    <a:pt x="1888" y="738"/>
                    <a:pt x="1910" y="815"/>
                  </a:cubicBezTo>
                  <a:lnTo>
                    <a:pt x="1917" y="841"/>
                  </a:lnTo>
                  <a:cubicBezTo>
                    <a:pt x="1930" y="884"/>
                    <a:pt x="1966" y="910"/>
                    <a:pt x="2008" y="910"/>
                  </a:cubicBezTo>
                  <a:cubicBezTo>
                    <a:pt x="2015" y="910"/>
                    <a:pt x="2023" y="909"/>
                    <a:pt x="2031" y="907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415" y="86"/>
                    <a:pt x="1386" y="71"/>
                    <a:pt x="1353" y="60"/>
                  </a:cubicBezTo>
                  <a:cubicBezTo>
                    <a:pt x="1245" y="21"/>
                    <a:pt x="1131" y="0"/>
                    <a:pt x="1013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145;p36">
              <a:extLst>
                <a:ext uri="{FF2B5EF4-FFF2-40B4-BE49-F238E27FC236}">
                  <a16:creationId xmlns:a16="http://schemas.microsoft.com/office/drawing/2014/main" id="{F766BC7D-2B9F-4C68-9334-976886B580C6}"/>
                </a:ext>
              </a:extLst>
            </p:cNvPr>
            <p:cNvSpPr/>
            <p:nvPr/>
          </p:nvSpPr>
          <p:spPr>
            <a:xfrm>
              <a:off x="2937476" y="3286013"/>
              <a:ext cx="17180" cy="39775"/>
            </a:xfrm>
            <a:custGeom>
              <a:avLst/>
              <a:gdLst/>
              <a:ahLst/>
              <a:cxnLst/>
              <a:rect l="l" t="t" r="r" b="b"/>
              <a:pathLst>
                <a:path w="92" h="213" extrusionOk="0">
                  <a:moveTo>
                    <a:pt x="92" y="0"/>
                  </a:moveTo>
                  <a:cubicBezTo>
                    <a:pt x="51" y="70"/>
                    <a:pt x="18" y="139"/>
                    <a:pt x="0" y="213"/>
                  </a:cubicBezTo>
                  <a:cubicBezTo>
                    <a:pt x="22" y="139"/>
                    <a:pt x="51" y="70"/>
                    <a:pt x="92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146;p36">
              <a:extLst>
                <a:ext uri="{FF2B5EF4-FFF2-40B4-BE49-F238E27FC236}">
                  <a16:creationId xmlns:a16="http://schemas.microsoft.com/office/drawing/2014/main" id="{25964A11-469A-4604-BE7C-E66D2B81B60D}"/>
                </a:ext>
              </a:extLst>
            </p:cNvPr>
            <p:cNvSpPr/>
            <p:nvPr/>
          </p:nvSpPr>
          <p:spPr>
            <a:xfrm>
              <a:off x="2954468" y="3277049"/>
              <a:ext cx="5789" cy="9150"/>
            </a:xfrm>
            <a:custGeom>
              <a:avLst/>
              <a:gdLst/>
              <a:ahLst/>
              <a:cxnLst/>
              <a:rect l="l" t="t" r="r" b="b"/>
              <a:pathLst>
                <a:path w="31" h="49" extrusionOk="0">
                  <a:moveTo>
                    <a:pt x="30" y="0"/>
                  </a:moveTo>
                  <a:cubicBezTo>
                    <a:pt x="19" y="15"/>
                    <a:pt x="8" y="33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8" y="33"/>
                    <a:pt x="19" y="15"/>
                    <a:pt x="3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147;p36">
              <a:extLst>
                <a:ext uri="{FF2B5EF4-FFF2-40B4-BE49-F238E27FC236}">
                  <a16:creationId xmlns:a16="http://schemas.microsoft.com/office/drawing/2014/main" id="{E70F2027-91ED-4949-B0D2-DAA2BE40F5AC}"/>
                </a:ext>
              </a:extLst>
            </p:cNvPr>
            <p:cNvSpPr/>
            <p:nvPr/>
          </p:nvSpPr>
          <p:spPr>
            <a:xfrm>
              <a:off x="2874359" y="3148576"/>
              <a:ext cx="208396" cy="225576"/>
            </a:xfrm>
            <a:custGeom>
              <a:avLst/>
              <a:gdLst/>
              <a:ahLst/>
              <a:cxnLst/>
              <a:rect l="l" t="t" r="r" b="b"/>
              <a:pathLst>
                <a:path w="1116" h="1208" extrusionOk="0">
                  <a:moveTo>
                    <a:pt x="758" y="1"/>
                  </a:moveTo>
                  <a:cubicBezTo>
                    <a:pt x="576" y="1"/>
                    <a:pt x="355" y="141"/>
                    <a:pt x="206" y="373"/>
                  </a:cubicBezTo>
                  <a:cubicBezTo>
                    <a:pt x="4" y="685"/>
                    <a:pt x="1" y="1037"/>
                    <a:pt x="195" y="1161"/>
                  </a:cubicBezTo>
                  <a:cubicBezTo>
                    <a:pt x="242" y="1193"/>
                    <a:pt x="297" y="1207"/>
                    <a:pt x="356" y="1207"/>
                  </a:cubicBezTo>
                  <a:cubicBezTo>
                    <a:pt x="539" y="1207"/>
                    <a:pt x="760" y="1064"/>
                    <a:pt x="910" y="831"/>
                  </a:cubicBezTo>
                  <a:cubicBezTo>
                    <a:pt x="1111" y="524"/>
                    <a:pt x="1115" y="172"/>
                    <a:pt x="921" y="47"/>
                  </a:cubicBezTo>
                  <a:cubicBezTo>
                    <a:pt x="873" y="15"/>
                    <a:pt x="818" y="1"/>
                    <a:pt x="758" y="1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148;p36">
              <a:extLst>
                <a:ext uri="{FF2B5EF4-FFF2-40B4-BE49-F238E27FC236}">
                  <a16:creationId xmlns:a16="http://schemas.microsoft.com/office/drawing/2014/main" id="{6D819433-C020-4BCF-8BCB-DD1386F74640}"/>
                </a:ext>
              </a:extLst>
            </p:cNvPr>
            <p:cNvSpPr/>
            <p:nvPr/>
          </p:nvSpPr>
          <p:spPr>
            <a:xfrm>
              <a:off x="3017398" y="3126168"/>
              <a:ext cx="261056" cy="180386"/>
            </a:xfrm>
            <a:custGeom>
              <a:avLst/>
              <a:gdLst/>
              <a:ahLst/>
              <a:cxnLst/>
              <a:rect l="l" t="t" r="r" b="b"/>
              <a:pathLst>
                <a:path w="1398" h="966" extrusionOk="0">
                  <a:moveTo>
                    <a:pt x="477" y="0"/>
                  </a:moveTo>
                  <a:cubicBezTo>
                    <a:pt x="307" y="0"/>
                    <a:pt x="168" y="61"/>
                    <a:pt x="107" y="178"/>
                  </a:cubicBezTo>
                  <a:cubicBezTo>
                    <a:pt x="1" y="383"/>
                    <a:pt x="181" y="687"/>
                    <a:pt x="507" y="856"/>
                  </a:cubicBezTo>
                  <a:cubicBezTo>
                    <a:pt x="649" y="929"/>
                    <a:pt x="795" y="965"/>
                    <a:pt x="924" y="965"/>
                  </a:cubicBezTo>
                  <a:cubicBezTo>
                    <a:pt x="1093" y="965"/>
                    <a:pt x="1231" y="905"/>
                    <a:pt x="1291" y="786"/>
                  </a:cubicBezTo>
                  <a:cubicBezTo>
                    <a:pt x="1398" y="581"/>
                    <a:pt x="1218" y="277"/>
                    <a:pt x="892" y="108"/>
                  </a:cubicBezTo>
                  <a:cubicBezTo>
                    <a:pt x="751" y="36"/>
                    <a:pt x="605" y="0"/>
                    <a:pt x="477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2020;p36">
            <a:extLst>
              <a:ext uri="{FF2B5EF4-FFF2-40B4-BE49-F238E27FC236}">
                <a16:creationId xmlns:a16="http://schemas.microsoft.com/office/drawing/2014/main" id="{D9D7157E-5310-476D-9B2B-D3808F957A0B}"/>
              </a:ext>
            </a:extLst>
          </p:cNvPr>
          <p:cNvSpPr/>
          <p:nvPr/>
        </p:nvSpPr>
        <p:spPr>
          <a:xfrm>
            <a:off x="2150025" y="3257550"/>
            <a:ext cx="632100" cy="632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591;p30">
            <a:extLst>
              <a:ext uri="{FF2B5EF4-FFF2-40B4-BE49-F238E27FC236}">
                <a16:creationId xmlns:a16="http://schemas.microsoft.com/office/drawing/2014/main" id="{A9253590-B78C-4A6A-8F2B-037C4E643E51}"/>
              </a:ext>
            </a:extLst>
          </p:cNvPr>
          <p:cNvSpPr txBox="1">
            <a:spLocks/>
          </p:cNvSpPr>
          <p:nvPr/>
        </p:nvSpPr>
        <p:spPr>
          <a:xfrm>
            <a:off x="-2274985" y="8465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MX" sz="2400" dirty="0"/>
              <a:t>Objetos con la letra “n”</a:t>
            </a:r>
          </a:p>
        </p:txBody>
      </p:sp>
      <p:pic>
        <p:nvPicPr>
          <p:cNvPr id="95" name="Imagen 94">
            <a:extLst>
              <a:ext uri="{FF2B5EF4-FFF2-40B4-BE49-F238E27FC236}">
                <a16:creationId xmlns:a16="http://schemas.microsoft.com/office/drawing/2014/main" id="{48B14F43-5B3D-4BC5-89E5-0C81312BF5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801" b="47275" l="78863" r="100000"/>
                    </a14:imgEffect>
                  </a14:imgLayer>
                </a14:imgProps>
              </a:ext>
            </a:extLst>
          </a:blip>
          <a:srcRect l="78562" t="23931" r="1567" b="50000"/>
          <a:stretch/>
        </p:blipFill>
        <p:spPr>
          <a:xfrm>
            <a:off x="3785984" y="-319391"/>
            <a:ext cx="5006613" cy="492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703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8CD52E6-224C-4853-A3EE-F559F84CFD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68" t="22893" r="26731" b="23064"/>
          <a:stretch/>
        </p:blipFill>
        <p:spPr>
          <a:xfrm>
            <a:off x="2567354" y="175847"/>
            <a:ext cx="6576646" cy="4396154"/>
          </a:xfrm>
          <a:prstGeom prst="rect">
            <a:avLst/>
          </a:prstGeom>
        </p:spPr>
      </p:pic>
      <p:sp>
        <p:nvSpPr>
          <p:cNvPr id="3" name="Google Shape;1591;p30">
            <a:extLst>
              <a:ext uri="{FF2B5EF4-FFF2-40B4-BE49-F238E27FC236}">
                <a16:creationId xmlns:a16="http://schemas.microsoft.com/office/drawing/2014/main" id="{B2BE827A-9721-43A1-9387-49E25B6CC02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242667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MX" sz="1800" dirty="0"/>
              <a:t>Memorama  con objetos que</a:t>
            </a:r>
          </a:p>
          <a:p>
            <a:pPr algn="ctr"/>
            <a:r>
              <a:rPr lang="es-MX" sz="1800" dirty="0"/>
              <a:t> inician con la consonante </a:t>
            </a:r>
            <a:r>
              <a:rPr lang="es-MX" sz="2400" dirty="0"/>
              <a:t>“n”</a:t>
            </a:r>
          </a:p>
        </p:txBody>
      </p:sp>
      <p:sp>
        <p:nvSpPr>
          <p:cNvPr id="4" name="Google Shape;1590;p30">
            <a:extLst>
              <a:ext uri="{FF2B5EF4-FFF2-40B4-BE49-F238E27FC236}">
                <a16:creationId xmlns:a16="http://schemas.microsoft.com/office/drawing/2014/main" id="{493861F9-2323-4321-B9BB-227868439B61}"/>
              </a:ext>
            </a:extLst>
          </p:cNvPr>
          <p:cNvSpPr/>
          <p:nvPr/>
        </p:nvSpPr>
        <p:spPr>
          <a:xfrm>
            <a:off x="333369" y="4754660"/>
            <a:ext cx="8258100" cy="383400"/>
          </a:xfrm>
          <a:prstGeom prst="rect">
            <a:avLst/>
          </a:prstGeom>
          <a:solidFill>
            <a:srgbClr val="66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" name="Google Shape;1637;p30">
            <a:extLst>
              <a:ext uri="{FF2B5EF4-FFF2-40B4-BE49-F238E27FC236}">
                <a16:creationId xmlns:a16="http://schemas.microsoft.com/office/drawing/2014/main" id="{46C056E2-29E4-4069-9B96-59F44FC254BC}"/>
              </a:ext>
            </a:extLst>
          </p:cNvPr>
          <p:cNvGrpSpPr/>
          <p:nvPr/>
        </p:nvGrpSpPr>
        <p:grpSpPr>
          <a:xfrm>
            <a:off x="52923" y="4343400"/>
            <a:ext cx="2004478" cy="779375"/>
            <a:chOff x="438974" y="3127185"/>
            <a:chExt cx="3733603" cy="1303069"/>
          </a:xfrm>
        </p:grpSpPr>
        <p:sp>
          <p:nvSpPr>
            <p:cNvPr id="48" name="Google Shape;1638;p30">
              <a:extLst>
                <a:ext uri="{FF2B5EF4-FFF2-40B4-BE49-F238E27FC236}">
                  <a16:creationId xmlns:a16="http://schemas.microsoft.com/office/drawing/2014/main" id="{3C74880F-39A1-42D4-ABBB-4A4F984859AE}"/>
                </a:ext>
              </a:extLst>
            </p:cNvPr>
            <p:cNvSpPr/>
            <p:nvPr/>
          </p:nvSpPr>
          <p:spPr>
            <a:xfrm>
              <a:off x="508408" y="3182351"/>
              <a:ext cx="3610537" cy="1032076"/>
            </a:xfrm>
            <a:custGeom>
              <a:avLst/>
              <a:gdLst/>
              <a:ahLst/>
              <a:cxnLst/>
              <a:rect l="l" t="t" r="r" b="b"/>
              <a:pathLst>
                <a:path w="41756" h="11936" extrusionOk="0">
                  <a:moveTo>
                    <a:pt x="1251" y="0"/>
                  </a:moveTo>
                  <a:cubicBezTo>
                    <a:pt x="562" y="0"/>
                    <a:pt x="1" y="561"/>
                    <a:pt x="1" y="1250"/>
                  </a:cubicBezTo>
                  <a:lnTo>
                    <a:pt x="1" y="11147"/>
                  </a:lnTo>
                  <a:cubicBezTo>
                    <a:pt x="1" y="11569"/>
                    <a:pt x="342" y="11914"/>
                    <a:pt x="763" y="11914"/>
                  </a:cubicBezTo>
                  <a:lnTo>
                    <a:pt x="8549" y="11917"/>
                  </a:lnTo>
                  <a:cubicBezTo>
                    <a:pt x="8688" y="11917"/>
                    <a:pt x="8806" y="11811"/>
                    <a:pt x="8817" y="11668"/>
                  </a:cubicBezTo>
                  <a:cubicBezTo>
                    <a:pt x="8952" y="10235"/>
                    <a:pt x="10158" y="9109"/>
                    <a:pt x="11628" y="9109"/>
                  </a:cubicBezTo>
                  <a:cubicBezTo>
                    <a:pt x="13102" y="9109"/>
                    <a:pt x="14311" y="10235"/>
                    <a:pt x="14443" y="11672"/>
                  </a:cubicBezTo>
                  <a:cubicBezTo>
                    <a:pt x="14454" y="11811"/>
                    <a:pt x="14572" y="11921"/>
                    <a:pt x="14711" y="11921"/>
                  </a:cubicBezTo>
                  <a:lnTo>
                    <a:pt x="31477" y="11928"/>
                  </a:lnTo>
                  <a:cubicBezTo>
                    <a:pt x="31617" y="11928"/>
                    <a:pt x="31734" y="11822"/>
                    <a:pt x="31745" y="11683"/>
                  </a:cubicBezTo>
                  <a:cubicBezTo>
                    <a:pt x="31873" y="10238"/>
                    <a:pt x="33087" y="9109"/>
                    <a:pt x="34560" y="9109"/>
                  </a:cubicBezTo>
                  <a:cubicBezTo>
                    <a:pt x="36037" y="9109"/>
                    <a:pt x="37247" y="10242"/>
                    <a:pt x="37375" y="11686"/>
                  </a:cubicBezTo>
                  <a:cubicBezTo>
                    <a:pt x="37386" y="11826"/>
                    <a:pt x="37504" y="11932"/>
                    <a:pt x="37643" y="11932"/>
                  </a:cubicBezTo>
                  <a:lnTo>
                    <a:pt x="40990" y="11936"/>
                  </a:lnTo>
                  <a:cubicBezTo>
                    <a:pt x="41411" y="11936"/>
                    <a:pt x="41756" y="11591"/>
                    <a:pt x="41756" y="11169"/>
                  </a:cubicBezTo>
                  <a:lnTo>
                    <a:pt x="41756" y="6525"/>
                  </a:lnTo>
                  <a:cubicBezTo>
                    <a:pt x="41756" y="5506"/>
                    <a:pt x="40931" y="4685"/>
                    <a:pt x="39916" y="4685"/>
                  </a:cubicBezTo>
                  <a:lnTo>
                    <a:pt x="34491" y="4494"/>
                  </a:lnTo>
                  <a:lnTo>
                    <a:pt x="34491" y="1232"/>
                  </a:lnTo>
                  <a:cubicBezTo>
                    <a:pt x="34491" y="550"/>
                    <a:pt x="33985" y="0"/>
                    <a:pt x="333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39;p30">
              <a:extLst>
                <a:ext uri="{FF2B5EF4-FFF2-40B4-BE49-F238E27FC236}">
                  <a16:creationId xmlns:a16="http://schemas.microsoft.com/office/drawing/2014/main" id="{E3B961F5-6A47-4D01-A50E-EFFE09DD5D91}"/>
                </a:ext>
              </a:extLst>
            </p:cNvPr>
            <p:cNvSpPr/>
            <p:nvPr/>
          </p:nvSpPr>
          <p:spPr>
            <a:xfrm>
              <a:off x="3280835" y="3998522"/>
              <a:ext cx="431819" cy="431732"/>
            </a:xfrm>
            <a:custGeom>
              <a:avLst/>
              <a:gdLst/>
              <a:ahLst/>
              <a:cxnLst/>
              <a:rect l="l" t="t" r="r" b="b"/>
              <a:pathLst>
                <a:path w="4994" h="4993" extrusionOk="0">
                  <a:moveTo>
                    <a:pt x="2497" y="0"/>
                  </a:moveTo>
                  <a:cubicBezTo>
                    <a:pt x="1119" y="0"/>
                    <a:pt x="1" y="1118"/>
                    <a:pt x="1" y="2497"/>
                  </a:cubicBezTo>
                  <a:cubicBezTo>
                    <a:pt x="1" y="3875"/>
                    <a:pt x="1119" y="4993"/>
                    <a:pt x="2497" y="4993"/>
                  </a:cubicBezTo>
                  <a:cubicBezTo>
                    <a:pt x="3875" y="4993"/>
                    <a:pt x="4993" y="3875"/>
                    <a:pt x="4993" y="2497"/>
                  </a:cubicBezTo>
                  <a:cubicBezTo>
                    <a:pt x="4993" y="1118"/>
                    <a:pt x="3875" y="0"/>
                    <a:pt x="2497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40;p30">
              <a:extLst>
                <a:ext uri="{FF2B5EF4-FFF2-40B4-BE49-F238E27FC236}">
                  <a16:creationId xmlns:a16="http://schemas.microsoft.com/office/drawing/2014/main" id="{E4A7474A-044C-4416-99B9-41A5D9C58605}"/>
                </a:ext>
              </a:extLst>
            </p:cNvPr>
            <p:cNvSpPr/>
            <p:nvPr/>
          </p:nvSpPr>
          <p:spPr>
            <a:xfrm>
              <a:off x="3354073" y="4071760"/>
              <a:ext cx="285343" cy="285343"/>
            </a:xfrm>
            <a:custGeom>
              <a:avLst/>
              <a:gdLst/>
              <a:ahLst/>
              <a:cxnLst/>
              <a:rect l="l" t="t" r="r" b="b"/>
              <a:pathLst>
                <a:path w="3300" h="3300" extrusionOk="0">
                  <a:moveTo>
                    <a:pt x="1650" y="0"/>
                  </a:moveTo>
                  <a:cubicBezTo>
                    <a:pt x="741" y="0"/>
                    <a:pt x="1" y="740"/>
                    <a:pt x="1" y="1650"/>
                  </a:cubicBezTo>
                  <a:cubicBezTo>
                    <a:pt x="1" y="2559"/>
                    <a:pt x="741" y="3299"/>
                    <a:pt x="1650" y="3299"/>
                  </a:cubicBezTo>
                  <a:cubicBezTo>
                    <a:pt x="2559" y="3299"/>
                    <a:pt x="3300" y="2559"/>
                    <a:pt x="3300" y="1650"/>
                  </a:cubicBezTo>
                  <a:cubicBezTo>
                    <a:pt x="3300" y="740"/>
                    <a:pt x="2559" y="0"/>
                    <a:pt x="165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41;p30">
              <a:extLst>
                <a:ext uri="{FF2B5EF4-FFF2-40B4-BE49-F238E27FC236}">
                  <a16:creationId xmlns:a16="http://schemas.microsoft.com/office/drawing/2014/main" id="{161E6426-FC58-4F59-9521-E8FED3376223}"/>
                </a:ext>
              </a:extLst>
            </p:cNvPr>
            <p:cNvSpPr/>
            <p:nvPr/>
          </p:nvSpPr>
          <p:spPr>
            <a:xfrm>
              <a:off x="3383213" y="4100554"/>
              <a:ext cx="227064" cy="227323"/>
            </a:xfrm>
            <a:custGeom>
              <a:avLst/>
              <a:gdLst/>
              <a:ahLst/>
              <a:cxnLst/>
              <a:rect l="l" t="t" r="r" b="b"/>
              <a:pathLst>
                <a:path w="2626" h="2629" extrusionOk="0">
                  <a:moveTo>
                    <a:pt x="1313" y="1"/>
                  </a:moveTo>
                  <a:cubicBezTo>
                    <a:pt x="587" y="1"/>
                    <a:pt x="1" y="591"/>
                    <a:pt x="1" y="1317"/>
                  </a:cubicBezTo>
                  <a:cubicBezTo>
                    <a:pt x="1" y="2042"/>
                    <a:pt x="587" y="2629"/>
                    <a:pt x="1313" y="2629"/>
                  </a:cubicBezTo>
                  <a:cubicBezTo>
                    <a:pt x="2039" y="2629"/>
                    <a:pt x="2625" y="2042"/>
                    <a:pt x="2625" y="1317"/>
                  </a:cubicBezTo>
                  <a:cubicBezTo>
                    <a:pt x="2625" y="591"/>
                    <a:pt x="2039" y="1"/>
                    <a:pt x="1313" y="1"/>
                  </a:cubicBezTo>
                  <a:close/>
                </a:path>
              </a:pathLst>
            </a:custGeom>
            <a:solidFill>
              <a:srgbClr val="727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42;p30">
              <a:extLst>
                <a:ext uri="{FF2B5EF4-FFF2-40B4-BE49-F238E27FC236}">
                  <a16:creationId xmlns:a16="http://schemas.microsoft.com/office/drawing/2014/main" id="{364D4A07-48B2-4C14-8EC6-D6A0FA35B914}"/>
                </a:ext>
              </a:extLst>
            </p:cNvPr>
            <p:cNvSpPr/>
            <p:nvPr/>
          </p:nvSpPr>
          <p:spPr>
            <a:xfrm>
              <a:off x="3452387" y="4169988"/>
              <a:ext cx="88802" cy="88802"/>
            </a:xfrm>
            <a:custGeom>
              <a:avLst/>
              <a:gdLst/>
              <a:ahLst/>
              <a:cxnLst/>
              <a:rect l="l" t="t" r="r" b="b"/>
              <a:pathLst>
                <a:path w="1027" h="1027" extrusionOk="0">
                  <a:moveTo>
                    <a:pt x="513" y="0"/>
                  </a:moveTo>
                  <a:cubicBezTo>
                    <a:pt x="231" y="0"/>
                    <a:pt x="0" y="231"/>
                    <a:pt x="0" y="514"/>
                  </a:cubicBezTo>
                  <a:cubicBezTo>
                    <a:pt x="0" y="796"/>
                    <a:pt x="231" y="1027"/>
                    <a:pt x="513" y="1027"/>
                  </a:cubicBezTo>
                  <a:cubicBezTo>
                    <a:pt x="795" y="1027"/>
                    <a:pt x="1026" y="796"/>
                    <a:pt x="1026" y="514"/>
                  </a:cubicBezTo>
                  <a:cubicBezTo>
                    <a:pt x="1026" y="231"/>
                    <a:pt x="795" y="0"/>
                    <a:pt x="513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43;p30">
              <a:extLst>
                <a:ext uri="{FF2B5EF4-FFF2-40B4-BE49-F238E27FC236}">
                  <a16:creationId xmlns:a16="http://schemas.microsoft.com/office/drawing/2014/main" id="{A522E9DA-F4FD-4A22-BAB2-AED0FC50280E}"/>
                </a:ext>
              </a:extLst>
            </p:cNvPr>
            <p:cNvSpPr/>
            <p:nvPr/>
          </p:nvSpPr>
          <p:spPr>
            <a:xfrm>
              <a:off x="3477031" y="4118280"/>
              <a:ext cx="38824" cy="38478"/>
            </a:xfrm>
            <a:custGeom>
              <a:avLst/>
              <a:gdLst/>
              <a:ahLst/>
              <a:cxnLst/>
              <a:rect l="l" t="t" r="r" b="b"/>
              <a:pathLst>
                <a:path w="449" h="445" extrusionOk="0">
                  <a:moveTo>
                    <a:pt x="225" y="1"/>
                  </a:moveTo>
                  <a:cubicBezTo>
                    <a:pt x="104" y="1"/>
                    <a:pt x="1" y="100"/>
                    <a:pt x="1" y="224"/>
                  </a:cubicBezTo>
                  <a:cubicBezTo>
                    <a:pt x="1" y="345"/>
                    <a:pt x="104" y="444"/>
                    <a:pt x="225" y="444"/>
                  </a:cubicBezTo>
                  <a:cubicBezTo>
                    <a:pt x="345" y="444"/>
                    <a:pt x="448" y="345"/>
                    <a:pt x="448" y="224"/>
                  </a:cubicBezTo>
                  <a:cubicBezTo>
                    <a:pt x="448" y="100"/>
                    <a:pt x="345" y="1"/>
                    <a:pt x="225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44;p30">
              <a:extLst>
                <a:ext uri="{FF2B5EF4-FFF2-40B4-BE49-F238E27FC236}">
                  <a16:creationId xmlns:a16="http://schemas.microsoft.com/office/drawing/2014/main" id="{0AB3FFDE-564E-4B8C-BD45-77E293CB011D}"/>
                </a:ext>
              </a:extLst>
            </p:cNvPr>
            <p:cNvSpPr/>
            <p:nvPr/>
          </p:nvSpPr>
          <p:spPr>
            <a:xfrm>
              <a:off x="3477031" y="4272020"/>
              <a:ext cx="38824" cy="38478"/>
            </a:xfrm>
            <a:custGeom>
              <a:avLst/>
              <a:gdLst/>
              <a:ahLst/>
              <a:cxnLst/>
              <a:rect l="l" t="t" r="r" b="b"/>
              <a:pathLst>
                <a:path w="449" h="445" extrusionOk="0">
                  <a:moveTo>
                    <a:pt x="225" y="1"/>
                  </a:moveTo>
                  <a:cubicBezTo>
                    <a:pt x="104" y="1"/>
                    <a:pt x="1" y="100"/>
                    <a:pt x="1" y="221"/>
                  </a:cubicBezTo>
                  <a:cubicBezTo>
                    <a:pt x="1" y="345"/>
                    <a:pt x="104" y="444"/>
                    <a:pt x="225" y="444"/>
                  </a:cubicBezTo>
                  <a:cubicBezTo>
                    <a:pt x="345" y="444"/>
                    <a:pt x="448" y="345"/>
                    <a:pt x="448" y="221"/>
                  </a:cubicBezTo>
                  <a:cubicBezTo>
                    <a:pt x="448" y="100"/>
                    <a:pt x="345" y="1"/>
                    <a:pt x="225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45;p30">
              <a:extLst>
                <a:ext uri="{FF2B5EF4-FFF2-40B4-BE49-F238E27FC236}">
                  <a16:creationId xmlns:a16="http://schemas.microsoft.com/office/drawing/2014/main" id="{218E38CA-6382-4951-A02B-9A07D07AA7BF}"/>
                </a:ext>
              </a:extLst>
            </p:cNvPr>
            <p:cNvSpPr/>
            <p:nvPr/>
          </p:nvSpPr>
          <p:spPr>
            <a:xfrm>
              <a:off x="3400334" y="4194977"/>
              <a:ext cx="38478" cy="38824"/>
            </a:xfrm>
            <a:custGeom>
              <a:avLst/>
              <a:gdLst/>
              <a:ahLst/>
              <a:cxnLst/>
              <a:rect l="l" t="t" r="r" b="b"/>
              <a:pathLst>
                <a:path w="445" h="449" extrusionOk="0">
                  <a:moveTo>
                    <a:pt x="224" y="1"/>
                  </a:moveTo>
                  <a:cubicBezTo>
                    <a:pt x="100" y="1"/>
                    <a:pt x="1" y="104"/>
                    <a:pt x="1" y="225"/>
                  </a:cubicBezTo>
                  <a:cubicBezTo>
                    <a:pt x="1" y="345"/>
                    <a:pt x="100" y="448"/>
                    <a:pt x="224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4"/>
                    <a:pt x="345" y="1"/>
                    <a:pt x="224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46;p30">
              <a:extLst>
                <a:ext uri="{FF2B5EF4-FFF2-40B4-BE49-F238E27FC236}">
                  <a16:creationId xmlns:a16="http://schemas.microsoft.com/office/drawing/2014/main" id="{51763F2C-D4D9-4919-B5DA-8744C7135E73}"/>
                </a:ext>
              </a:extLst>
            </p:cNvPr>
            <p:cNvSpPr/>
            <p:nvPr/>
          </p:nvSpPr>
          <p:spPr>
            <a:xfrm>
              <a:off x="3554420" y="4194977"/>
              <a:ext cx="38737" cy="38824"/>
            </a:xfrm>
            <a:custGeom>
              <a:avLst/>
              <a:gdLst/>
              <a:ahLst/>
              <a:cxnLst/>
              <a:rect l="l" t="t" r="r" b="b"/>
              <a:pathLst>
                <a:path w="448" h="449" extrusionOk="0">
                  <a:moveTo>
                    <a:pt x="224" y="1"/>
                  </a:moveTo>
                  <a:cubicBezTo>
                    <a:pt x="103" y="1"/>
                    <a:pt x="0" y="100"/>
                    <a:pt x="0" y="225"/>
                  </a:cubicBezTo>
                  <a:cubicBezTo>
                    <a:pt x="0" y="345"/>
                    <a:pt x="103" y="448"/>
                    <a:pt x="224" y="448"/>
                  </a:cubicBezTo>
                  <a:cubicBezTo>
                    <a:pt x="349" y="448"/>
                    <a:pt x="448" y="345"/>
                    <a:pt x="448" y="225"/>
                  </a:cubicBezTo>
                  <a:cubicBezTo>
                    <a:pt x="448" y="100"/>
                    <a:pt x="349" y="1"/>
                    <a:pt x="224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47;p30">
              <a:extLst>
                <a:ext uri="{FF2B5EF4-FFF2-40B4-BE49-F238E27FC236}">
                  <a16:creationId xmlns:a16="http://schemas.microsoft.com/office/drawing/2014/main" id="{0A578843-1333-4E3A-BF02-59DAD42501F5}"/>
                </a:ext>
              </a:extLst>
            </p:cNvPr>
            <p:cNvSpPr/>
            <p:nvPr/>
          </p:nvSpPr>
          <p:spPr>
            <a:xfrm>
              <a:off x="3529690" y="4140848"/>
              <a:ext cx="40294" cy="38392"/>
            </a:xfrm>
            <a:custGeom>
              <a:avLst/>
              <a:gdLst/>
              <a:ahLst/>
              <a:cxnLst/>
              <a:rect l="l" t="t" r="r" b="b"/>
              <a:pathLst>
                <a:path w="466" h="444" extrusionOk="0">
                  <a:moveTo>
                    <a:pt x="244" y="0"/>
                  </a:moveTo>
                  <a:cubicBezTo>
                    <a:pt x="186" y="0"/>
                    <a:pt x="129" y="22"/>
                    <a:pt x="85" y="66"/>
                  </a:cubicBezTo>
                  <a:cubicBezTo>
                    <a:pt x="0" y="150"/>
                    <a:pt x="0" y="293"/>
                    <a:pt x="85" y="381"/>
                  </a:cubicBezTo>
                  <a:cubicBezTo>
                    <a:pt x="129" y="422"/>
                    <a:pt x="187" y="444"/>
                    <a:pt x="242" y="444"/>
                  </a:cubicBezTo>
                  <a:cubicBezTo>
                    <a:pt x="301" y="444"/>
                    <a:pt x="356" y="422"/>
                    <a:pt x="400" y="381"/>
                  </a:cubicBezTo>
                  <a:cubicBezTo>
                    <a:pt x="444" y="337"/>
                    <a:pt x="466" y="282"/>
                    <a:pt x="466" y="224"/>
                  </a:cubicBezTo>
                  <a:cubicBezTo>
                    <a:pt x="466" y="165"/>
                    <a:pt x="444" y="106"/>
                    <a:pt x="400" y="66"/>
                  </a:cubicBezTo>
                  <a:cubicBezTo>
                    <a:pt x="358" y="22"/>
                    <a:pt x="301" y="0"/>
                    <a:pt x="244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48;p30">
              <a:extLst>
                <a:ext uri="{FF2B5EF4-FFF2-40B4-BE49-F238E27FC236}">
                  <a16:creationId xmlns:a16="http://schemas.microsoft.com/office/drawing/2014/main" id="{88C8A339-DC6C-451E-A837-D808C47DFEFF}"/>
                </a:ext>
              </a:extLst>
            </p:cNvPr>
            <p:cNvSpPr/>
            <p:nvPr/>
          </p:nvSpPr>
          <p:spPr>
            <a:xfrm>
              <a:off x="3420999" y="4249452"/>
              <a:ext cx="42196" cy="38478"/>
            </a:xfrm>
            <a:custGeom>
              <a:avLst/>
              <a:gdLst/>
              <a:ahLst/>
              <a:cxnLst/>
              <a:rect l="l" t="t" r="r" b="b"/>
              <a:pathLst>
                <a:path w="488" h="445" extrusionOk="0">
                  <a:moveTo>
                    <a:pt x="246" y="0"/>
                  </a:moveTo>
                  <a:cubicBezTo>
                    <a:pt x="189" y="0"/>
                    <a:pt x="132" y="22"/>
                    <a:pt x="88" y="64"/>
                  </a:cubicBezTo>
                  <a:cubicBezTo>
                    <a:pt x="0" y="152"/>
                    <a:pt x="0" y="291"/>
                    <a:pt x="88" y="379"/>
                  </a:cubicBezTo>
                  <a:cubicBezTo>
                    <a:pt x="132" y="423"/>
                    <a:pt x="187" y="445"/>
                    <a:pt x="246" y="445"/>
                  </a:cubicBezTo>
                  <a:cubicBezTo>
                    <a:pt x="301" y="445"/>
                    <a:pt x="359" y="423"/>
                    <a:pt x="403" y="379"/>
                  </a:cubicBezTo>
                  <a:cubicBezTo>
                    <a:pt x="488" y="291"/>
                    <a:pt x="488" y="152"/>
                    <a:pt x="403" y="64"/>
                  </a:cubicBezTo>
                  <a:cubicBezTo>
                    <a:pt x="359" y="22"/>
                    <a:pt x="303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49;p30">
              <a:extLst>
                <a:ext uri="{FF2B5EF4-FFF2-40B4-BE49-F238E27FC236}">
                  <a16:creationId xmlns:a16="http://schemas.microsoft.com/office/drawing/2014/main" id="{C4FA9FDC-40CE-4B61-80DF-AFFE5D700284}"/>
                </a:ext>
              </a:extLst>
            </p:cNvPr>
            <p:cNvSpPr/>
            <p:nvPr/>
          </p:nvSpPr>
          <p:spPr>
            <a:xfrm>
              <a:off x="3420999" y="4140848"/>
              <a:ext cx="42196" cy="38392"/>
            </a:xfrm>
            <a:custGeom>
              <a:avLst/>
              <a:gdLst/>
              <a:ahLst/>
              <a:cxnLst/>
              <a:rect l="l" t="t" r="r" b="b"/>
              <a:pathLst>
                <a:path w="488" h="444" extrusionOk="0">
                  <a:moveTo>
                    <a:pt x="246" y="0"/>
                  </a:moveTo>
                  <a:cubicBezTo>
                    <a:pt x="189" y="0"/>
                    <a:pt x="132" y="22"/>
                    <a:pt x="88" y="66"/>
                  </a:cubicBezTo>
                  <a:cubicBezTo>
                    <a:pt x="0" y="150"/>
                    <a:pt x="0" y="293"/>
                    <a:pt x="88" y="381"/>
                  </a:cubicBezTo>
                  <a:cubicBezTo>
                    <a:pt x="132" y="422"/>
                    <a:pt x="187" y="444"/>
                    <a:pt x="246" y="444"/>
                  </a:cubicBezTo>
                  <a:cubicBezTo>
                    <a:pt x="301" y="444"/>
                    <a:pt x="359" y="422"/>
                    <a:pt x="403" y="381"/>
                  </a:cubicBezTo>
                  <a:cubicBezTo>
                    <a:pt x="488" y="293"/>
                    <a:pt x="488" y="150"/>
                    <a:pt x="403" y="66"/>
                  </a:cubicBezTo>
                  <a:cubicBezTo>
                    <a:pt x="359" y="22"/>
                    <a:pt x="303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50;p30">
              <a:extLst>
                <a:ext uri="{FF2B5EF4-FFF2-40B4-BE49-F238E27FC236}">
                  <a16:creationId xmlns:a16="http://schemas.microsoft.com/office/drawing/2014/main" id="{EF72C2A0-3B2B-4244-91B0-FF9ACAFBCC67}"/>
                </a:ext>
              </a:extLst>
            </p:cNvPr>
            <p:cNvSpPr/>
            <p:nvPr/>
          </p:nvSpPr>
          <p:spPr>
            <a:xfrm>
              <a:off x="3530036" y="4249538"/>
              <a:ext cx="42196" cy="38737"/>
            </a:xfrm>
            <a:custGeom>
              <a:avLst/>
              <a:gdLst/>
              <a:ahLst/>
              <a:cxnLst/>
              <a:rect l="l" t="t" r="r" b="b"/>
              <a:pathLst>
                <a:path w="488" h="448" extrusionOk="0">
                  <a:moveTo>
                    <a:pt x="246" y="0"/>
                  </a:moveTo>
                  <a:cubicBezTo>
                    <a:pt x="189" y="0"/>
                    <a:pt x="132" y="22"/>
                    <a:pt x="88" y="66"/>
                  </a:cubicBezTo>
                  <a:cubicBezTo>
                    <a:pt x="0" y="154"/>
                    <a:pt x="0" y="294"/>
                    <a:pt x="88" y="382"/>
                  </a:cubicBezTo>
                  <a:cubicBezTo>
                    <a:pt x="132" y="426"/>
                    <a:pt x="187" y="448"/>
                    <a:pt x="246" y="448"/>
                  </a:cubicBezTo>
                  <a:cubicBezTo>
                    <a:pt x="301" y="448"/>
                    <a:pt x="359" y="426"/>
                    <a:pt x="403" y="382"/>
                  </a:cubicBezTo>
                  <a:cubicBezTo>
                    <a:pt x="488" y="294"/>
                    <a:pt x="488" y="154"/>
                    <a:pt x="403" y="66"/>
                  </a:cubicBezTo>
                  <a:cubicBezTo>
                    <a:pt x="359" y="22"/>
                    <a:pt x="302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51;p30">
              <a:extLst>
                <a:ext uri="{FF2B5EF4-FFF2-40B4-BE49-F238E27FC236}">
                  <a16:creationId xmlns:a16="http://schemas.microsoft.com/office/drawing/2014/main" id="{17DE1FD5-91A5-4F34-A1F1-5D49F02B9252}"/>
                </a:ext>
              </a:extLst>
            </p:cNvPr>
            <p:cNvSpPr/>
            <p:nvPr/>
          </p:nvSpPr>
          <p:spPr>
            <a:xfrm>
              <a:off x="1298294" y="3998522"/>
              <a:ext cx="431473" cy="431732"/>
            </a:xfrm>
            <a:custGeom>
              <a:avLst/>
              <a:gdLst/>
              <a:ahLst/>
              <a:cxnLst/>
              <a:rect l="l" t="t" r="r" b="b"/>
              <a:pathLst>
                <a:path w="4990" h="4993" extrusionOk="0">
                  <a:moveTo>
                    <a:pt x="2493" y="0"/>
                  </a:moveTo>
                  <a:cubicBezTo>
                    <a:pt x="1115" y="0"/>
                    <a:pt x="0" y="1118"/>
                    <a:pt x="0" y="2497"/>
                  </a:cubicBezTo>
                  <a:cubicBezTo>
                    <a:pt x="0" y="3875"/>
                    <a:pt x="1115" y="4993"/>
                    <a:pt x="2493" y="4993"/>
                  </a:cubicBezTo>
                  <a:cubicBezTo>
                    <a:pt x="3871" y="4993"/>
                    <a:pt x="4989" y="3875"/>
                    <a:pt x="4989" y="2497"/>
                  </a:cubicBezTo>
                  <a:cubicBezTo>
                    <a:pt x="4989" y="1118"/>
                    <a:pt x="3871" y="0"/>
                    <a:pt x="249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52;p30">
              <a:extLst>
                <a:ext uri="{FF2B5EF4-FFF2-40B4-BE49-F238E27FC236}">
                  <a16:creationId xmlns:a16="http://schemas.microsoft.com/office/drawing/2014/main" id="{36369B98-440B-4F90-A462-5AD4943AF510}"/>
                </a:ext>
              </a:extLst>
            </p:cNvPr>
            <p:cNvSpPr/>
            <p:nvPr/>
          </p:nvSpPr>
          <p:spPr>
            <a:xfrm>
              <a:off x="1371532" y="4071760"/>
              <a:ext cx="284997" cy="285343"/>
            </a:xfrm>
            <a:custGeom>
              <a:avLst/>
              <a:gdLst/>
              <a:ahLst/>
              <a:cxnLst/>
              <a:rect l="l" t="t" r="r" b="b"/>
              <a:pathLst>
                <a:path w="3296" h="3300" extrusionOk="0">
                  <a:moveTo>
                    <a:pt x="1646" y="0"/>
                  </a:moveTo>
                  <a:cubicBezTo>
                    <a:pt x="737" y="0"/>
                    <a:pt x="0" y="740"/>
                    <a:pt x="0" y="1650"/>
                  </a:cubicBezTo>
                  <a:cubicBezTo>
                    <a:pt x="0" y="2559"/>
                    <a:pt x="737" y="3299"/>
                    <a:pt x="1646" y="3299"/>
                  </a:cubicBezTo>
                  <a:cubicBezTo>
                    <a:pt x="2559" y="3299"/>
                    <a:pt x="3296" y="2559"/>
                    <a:pt x="3296" y="1650"/>
                  </a:cubicBezTo>
                  <a:cubicBezTo>
                    <a:pt x="3296" y="740"/>
                    <a:pt x="2559" y="0"/>
                    <a:pt x="1646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53;p30">
              <a:extLst>
                <a:ext uri="{FF2B5EF4-FFF2-40B4-BE49-F238E27FC236}">
                  <a16:creationId xmlns:a16="http://schemas.microsoft.com/office/drawing/2014/main" id="{FEAA52B4-7BFB-487D-8B92-C1B23913BE6D}"/>
                </a:ext>
              </a:extLst>
            </p:cNvPr>
            <p:cNvSpPr/>
            <p:nvPr/>
          </p:nvSpPr>
          <p:spPr>
            <a:xfrm>
              <a:off x="1400326" y="4100554"/>
              <a:ext cx="227323" cy="227323"/>
            </a:xfrm>
            <a:custGeom>
              <a:avLst/>
              <a:gdLst/>
              <a:ahLst/>
              <a:cxnLst/>
              <a:rect l="l" t="t" r="r" b="b"/>
              <a:pathLst>
                <a:path w="2629" h="2629" extrusionOk="0">
                  <a:moveTo>
                    <a:pt x="1313" y="1"/>
                  </a:moveTo>
                  <a:cubicBezTo>
                    <a:pt x="587" y="1"/>
                    <a:pt x="1" y="591"/>
                    <a:pt x="1" y="1317"/>
                  </a:cubicBezTo>
                  <a:cubicBezTo>
                    <a:pt x="1" y="2042"/>
                    <a:pt x="587" y="2629"/>
                    <a:pt x="1313" y="2629"/>
                  </a:cubicBezTo>
                  <a:cubicBezTo>
                    <a:pt x="2039" y="2629"/>
                    <a:pt x="2629" y="2042"/>
                    <a:pt x="2629" y="1317"/>
                  </a:cubicBezTo>
                  <a:cubicBezTo>
                    <a:pt x="2629" y="591"/>
                    <a:pt x="2039" y="1"/>
                    <a:pt x="1313" y="1"/>
                  </a:cubicBezTo>
                  <a:close/>
                </a:path>
              </a:pathLst>
            </a:custGeom>
            <a:solidFill>
              <a:srgbClr val="727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54;p30">
              <a:extLst>
                <a:ext uri="{FF2B5EF4-FFF2-40B4-BE49-F238E27FC236}">
                  <a16:creationId xmlns:a16="http://schemas.microsoft.com/office/drawing/2014/main" id="{7371021D-569D-495A-BB2F-997BF3EB0522}"/>
                </a:ext>
              </a:extLst>
            </p:cNvPr>
            <p:cNvSpPr/>
            <p:nvPr/>
          </p:nvSpPr>
          <p:spPr>
            <a:xfrm>
              <a:off x="1469760" y="4169988"/>
              <a:ext cx="88543" cy="88802"/>
            </a:xfrm>
            <a:custGeom>
              <a:avLst/>
              <a:gdLst/>
              <a:ahLst/>
              <a:cxnLst/>
              <a:rect l="l" t="t" r="r" b="b"/>
              <a:pathLst>
                <a:path w="1024" h="1027" extrusionOk="0">
                  <a:moveTo>
                    <a:pt x="510" y="0"/>
                  </a:moveTo>
                  <a:cubicBezTo>
                    <a:pt x="228" y="0"/>
                    <a:pt x="1" y="231"/>
                    <a:pt x="1" y="514"/>
                  </a:cubicBezTo>
                  <a:cubicBezTo>
                    <a:pt x="1" y="796"/>
                    <a:pt x="228" y="1027"/>
                    <a:pt x="510" y="1027"/>
                  </a:cubicBezTo>
                  <a:cubicBezTo>
                    <a:pt x="796" y="1027"/>
                    <a:pt x="1023" y="796"/>
                    <a:pt x="1023" y="514"/>
                  </a:cubicBezTo>
                  <a:cubicBezTo>
                    <a:pt x="1023" y="231"/>
                    <a:pt x="796" y="0"/>
                    <a:pt x="51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55;p30">
              <a:extLst>
                <a:ext uri="{FF2B5EF4-FFF2-40B4-BE49-F238E27FC236}">
                  <a16:creationId xmlns:a16="http://schemas.microsoft.com/office/drawing/2014/main" id="{4F26B19B-922D-4B28-87E3-74A4EB8ED7E9}"/>
                </a:ext>
              </a:extLst>
            </p:cNvPr>
            <p:cNvSpPr/>
            <p:nvPr/>
          </p:nvSpPr>
          <p:spPr>
            <a:xfrm>
              <a:off x="1494490" y="4118280"/>
              <a:ext cx="38392" cy="38478"/>
            </a:xfrm>
            <a:custGeom>
              <a:avLst/>
              <a:gdLst/>
              <a:ahLst/>
              <a:cxnLst/>
              <a:rect l="l" t="t" r="r" b="b"/>
              <a:pathLst>
                <a:path w="444" h="445" extrusionOk="0">
                  <a:moveTo>
                    <a:pt x="220" y="1"/>
                  </a:moveTo>
                  <a:cubicBezTo>
                    <a:pt x="99" y="1"/>
                    <a:pt x="0" y="100"/>
                    <a:pt x="0" y="224"/>
                  </a:cubicBezTo>
                  <a:cubicBezTo>
                    <a:pt x="0" y="345"/>
                    <a:pt x="99" y="444"/>
                    <a:pt x="220" y="444"/>
                  </a:cubicBezTo>
                  <a:cubicBezTo>
                    <a:pt x="345" y="444"/>
                    <a:pt x="444" y="345"/>
                    <a:pt x="444" y="224"/>
                  </a:cubicBezTo>
                  <a:cubicBezTo>
                    <a:pt x="444" y="100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56;p30">
              <a:extLst>
                <a:ext uri="{FF2B5EF4-FFF2-40B4-BE49-F238E27FC236}">
                  <a16:creationId xmlns:a16="http://schemas.microsoft.com/office/drawing/2014/main" id="{FF5F6565-22EF-4E51-B9CB-EDB5003AB4DE}"/>
                </a:ext>
              </a:extLst>
            </p:cNvPr>
            <p:cNvSpPr/>
            <p:nvPr/>
          </p:nvSpPr>
          <p:spPr>
            <a:xfrm>
              <a:off x="1494490" y="4272020"/>
              <a:ext cx="38392" cy="38478"/>
            </a:xfrm>
            <a:custGeom>
              <a:avLst/>
              <a:gdLst/>
              <a:ahLst/>
              <a:cxnLst/>
              <a:rect l="l" t="t" r="r" b="b"/>
              <a:pathLst>
                <a:path w="444" h="445" extrusionOk="0">
                  <a:moveTo>
                    <a:pt x="220" y="1"/>
                  </a:moveTo>
                  <a:cubicBezTo>
                    <a:pt x="99" y="1"/>
                    <a:pt x="0" y="100"/>
                    <a:pt x="0" y="221"/>
                  </a:cubicBezTo>
                  <a:cubicBezTo>
                    <a:pt x="0" y="345"/>
                    <a:pt x="99" y="444"/>
                    <a:pt x="220" y="444"/>
                  </a:cubicBezTo>
                  <a:cubicBezTo>
                    <a:pt x="345" y="444"/>
                    <a:pt x="444" y="345"/>
                    <a:pt x="444" y="221"/>
                  </a:cubicBezTo>
                  <a:cubicBezTo>
                    <a:pt x="444" y="100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57;p30">
              <a:extLst>
                <a:ext uri="{FF2B5EF4-FFF2-40B4-BE49-F238E27FC236}">
                  <a16:creationId xmlns:a16="http://schemas.microsoft.com/office/drawing/2014/main" id="{39436493-9714-42E2-8F2D-15EAC68FFB63}"/>
                </a:ext>
              </a:extLst>
            </p:cNvPr>
            <p:cNvSpPr/>
            <p:nvPr/>
          </p:nvSpPr>
          <p:spPr>
            <a:xfrm>
              <a:off x="1417793" y="4194977"/>
              <a:ext cx="38392" cy="38824"/>
            </a:xfrm>
            <a:custGeom>
              <a:avLst/>
              <a:gdLst/>
              <a:ahLst/>
              <a:cxnLst/>
              <a:rect l="l" t="t" r="r" b="b"/>
              <a:pathLst>
                <a:path w="444" h="449" extrusionOk="0">
                  <a:moveTo>
                    <a:pt x="220" y="1"/>
                  </a:moveTo>
                  <a:cubicBezTo>
                    <a:pt x="99" y="1"/>
                    <a:pt x="0" y="104"/>
                    <a:pt x="0" y="225"/>
                  </a:cubicBezTo>
                  <a:cubicBezTo>
                    <a:pt x="0" y="345"/>
                    <a:pt x="99" y="448"/>
                    <a:pt x="220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4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58;p30">
              <a:extLst>
                <a:ext uri="{FF2B5EF4-FFF2-40B4-BE49-F238E27FC236}">
                  <a16:creationId xmlns:a16="http://schemas.microsoft.com/office/drawing/2014/main" id="{E03673C9-A764-4C8F-9962-80A4E456C8FC}"/>
                </a:ext>
              </a:extLst>
            </p:cNvPr>
            <p:cNvSpPr/>
            <p:nvPr/>
          </p:nvSpPr>
          <p:spPr>
            <a:xfrm>
              <a:off x="1571793" y="4194977"/>
              <a:ext cx="38478" cy="38824"/>
            </a:xfrm>
            <a:custGeom>
              <a:avLst/>
              <a:gdLst/>
              <a:ahLst/>
              <a:cxnLst/>
              <a:rect l="l" t="t" r="r" b="b"/>
              <a:pathLst>
                <a:path w="445" h="449" extrusionOk="0">
                  <a:moveTo>
                    <a:pt x="221" y="1"/>
                  </a:moveTo>
                  <a:cubicBezTo>
                    <a:pt x="100" y="1"/>
                    <a:pt x="1" y="100"/>
                    <a:pt x="1" y="225"/>
                  </a:cubicBezTo>
                  <a:cubicBezTo>
                    <a:pt x="1" y="345"/>
                    <a:pt x="100" y="448"/>
                    <a:pt x="221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0"/>
                    <a:pt x="345" y="1"/>
                    <a:pt x="221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59;p30">
              <a:extLst>
                <a:ext uri="{FF2B5EF4-FFF2-40B4-BE49-F238E27FC236}">
                  <a16:creationId xmlns:a16="http://schemas.microsoft.com/office/drawing/2014/main" id="{6FBA5D93-38EB-435A-9331-A74D26C20FAD}"/>
                </a:ext>
              </a:extLst>
            </p:cNvPr>
            <p:cNvSpPr/>
            <p:nvPr/>
          </p:nvSpPr>
          <p:spPr>
            <a:xfrm>
              <a:off x="1546803" y="4140848"/>
              <a:ext cx="40294" cy="38392"/>
            </a:xfrm>
            <a:custGeom>
              <a:avLst/>
              <a:gdLst/>
              <a:ahLst/>
              <a:cxnLst/>
              <a:rect l="l" t="t" r="r" b="b"/>
              <a:pathLst>
                <a:path w="466" h="444" extrusionOk="0">
                  <a:moveTo>
                    <a:pt x="245" y="0"/>
                  </a:moveTo>
                  <a:cubicBezTo>
                    <a:pt x="187" y="0"/>
                    <a:pt x="130" y="22"/>
                    <a:pt x="88" y="66"/>
                  </a:cubicBezTo>
                  <a:cubicBezTo>
                    <a:pt x="0" y="150"/>
                    <a:pt x="0" y="293"/>
                    <a:pt x="88" y="381"/>
                  </a:cubicBezTo>
                  <a:cubicBezTo>
                    <a:pt x="132" y="422"/>
                    <a:pt x="187" y="444"/>
                    <a:pt x="246" y="444"/>
                  </a:cubicBezTo>
                  <a:cubicBezTo>
                    <a:pt x="301" y="444"/>
                    <a:pt x="360" y="422"/>
                    <a:pt x="403" y="381"/>
                  </a:cubicBezTo>
                  <a:cubicBezTo>
                    <a:pt x="444" y="337"/>
                    <a:pt x="466" y="282"/>
                    <a:pt x="466" y="224"/>
                  </a:cubicBezTo>
                  <a:cubicBezTo>
                    <a:pt x="466" y="165"/>
                    <a:pt x="444" y="106"/>
                    <a:pt x="403" y="66"/>
                  </a:cubicBezTo>
                  <a:cubicBezTo>
                    <a:pt x="360" y="22"/>
                    <a:pt x="302" y="0"/>
                    <a:pt x="245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60;p30">
              <a:extLst>
                <a:ext uri="{FF2B5EF4-FFF2-40B4-BE49-F238E27FC236}">
                  <a16:creationId xmlns:a16="http://schemas.microsoft.com/office/drawing/2014/main" id="{F4F59AC5-CAA7-4648-A8D9-AC4D6A327DBE}"/>
                </a:ext>
              </a:extLst>
            </p:cNvPr>
            <p:cNvSpPr/>
            <p:nvPr/>
          </p:nvSpPr>
          <p:spPr>
            <a:xfrm>
              <a:off x="1438372" y="4249452"/>
              <a:ext cx="42283" cy="38478"/>
            </a:xfrm>
            <a:custGeom>
              <a:avLst/>
              <a:gdLst/>
              <a:ahLst/>
              <a:cxnLst/>
              <a:rect l="l" t="t" r="r" b="b"/>
              <a:pathLst>
                <a:path w="489" h="445" extrusionOk="0">
                  <a:moveTo>
                    <a:pt x="243" y="0"/>
                  </a:moveTo>
                  <a:cubicBezTo>
                    <a:pt x="186" y="0"/>
                    <a:pt x="129" y="22"/>
                    <a:pt x="85" y="64"/>
                  </a:cubicBezTo>
                  <a:cubicBezTo>
                    <a:pt x="1" y="152"/>
                    <a:pt x="1" y="291"/>
                    <a:pt x="85" y="379"/>
                  </a:cubicBezTo>
                  <a:cubicBezTo>
                    <a:pt x="129" y="423"/>
                    <a:pt x="188" y="445"/>
                    <a:pt x="243" y="445"/>
                  </a:cubicBezTo>
                  <a:cubicBezTo>
                    <a:pt x="301" y="445"/>
                    <a:pt x="356" y="423"/>
                    <a:pt x="400" y="379"/>
                  </a:cubicBezTo>
                  <a:cubicBezTo>
                    <a:pt x="488" y="291"/>
                    <a:pt x="488" y="152"/>
                    <a:pt x="400" y="64"/>
                  </a:cubicBezTo>
                  <a:cubicBezTo>
                    <a:pt x="356" y="22"/>
                    <a:pt x="299" y="0"/>
                    <a:pt x="24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61;p30">
              <a:extLst>
                <a:ext uri="{FF2B5EF4-FFF2-40B4-BE49-F238E27FC236}">
                  <a16:creationId xmlns:a16="http://schemas.microsoft.com/office/drawing/2014/main" id="{A41FF38B-8799-4BFC-92DB-9E549B87B2E6}"/>
                </a:ext>
              </a:extLst>
            </p:cNvPr>
            <p:cNvSpPr/>
            <p:nvPr/>
          </p:nvSpPr>
          <p:spPr>
            <a:xfrm>
              <a:off x="1438372" y="4140848"/>
              <a:ext cx="42283" cy="38392"/>
            </a:xfrm>
            <a:custGeom>
              <a:avLst/>
              <a:gdLst/>
              <a:ahLst/>
              <a:cxnLst/>
              <a:rect l="l" t="t" r="r" b="b"/>
              <a:pathLst>
                <a:path w="489" h="444" extrusionOk="0">
                  <a:moveTo>
                    <a:pt x="243" y="0"/>
                  </a:moveTo>
                  <a:cubicBezTo>
                    <a:pt x="186" y="0"/>
                    <a:pt x="129" y="22"/>
                    <a:pt x="85" y="66"/>
                  </a:cubicBezTo>
                  <a:cubicBezTo>
                    <a:pt x="1" y="150"/>
                    <a:pt x="1" y="293"/>
                    <a:pt x="85" y="381"/>
                  </a:cubicBezTo>
                  <a:cubicBezTo>
                    <a:pt x="129" y="422"/>
                    <a:pt x="188" y="444"/>
                    <a:pt x="243" y="444"/>
                  </a:cubicBezTo>
                  <a:cubicBezTo>
                    <a:pt x="301" y="444"/>
                    <a:pt x="356" y="422"/>
                    <a:pt x="400" y="381"/>
                  </a:cubicBezTo>
                  <a:cubicBezTo>
                    <a:pt x="488" y="293"/>
                    <a:pt x="488" y="150"/>
                    <a:pt x="400" y="66"/>
                  </a:cubicBezTo>
                  <a:cubicBezTo>
                    <a:pt x="356" y="22"/>
                    <a:pt x="299" y="0"/>
                    <a:pt x="24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62;p30">
              <a:extLst>
                <a:ext uri="{FF2B5EF4-FFF2-40B4-BE49-F238E27FC236}">
                  <a16:creationId xmlns:a16="http://schemas.microsoft.com/office/drawing/2014/main" id="{B0233B31-F57F-4EE8-AEE0-2D6D25147CBB}"/>
                </a:ext>
              </a:extLst>
            </p:cNvPr>
            <p:cNvSpPr/>
            <p:nvPr/>
          </p:nvSpPr>
          <p:spPr>
            <a:xfrm>
              <a:off x="1547409" y="4249538"/>
              <a:ext cx="42283" cy="38737"/>
            </a:xfrm>
            <a:custGeom>
              <a:avLst/>
              <a:gdLst/>
              <a:ahLst/>
              <a:cxnLst/>
              <a:rect l="l" t="t" r="r" b="b"/>
              <a:pathLst>
                <a:path w="489" h="448" extrusionOk="0">
                  <a:moveTo>
                    <a:pt x="244" y="0"/>
                  </a:moveTo>
                  <a:cubicBezTo>
                    <a:pt x="187" y="0"/>
                    <a:pt x="129" y="22"/>
                    <a:pt x="85" y="66"/>
                  </a:cubicBezTo>
                  <a:cubicBezTo>
                    <a:pt x="1" y="154"/>
                    <a:pt x="1" y="294"/>
                    <a:pt x="85" y="382"/>
                  </a:cubicBezTo>
                  <a:cubicBezTo>
                    <a:pt x="129" y="426"/>
                    <a:pt x="188" y="448"/>
                    <a:pt x="243" y="448"/>
                  </a:cubicBezTo>
                  <a:cubicBezTo>
                    <a:pt x="301" y="448"/>
                    <a:pt x="356" y="426"/>
                    <a:pt x="400" y="382"/>
                  </a:cubicBezTo>
                  <a:cubicBezTo>
                    <a:pt x="488" y="294"/>
                    <a:pt x="488" y="154"/>
                    <a:pt x="400" y="66"/>
                  </a:cubicBezTo>
                  <a:cubicBezTo>
                    <a:pt x="358" y="22"/>
                    <a:pt x="301" y="0"/>
                    <a:pt x="244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63;p30">
              <a:extLst>
                <a:ext uri="{FF2B5EF4-FFF2-40B4-BE49-F238E27FC236}">
                  <a16:creationId xmlns:a16="http://schemas.microsoft.com/office/drawing/2014/main" id="{FC3C8028-4B23-4B9A-A2DF-AD8678C10AB2}"/>
                </a:ext>
              </a:extLst>
            </p:cNvPr>
            <p:cNvSpPr/>
            <p:nvPr/>
          </p:nvSpPr>
          <p:spPr>
            <a:xfrm>
              <a:off x="451339" y="3395927"/>
              <a:ext cx="61305" cy="672112"/>
            </a:xfrm>
            <a:custGeom>
              <a:avLst/>
              <a:gdLst/>
              <a:ahLst/>
              <a:cxnLst/>
              <a:rect l="l" t="t" r="r" b="b"/>
              <a:pathLst>
                <a:path w="709" h="7773" extrusionOk="0">
                  <a:moveTo>
                    <a:pt x="598" y="1"/>
                  </a:moveTo>
                  <a:cubicBezTo>
                    <a:pt x="268" y="1"/>
                    <a:pt x="1" y="269"/>
                    <a:pt x="1" y="598"/>
                  </a:cubicBezTo>
                  <a:lnTo>
                    <a:pt x="1" y="7175"/>
                  </a:lnTo>
                  <a:cubicBezTo>
                    <a:pt x="1" y="7504"/>
                    <a:pt x="268" y="7772"/>
                    <a:pt x="598" y="7772"/>
                  </a:cubicBezTo>
                  <a:lnTo>
                    <a:pt x="708" y="7772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64;p30">
              <a:extLst>
                <a:ext uri="{FF2B5EF4-FFF2-40B4-BE49-F238E27FC236}">
                  <a16:creationId xmlns:a16="http://schemas.microsoft.com/office/drawing/2014/main" id="{4823340C-87F3-4E01-8779-571E909B4C8C}"/>
                </a:ext>
              </a:extLst>
            </p:cNvPr>
            <p:cNvSpPr/>
            <p:nvPr/>
          </p:nvSpPr>
          <p:spPr>
            <a:xfrm>
              <a:off x="512558" y="3290090"/>
              <a:ext cx="2980102" cy="280933"/>
            </a:xfrm>
            <a:custGeom>
              <a:avLst/>
              <a:gdLst/>
              <a:ahLst/>
              <a:cxnLst/>
              <a:rect l="l" t="t" r="r" b="b"/>
              <a:pathLst>
                <a:path w="34465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34465" y="3248"/>
                  </a:lnTo>
                  <a:lnTo>
                    <a:pt x="3446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65;p30">
              <a:extLst>
                <a:ext uri="{FF2B5EF4-FFF2-40B4-BE49-F238E27FC236}">
                  <a16:creationId xmlns:a16="http://schemas.microsoft.com/office/drawing/2014/main" id="{B6C0F419-0414-4B98-949D-5AB9BC859A5A}"/>
                </a:ext>
              </a:extLst>
            </p:cNvPr>
            <p:cNvSpPr/>
            <p:nvPr/>
          </p:nvSpPr>
          <p:spPr>
            <a:xfrm>
              <a:off x="1195916" y="3712313"/>
              <a:ext cx="58366" cy="86900"/>
            </a:xfrm>
            <a:custGeom>
              <a:avLst/>
              <a:gdLst/>
              <a:ahLst/>
              <a:cxnLst/>
              <a:rect l="l" t="t" r="r" b="b"/>
              <a:pathLst>
                <a:path w="675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675" y="1005"/>
                  </a:lnTo>
                  <a:lnTo>
                    <a:pt x="675" y="840"/>
                  </a:lnTo>
                  <a:lnTo>
                    <a:pt x="209" y="840"/>
                  </a:lnTo>
                  <a:lnTo>
                    <a:pt x="209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9" y="407"/>
                  </a:lnTo>
                  <a:lnTo>
                    <a:pt x="209" y="169"/>
                  </a:lnTo>
                  <a:lnTo>
                    <a:pt x="675" y="169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66;p30">
              <a:extLst>
                <a:ext uri="{FF2B5EF4-FFF2-40B4-BE49-F238E27FC236}">
                  <a16:creationId xmlns:a16="http://schemas.microsoft.com/office/drawing/2014/main" id="{D44F0530-9236-494A-BB50-0D05257696C9}"/>
                </a:ext>
              </a:extLst>
            </p:cNvPr>
            <p:cNvSpPr/>
            <p:nvPr/>
          </p:nvSpPr>
          <p:spPr>
            <a:xfrm>
              <a:off x="1273218" y="3712313"/>
              <a:ext cx="55858" cy="86900"/>
            </a:xfrm>
            <a:custGeom>
              <a:avLst/>
              <a:gdLst/>
              <a:ahLst/>
              <a:cxnLst/>
              <a:rect l="l" t="t" r="r" b="b"/>
              <a:pathLst>
                <a:path w="646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46" y="1005"/>
                  </a:lnTo>
                  <a:lnTo>
                    <a:pt x="646" y="840"/>
                  </a:lnTo>
                  <a:lnTo>
                    <a:pt x="206" y="84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67;p30">
              <a:extLst>
                <a:ext uri="{FF2B5EF4-FFF2-40B4-BE49-F238E27FC236}">
                  <a16:creationId xmlns:a16="http://schemas.microsoft.com/office/drawing/2014/main" id="{7ECE980F-58CE-43F5-9995-3E5EA4A6085F}"/>
                </a:ext>
              </a:extLst>
            </p:cNvPr>
            <p:cNvSpPr/>
            <p:nvPr/>
          </p:nvSpPr>
          <p:spPr>
            <a:xfrm>
              <a:off x="1350261" y="3712313"/>
              <a:ext cx="58106" cy="86900"/>
            </a:xfrm>
            <a:custGeom>
              <a:avLst/>
              <a:gdLst/>
              <a:ahLst/>
              <a:cxnLst/>
              <a:rect l="l" t="t" r="r" b="b"/>
              <a:pathLst>
                <a:path w="672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71" y="1005"/>
                  </a:lnTo>
                  <a:lnTo>
                    <a:pt x="671" y="840"/>
                  </a:lnTo>
                  <a:lnTo>
                    <a:pt x="206" y="840"/>
                  </a:lnTo>
                  <a:lnTo>
                    <a:pt x="206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6" y="407"/>
                  </a:lnTo>
                  <a:lnTo>
                    <a:pt x="206" y="169"/>
                  </a:lnTo>
                  <a:lnTo>
                    <a:pt x="671" y="169"/>
                  </a:lnTo>
                  <a:lnTo>
                    <a:pt x="6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68;p30">
              <a:extLst>
                <a:ext uri="{FF2B5EF4-FFF2-40B4-BE49-F238E27FC236}">
                  <a16:creationId xmlns:a16="http://schemas.microsoft.com/office/drawing/2014/main" id="{DBEA3FFD-8E9A-43AE-AE33-E4371A305013}"/>
                </a:ext>
              </a:extLst>
            </p:cNvPr>
            <p:cNvSpPr/>
            <p:nvPr/>
          </p:nvSpPr>
          <p:spPr>
            <a:xfrm>
              <a:off x="1427304" y="3712313"/>
              <a:ext cx="91396" cy="86900"/>
            </a:xfrm>
            <a:custGeom>
              <a:avLst/>
              <a:gdLst/>
              <a:ahLst/>
              <a:cxnLst/>
              <a:rect l="l" t="t" r="r" b="b"/>
              <a:pathLst>
                <a:path w="1057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6" y="1005"/>
                  </a:lnTo>
                  <a:lnTo>
                    <a:pt x="206" y="730"/>
                  </a:lnTo>
                  <a:lnTo>
                    <a:pt x="187" y="257"/>
                  </a:lnTo>
                  <a:lnTo>
                    <a:pt x="455" y="1005"/>
                  </a:lnTo>
                  <a:lnTo>
                    <a:pt x="598" y="1005"/>
                  </a:lnTo>
                  <a:lnTo>
                    <a:pt x="869" y="257"/>
                  </a:lnTo>
                  <a:lnTo>
                    <a:pt x="847" y="730"/>
                  </a:lnTo>
                  <a:lnTo>
                    <a:pt x="847" y="1005"/>
                  </a:lnTo>
                  <a:lnTo>
                    <a:pt x="1056" y="1005"/>
                  </a:lnTo>
                  <a:lnTo>
                    <a:pt x="1056" y="0"/>
                  </a:lnTo>
                  <a:lnTo>
                    <a:pt x="785" y="0"/>
                  </a:lnTo>
                  <a:lnTo>
                    <a:pt x="528" y="73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69;p30">
              <a:extLst>
                <a:ext uri="{FF2B5EF4-FFF2-40B4-BE49-F238E27FC236}">
                  <a16:creationId xmlns:a16="http://schemas.microsoft.com/office/drawing/2014/main" id="{5FF5DE13-A224-4DEB-B31C-0274E5E9A932}"/>
                </a:ext>
              </a:extLst>
            </p:cNvPr>
            <p:cNvSpPr/>
            <p:nvPr/>
          </p:nvSpPr>
          <p:spPr>
            <a:xfrm>
              <a:off x="1542653" y="3712313"/>
              <a:ext cx="58452" cy="86900"/>
            </a:xfrm>
            <a:custGeom>
              <a:avLst/>
              <a:gdLst/>
              <a:ahLst/>
              <a:cxnLst/>
              <a:rect l="l" t="t" r="r" b="b"/>
              <a:pathLst>
                <a:path w="676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75" y="1005"/>
                  </a:lnTo>
                  <a:lnTo>
                    <a:pt x="675" y="840"/>
                  </a:lnTo>
                  <a:lnTo>
                    <a:pt x="206" y="840"/>
                  </a:lnTo>
                  <a:lnTo>
                    <a:pt x="206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6" y="407"/>
                  </a:lnTo>
                  <a:lnTo>
                    <a:pt x="206" y="169"/>
                  </a:lnTo>
                  <a:lnTo>
                    <a:pt x="671" y="169"/>
                  </a:lnTo>
                  <a:lnTo>
                    <a:pt x="6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70;p30">
              <a:extLst>
                <a:ext uri="{FF2B5EF4-FFF2-40B4-BE49-F238E27FC236}">
                  <a16:creationId xmlns:a16="http://schemas.microsoft.com/office/drawing/2014/main" id="{33BC51F3-85B9-4C4E-B74D-00ACED5A7E19}"/>
                </a:ext>
              </a:extLst>
            </p:cNvPr>
            <p:cNvSpPr/>
            <p:nvPr/>
          </p:nvSpPr>
          <p:spPr>
            <a:xfrm>
              <a:off x="1619696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9" y="1005"/>
                  </a:lnTo>
                  <a:lnTo>
                    <a:pt x="209" y="345"/>
                  </a:lnTo>
                  <a:lnTo>
                    <a:pt x="609" y="1005"/>
                  </a:lnTo>
                  <a:lnTo>
                    <a:pt x="818" y="1005"/>
                  </a:lnTo>
                  <a:lnTo>
                    <a:pt x="818" y="0"/>
                  </a:lnTo>
                  <a:lnTo>
                    <a:pt x="613" y="0"/>
                  </a:lnTo>
                  <a:lnTo>
                    <a:pt x="613" y="664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71;p30">
              <a:extLst>
                <a:ext uri="{FF2B5EF4-FFF2-40B4-BE49-F238E27FC236}">
                  <a16:creationId xmlns:a16="http://schemas.microsoft.com/office/drawing/2014/main" id="{2336091D-D2AD-49E7-BACC-46BA8CDE1821}"/>
                </a:ext>
              </a:extLst>
            </p:cNvPr>
            <p:cNvSpPr/>
            <p:nvPr/>
          </p:nvSpPr>
          <p:spPr>
            <a:xfrm>
              <a:off x="1708153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69"/>
                  </a:lnTo>
                  <a:lnTo>
                    <a:pt x="301" y="169"/>
                  </a:lnTo>
                  <a:lnTo>
                    <a:pt x="301" y="1005"/>
                  </a:lnTo>
                  <a:lnTo>
                    <a:pt x="510" y="1005"/>
                  </a:lnTo>
                  <a:lnTo>
                    <a:pt x="510" y="169"/>
                  </a:lnTo>
                  <a:lnTo>
                    <a:pt x="818" y="169"/>
                  </a:lnTo>
                  <a:lnTo>
                    <a:pt x="8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72;p30">
              <a:extLst>
                <a:ext uri="{FF2B5EF4-FFF2-40B4-BE49-F238E27FC236}">
                  <a16:creationId xmlns:a16="http://schemas.microsoft.com/office/drawing/2014/main" id="{96CDD259-74A4-40CE-9533-7D94A94F7E95}"/>
                </a:ext>
              </a:extLst>
            </p:cNvPr>
            <p:cNvSpPr/>
            <p:nvPr/>
          </p:nvSpPr>
          <p:spPr>
            <a:xfrm>
              <a:off x="1778797" y="3712313"/>
              <a:ext cx="81539" cy="86900"/>
            </a:xfrm>
            <a:custGeom>
              <a:avLst/>
              <a:gdLst/>
              <a:ahLst/>
              <a:cxnLst/>
              <a:rect l="l" t="t" r="r" b="b"/>
              <a:pathLst>
                <a:path w="943" h="1005" extrusionOk="0">
                  <a:moveTo>
                    <a:pt x="470" y="257"/>
                  </a:moveTo>
                  <a:lnTo>
                    <a:pt x="594" y="631"/>
                  </a:lnTo>
                  <a:lnTo>
                    <a:pt x="345" y="631"/>
                  </a:lnTo>
                  <a:lnTo>
                    <a:pt x="470" y="257"/>
                  </a:lnTo>
                  <a:close/>
                  <a:moveTo>
                    <a:pt x="374" y="0"/>
                  </a:moveTo>
                  <a:lnTo>
                    <a:pt x="1" y="1005"/>
                  </a:lnTo>
                  <a:lnTo>
                    <a:pt x="220" y="1005"/>
                  </a:lnTo>
                  <a:lnTo>
                    <a:pt x="290" y="799"/>
                  </a:lnTo>
                  <a:lnTo>
                    <a:pt x="653" y="799"/>
                  </a:lnTo>
                  <a:lnTo>
                    <a:pt x="723" y="1005"/>
                  </a:lnTo>
                  <a:lnTo>
                    <a:pt x="943" y="1005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73;p30">
              <a:extLst>
                <a:ext uri="{FF2B5EF4-FFF2-40B4-BE49-F238E27FC236}">
                  <a16:creationId xmlns:a16="http://schemas.microsoft.com/office/drawing/2014/main" id="{065B4A99-D82E-485E-AEE7-4FA3F79271D3}"/>
                </a:ext>
              </a:extLst>
            </p:cNvPr>
            <p:cNvSpPr/>
            <p:nvPr/>
          </p:nvSpPr>
          <p:spPr>
            <a:xfrm>
              <a:off x="1872961" y="3712313"/>
              <a:ext cx="67531" cy="86900"/>
            </a:xfrm>
            <a:custGeom>
              <a:avLst/>
              <a:gdLst/>
              <a:ahLst/>
              <a:cxnLst/>
              <a:rect l="l" t="t" r="r" b="b"/>
              <a:pathLst>
                <a:path w="781" h="1005" extrusionOk="0">
                  <a:moveTo>
                    <a:pt x="374" y="169"/>
                  </a:moveTo>
                  <a:cubicBezTo>
                    <a:pt x="429" y="169"/>
                    <a:pt x="469" y="183"/>
                    <a:pt x="495" y="209"/>
                  </a:cubicBezTo>
                  <a:cubicBezTo>
                    <a:pt x="524" y="238"/>
                    <a:pt x="539" y="275"/>
                    <a:pt x="539" y="323"/>
                  </a:cubicBezTo>
                  <a:cubicBezTo>
                    <a:pt x="539" y="367"/>
                    <a:pt x="524" y="403"/>
                    <a:pt x="495" y="433"/>
                  </a:cubicBezTo>
                  <a:cubicBezTo>
                    <a:pt x="466" y="458"/>
                    <a:pt x="425" y="469"/>
                    <a:pt x="374" y="469"/>
                  </a:cubicBezTo>
                  <a:lnTo>
                    <a:pt x="205" y="469"/>
                  </a:lnTo>
                  <a:lnTo>
                    <a:pt x="205" y="169"/>
                  </a:lnTo>
                  <a:close/>
                  <a:moveTo>
                    <a:pt x="0" y="0"/>
                  </a:moveTo>
                  <a:lnTo>
                    <a:pt x="0" y="1005"/>
                  </a:lnTo>
                  <a:lnTo>
                    <a:pt x="205" y="1005"/>
                  </a:lnTo>
                  <a:lnTo>
                    <a:pt x="205" y="638"/>
                  </a:lnTo>
                  <a:lnTo>
                    <a:pt x="370" y="638"/>
                  </a:lnTo>
                  <a:lnTo>
                    <a:pt x="561" y="1005"/>
                  </a:lnTo>
                  <a:lnTo>
                    <a:pt x="781" y="1005"/>
                  </a:lnTo>
                  <a:lnTo>
                    <a:pt x="781" y="997"/>
                  </a:lnTo>
                  <a:lnTo>
                    <a:pt x="565" y="587"/>
                  </a:lnTo>
                  <a:cubicBezTo>
                    <a:pt x="623" y="557"/>
                    <a:pt x="671" y="521"/>
                    <a:pt x="700" y="477"/>
                  </a:cubicBezTo>
                  <a:cubicBezTo>
                    <a:pt x="730" y="429"/>
                    <a:pt x="744" y="374"/>
                    <a:pt x="744" y="304"/>
                  </a:cubicBezTo>
                  <a:cubicBezTo>
                    <a:pt x="744" y="209"/>
                    <a:pt x="711" y="132"/>
                    <a:pt x="649" y="81"/>
                  </a:cubicBezTo>
                  <a:cubicBezTo>
                    <a:pt x="583" y="30"/>
                    <a:pt x="491" y="0"/>
                    <a:pt x="3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74;p30">
              <a:extLst>
                <a:ext uri="{FF2B5EF4-FFF2-40B4-BE49-F238E27FC236}">
                  <a16:creationId xmlns:a16="http://schemas.microsoft.com/office/drawing/2014/main" id="{4FFCF0DB-D4C5-4F3B-BBC2-9D4C287E93BD}"/>
                </a:ext>
              </a:extLst>
            </p:cNvPr>
            <p:cNvSpPr/>
            <p:nvPr/>
          </p:nvSpPr>
          <p:spPr>
            <a:xfrm>
              <a:off x="1949312" y="3712313"/>
              <a:ext cx="75573" cy="86900"/>
            </a:xfrm>
            <a:custGeom>
              <a:avLst/>
              <a:gdLst/>
              <a:ahLst/>
              <a:cxnLst/>
              <a:rect l="l" t="t" r="r" b="b"/>
              <a:pathLst>
                <a:path w="874" h="1005" extrusionOk="0">
                  <a:moveTo>
                    <a:pt x="1" y="0"/>
                  </a:moveTo>
                  <a:lnTo>
                    <a:pt x="331" y="642"/>
                  </a:lnTo>
                  <a:lnTo>
                    <a:pt x="331" y="1005"/>
                  </a:lnTo>
                  <a:lnTo>
                    <a:pt x="543" y="1005"/>
                  </a:lnTo>
                  <a:lnTo>
                    <a:pt x="543" y="642"/>
                  </a:lnTo>
                  <a:lnTo>
                    <a:pt x="873" y="0"/>
                  </a:lnTo>
                  <a:lnTo>
                    <a:pt x="646" y="0"/>
                  </a:lnTo>
                  <a:lnTo>
                    <a:pt x="437" y="455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75;p30">
              <a:extLst>
                <a:ext uri="{FF2B5EF4-FFF2-40B4-BE49-F238E27FC236}">
                  <a16:creationId xmlns:a16="http://schemas.microsoft.com/office/drawing/2014/main" id="{1747C22A-1ACE-4599-A11F-B0171EA30464}"/>
                </a:ext>
              </a:extLst>
            </p:cNvPr>
            <p:cNvSpPr/>
            <p:nvPr/>
          </p:nvSpPr>
          <p:spPr>
            <a:xfrm>
              <a:off x="2079879" y="3711362"/>
              <a:ext cx="66666" cy="89148"/>
            </a:xfrm>
            <a:custGeom>
              <a:avLst/>
              <a:gdLst/>
              <a:ahLst/>
              <a:cxnLst/>
              <a:rect l="l" t="t" r="r" b="b"/>
              <a:pathLst>
                <a:path w="771" h="1031" extrusionOk="0">
                  <a:moveTo>
                    <a:pt x="400" y="0"/>
                  </a:moveTo>
                  <a:cubicBezTo>
                    <a:pt x="331" y="0"/>
                    <a:pt x="265" y="11"/>
                    <a:pt x="210" y="33"/>
                  </a:cubicBezTo>
                  <a:cubicBezTo>
                    <a:pt x="151" y="59"/>
                    <a:pt x="107" y="92"/>
                    <a:pt x="78" y="136"/>
                  </a:cubicBezTo>
                  <a:cubicBezTo>
                    <a:pt x="45" y="176"/>
                    <a:pt x="30" y="224"/>
                    <a:pt x="30" y="279"/>
                  </a:cubicBezTo>
                  <a:cubicBezTo>
                    <a:pt x="30" y="385"/>
                    <a:pt x="89" y="466"/>
                    <a:pt x="202" y="528"/>
                  </a:cubicBezTo>
                  <a:cubicBezTo>
                    <a:pt x="243" y="550"/>
                    <a:pt x="301" y="572"/>
                    <a:pt x="371" y="598"/>
                  </a:cubicBezTo>
                  <a:cubicBezTo>
                    <a:pt x="444" y="620"/>
                    <a:pt x="492" y="642"/>
                    <a:pt x="521" y="664"/>
                  </a:cubicBezTo>
                  <a:cubicBezTo>
                    <a:pt x="551" y="686"/>
                    <a:pt x="562" y="715"/>
                    <a:pt x="562" y="752"/>
                  </a:cubicBezTo>
                  <a:cubicBezTo>
                    <a:pt x="562" y="788"/>
                    <a:pt x="551" y="818"/>
                    <a:pt x="521" y="836"/>
                  </a:cubicBezTo>
                  <a:cubicBezTo>
                    <a:pt x="492" y="858"/>
                    <a:pt x="455" y="865"/>
                    <a:pt x="408" y="865"/>
                  </a:cubicBezTo>
                  <a:cubicBezTo>
                    <a:pt x="272" y="865"/>
                    <a:pt x="206" y="810"/>
                    <a:pt x="206" y="700"/>
                  </a:cubicBezTo>
                  <a:lnTo>
                    <a:pt x="1" y="700"/>
                  </a:lnTo>
                  <a:cubicBezTo>
                    <a:pt x="1" y="766"/>
                    <a:pt x="16" y="821"/>
                    <a:pt x="49" y="873"/>
                  </a:cubicBezTo>
                  <a:cubicBezTo>
                    <a:pt x="82" y="920"/>
                    <a:pt x="133" y="961"/>
                    <a:pt x="195" y="990"/>
                  </a:cubicBezTo>
                  <a:cubicBezTo>
                    <a:pt x="257" y="1016"/>
                    <a:pt x="331" y="1030"/>
                    <a:pt x="408" y="1030"/>
                  </a:cubicBezTo>
                  <a:cubicBezTo>
                    <a:pt x="518" y="1030"/>
                    <a:pt x="606" y="1005"/>
                    <a:pt x="672" y="957"/>
                  </a:cubicBezTo>
                  <a:cubicBezTo>
                    <a:pt x="738" y="906"/>
                    <a:pt x="771" y="840"/>
                    <a:pt x="771" y="752"/>
                  </a:cubicBezTo>
                  <a:cubicBezTo>
                    <a:pt x="771" y="675"/>
                    <a:pt x="745" y="609"/>
                    <a:pt x="690" y="557"/>
                  </a:cubicBezTo>
                  <a:cubicBezTo>
                    <a:pt x="635" y="502"/>
                    <a:pt x="551" y="458"/>
                    <a:pt x="433" y="425"/>
                  </a:cubicBezTo>
                  <a:cubicBezTo>
                    <a:pt x="367" y="403"/>
                    <a:pt x="320" y="385"/>
                    <a:pt x="287" y="363"/>
                  </a:cubicBezTo>
                  <a:cubicBezTo>
                    <a:pt x="254" y="341"/>
                    <a:pt x="239" y="312"/>
                    <a:pt x="239" y="279"/>
                  </a:cubicBezTo>
                  <a:cubicBezTo>
                    <a:pt x="239" y="246"/>
                    <a:pt x="250" y="216"/>
                    <a:pt x="279" y="194"/>
                  </a:cubicBezTo>
                  <a:cubicBezTo>
                    <a:pt x="309" y="172"/>
                    <a:pt x="349" y="165"/>
                    <a:pt x="397" y="165"/>
                  </a:cubicBezTo>
                  <a:cubicBezTo>
                    <a:pt x="452" y="165"/>
                    <a:pt x="492" y="176"/>
                    <a:pt x="521" y="202"/>
                  </a:cubicBezTo>
                  <a:cubicBezTo>
                    <a:pt x="551" y="227"/>
                    <a:pt x="562" y="264"/>
                    <a:pt x="562" y="308"/>
                  </a:cubicBezTo>
                  <a:lnTo>
                    <a:pt x="771" y="308"/>
                  </a:lnTo>
                  <a:cubicBezTo>
                    <a:pt x="771" y="249"/>
                    <a:pt x="756" y="194"/>
                    <a:pt x="723" y="147"/>
                  </a:cubicBezTo>
                  <a:cubicBezTo>
                    <a:pt x="694" y="99"/>
                    <a:pt x="650" y="63"/>
                    <a:pt x="595" y="37"/>
                  </a:cubicBezTo>
                  <a:cubicBezTo>
                    <a:pt x="536" y="11"/>
                    <a:pt x="474" y="0"/>
                    <a:pt x="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76;p30">
              <a:extLst>
                <a:ext uri="{FF2B5EF4-FFF2-40B4-BE49-F238E27FC236}">
                  <a16:creationId xmlns:a16="http://schemas.microsoft.com/office/drawing/2014/main" id="{6CFC015E-4C58-4C7B-975A-FF6850B685F6}"/>
                </a:ext>
              </a:extLst>
            </p:cNvPr>
            <p:cNvSpPr/>
            <p:nvPr/>
          </p:nvSpPr>
          <p:spPr>
            <a:xfrm>
              <a:off x="2165483" y="3711362"/>
              <a:ext cx="71076" cy="89148"/>
            </a:xfrm>
            <a:custGeom>
              <a:avLst/>
              <a:gdLst/>
              <a:ahLst/>
              <a:cxnLst/>
              <a:rect l="l" t="t" r="r" b="b"/>
              <a:pathLst>
                <a:path w="822" h="1031" extrusionOk="0">
                  <a:moveTo>
                    <a:pt x="418" y="0"/>
                  </a:moveTo>
                  <a:cubicBezTo>
                    <a:pt x="334" y="0"/>
                    <a:pt x="261" y="19"/>
                    <a:pt x="199" y="59"/>
                  </a:cubicBezTo>
                  <a:cubicBezTo>
                    <a:pt x="133" y="96"/>
                    <a:pt x="85" y="154"/>
                    <a:pt x="52" y="227"/>
                  </a:cubicBezTo>
                  <a:cubicBezTo>
                    <a:pt x="19" y="301"/>
                    <a:pt x="1" y="385"/>
                    <a:pt x="1" y="480"/>
                  </a:cubicBezTo>
                  <a:lnTo>
                    <a:pt x="1" y="543"/>
                  </a:lnTo>
                  <a:cubicBezTo>
                    <a:pt x="1" y="693"/>
                    <a:pt x="37" y="814"/>
                    <a:pt x="111" y="902"/>
                  </a:cubicBezTo>
                  <a:cubicBezTo>
                    <a:pt x="184" y="986"/>
                    <a:pt x="286" y="1030"/>
                    <a:pt x="415" y="1030"/>
                  </a:cubicBezTo>
                  <a:cubicBezTo>
                    <a:pt x="532" y="1030"/>
                    <a:pt x="627" y="1001"/>
                    <a:pt x="701" y="939"/>
                  </a:cubicBezTo>
                  <a:cubicBezTo>
                    <a:pt x="770" y="876"/>
                    <a:pt x="811" y="788"/>
                    <a:pt x="818" y="682"/>
                  </a:cubicBezTo>
                  <a:lnTo>
                    <a:pt x="613" y="682"/>
                  </a:lnTo>
                  <a:cubicBezTo>
                    <a:pt x="609" y="744"/>
                    <a:pt x="591" y="788"/>
                    <a:pt x="558" y="818"/>
                  </a:cubicBezTo>
                  <a:cubicBezTo>
                    <a:pt x="528" y="847"/>
                    <a:pt x="481" y="862"/>
                    <a:pt x="415" y="862"/>
                  </a:cubicBezTo>
                  <a:cubicBezTo>
                    <a:pt x="345" y="862"/>
                    <a:pt x="294" y="836"/>
                    <a:pt x="261" y="785"/>
                  </a:cubicBezTo>
                  <a:cubicBezTo>
                    <a:pt x="228" y="737"/>
                    <a:pt x="210" y="656"/>
                    <a:pt x="210" y="550"/>
                  </a:cubicBezTo>
                  <a:lnTo>
                    <a:pt x="210" y="473"/>
                  </a:lnTo>
                  <a:cubicBezTo>
                    <a:pt x="210" y="367"/>
                    <a:pt x="228" y="293"/>
                    <a:pt x="265" y="242"/>
                  </a:cubicBezTo>
                  <a:cubicBezTo>
                    <a:pt x="297" y="194"/>
                    <a:pt x="349" y="169"/>
                    <a:pt x="418" y="169"/>
                  </a:cubicBezTo>
                  <a:cubicBezTo>
                    <a:pt x="481" y="169"/>
                    <a:pt x="528" y="183"/>
                    <a:pt x="558" y="213"/>
                  </a:cubicBezTo>
                  <a:cubicBezTo>
                    <a:pt x="591" y="242"/>
                    <a:pt x="609" y="290"/>
                    <a:pt x="613" y="352"/>
                  </a:cubicBezTo>
                  <a:lnTo>
                    <a:pt x="822" y="352"/>
                  </a:lnTo>
                  <a:cubicBezTo>
                    <a:pt x="811" y="242"/>
                    <a:pt x="770" y="154"/>
                    <a:pt x="697" y="92"/>
                  </a:cubicBezTo>
                  <a:cubicBezTo>
                    <a:pt x="627" y="30"/>
                    <a:pt x="532" y="0"/>
                    <a:pt x="4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77;p30">
              <a:extLst>
                <a:ext uri="{FF2B5EF4-FFF2-40B4-BE49-F238E27FC236}">
                  <a16:creationId xmlns:a16="http://schemas.microsoft.com/office/drawing/2014/main" id="{00899565-8BA5-48C6-BAB6-17C07FA37DBB}"/>
                </a:ext>
              </a:extLst>
            </p:cNvPr>
            <p:cNvSpPr/>
            <p:nvPr/>
          </p:nvSpPr>
          <p:spPr>
            <a:xfrm>
              <a:off x="2254891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9" y="1005"/>
                  </a:lnTo>
                  <a:lnTo>
                    <a:pt x="209" y="576"/>
                  </a:lnTo>
                  <a:lnTo>
                    <a:pt x="612" y="576"/>
                  </a:lnTo>
                  <a:lnTo>
                    <a:pt x="612" y="1005"/>
                  </a:lnTo>
                  <a:lnTo>
                    <a:pt x="818" y="1005"/>
                  </a:lnTo>
                  <a:lnTo>
                    <a:pt x="818" y="0"/>
                  </a:lnTo>
                  <a:lnTo>
                    <a:pt x="612" y="0"/>
                  </a:lnTo>
                  <a:lnTo>
                    <a:pt x="612" y="407"/>
                  </a:lnTo>
                  <a:lnTo>
                    <a:pt x="209" y="407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78;p30">
              <a:extLst>
                <a:ext uri="{FF2B5EF4-FFF2-40B4-BE49-F238E27FC236}">
                  <a16:creationId xmlns:a16="http://schemas.microsoft.com/office/drawing/2014/main" id="{6852011F-3A7E-4062-A9E4-237EC6C6379B}"/>
                </a:ext>
              </a:extLst>
            </p:cNvPr>
            <p:cNvSpPr/>
            <p:nvPr/>
          </p:nvSpPr>
          <p:spPr>
            <a:xfrm>
              <a:off x="2347757" y="3711362"/>
              <a:ext cx="73930" cy="89148"/>
            </a:xfrm>
            <a:custGeom>
              <a:avLst/>
              <a:gdLst/>
              <a:ahLst/>
              <a:cxnLst/>
              <a:rect l="l" t="t" r="r" b="b"/>
              <a:pathLst>
                <a:path w="855" h="1031" extrusionOk="0">
                  <a:moveTo>
                    <a:pt x="429" y="169"/>
                  </a:moveTo>
                  <a:cubicBezTo>
                    <a:pt x="499" y="169"/>
                    <a:pt x="550" y="198"/>
                    <a:pt x="590" y="253"/>
                  </a:cubicBezTo>
                  <a:cubicBezTo>
                    <a:pt x="627" y="308"/>
                    <a:pt x="645" y="385"/>
                    <a:pt x="645" y="491"/>
                  </a:cubicBezTo>
                  <a:lnTo>
                    <a:pt x="645" y="539"/>
                  </a:lnTo>
                  <a:cubicBezTo>
                    <a:pt x="645" y="645"/>
                    <a:pt x="627" y="726"/>
                    <a:pt x="590" y="781"/>
                  </a:cubicBezTo>
                  <a:cubicBezTo>
                    <a:pt x="550" y="832"/>
                    <a:pt x="499" y="862"/>
                    <a:pt x="429" y="862"/>
                  </a:cubicBezTo>
                  <a:cubicBezTo>
                    <a:pt x="360" y="862"/>
                    <a:pt x="305" y="832"/>
                    <a:pt x="268" y="777"/>
                  </a:cubicBezTo>
                  <a:cubicBezTo>
                    <a:pt x="228" y="719"/>
                    <a:pt x="209" y="638"/>
                    <a:pt x="209" y="535"/>
                  </a:cubicBezTo>
                  <a:lnTo>
                    <a:pt x="209" y="488"/>
                  </a:lnTo>
                  <a:cubicBezTo>
                    <a:pt x="209" y="385"/>
                    <a:pt x="228" y="304"/>
                    <a:pt x="268" y="249"/>
                  </a:cubicBezTo>
                  <a:cubicBezTo>
                    <a:pt x="305" y="198"/>
                    <a:pt x="360" y="169"/>
                    <a:pt x="429" y="169"/>
                  </a:cubicBezTo>
                  <a:close/>
                  <a:moveTo>
                    <a:pt x="429" y="0"/>
                  </a:moveTo>
                  <a:cubicBezTo>
                    <a:pt x="345" y="0"/>
                    <a:pt x="268" y="19"/>
                    <a:pt x="206" y="59"/>
                  </a:cubicBezTo>
                  <a:cubicBezTo>
                    <a:pt x="140" y="99"/>
                    <a:pt x="88" y="158"/>
                    <a:pt x="52" y="231"/>
                  </a:cubicBezTo>
                  <a:cubicBezTo>
                    <a:pt x="19" y="308"/>
                    <a:pt x="0" y="392"/>
                    <a:pt x="0" y="491"/>
                  </a:cubicBezTo>
                  <a:lnTo>
                    <a:pt x="0" y="543"/>
                  </a:lnTo>
                  <a:cubicBezTo>
                    <a:pt x="0" y="638"/>
                    <a:pt x="19" y="726"/>
                    <a:pt x="55" y="799"/>
                  </a:cubicBezTo>
                  <a:cubicBezTo>
                    <a:pt x="92" y="873"/>
                    <a:pt x="140" y="931"/>
                    <a:pt x="206" y="972"/>
                  </a:cubicBezTo>
                  <a:cubicBezTo>
                    <a:pt x="272" y="1012"/>
                    <a:pt x="345" y="1030"/>
                    <a:pt x="429" y="1030"/>
                  </a:cubicBezTo>
                  <a:cubicBezTo>
                    <a:pt x="513" y="1030"/>
                    <a:pt x="587" y="1012"/>
                    <a:pt x="653" y="968"/>
                  </a:cubicBezTo>
                  <a:cubicBezTo>
                    <a:pt x="719" y="928"/>
                    <a:pt x="766" y="873"/>
                    <a:pt x="803" y="796"/>
                  </a:cubicBezTo>
                  <a:cubicBezTo>
                    <a:pt x="840" y="722"/>
                    <a:pt x="854" y="634"/>
                    <a:pt x="854" y="535"/>
                  </a:cubicBezTo>
                  <a:lnTo>
                    <a:pt x="854" y="491"/>
                  </a:lnTo>
                  <a:cubicBezTo>
                    <a:pt x="854" y="392"/>
                    <a:pt x="836" y="308"/>
                    <a:pt x="803" y="231"/>
                  </a:cubicBezTo>
                  <a:cubicBezTo>
                    <a:pt x="766" y="158"/>
                    <a:pt x="715" y="99"/>
                    <a:pt x="649" y="59"/>
                  </a:cubicBezTo>
                  <a:cubicBezTo>
                    <a:pt x="587" y="19"/>
                    <a:pt x="510" y="0"/>
                    <a:pt x="4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79;p30">
              <a:extLst>
                <a:ext uri="{FF2B5EF4-FFF2-40B4-BE49-F238E27FC236}">
                  <a16:creationId xmlns:a16="http://schemas.microsoft.com/office/drawing/2014/main" id="{312EE852-7727-4907-904A-9B8213A4A8C7}"/>
                </a:ext>
              </a:extLst>
            </p:cNvPr>
            <p:cNvSpPr/>
            <p:nvPr/>
          </p:nvSpPr>
          <p:spPr>
            <a:xfrm>
              <a:off x="2440970" y="3711362"/>
              <a:ext cx="73930" cy="89148"/>
            </a:xfrm>
            <a:custGeom>
              <a:avLst/>
              <a:gdLst/>
              <a:ahLst/>
              <a:cxnLst/>
              <a:rect l="l" t="t" r="r" b="b"/>
              <a:pathLst>
                <a:path w="855" h="1031" extrusionOk="0">
                  <a:moveTo>
                    <a:pt x="429" y="169"/>
                  </a:moveTo>
                  <a:cubicBezTo>
                    <a:pt x="499" y="169"/>
                    <a:pt x="550" y="198"/>
                    <a:pt x="590" y="253"/>
                  </a:cubicBezTo>
                  <a:cubicBezTo>
                    <a:pt x="627" y="308"/>
                    <a:pt x="645" y="385"/>
                    <a:pt x="645" y="491"/>
                  </a:cubicBezTo>
                  <a:lnTo>
                    <a:pt x="645" y="539"/>
                  </a:lnTo>
                  <a:cubicBezTo>
                    <a:pt x="645" y="645"/>
                    <a:pt x="627" y="726"/>
                    <a:pt x="590" y="781"/>
                  </a:cubicBezTo>
                  <a:cubicBezTo>
                    <a:pt x="554" y="832"/>
                    <a:pt x="499" y="862"/>
                    <a:pt x="429" y="862"/>
                  </a:cubicBezTo>
                  <a:cubicBezTo>
                    <a:pt x="359" y="862"/>
                    <a:pt x="304" y="832"/>
                    <a:pt x="268" y="777"/>
                  </a:cubicBezTo>
                  <a:cubicBezTo>
                    <a:pt x="227" y="719"/>
                    <a:pt x="209" y="638"/>
                    <a:pt x="209" y="535"/>
                  </a:cubicBezTo>
                  <a:lnTo>
                    <a:pt x="209" y="488"/>
                  </a:lnTo>
                  <a:cubicBezTo>
                    <a:pt x="209" y="385"/>
                    <a:pt x="231" y="304"/>
                    <a:pt x="268" y="249"/>
                  </a:cubicBezTo>
                  <a:cubicBezTo>
                    <a:pt x="304" y="198"/>
                    <a:pt x="359" y="169"/>
                    <a:pt x="429" y="169"/>
                  </a:cubicBezTo>
                  <a:close/>
                  <a:moveTo>
                    <a:pt x="429" y="0"/>
                  </a:moveTo>
                  <a:cubicBezTo>
                    <a:pt x="345" y="0"/>
                    <a:pt x="268" y="19"/>
                    <a:pt x="205" y="59"/>
                  </a:cubicBezTo>
                  <a:cubicBezTo>
                    <a:pt x="139" y="99"/>
                    <a:pt x="88" y="158"/>
                    <a:pt x="51" y="231"/>
                  </a:cubicBezTo>
                  <a:cubicBezTo>
                    <a:pt x="18" y="308"/>
                    <a:pt x="0" y="392"/>
                    <a:pt x="0" y="491"/>
                  </a:cubicBezTo>
                  <a:lnTo>
                    <a:pt x="0" y="543"/>
                  </a:lnTo>
                  <a:cubicBezTo>
                    <a:pt x="0" y="638"/>
                    <a:pt x="18" y="726"/>
                    <a:pt x="55" y="799"/>
                  </a:cubicBezTo>
                  <a:cubicBezTo>
                    <a:pt x="92" y="873"/>
                    <a:pt x="139" y="931"/>
                    <a:pt x="205" y="972"/>
                  </a:cubicBezTo>
                  <a:cubicBezTo>
                    <a:pt x="271" y="1012"/>
                    <a:pt x="345" y="1030"/>
                    <a:pt x="429" y="1030"/>
                  </a:cubicBezTo>
                  <a:cubicBezTo>
                    <a:pt x="513" y="1030"/>
                    <a:pt x="587" y="1012"/>
                    <a:pt x="652" y="968"/>
                  </a:cubicBezTo>
                  <a:cubicBezTo>
                    <a:pt x="718" y="928"/>
                    <a:pt x="766" y="873"/>
                    <a:pt x="803" y="796"/>
                  </a:cubicBezTo>
                  <a:cubicBezTo>
                    <a:pt x="839" y="722"/>
                    <a:pt x="854" y="634"/>
                    <a:pt x="854" y="535"/>
                  </a:cubicBezTo>
                  <a:lnTo>
                    <a:pt x="854" y="491"/>
                  </a:lnTo>
                  <a:cubicBezTo>
                    <a:pt x="854" y="392"/>
                    <a:pt x="836" y="308"/>
                    <a:pt x="803" y="231"/>
                  </a:cubicBezTo>
                  <a:cubicBezTo>
                    <a:pt x="766" y="158"/>
                    <a:pt x="715" y="99"/>
                    <a:pt x="649" y="59"/>
                  </a:cubicBezTo>
                  <a:cubicBezTo>
                    <a:pt x="587" y="19"/>
                    <a:pt x="510" y="0"/>
                    <a:pt x="4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80;p30">
              <a:extLst>
                <a:ext uri="{FF2B5EF4-FFF2-40B4-BE49-F238E27FC236}">
                  <a16:creationId xmlns:a16="http://schemas.microsoft.com/office/drawing/2014/main" id="{2BC4D209-16E9-46E4-8C98-72B83E75444F}"/>
                </a:ext>
              </a:extLst>
            </p:cNvPr>
            <p:cNvSpPr/>
            <p:nvPr/>
          </p:nvSpPr>
          <p:spPr>
            <a:xfrm>
              <a:off x="2536690" y="3712313"/>
              <a:ext cx="56117" cy="86900"/>
            </a:xfrm>
            <a:custGeom>
              <a:avLst/>
              <a:gdLst/>
              <a:ahLst/>
              <a:cxnLst/>
              <a:rect l="l" t="t" r="r" b="b"/>
              <a:pathLst>
                <a:path w="649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649" y="1005"/>
                  </a:lnTo>
                  <a:lnTo>
                    <a:pt x="649" y="840"/>
                  </a:lnTo>
                  <a:lnTo>
                    <a:pt x="209" y="840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81;p30">
              <a:extLst>
                <a:ext uri="{FF2B5EF4-FFF2-40B4-BE49-F238E27FC236}">
                  <a16:creationId xmlns:a16="http://schemas.microsoft.com/office/drawing/2014/main" id="{BADF87EC-0BEF-4F87-9219-F4872078B1B4}"/>
                </a:ext>
              </a:extLst>
            </p:cNvPr>
            <p:cNvSpPr/>
            <p:nvPr/>
          </p:nvSpPr>
          <p:spPr>
            <a:xfrm>
              <a:off x="3521130" y="3351310"/>
              <a:ext cx="85689" cy="199394"/>
            </a:xfrm>
            <a:custGeom>
              <a:avLst/>
              <a:gdLst/>
              <a:ahLst/>
              <a:cxnLst/>
              <a:rect l="l" t="t" r="r" b="b"/>
              <a:pathLst>
                <a:path w="991" h="2306" extrusionOk="0">
                  <a:moveTo>
                    <a:pt x="264" y="0"/>
                  </a:moveTo>
                  <a:cubicBezTo>
                    <a:pt x="118" y="0"/>
                    <a:pt x="0" y="117"/>
                    <a:pt x="0" y="264"/>
                  </a:cubicBezTo>
                  <a:lnTo>
                    <a:pt x="0" y="2042"/>
                  </a:lnTo>
                  <a:cubicBezTo>
                    <a:pt x="0" y="2188"/>
                    <a:pt x="118" y="2306"/>
                    <a:pt x="264" y="2306"/>
                  </a:cubicBezTo>
                  <a:lnTo>
                    <a:pt x="723" y="2306"/>
                  </a:lnTo>
                  <a:cubicBezTo>
                    <a:pt x="869" y="2306"/>
                    <a:pt x="990" y="2188"/>
                    <a:pt x="990" y="2042"/>
                  </a:cubicBezTo>
                  <a:lnTo>
                    <a:pt x="990" y="264"/>
                  </a:lnTo>
                  <a:cubicBezTo>
                    <a:pt x="990" y="117"/>
                    <a:pt x="869" y="0"/>
                    <a:pt x="7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82;p30">
              <a:extLst>
                <a:ext uri="{FF2B5EF4-FFF2-40B4-BE49-F238E27FC236}">
                  <a16:creationId xmlns:a16="http://schemas.microsoft.com/office/drawing/2014/main" id="{B62D71E6-AABC-4F62-B919-39E88867AC2D}"/>
                </a:ext>
              </a:extLst>
            </p:cNvPr>
            <p:cNvSpPr/>
            <p:nvPr/>
          </p:nvSpPr>
          <p:spPr>
            <a:xfrm>
              <a:off x="3488445" y="3326839"/>
              <a:ext cx="81539" cy="113878"/>
            </a:xfrm>
            <a:custGeom>
              <a:avLst/>
              <a:gdLst/>
              <a:ahLst/>
              <a:cxnLst/>
              <a:rect l="l" t="t" r="r" b="b"/>
              <a:pathLst>
                <a:path w="943" h="1317" fill="none" extrusionOk="0">
                  <a:moveTo>
                    <a:pt x="1" y="1"/>
                  </a:moveTo>
                  <a:cubicBezTo>
                    <a:pt x="943" y="1"/>
                    <a:pt x="943" y="235"/>
                    <a:pt x="943" y="661"/>
                  </a:cubicBezTo>
                  <a:lnTo>
                    <a:pt x="943" y="1317"/>
                  </a:lnTo>
                </a:path>
              </a:pathLst>
            </a:custGeom>
            <a:noFill/>
            <a:ln w="61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83;p30">
              <a:extLst>
                <a:ext uri="{FF2B5EF4-FFF2-40B4-BE49-F238E27FC236}">
                  <a16:creationId xmlns:a16="http://schemas.microsoft.com/office/drawing/2014/main" id="{F6478C4F-84E8-4529-A054-DC99122720C4}"/>
                </a:ext>
              </a:extLst>
            </p:cNvPr>
            <p:cNvSpPr/>
            <p:nvPr/>
          </p:nvSpPr>
          <p:spPr>
            <a:xfrm>
              <a:off x="438974" y="4088189"/>
              <a:ext cx="798181" cy="142412"/>
            </a:xfrm>
            <a:custGeom>
              <a:avLst/>
              <a:gdLst/>
              <a:ahLst/>
              <a:cxnLst/>
              <a:rect l="l" t="t" r="r" b="b"/>
              <a:pathLst>
                <a:path w="9231" h="1647" extrusionOk="0">
                  <a:moveTo>
                    <a:pt x="378" y="1"/>
                  </a:moveTo>
                  <a:lnTo>
                    <a:pt x="1" y="800"/>
                  </a:lnTo>
                  <a:lnTo>
                    <a:pt x="1" y="1280"/>
                  </a:lnTo>
                  <a:cubicBezTo>
                    <a:pt x="1" y="1482"/>
                    <a:pt x="166" y="1646"/>
                    <a:pt x="371" y="1646"/>
                  </a:cubicBezTo>
                  <a:lnTo>
                    <a:pt x="9231" y="1646"/>
                  </a:lnTo>
                  <a:lnTo>
                    <a:pt x="9231" y="800"/>
                  </a:lnTo>
                  <a:lnTo>
                    <a:pt x="804" y="800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84;p30">
              <a:extLst>
                <a:ext uri="{FF2B5EF4-FFF2-40B4-BE49-F238E27FC236}">
                  <a16:creationId xmlns:a16="http://schemas.microsoft.com/office/drawing/2014/main" id="{68607797-0B8E-477E-B5D5-3AC921B44FE6}"/>
                </a:ext>
              </a:extLst>
            </p:cNvPr>
            <p:cNvSpPr/>
            <p:nvPr/>
          </p:nvSpPr>
          <p:spPr>
            <a:xfrm>
              <a:off x="1799117" y="4157277"/>
              <a:ext cx="1412706" cy="73324"/>
            </a:xfrm>
            <a:custGeom>
              <a:avLst/>
              <a:gdLst/>
              <a:ahLst/>
              <a:cxnLst/>
              <a:rect l="l" t="t" r="r" b="b"/>
              <a:pathLst>
                <a:path w="16338" h="848" extrusionOk="0">
                  <a:moveTo>
                    <a:pt x="0" y="1"/>
                  </a:moveTo>
                  <a:lnTo>
                    <a:pt x="0" y="847"/>
                  </a:lnTo>
                  <a:lnTo>
                    <a:pt x="16338" y="847"/>
                  </a:lnTo>
                  <a:lnTo>
                    <a:pt x="16338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85;p30">
              <a:extLst>
                <a:ext uri="{FF2B5EF4-FFF2-40B4-BE49-F238E27FC236}">
                  <a16:creationId xmlns:a16="http://schemas.microsoft.com/office/drawing/2014/main" id="{61787160-64A5-40FB-A716-EF251B5F55D9}"/>
                </a:ext>
              </a:extLst>
            </p:cNvPr>
            <p:cNvSpPr/>
            <p:nvPr/>
          </p:nvSpPr>
          <p:spPr>
            <a:xfrm>
              <a:off x="3773443" y="4059655"/>
              <a:ext cx="399134" cy="170946"/>
            </a:xfrm>
            <a:custGeom>
              <a:avLst/>
              <a:gdLst/>
              <a:ahLst/>
              <a:cxnLst/>
              <a:rect l="l" t="t" r="r" b="b"/>
              <a:pathLst>
                <a:path w="4616" h="1977" extrusionOk="0">
                  <a:moveTo>
                    <a:pt x="3981" y="1"/>
                  </a:moveTo>
                  <a:lnTo>
                    <a:pt x="3996" y="1130"/>
                  </a:lnTo>
                  <a:lnTo>
                    <a:pt x="0" y="1130"/>
                  </a:lnTo>
                  <a:lnTo>
                    <a:pt x="0" y="1976"/>
                  </a:lnTo>
                  <a:lnTo>
                    <a:pt x="4263" y="1976"/>
                  </a:lnTo>
                  <a:cubicBezTo>
                    <a:pt x="4458" y="1976"/>
                    <a:pt x="4615" y="1819"/>
                    <a:pt x="4615" y="1625"/>
                  </a:cubicBezTo>
                  <a:lnTo>
                    <a:pt x="4615" y="1130"/>
                  </a:lnTo>
                  <a:lnTo>
                    <a:pt x="4285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86;p30">
              <a:extLst>
                <a:ext uri="{FF2B5EF4-FFF2-40B4-BE49-F238E27FC236}">
                  <a16:creationId xmlns:a16="http://schemas.microsoft.com/office/drawing/2014/main" id="{3716D81B-ED77-4BE8-ACCC-9128B729974B}"/>
                </a:ext>
              </a:extLst>
            </p:cNvPr>
            <p:cNvSpPr/>
            <p:nvPr/>
          </p:nvSpPr>
          <p:spPr>
            <a:xfrm>
              <a:off x="723973" y="3628007"/>
              <a:ext cx="2715771" cy="48854"/>
            </a:xfrm>
            <a:custGeom>
              <a:avLst/>
              <a:gdLst/>
              <a:ahLst/>
              <a:cxnLst/>
              <a:rect l="l" t="t" r="r" b="b"/>
              <a:pathLst>
                <a:path w="31408" h="565" extrusionOk="0">
                  <a:moveTo>
                    <a:pt x="0" y="0"/>
                  </a:moveTo>
                  <a:lnTo>
                    <a:pt x="0" y="565"/>
                  </a:lnTo>
                  <a:lnTo>
                    <a:pt x="31407" y="565"/>
                  </a:lnTo>
                  <a:lnTo>
                    <a:pt x="314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87;p30">
              <a:extLst>
                <a:ext uri="{FF2B5EF4-FFF2-40B4-BE49-F238E27FC236}">
                  <a16:creationId xmlns:a16="http://schemas.microsoft.com/office/drawing/2014/main" id="{C25FDE15-1FDC-4D1D-826B-730EA12A76B4}"/>
                </a:ext>
              </a:extLst>
            </p:cNvPr>
            <p:cNvSpPr/>
            <p:nvPr/>
          </p:nvSpPr>
          <p:spPr>
            <a:xfrm>
              <a:off x="1799117" y="4031120"/>
              <a:ext cx="1412706" cy="48941"/>
            </a:xfrm>
            <a:custGeom>
              <a:avLst/>
              <a:gdLst/>
              <a:ahLst/>
              <a:cxnLst/>
              <a:rect l="l" t="t" r="r" b="b"/>
              <a:pathLst>
                <a:path w="16338" h="566" extrusionOk="0">
                  <a:moveTo>
                    <a:pt x="0" y="1"/>
                  </a:moveTo>
                  <a:lnTo>
                    <a:pt x="0" y="565"/>
                  </a:lnTo>
                  <a:lnTo>
                    <a:pt x="16338" y="565"/>
                  </a:lnTo>
                  <a:lnTo>
                    <a:pt x="1633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88;p30">
              <a:extLst>
                <a:ext uri="{FF2B5EF4-FFF2-40B4-BE49-F238E27FC236}">
                  <a16:creationId xmlns:a16="http://schemas.microsoft.com/office/drawing/2014/main" id="{41B74B07-BD5E-4267-B0D1-E073D04BEA7D}"/>
                </a:ext>
              </a:extLst>
            </p:cNvPr>
            <p:cNvSpPr/>
            <p:nvPr/>
          </p:nvSpPr>
          <p:spPr>
            <a:xfrm>
              <a:off x="723973" y="4031120"/>
              <a:ext cx="513185" cy="48941"/>
            </a:xfrm>
            <a:custGeom>
              <a:avLst/>
              <a:gdLst/>
              <a:ahLst/>
              <a:cxnLst/>
              <a:rect l="l" t="t" r="r" b="b"/>
              <a:pathLst>
                <a:path w="5935" h="566" extrusionOk="0">
                  <a:moveTo>
                    <a:pt x="0" y="1"/>
                  </a:moveTo>
                  <a:lnTo>
                    <a:pt x="0" y="565"/>
                  </a:lnTo>
                  <a:lnTo>
                    <a:pt x="5935" y="565"/>
                  </a:lnTo>
                  <a:lnTo>
                    <a:pt x="593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89;p30">
              <a:extLst>
                <a:ext uri="{FF2B5EF4-FFF2-40B4-BE49-F238E27FC236}">
                  <a16:creationId xmlns:a16="http://schemas.microsoft.com/office/drawing/2014/main" id="{6075DA41-4B97-4ACF-83D2-F496858D8D41}"/>
                </a:ext>
              </a:extLst>
            </p:cNvPr>
            <p:cNvSpPr/>
            <p:nvPr/>
          </p:nvSpPr>
          <p:spPr>
            <a:xfrm>
              <a:off x="723973" y="3829564"/>
              <a:ext cx="2715771" cy="48854"/>
            </a:xfrm>
            <a:custGeom>
              <a:avLst/>
              <a:gdLst/>
              <a:ahLst/>
              <a:cxnLst/>
              <a:rect l="l" t="t" r="r" b="b"/>
              <a:pathLst>
                <a:path w="31408" h="565" extrusionOk="0">
                  <a:moveTo>
                    <a:pt x="0" y="0"/>
                  </a:moveTo>
                  <a:lnTo>
                    <a:pt x="0" y="565"/>
                  </a:lnTo>
                  <a:lnTo>
                    <a:pt x="31407" y="565"/>
                  </a:lnTo>
                  <a:lnTo>
                    <a:pt x="314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690;p30">
              <a:extLst>
                <a:ext uri="{FF2B5EF4-FFF2-40B4-BE49-F238E27FC236}">
                  <a16:creationId xmlns:a16="http://schemas.microsoft.com/office/drawing/2014/main" id="{852C33B3-A670-4B4A-8A69-57E18F39A12A}"/>
                </a:ext>
              </a:extLst>
            </p:cNvPr>
            <p:cNvSpPr/>
            <p:nvPr/>
          </p:nvSpPr>
          <p:spPr>
            <a:xfrm>
              <a:off x="3496746" y="3762378"/>
              <a:ext cx="85603" cy="44790"/>
            </a:xfrm>
            <a:custGeom>
              <a:avLst/>
              <a:gdLst/>
              <a:ahLst/>
              <a:cxnLst/>
              <a:rect l="l" t="t" r="r" b="b"/>
              <a:pathLst>
                <a:path w="990" h="518" extrusionOk="0">
                  <a:moveTo>
                    <a:pt x="0" y="0"/>
                  </a:moveTo>
                  <a:lnTo>
                    <a:pt x="0" y="517"/>
                  </a:lnTo>
                  <a:lnTo>
                    <a:pt x="990" y="517"/>
                  </a:lnTo>
                  <a:lnTo>
                    <a:pt x="9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691;p30">
              <a:extLst>
                <a:ext uri="{FF2B5EF4-FFF2-40B4-BE49-F238E27FC236}">
                  <a16:creationId xmlns:a16="http://schemas.microsoft.com/office/drawing/2014/main" id="{ABBBD2D3-81D3-41EB-B629-E9AFC1533C34}"/>
                </a:ext>
              </a:extLst>
            </p:cNvPr>
            <p:cNvSpPr/>
            <p:nvPr/>
          </p:nvSpPr>
          <p:spPr>
            <a:xfrm>
              <a:off x="4046337" y="3774743"/>
              <a:ext cx="89753" cy="199394"/>
            </a:xfrm>
            <a:custGeom>
              <a:avLst/>
              <a:gdLst/>
              <a:ahLst/>
              <a:cxnLst/>
              <a:rect l="l" t="t" r="r" b="b"/>
              <a:pathLst>
                <a:path w="1038" h="2306" extrusionOk="0">
                  <a:moveTo>
                    <a:pt x="437" y="0"/>
                  </a:moveTo>
                  <a:cubicBezTo>
                    <a:pt x="198" y="0"/>
                    <a:pt x="0" y="195"/>
                    <a:pt x="0" y="437"/>
                  </a:cubicBezTo>
                  <a:lnTo>
                    <a:pt x="0" y="1870"/>
                  </a:lnTo>
                  <a:cubicBezTo>
                    <a:pt x="0" y="2112"/>
                    <a:pt x="198" y="2306"/>
                    <a:pt x="437" y="2306"/>
                  </a:cubicBezTo>
                  <a:lnTo>
                    <a:pt x="884" y="2306"/>
                  </a:lnTo>
                  <a:cubicBezTo>
                    <a:pt x="968" y="2306"/>
                    <a:pt x="1038" y="2236"/>
                    <a:pt x="1038" y="2152"/>
                  </a:cubicBezTo>
                  <a:lnTo>
                    <a:pt x="1038" y="151"/>
                  </a:lnTo>
                  <a:cubicBezTo>
                    <a:pt x="1038" y="66"/>
                    <a:pt x="968" y="0"/>
                    <a:pt x="884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692;p30">
              <a:extLst>
                <a:ext uri="{FF2B5EF4-FFF2-40B4-BE49-F238E27FC236}">
                  <a16:creationId xmlns:a16="http://schemas.microsoft.com/office/drawing/2014/main" id="{89174147-8573-4B91-A61C-20075B0A680C}"/>
                </a:ext>
              </a:extLst>
            </p:cNvPr>
            <p:cNvSpPr/>
            <p:nvPr/>
          </p:nvSpPr>
          <p:spPr>
            <a:xfrm>
              <a:off x="581646" y="3945603"/>
              <a:ext cx="73324" cy="73238"/>
            </a:xfrm>
            <a:custGeom>
              <a:avLst/>
              <a:gdLst/>
              <a:ahLst/>
              <a:cxnLst/>
              <a:rect l="l" t="t" r="r" b="b"/>
              <a:pathLst>
                <a:path w="848" h="847" extrusionOk="0">
                  <a:moveTo>
                    <a:pt x="426" y="0"/>
                  </a:moveTo>
                  <a:cubicBezTo>
                    <a:pt x="191" y="0"/>
                    <a:pt x="0" y="191"/>
                    <a:pt x="0" y="425"/>
                  </a:cubicBezTo>
                  <a:cubicBezTo>
                    <a:pt x="0" y="660"/>
                    <a:pt x="191" y="847"/>
                    <a:pt x="426" y="847"/>
                  </a:cubicBezTo>
                  <a:cubicBezTo>
                    <a:pt x="657" y="847"/>
                    <a:pt x="847" y="660"/>
                    <a:pt x="847" y="425"/>
                  </a:cubicBezTo>
                  <a:cubicBezTo>
                    <a:pt x="847" y="191"/>
                    <a:pt x="657" y="0"/>
                    <a:pt x="426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693;p30">
              <a:extLst>
                <a:ext uri="{FF2B5EF4-FFF2-40B4-BE49-F238E27FC236}">
                  <a16:creationId xmlns:a16="http://schemas.microsoft.com/office/drawing/2014/main" id="{C05E61FC-3C81-418A-8AD4-A09B9DF0C523}"/>
                </a:ext>
              </a:extLst>
            </p:cNvPr>
            <p:cNvSpPr/>
            <p:nvPr/>
          </p:nvSpPr>
          <p:spPr>
            <a:xfrm>
              <a:off x="3769639" y="3945603"/>
              <a:ext cx="73324" cy="73238"/>
            </a:xfrm>
            <a:custGeom>
              <a:avLst/>
              <a:gdLst/>
              <a:ahLst/>
              <a:cxnLst/>
              <a:rect l="l" t="t" r="r" b="b"/>
              <a:pathLst>
                <a:path w="848" h="847" extrusionOk="0">
                  <a:moveTo>
                    <a:pt x="422" y="0"/>
                  </a:moveTo>
                  <a:cubicBezTo>
                    <a:pt x="187" y="0"/>
                    <a:pt x="0" y="191"/>
                    <a:pt x="0" y="425"/>
                  </a:cubicBezTo>
                  <a:cubicBezTo>
                    <a:pt x="0" y="660"/>
                    <a:pt x="187" y="847"/>
                    <a:pt x="422" y="847"/>
                  </a:cubicBezTo>
                  <a:cubicBezTo>
                    <a:pt x="656" y="847"/>
                    <a:pt x="847" y="660"/>
                    <a:pt x="847" y="425"/>
                  </a:cubicBezTo>
                  <a:cubicBezTo>
                    <a:pt x="847" y="191"/>
                    <a:pt x="656" y="0"/>
                    <a:pt x="422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694;p30">
              <a:extLst>
                <a:ext uri="{FF2B5EF4-FFF2-40B4-BE49-F238E27FC236}">
                  <a16:creationId xmlns:a16="http://schemas.microsoft.com/office/drawing/2014/main" id="{6447DFA2-F5C7-49D0-A51C-358D38F0FBCA}"/>
                </a:ext>
              </a:extLst>
            </p:cNvPr>
            <p:cNvSpPr/>
            <p:nvPr/>
          </p:nvSpPr>
          <p:spPr>
            <a:xfrm>
              <a:off x="3492595" y="3570938"/>
              <a:ext cx="626371" cy="175356"/>
            </a:xfrm>
            <a:custGeom>
              <a:avLst/>
              <a:gdLst/>
              <a:ahLst/>
              <a:cxnLst/>
              <a:rect l="l" t="t" r="r" b="b"/>
              <a:pathLst>
                <a:path w="7244" h="2028" extrusionOk="0">
                  <a:moveTo>
                    <a:pt x="1" y="0"/>
                  </a:moveTo>
                  <a:lnTo>
                    <a:pt x="1" y="1837"/>
                  </a:lnTo>
                  <a:lnTo>
                    <a:pt x="7244" y="2027"/>
                  </a:lnTo>
                  <a:cubicBezTo>
                    <a:pt x="7240" y="1012"/>
                    <a:pt x="6412" y="191"/>
                    <a:pt x="5393" y="19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695;p30">
              <a:extLst>
                <a:ext uri="{FF2B5EF4-FFF2-40B4-BE49-F238E27FC236}">
                  <a16:creationId xmlns:a16="http://schemas.microsoft.com/office/drawing/2014/main" id="{4706EA13-FE9C-4F20-87AE-5044DE415981}"/>
                </a:ext>
              </a:extLst>
            </p:cNvPr>
            <p:cNvSpPr/>
            <p:nvPr/>
          </p:nvSpPr>
          <p:spPr>
            <a:xfrm>
              <a:off x="512558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F4BE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696;p30">
              <a:extLst>
                <a:ext uri="{FF2B5EF4-FFF2-40B4-BE49-F238E27FC236}">
                  <a16:creationId xmlns:a16="http://schemas.microsoft.com/office/drawing/2014/main" id="{91E73C6D-62DF-4B90-86A1-AF64CFA44DFF}"/>
                </a:ext>
              </a:extLst>
            </p:cNvPr>
            <p:cNvSpPr/>
            <p:nvPr/>
          </p:nvSpPr>
          <p:spPr>
            <a:xfrm>
              <a:off x="1010528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97;p30">
              <a:extLst>
                <a:ext uri="{FF2B5EF4-FFF2-40B4-BE49-F238E27FC236}">
                  <a16:creationId xmlns:a16="http://schemas.microsoft.com/office/drawing/2014/main" id="{0474BF9B-9127-4529-9C25-9C9E38CC66A9}"/>
                </a:ext>
              </a:extLst>
            </p:cNvPr>
            <p:cNvSpPr/>
            <p:nvPr/>
          </p:nvSpPr>
          <p:spPr>
            <a:xfrm>
              <a:off x="1512216" y="3290090"/>
              <a:ext cx="69520" cy="280933"/>
            </a:xfrm>
            <a:custGeom>
              <a:avLst/>
              <a:gdLst/>
              <a:ahLst/>
              <a:cxnLst/>
              <a:rect l="l" t="t" r="r" b="b"/>
              <a:pathLst>
                <a:path w="804" h="3249" extrusionOk="0">
                  <a:moveTo>
                    <a:pt x="1" y="1"/>
                  </a:moveTo>
                  <a:lnTo>
                    <a:pt x="1" y="3248"/>
                  </a:lnTo>
                  <a:lnTo>
                    <a:pt x="803" y="3248"/>
                  </a:lnTo>
                  <a:lnTo>
                    <a:pt x="8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698;p30">
              <a:extLst>
                <a:ext uri="{FF2B5EF4-FFF2-40B4-BE49-F238E27FC236}">
                  <a16:creationId xmlns:a16="http://schemas.microsoft.com/office/drawing/2014/main" id="{A518712E-C8C2-4A56-BA14-1D7D071236B1}"/>
                </a:ext>
              </a:extLst>
            </p:cNvPr>
            <p:cNvSpPr/>
            <p:nvPr/>
          </p:nvSpPr>
          <p:spPr>
            <a:xfrm>
              <a:off x="2014336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699;p30">
              <a:extLst>
                <a:ext uri="{FF2B5EF4-FFF2-40B4-BE49-F238E27FC236}">
                  <a16:creationId xmlns:a16="http://schemas.microsoft.com/office/drawing/2014/main" id="{59E3D53A-6267-4EDD-A992-52E2D1D87B56}"/>
                </a:ext>
              </a:extLst>
            </p:cNvPr>
            <p:cNvSpPr/>
            <p:nvPr/>
          </p:nvSpPr>
          <p:spPr>
            <a:xfrm>
              <a:off x="2516370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800" y="3248"/>
                  </a:lnTo>
                  <a:lnTo>
                    <a:pt x="80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700;p30">
              <a:extLst>
                <a:ext uri="{FF2B5EF4-FFF2-40B4-BE49-F238E27FC236}">
                  <a16:creationId xmlns:a16="http://schemas.microsoft.com/office/drawing/2014/main" id="{CA0E1DD5-8D0E-4046-A3F5-4EDDCF6A5207}"/>
                </a:ext>
              </a:extLst>
            </p:cNvPr>
            <p:cNvSpPr/>
            <p:nvPr/>
          </p:nvSpPr>
          <p:spPr>
            <a:xfrm>
              <a:off x="3452042" y="3290090"/>
              <a:ext cx="40640" cy="280933"/>
            </a:xfrm>
            <a:custGeom>
              <a:avLst/>
              <a:gdLst/>
              <a:ahLst/>
              <a:cxnLst/>
              <a:rect l="l" t="t" r="r" b="b"/>
              <a:pathLst>
                <a:path w="47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470" y="3248"/>
                  </a:lnTo>
                  <a:lnTo>
                    <a:pt x="47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701;p30">
              <a:extLst>
                <a:ext uri="{FF2B5EF4-FFF2-40B4-BE49-F238E27FC236}">
                  <a16:creationId xmlns:a16="http://schemas.microsoft.com/office/drawing/2014/main" id="{32C2C3E2-5A66-4ED0-B08B-0EF3EF1A43AA}"/>
                </a:ext>
              </a:extLst>
            </p:cNvPr>
            <p:cNvSpPr/>
            <p:nvPr/>
          </p:nvSpPr>
          <p:spPr>
            <a:xfrm>
              <a:off x="2995922" y="3290090"/>
              <a:ext cx="114224" cy="280933"/>
            </a:xfrm>
            <a:custGeom>
              <a:avLst/>
              <a:gdLst/>
              <a:ahLst/>
              <a:cxnLst/>
              <a:rect l="l" t="t" r="r" b="b"/>
              <a:pathLst>
                <a:path w="1321" h="3249" extrusionOk="0">
                  <a:moveTo>
                    <a:pt x="1" y="1"/>
                  </a:moveTo>
                  <a:lnTo>
                    <a:pt x="1" y="3248"/>
                  </a:lnTo>
                  <a:lnTo>
                    <a:pt x="1320" y="3248"/>
                  </a:lnTo>
                  <a:lnTo>
                    <a:pt x="132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702;p30">
              <a:extLst>
                <a:ext uri="{FF2B5EF4-FFF2-40B4-BE49-F238E27FC236}">
                  <a16:creationId xmlns:a16="http://schemas.microsoft.com/office/drawing/2014/main" id="{90B36E5E-A464-4475-9EC4-332310627B95}"/>
                </a:ext>
              </a:extLst>
            </p:cNvPr>
            <p:cNvSpPr/>
            <p:nvPr/>
          </p:nvSpPr>
          <p:spPr>
            <a:xfrm>
              <a:off x="581646" y="3395927"/>
              <a:ext cx="2414346" cy="16256"/>
            </a:xfrm>
            <a:custGeom>
              <a:avLst/>
              <a:gdLst/>
              <a:ahLst/>
              <a:cxnLst/>
              <a:rect l="l" t="t" r="r" b="b"/>
              <a:pathLst>
                <a:path w="27922" h="188" extrusionOk="0">
                  <a:moveTo>
                    <a:pt x="0" y="1"/>
                  </a:moveTo>
                  <a:lnTo>
                    <a:pt x="0" y="188"/>
                  </a:lnTo>
                  <a:lnTo>
                    <a:pt x="27922" y="188"/>
                  </a:lnTo>
                  <a:lnTo>
                    <a:pt x="2792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703;p30">
              <a:extLst>
                <a:ext uri="{FF2B5EF4-FFF2-40B4-BE49-F238E27FC236}">
                  <a16:creationId xmlns:a16="http://schemas.microsoft.com/office/drawing/2014/main" id="{506FA2D0-0EB8-47F6-A5EF-526993A56916}"/>
                </a:ext>
              </a:extLst>
            </p:cNvPr>
            <p:cNvSpPr/>
            <p:nvPr/>
          </p:nvSpPr>
          <p:spPr>
            <a:xfrm>
              <a:off x="1558822" y="3127185"/>
              <a:ext cx="671766" cy="61219"/>
            </a:xfrm>
            <a:custGeom>
              <a:avLst/>
              <a:gdLst/>
              <a:ahLst/>
              <a:cxnLst/>
              <a:rect l="l" t="t" r="r" b="b"/>
              <a:pathLst>
                <a:path w="7769" h="708" extrusionOk="0">
                  <a:moveTo>
                    <a:pt x="598" y="1"/>
                  </a:moveTo>
                  <a:cubicBezTo>
                    <a:pt x="268" y="1"/>
                    <a:pt x="1" y="268"/>
                    <a:pt x="1" y="598"/>
                  </a:cubicBezTo>
                  <a:lnTo>
                    <a:pt x="1" y="708"/>
                  </a:lnTo>
                  <a:lnTo>
                    <a:pt x="7768" y="708"/>
                  </a:lnTo>
                  <a:lnTo>
                    <a:pt x="7768" y="598"/>
                  </a:lnTo>
                  <a:cubicBezTo>
                    <a:pt x="7768" y="268"/>
                    <a:pt x="7500" y="1"/>
                    <a:pt x="71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704;p30">
              <a:extLst>
                <a:ext uri="{FF2B5EF4-FFF2-40B4-BE49-F238E27FC236}">
                  <a16:creationId xmlns:a16="http://schemas.microsoft.com/office/drawing/2014/main" id="{347B0DFF-E4E8-4C44-B754-4903F1785C0A}"/>
                </a:ext>
              </a:extLst>
            </p:cNvPr>
            <p:cNvSpPr/>
            <p:nvPr/>
          </p:nvSpPr>
          <p:spPr>
            <a:xfrm>
              <a:off x="508408" y="3182351"/>
              <a:ext cx="2986501" cy="107825"/>
            </a:xfrm>
            <a:custGeom>
              <a:avLst/>
              <a:gdLst/>
              <a:ahLst/>
              <a:cxnLst/>
              <a:rect l="l" t="t" r="r" b="b"/>
              <a:pathLst>
                <a:path w="34539" h="1247" extrusionOk="0">
                  <a:moveTo>
                    <a:pt x="1251" y="0"/>
                  </a:moveTo>
                  <a:cubicBezTo>
                    <a:pt x="562" y="0"/>
                    <a:pt x="1" y="557"/>
                    <a:pt x="1" y="1247"/>
                  </a:cubicBezTo>
                  <a:lnTo>
                    <a:pt x="34538" y="1247"/>
                  </a:lnTo>
                  <a:lnTo>
                    <a:pt x="34538" y="1232"/>
                  </a:lnTo>
                  <a:cubicBezTo>
                    <a:pt x="34538" y="550"/>
                    <a:pt x="33985" y="0"/>
                    <a:pt x="33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705;p30">
              <a:extLst>
                <a:ext uri="{FF2B5EF4-FFF2-40B4-BE49-F238E27FC236}">
                  <a16:creationId xmlns:a16="http://schemas.microsoft.com/office/drawing/2014/main" id="{DA502A5A-636E-4C84-BED4-8F8F220F2A0A}"/>
                </a:ext>
              </a:extLst>
            </p:cNvPr>
            <p:cNvSpPr/>
            <p:nvPr/>
          </p:nvSpPr>
          <p:spPr>
            <a:xfrm>
              <a:off x="3333840" y="3228958"/>
              <a:ext cx="85603" cy="36835"/>
            </a:xfrm>
            <a:custGeom>
              <a:avLst/>
              <a:gdLst/>
              <a:ahLst/>
              <a:cxnLst/>
              <a:rect l="l" t="t" r="r" b="b"/>
              <a:pathLst>
                <a:path w="990" h="426" extrusionOk="0">
                  <a:moveTo>
                    <a:pt x="180" y="0"/>
                  </a:moveTo>
                  <a:cubicBezTo>
                    <a:pt x="81" y="0"/>
                    <a:pt x="0" y="81"/>
                    <a:pt x="0" y="180"/>
                  </a:cubicBezTo>
                  <a:lnTo>
                    <a:pt x="0" y="246"/>
                  </a:lnTo>
                  <a:cubicBezTo>
                    <a:pt x="0" y="345"/>
                    <a:pt x="81" y="425"/>
                    <a:pt x="180" y="425"/>
                  </a:cubicBezTo>
                  <a:lnTo>
                    <a:pt x="810" y="425"/>
                  </a:lnTo>
                  <a:cubicBezTo>
                    <a:pt x="909" y="425"/>
                    <a:pt x="990" y="345"/>
                    <a:pt x="990" y="246"/>
                  </a:cubicBezTo>
                  <a:lnTo>
                    <a:pt x="990" y="180"/>
                  </a:lnTo>
                  <a:cubicBezTo>
                    <a:pt x="990" y="81"/>
                    <a:pt x="909" y="0"/>
                    <a:pt x="810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706;p30">
              <a:extLst>
                <a:ext uri="{FF2B5EF4-FFF2-40B4-BE49-F238E27FC236}">
                  <a16:creationId xmlns:a16="http://schemas.microsoft.com/office/drawing/2014/main" id="{F1A73FCB-8533-46F5-8045-7050335BD77E}"/>
                </a:ext>
              </a:extLst>
            </p:cNvPr>
            <p:cNvSpPr/>
            <p:nvPr/>
          </p:nvSpPr>
          <p:spPr>
            <a:xfrm>
              <a:off x="577496" y="3228958"/>
              <a:ext cx="85689" cy="36835"/>
            </a:xfrm>
            <a:custGeom>
              <a:avLst/>
              <a:gdLst/>
              <a:ahLst/>
              <a:cxnLst/>
              <a:rect l="l" t="t" r="r" b="b"/>
              <a:pathLst>
                <a:path w="991" h="426" extrusionOk="0">
                  <a:moveTo>
                    <a:pt x="180" y="0"/>
                  </a:moveTo>
                  <a:cubicBezTo>
                    <a:pt x="81" y="0"/>
                    <a:pt x="1" y="81"/>
                    <a:pt x="1" y="180"/>
                  </a:cubicBezTo>
                  <a:lnTo>
                    <a:pt x="1" y="246"/>
                  </a:lnTo>
                  <a:cubicBezTo>
                    <a:pt x="1" y="345"/>
                    <a:pt x="81" y="425"/>
                    <a:pt x="180" y="425"/>
                  </a:cubicBezTo>
                  <a:lnTo>
                    <a:pt x="811" y="425"/>
                  </a:lnTo>
                  <a:cubicBezTo>
                    <a:pt x="910" y="425"/>
                    <a:pt x="991" y="345"/>
                    <a:pt x="991" y="246"/>
                  </a:cubicBezTo>
                  <a:lnTo>
                    <a:pt x="991" y="180"/>
                  </a:lnTo>
                  <a:cubicBezTo>
                    <a:pt x="991" y="81"/>
                    <a:pt x="910" y="0"/>
                    <a:pt x="811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Rectángulo 116">
            <a:extLst>
              <a:ext uri="{FF2B5EF4-FFF2-40B4-BE49-F238E27FC236}">
                <a16:creationId xmlns:a16="http://schemas.microsoft.com/office/drawing/2014/main" id="{00E31FFE-01CF-48C5-B20E-D0485BA69C00}"/>
              </a:ext>
            </a:extLst>
          </p:cNvPr>
          <p:cNvSpPr/>
          <p:nvPr/>
        </p:nvSpPr>
        <p:spPr>
          <a:xfrm>
            <a:off x="2443825" y="4790338"/>
            <a:ext cx="63054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https://wordwall.net/es/resource/5387991/memorice-de-palabras-con-letra-n-n</a:t>
            </a:r>
          </a:p>
        </p:txBody>
      </p:sp>
    </p:spTree>
    <p:extLst>
      <p:ext uri="{BB962C8B-B14F-4D97-AF65-F5344CB8AC3E}">
        <p14:creationId xmlns:p14="http://schemas.microsoft.com/office/powerpoint/2010/main" val="5000377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C717228-4614-4D36-BB25-3757B1EA93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62" t="21519" r="27500" b="23424"/>
          <a:stretch/>
        </p:blipFill>
        <p:spPr>
          <a:xfrm>
            <a:off x="3288322" y="158261"/>
            <a:ext cx="5855678" cy="283112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48D1D81-741F-4841-BA1D-68C31122E24F}"/>
              </a:ext>
            </a:extLst>
          </p:cNvPr>
          <p:cNvSpPr/>
          <p:nvPr/>
        </p:nvSpPr>
        <p:spPr>
          <a:xfrm>
            <a:off x="3393828" y="3681740"/>
            <a:ext cx="58556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800" dirty="0"/>
              <a:t>https://wordwall.net/es/resource/19915513/loter%C3%ADa-de-palabras-letra-n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2F7723C-AE51-4C67-A62F-9ECAAD911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23" y="3113356"/>
            <a:ext cx="3005588" cy="203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1399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1" name="Google Shape;2571;p40"/>
          <p:cNvSpPr txBox="1">
            <a:spLocks noGrp="1"/>
          </p:cNvSpPr>
          <p:nvPr>
            <p:ph type="title"/>
          </p:nvPr>
        </p:nvSpPr>
        <p:spPr>
          <a:xfrm>
            <a:off x="-1759257" y="11307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Realizar con plastilina </a:t>
            </a:r>
            <a:br>
              <a:rPr lang="es-MX" dirty="0"/>
            </a:br>
            <a:r>
              <a:rPr lang="es-MX" dirty="0"/>
              <a:t>un objeto que inicie con “n”</a:t>
            </a:r>
            <a:endParaRPr dirty="0"/>
          </a:p>
        </p:txBody>
      </p:sp>
      <p:grpSp>
        <p:nvGrpSpPr>
          <p:cNvPr id="2590" name="Google Shape;2590;p40"/>
          <p:cNvGrpSpPr/>
          <p:nvPr/>
        </p:nvGrpSpPr>
        <p:grpSpPr>
          <a:xfrm>
            <a:off x="-6512" y="1554552"/>
            <a:ext cx="3429796" cy="3591343"/>
            <a:chOff x="5296800" y="1355508"/>
            <a:chExt cx="3183401" cy="3333342"/>
          </a:xfrm>
        </p:grpSpPr>
        <p:sp>
          <p:nvSpPr>
            <p:cNvPr id="2591" name="Google Shape;2591;p40"/>
            <p:cNvSpPr/>
            <p:nvPr/>
          </p:nvSpPr>
          <p:spPr>
            <a:xfrm>
              <a:off x="5438600" y="4019875"/>
              <a:ext cx="2899084" cy="668976"/>
            </a:xfrm>
            <a:custGeom>
              <a:avLst/>
              <a:gdLst/>
              <a:ahLst/>
              <a:cxnLst/>
              <a:rect l="l" t="t" r="r" b="b"/>
              <a:pathLst>
                <a:path w="16398" h="1039" extrusionOk="0">
                  <a:moveTo>
                    <a:pt x="15448" y="1"/>
                  </a:moveTo>
                  <a:lnTo>
                    <a:pt x="8201" y="1"/>
                  </a:lnTo>
                  <a:lnTo>
                    <a:pt x="950" y="1"/>
                  </a:lnTo>
                  <a:cubicBezTo>
                    <a:pt x="551" y="389"/>
                    <a:pt x="1" y="1038"/>
                    <a:pt x="1" y="1038"/>
                  </a:cubicBezTo>
                  <a:lnTo>
                    <a:pt x="8201" y="1038"/>
                  </a:lnTo>
                  <a:lnTo>
                    <a:pt x="16397" y="1038"/>
                  </a:lnTo>
                  <a:cubicBezTo>
                    <a:pt x="16397" y="1038"/>
                    <a:pt x="15847" y="389"/>
                    <a:pt x="15448" y="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0"/>
            <p:cNvSpPr/>
            <p:nvPr/>
          </p:nvSpPr>
          <p:spPr>
            <a:xfrm>
              <a:off x="5634305" y="1659600"/>
              <a:ext cx="2519859" cy="1442117"/>
            </a:xfrm>
            <a:custGeom>
              <a:avLst/>
              <a:gdLst/>
              <a:ahLst/>
              <a:cxnLst/>
              <a:rect l="l" t="t" r="r" b="b"/>
              <a:pathLst>
                <a:path w="14253" h="8157" extrusionOk="0">
                  <a:moveTo>
                    <a:pt x="13641" y="1734"/>
                  </a:moveTo>
                  <a:lnTo>
                    <a:pt x="7768" y="0"/>
                  </a:lnTo>
                  <a:lnTo>
                    <a:pt x="782" y="1734"/>
                  </a:lnTo>
                  <a:lnTo>
                    <a:pt x="1" y="1734"/>
                  </a:lnTo>
                  <a:lnTo>
                    <a:pt x="672" y="7995"/>
                  </a:lnTo>
                  <a:lnTo>
                    <a:pt x="10206" y="8156"/>
                  </a:lnTo>
                  <a:lnTo>
                    <a:pt x="13333" y="7573"/>
                  </a:lnTo>
                  <a:lnTo>
                    <a:pt x="14014" y="5649"/>
                  </a:lnTo>
                  <a:lnTo>
                    <a:pt x="14253" y="184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0"/>
            <p:cNvSpPr/>
            <p:nvPr/>
          </p:nvSpPr>
          <p:spPr>
            <a:xfrm>
              <a:off x="6303835" y="2689270"/>
              <a:ext cx="75315" cy="92287"/>
            </a:xfrm>
            <a:custGeom>
              <a:avLst/>
              <a:gdLst/>
              <a:ahLst/>
              <a:cxnLst/>
              <a:rect l="l" t="t" r="r" b="b"/>
              <a:pathLst>
                <a:path w="426" h="522" extrusionOk="0">
                  <a:moveTo>
                    <a:pt x="319" y="1"/>
                  </a:moveTo>
                  <a:lnTo>
                    <a:pt x="0" y="386"/>
                  </a:lnTo>
                  <a:lnTo>
                    <a:pt x="118" y="521"/>
                  </a:lnTo>
                  <a:lnTo>
                    <a:pt x="426" y="144"/>
                  </a:lnTo>
                  <a:close/>
                </a:path>
              </a:pathLst>
            </a:custGeom>
            <a:solidFill>
              <a:srgbClr val="FDB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0"/>
            <p:cNvSpPr/>
            <p:nvPr/>
          </p:nvSpPr>
          <p:spPr>
            <a:xfrm>
              <a:off x="6626489" y="2479411"/>
              <a:ext cx="275093" cy="276861"/>
            </a:xfrm>
            <a:custGeom>
              <a:avLst/>
              <a:gdLst/>
              <a:ahLst/>
              <a:cxnLst/>
              <a:rect l="l" t="t" r="r" b="b"/>
              <a:pathLst>
                <a:path w="1556" h="1566" extrusionOk="0">
                  <a:moveTo>
                    <a:pt x="1148" y="0"/>
                  </a:moveTo>
                  <a:cubicBezTo>
                    <a:pt x="1148" y="0"/>
                    <a:pt x="1555" y="807"/>
                    <a:pt x="1247" y="1466"/>
                  </a:cubicBezTo>
                  <a:cubicBezTo>
                    <a:pt x="1247" y="1466"/>
                    <a:pt x="470" y="1565"/>
                    <a:pt x="444" y="1565"/>
                  </a:cubicBezTo>
                  <a:cubicBezTo>
                    <a:pt x="415" y="1565"/>
                    <a:pt x="1" y="1364"/>
                    <a:pt x="1" y="1364"/>
                  </a:cubicBezTo>
                  <a:cubicBezTo>
                    <a:pt x="1" y="1364"/>
                    <a:pt x="162" y="594"/>
                    <a:pt x="184" y="561"/>
                  </a:cubicBezTo>
                  <a:cubicBezTo>
                    <a:pt x="210" y="528"/>
                    <a:pt x="558" y="312"/>
                    <a:pt x="617" y="246"/>
                  </a:cubicBezTo>
                  <a:cubicBezTo>
                    <a:pt x="675" y="180"/>
                    <a:pt x="1148" y="0"/>
                    <a:pt x="11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40"/>
            <p:cNvSpPr/>
            <p:nvPr/>
          </p:nvSpPr>
          <p:spPr>
            <a:xfrm>
              <a:off x="6929873" y="2049086"/>
              <a:ext cx="316993" cy="327424"/>
            </a:xfrm>
            <a:custGeom>
              <a:avLst/>
              <a:gdLst/>
              <a:ahLst/>
              <a:cxnLst/>
              <a:rect l="l" t="t" r="r" b="b"/>
              <a:pathLst>
                <a:path w="1793" h="1852" extrusionOk="0">
                  <a:moveTo>
                    <a:pt x="0" y="1631"/>
                  </a:moveTo>
                  <a:lnTo>
                    <a:pt x="818" y="902"/>
                  </a:lnTo>
                  <a:cubicBezTo>
                    <a:pt x="818" y="902"/>
                    <a:pt x="825" y="649"/>
                    <a:pt x="598" y="535"/>
                  </a:cubicBezTo>
                  <a:cubicBezTo>
                    <a:pt x="598" y="535"/>
                    <a:pt x="569" y="473"/>
                    <a:pt x="664" y="455"/>
                  </a:cubicBezTo>
                  <a:cubicBezTo>
                    <a:pt x="763" y="436"/>
                    <a:pt x="909" y="583"/>
                    <a:pt x="939" y="752"/>
                  </a:cubicBezTo>
                  <a:cubicBezTo>
                    <a:pt x="939" y="752"/>
                    <a:pt x="968" y="370"/>
                    <a:pt x="1151" y="187"/>
                  </a:cubicBezTo>
                  <a:cubicBezTo>
                    <a:pt x="1331" y="0"/>
                    <a:pt x="1239" y="477"/>
                    <a:pt x="1096" y="664"/>
                  </a:cubicBezTo>
                  <a:cubicBezTo>
                    <a:pt x="1096" y="664"/>
                    <a:pt x="1368" y="429"/>
                    <a:pt x="1580" y="447"/>
                  </a:cubicBezTo>
                  <a:cubicBezTo>
                    <a:pt x="1793" y="466"/>
                    <a:pt x="1423" y="733"/>
                    <a:pt x="1210" y="770"/>
                  </a:cubicBezTo>
                  <a:cubicBezTo>
                    <a:pt x="1210" y="770"/>
                    <a:pt x="1500" y="733"/>
                    <a:pt x="1621" y="840"/>
                  </a:cubicBezTo>
                  <a:cubicBezTo>
                    <a:pt x="1738" y="946"/>
                    <a:pt x="1368" y="928"/>
                    <a:pt x="1232" y="869"/>
                  </a:cubicBezTo>
                  <a:cubicBezTo>
                    <a:pt x="1232" y="869"/>
                    <a:pt x="1478" y="928"/>
                    <a:pt x="1496" y="1122"/>
                  </a:cubicBezTo>
                  <a:cubicBezTo>
                    <a:pt x="1514" y="1316"/>
                    <a:pt x="1217" y="1016"/>
                    <a:pt x="1217" y="1016"/>
                  </a:cubicBezTo>
                  <a:cubicBezTo>
                    <a:pt x="1217" y="1016"/>
                    <a:pt x="1096" y="1239"/>
                    <a:pt x="939" y="1103"/>
                  </a:cubicBezTo>
                  <a:lnTo>
                    <a:pt x="77" y="1851"/>
                  </a:lnTo>
                  <a:close/>
                </a:path>
              </a:pathLst>
            </a:custGeom>
            <a:solidFill>
              <a:srgbClr val="FDB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40"/>
            <p:cNvSpPr/>
            <p:nvPr/>
          </p:nvSpPr>
          <p:spPr>
            <a:xfrm>
              <a:off x="6290929" y="1997814"/>
              <a:ext cx="597567" cy="668992"/>
            </a:xfrm>
            <a:custGeom>
              <a:avLst/>
              <a:gdLst/>
              <a:ahLst/>
              <a:cxnLst/>
              <a:rect l="l" t="t" r="r" b="b"/>
              <a:pathLst>
                <a:path w="3380" h="3784" extrusionOk="0">
                  <a:moveTo>
                    <a:pt x="1034" y="279"/>
                  </a:moveTo>
                  <a:cubicBezTo>
                    <a:pt x="1034" y="279"/>
                    <a:pt x="1250" y="1"/>
                    <a:pt x="2068" y="74"/>
                  </a:cubicBezTo>
                  <a:cubicBezTo>
                    <a:pt x="2889" y="151"/>
                    <a:pt x="3156" y="756"/>
                    <a:pt x="3171" y="1115"/>
                  </a:cubicBezTo>
                  <a:cubicBezTo>
                    <a:pt x="3186" y="1474"/>
                    <a:pt x="3134" y="1998"/>
                    <a:pt x="3380" y="2134"/>
                  </a:cubicBezTo>
                  <a:lnTo>
                    <a:pt x="3230" y="2577"/>
                  </a:lnTo>
                  <a:cubicBezTo>
                    <a:pt x="3230" y="2577"/>
                    <a:pt x="1774" y="3611"/>
                    <a:pt x="1756" y="3619"/>
                  </a:cubicBezTo>
                  <a:cubicBezTo>
                    <a:pt x="1741" y="3630"/>
                    <a:pt x="1415" y="3783"/>
                    <a:pt x="1404" y="3783"/>
                  </a:cubicBezTo>
                  <a:cubicBezTo>
                    <a:pt x="1393" y="3783"/>
                    <a:pt x="517" y="3637"/>
                    <a:pt x="517" y="3637"/>
                  </a:cubicBezTo>
                  <a:lnTo>
                    <a:pt x="715" y="3043"/>
                  </a:lnTo>
                  <a:cubicBezTo>
                    <a:pt x="715" y="3043"/>
                    <a:pt x="187" y="3241"/>
                    <a:pt x="0" y="2772"/>
                  </a:cubicBezTo>
                  <a:cubicBezTo>
                    <a:pt x="0" y="2772"/>
                    <a:pt x="488" y="2772"/>
                    <a:pt x="502" y="2310"/>
                  </a:cubicBezTo>
                  <a:cubicBezTo>
                    <a:pt x="517" y="1848"/>
                    <a:pt x="249" y="873"/>
                    <a:pt x="1034" y="279"/>
                  </a:cubicBezTo>
                  <a:close/>
                </a:path>
              </a:pathLst>
            </a:custGeom>
            <a:solidFill>
              <a:srgbClr val="E86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40"/>
            <p:cNvSpPr/>
            <p:nvPr/>
          </p:nvSpPr>
          <p:spPr>
            <a:xfrm>
              <a:off x="6331062" y="2303144"/>
              <a:ext cx="676771" cy="503689"/>
            </a:xfrm>
            <a:custGeom>
              <a:avLst/>
              <a:gdLst/>
              <a:ahLst/>
              <a:cxnLst/>
              <a:rect l="l" t="t" r="r" b="b"/>
              <a:pathLst>
                <a:path w="3828" h="2849" extrusionOk="0">
                  <a:moveTo>
                    <a:pt x="2515" y="847"/>
                  </a:moveTo>
                  <a:lnTo>
                    <a:pt x="3270" y="0"/>
                  </a:lnTo>
                  <a:cubicBezTo>
                    <a:pt x="3270" y="0"/>
                    <a:pt x="3626" y="209"/>
                    <a:pt x="3827" y="678"/>
                  </a:cubicBezTo>
                  <a:lnTo>
                    <a:pt x="2684" y="1371"/>
                  </a:lnTo>
                  <a:cubicBezTo>
                    <a:pt x="2684" y="1371"/>
                    <a:pt x="2669" y="2240"/>
                    <a:pt x="2728" y="2518"/>
                  </a:cubicBezTo>
                  <a:lnTo>
                    <a:pt x="895" y="2848"/>
                  </a:lnTo>
                  <a:lnTo>
                    <a:pt x="807" y="2089"/>
                  </a:lnTo>
                  <a:lnTo>
                    <a:pt x="426" y="2647"/>
                  </a:lnTo>
                  <a:lnTo>
                    <a:pt x="0" y="2144"/>
                  </a:lnTo>
                  <a:lnTo>
                    <a:pt x="682" y="1386"/>
                  </a:lnTo>
                  <a:lnTo>
                    <a:pt x="1349" y="109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40"/>
            <p:cNvSpPr/>
            <p:nvPr/>
          </p:nvSpPr>
          <p:spPr>
            <a:xfrm>
              <a:off x="5821003" y="2853339"/>
              <a:ext cx="129768" cy="112795"/>
            </a:xfrm>
            <a:custGeom>
              <a:avLst/>
              <a:gdLst/>
              <a:ahLst/>
              <a:cxnLst/>
              <a:rect l="l" t="t" r="r" b="b"/>
              <a:pathLst>
                <a:path w="734" h="638" extrusionOk="0">
                  <a:moveTo>
                    <a:pt x="242" y="0"/>
                  </a:moveTo>
                  <a:lnTo>
                    <a:pt x="1" y="539"/>
                  </a:lnTo>
                  <a:lnTo>
                    <a:pt x="481" y="638"/>
                  </a:lnTo>
                  <a:lnTo>
                    <a:pt x="734" y="528"/>
                  </a:lnTo>
                  <a:lnTo>
                    <a:pt x="671" y="271"/>
                  </a:lnTo>
                  <a:close/>
                </a:path>
              </a:pathLst>
            </a:custGeom>
            <a:solidFill>
              <a:srgbClr val="C49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40"/>
            <p:cNvSpPr/>
            <p:nvPr/>
          </p:nvSpPr>
          <p:spPr>
            <a:xfrm>
              <a:off x="5837798" y="2604407"/>
              <a:ext cx="468153" cy="311866"/>
            </a:xfrm>
            <a:custGeom>
              <a:avLst/>
              <a:gdLst/>
              <a:ahLst/>
              <a:cxnLst/>
              <a:rect l="l" t="t" r="r" b="b"/>
              <a:pathLst>
                <a:path w="2648" h="1764" extrusionOk="0">
                  <a:moveTo>
                    <a:pt x="2636" y="605"/>
                  </a:moveTo>
                  <a:cubicBezTo>
                    <a:pt x="2636" y="605"/>
                    <a:pt x="2424" y="122"/>
                    <a:pt x="2006" y="1"/>
                  </a:cubicBezTo>
                  <a:cubicBezTo>
                    <a:pt x="2006" y="1"/>
                    <a:pt x="785" y="89"/>
                    <a:pt x="386" y="272"/>
                  </a:cubicBezTo>
                  <a:cubicBezTo>
                    <a:pt x="386" y="272"/>
                    <a:pt x="1" y="532"/>
                    <a:pt x="52" y="1148"/>
                  </a:cubicBezTo>
                  <a:cubicBezTo>
                    <a:pt x="107" y="1764"/>
                    <a:pt x="1232" y="1236"/>
                    <a:pt x="1232" y="1236"/>
                  </a:cubicBezTo>
                  <a:cubicBezTo>
                    <a:pt x="1232" y="1236"/>
                    <a:pt x="2292" y="1067"/>
                    <a:pt x="2336" y="1001"/>
                  </a:cubicBezTo>
                  <a:cubicBezTo>
                    <a:pt x="2376" y="935"/>
                    <a:pt x="2625" y="730"/>
                    <a:pt x="2636" y="693"/>
                  </a:cubicBezTo>
                  <a:cubicBezTo>
                    <a:pt x="2647" y="653"/>
                    <a:pt x="2636" y="605"/>
                    <a:pt x="2636" y="605"/>
                  </a:cubicBezTo>
                  <a:close/>
                </a:path>
              </a:pathLst>
            </a:custGeom>
            <a:solidFill>
              <a:srgbClr val="BC1E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40"/>
            <p:cNvSpPr/>
            <p:nvPr/>
          </p:nvSpPr>
          <p:spPr>
            <a:xfrm>
              <a:off x="7236969" y="2689270"/>
              <a:ext cx="567866" cy="276861"/>
            </a:xfrm>
            <a:custGeom>
              <a:avLst/>
              <a:gdLst/>
              <a:ahLst/>
              <a:cxnLst/>
              <a:rect l="l" t="t" r="r" b="b"/>
              <a:pathLst>
                <a:path w="3212" h="1566" extrusionOk="0">
                  <a:moveTo>
                    <a:pt x="3128" y="606"/>
                  </a:moveTo>
                  <a:lnTo>
                    <a:pt x="3212" y="1566"/>
                  </a:lnTo>
                  <a:cubicBezTo>
                    <a:pt x="3212" y="1566"/>
                    <a:pt x="1962" y="1434"/>
                    <a:pt x="1764" y="1405"/>
                  </a:cubicBezTo>
                  <a:cubicBezTo>
                    <a:pt x="1562" y="1375"/>
                    <a:pt x="547" y="1130"/>
                    <a:pt x="547" y="1130"/>
                  </a:cubicBezTo>
                  <a:lnTo>
                    <a:pt x="1" y="1045"/>
                  </a:lnTo>
                  <a:lnTo>
                    <a:pt x="576" y="213"/>
                  </a:lnTo>
                  <a:lnTo>
                    <a:pt x="1427" y="1"/>
                  </a:lnTo>
                  <a:cubicBezTo>
                    <a:pt x="1427" y="1"/>
                    <a:pt x="2112" y="129"/>
                    <a:pt x="2197" y="125"/>
                  </a:cubicBez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40"/>
            <p:cNvSpPr/>
            <p:nvPr/>
          </p:nvSpPr>
          <p:spPr>
            <a:xfrm>
              <a:off x="7296019" y="1991273"/>
              <a:ext cx="723445" cy="394960"/>
            </a:xfrm>
            <a:custGeom>
              <a:avLst/>
              <a:gdLst/>
              <a:ahLst/>
              <a:cxnLst/>
              <a:rect l="l" t="t" r="r" b="b"/>
              <a:pathLst>
                <a:path w="4092" h="2234" extrusionOk="0">
                  <a:moveTo>
                    <a:pt x="3303" y="2233"/>
                  </a:moveTo>
                  <a:cubicBezTo>
                    <a:pt x="3303" y="2233"/>
                    <a:pt x="3714" y="2167"/>
                    <a:pt x="3882" y="1661"/>
                  </a:cubicBezTo>
                  <a:cubicBezTo>
                    <a:pt x="4091" y="1038"/>
                    <a:pt x="3135" y="257"/>
                    <a:pt x="2332" y="129"/>
                  </a:cubicBezTo>
                  <a:cubicBezTo>
                    <a:pt x="1529" y="1"/>
                    <a:pt x="495" y="298"/>
                    <a:pt x="250" y="1038"/>
                  </a:cubicBezTo>
                  <a:cubicBezTo>
                    <a:pt x="0" y="1779"/>
                    <a:pt x="459" y="2083"/>
                    <a:pt x="459" y="2083"/>
                  </a:cubicBez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40"/>
            <p:cNvSpPr/>
            <p:nvPr/>
          </p:nvSpPr>
          <p:spPr>
            <a:xfrm>
              <a:off x="7323953" y="2174789"/>
              <a:ext cx="587843" cy="545766"/>
            </a:xfrm>
            <a:custGeom>
              <a:avLst/>
              <a:gdLst/>
              <a:ahLst/>
              <a:cxnLst/>
              <a:rect l="l" t="t" r="r" b="b"/>
              <a:pathLst>
                <a:path w="3325" h="3087" extrusionOk="0">
                  <a:moveTo>
                    <a:pt x="3325" y="1543"/>
                  </a:moveTo>
                  <a:lnTo>
                    <a:pt x="3325" y="1543"/>
                  </a:lnTo>
                  <a:cubicBezTo>
                    <a:pt x="3325" y="2398"/>
                    <a:pt x="2581" y="3087"/>
                    <a:pt x="1661" y="3087"/>
                  </a:cubicBezTo>
                  <a:cubicBezTo>
                    <a:pt x="744" y="3087"/>
                    <a:pt x="0" y="2398"/>
                    <a:pt x="0" y="1543"/>
                  </a:cubicBezTo>
                  <a:cubicBezTo>
                    <a:pt x="0" y="1412"/>
                    <a:pt x="15" y="1283"/>
                    <a:pt x="51" y="1162"/>
                  </a:cubicBezTo>
                  <a:cubicBezTo>
                    <a:pt x="235" y="495"/>
                    <a:pt x="887" y="0"/>
                    <a:pt x="1661" y="0"/>
                  </a:cubicBezTo>
                  <a:cubicBezTo>
                    <a:pt x="2577" y="0"/>
                    <a:pt x="3321" y="693"/>
                    <a:pt x="3325" y="1543"/>
                  </a:cubicBezTo>
                  <a:close/>
                </a:path>
              </a:pathLst>
            </a:custGeom>
            <a:solidFill>
              <a:srgbClr val="FDD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40"/>
            <p:cNvSpPr/>
            <p:nvPr/>
          </p:nvSpPr>
          <p:spPr>
            <a:xfrm>
              <a:off x="7271444" y="2336205"/>
              <a:ext cx="80442" cy="151160"/>
            </a:xfrm>
            <a:custGeom>
              <a:avLst/>
              <a:gdLst/>
              <a:ahLst/>
              <a:cxnLst/>
              <a:rect l="l" t="t" r="r" b="b"/>
              <a:pathLst>
                <a:path w="455" h="855" extrusionOk="0">
                  <a:moveTo>
                    <a:pt x="455" y="253"/>
                  </a:moveTo>
                  <a:cubicBezTo>
                    <a:pt x="455" y="253"/>
                    <a:pt x="447" y="11"/>
                    <a:pt x="271" y="7"/>
                  </a:cubicBezTo>
                  <a:cubicBezTo>
                    <a:pt x="92" y="0"/>
                    <a:pt x="0" y="264"/>
                    <a:pt x="70" y="550"/>
                  </a:cubicBezTo>
                  <a:cubicBezTo>
                    <a:pt x="139" y="832"/>
                    <a:pt x="396" y="854"/>
                    <a:pt x="396" y="854"/>
                  </a:cubicBezTo>
                  <a:close/>
                </a:path>
              </a:pathLst>
            </a:custGeom>
            <a:solidFill>
              <a:srgbClr val="FDD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40"/>
            <p:cNvSpPr/>
            <p:nvPr/>
          </p:nvSpPr>
          <p:spPr>
            <a:xfrm>
              <a:off x="7859117" y="2430792"/>
              <a:ext cx="99359" cy="154342"/>
            </a:xfrm>
            <a:custGeom>
              <a:avLst/>
              <a:gdLst/>
              <a:ahLst/>
              <a:cxnLst/>
              <a:rect l="l" t="t" r="r" b="b"/>
              <a:pathLst>
                <a:path w="562" h="873" extrusionOk="0">
                  <a:moveTo>
                    <a:pt x="137" y="227"/>
                  </a:moveTo>
                  <a:cubicBezTo>
                    <a:pt x="137" y="227"/>
                    <a:pt x="217" y="0"/>
                    <a:pt x="389" y="52"/>
                  </a:cubicBezTo>
                  <a:cubicBezTo>
                    <a:pt x="558" y="99"/>
                    <a:pt x="562" y="381"/>
                    <a:pt x="408" y="627"/>
                  </a:cubicBezTo>
                  <a:cubicBezTo>
                    <a:pt x="250" y="873"/>
                    <a:pt x="1" y="818"/>
                    <a:pt x="1" y="818"/>
                  </a:cubicBezTo>
                  <a:close/>
                </a:path>
              </a:pathLst>
            </a:custGeom>
            <a:solidFill>
              <a:srgbClr val="FDD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40"/>
            <p:cNvSpPr/>
            <p:nvPr/>
          </p:nvSpPr>
          <p:spPr>
            <a:xfrm>
              <a:off x="7332969" y="2174789"/>
              <a:ext cx="578827" cy="337855"/>
            </a:xfrm>
            <a:custGeom>
              <a:avLst/>
              <a:gdLst/>
              <a:ahLst/>
              <a:cxnLst/>
              <a:rect l="l" t="t" r="r" b="b"/>
              <a:pathLst>
                <a:path w="3274" h="1911" extrusionOk="0">
                  <a:moveTo>
                    <a:pt x="3131" y="1910"/>
                  </a:moveTo>
                  <a:cubicBezTo>
                    <a:pt x="3168" y="1679"/>
                    <a:pt x="3091" y="1302"/>
                    <a:pt x="3091" y="1302"/>
                  </a:cubicBezTo>
                  <a:cubicBezTo>
                    <a:pt x="1448" y="1184"/>
                    <a:pt x="920" y="499"/>
                    <a:pt x="920" y="499"/>
                  </a:cubicBezTo>
                  <a:cubicBezTo>
                    <a:pt x="576" y="902"/>
                    <a:pt x="180" y="1089"/>
                    <a:pt x="0" y="1162"/>
                  </a:cubicBezTo>
                  <a:cubicBezTo>
                    <a:pt x="184" y="495"/>
                    <a:pt x="836" y="0"/>
                    <a:pt x="1610" y="0"/>
                  </a:cubicBezTo>
                  <a:cubicBezTo>
                    <a:pt x="2526" y="0"/>
                    <a:pt x="3270" y="693"/>
                    <a:pt x="3274" y="1543"/>
                  </a:cubicBezTo>
                  <a:cubicBezTo>
                    <a:pt x="3190" y="1705"/>
                    <a:pt x="3131" y="1910"/>
                    <a:pt x="3131" y="1910"/>
                  </a:cubicBezTo>
                  <a:close/>
                </a:path>
              </a:pathLst>
            </a:custGeom>
            <a:solidFill>
              <a:srgbClr val="8A5E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40"/>
            <p:cNvSpPr/>
            <p:nvPr/>
          </p:nvSpPr>
          <p:spPr>
            <a:xfrm>
              <a:off x="7188350" y="2748321"/>
              <a:ext cx="601633" cy="602164"/>
            </a:xfrm>
            <a:custGeom>
              <a:avLst/>
              <a:gdLst/>
              <a:ahLst/>
              <a:cxnLst/>
              <a:rect l="l" t="t" r="r" b="b"/>
              <a:pathLst>
                <a:path w="3403" h="3406" fill="none" extrusionOk="0">
                  <a:moveTo>
                    <a:pt x="1" y="1705"/>
                  </a:moveTo>
                  <a:cubicBezTo>
                    <a:pt x="1" y="763"/>
                    <a:pt x="763" y="0"/>
                    <a:pt x="1702" y="0"/>
                  </a:cubicBezTo>
                  <a:cubicBezTo>
                    <a:pt x="2644" y="0"/>
                    <a:pt x="3403" y="763"/>
                    <a:pt x="3403" y="1705"/>
                  </a:cubicBezTo>
                  <a:cubicBezTo>
                    <a:pt x="3403" y="2643"/>
                    <a:pt x="2644" y="3406"/>
                    <a:pt x="1702" y="3406"/>
                  </a:cubicBezTo>
                  <a:cubicBezTo>
                    <a:pt x="763" y="3406"/>
                    <a:pt x="1" y="2643"/>
                    <a:pt x="1" y="1705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40"/>
            <p:cNvSpPr/>
            <p:nvPr/>
          </p:nvSpPr>
          <p:spPr>
            <a:xfrm>
              <a:off x="7655093" y="2791636"/>
              <a:ext cx="166011" cy="200486"/>
            </a:xfrm>
            <a:custGeom>
              <a:avLst/>
              <a:gdLst/>
              <a:ahLst/>
              <a:cxnLst/>
              <a:rect l="l" t="t" r="r" b="b"/>
              <a:pathLst>
                <a:path w="939" h="1134" extrusionOk="0">
                  <a:moveTo>
                    <a:pt x="939" y="987"/>
                  </a:moveTo>
                  <a:cubicBezTo>
                    <a:pt x="939" y="987"/>
                    <a:pt x="862" y="250"/>
                    <a:pt x="506" y="49"/>
                  </a:cubicBezTo>
                  <a:cubicBezTo>
                    <a:pt x="506" y="49"/>
                    <a:pt x="195" y="1"/>
                    <a:pt x="0" y="415"/>
                  </a:cubicBezTo>
                  <a:lnTo>
                    <a:pt x="118" y="826"/>
                  </a:lnTo>
                  <a:cubicBezTo>
                    <a:pt x="118" y="826"/>
                    <a:pt x="246" y="1134"/>
                    <a:pt x="257" y="1134"/>
                  </a:cubicBezTo>
                  <a:cubicBezTo>
                    <a:pt x="264" y="1134"/>
                    <a:pt x="939" y="987"/>
                    <a:pt x="939" y="987"/>
                  </a:cubicBezTo>
                  <a:close/>
                </a:path>
              </a:pathLst>
            </a:custGeom>
            <a:solidFill>
              <a:srgbClr val="FDD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40"/>
            <p:cNvSpPr/>
            <p:nvPr/>
          </p:nvSpPr>
          <p:spPr>
            <a:xfrm>
              <a:off x="7236969" y="2737359"/>
              <a:ext cx="133834" cy="125171"/>
            </a:xfrm>
            <a:custGeom>
              <a:avLst/>
              <a:gdLst/>
              <a:ahLst/>
              <a:cxnLst/>
              <a:rect l="l" t="t" r="r" b="b"/>
              <a:pathLst>
                <a:path w="757" h="708" extrusionOk="0">
                  <a:moveTo>
                    <a:pt x="510" y="656"/>
                  </a:moveTo>
                  <a:cubicBezTo>
                    <a:pt x="510" y="656"/>
                    <a:pt x="756" y="707"/>
                    <a:pt x="712" y="356"/>
                  </a:cubicBezTo>
                  <a:cubicBezTo>
                    <a:pt x="672" y="0"/>
                    <a:pt x="444" y="7"/>
                    <a:pt x="444" y="7"/>
                  </a:cubicBezTo>
                  <a:cubicBezTo>
                    <a:pt x="236" y="103"/>
                    <a:pt x="1" y="392"/>
                    <a:pt x="1" y="392"/>
                  </a:cubicBezTo>
                  <a:close/>
                </a:path>
              </a:pathLst>
            </a:custGeom>
            <a:solidFill>
              <a:srgbClr val="FDD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40"/>
            <p:cNvSpPr/>
            <p:nvPr/>
          </p:nvSpPr>
          <p:spPr>
            <a:xfrm>
              <a:off x="6418576" y="2106722"/>
              <a:ext cx="416175" cy="407866"/>
            </a:xfrm>
            <a:custGeom>
              <a:avLst/>
              <a:gdLst/>
              <a:ahLst/>
              <a:cxnLst/>
              <a:rect l="l" t="t" r="r" b="b"/>
              <a:pathLst>
                <a:path w="2354" h="2307" extrusionOk="0">
                  <a:moveTo>
                    <a:pt x="2354" y="1155"/>
                  </a:moveTo>
                  <a:cubicBezTo>
                    <a:pt x="2354" y="1789"/>
                    <a:pt x="1826" y="2306"/>
                    <a:pt x="1177" y="2306"/>
                  </a:cubicBezTo>
                  <a:cubicBezTo>
                    <a:pt x="524" y="2306"/>
                    <a:pt x="0" y="1789"/>
                    <a:pt x="0" y="1155"/>
                  </a:cubicBezTo>
                  <a:cubicBezTo>
                    <a:pt x="0" y="517"/>
                    <a:pt x="524" y="0"/>
                    <a:pt x="1177" y="0"/>
                  </a:cubicBezTo>
                  <a:cubicBezTo>
                    <a:pt x="1826" y="0"/>
                    <a:pt x="2354" y="517"/>
                    <a:pt x="2354" y="1155"/>
                  </a:cubicBezTo>
                  <a:close/>
                </a:path>
              </a:pathLst>
            </a:custGeom>
            <a:solidFill>
              <a:srgbClr val="FDB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40"/>
            <p:cNvSpPr/>
            <p:nvPr/>
          </p:nvSpPr>
          <p:spPr>
            <a:xfrm>
              <a:off x="6406200" y="2086567"/>
              <a:ext cx="440927" cy="188110"/>
            </a:xfrm>
            <a:custGeom>
              <a:avLst/>
              <a:gdLst/>
              <a:ahLst/>
              <a:cxnLst/>
              <a:rect l="l" t="t" r="r" b="b"/>
              <a:pathLst>
                <a:path w="2494" h="1064" extrusionOk="0">
                  <a:moveTo>
                    <a:pt x="1361" y="404"/>
                  </a:moveTo>
                  <a:cubicBezTo>
                    <a:pt x="1361" y="404"/>
                    <a:pt x="781" y="1049"/>
                    <a:pt x="1" y="1060"/>
                  </a:cubicBezTo>
                  <a:lnTo>
                    <a:pt x="129" y="525"/>
                  </a:lnTo>
                  <a:lnTo>
                    <a:pt x="407" y="173"/>
                  </a:lnTo>
                  <a:cubicBezTo>
                    <a:pt x="407" y="173"/>
                    <a:pt x="1016" y="52"/>
                    <a:pt x="1078" y="26"/>
                  </a:cubicBezTo>
                  <a:cubicBezTo>
                    <a:pt x="1141" y="1"/>
                    <a:pt x="1613" y="41"/>
                    <a:pt x="1654" y="26"/>
                  </a:cubicBezTo>
                  <a:cubicBezTo>
                    <a:pt x="1694" y="12"/>
                    <a:pt x="2138" y="202"/>
                    <a:pt x="2149" y="202"/>
                  </a:cubicBezTo>
                  <a:cubicBezTo>
                    <a:pt x="2163" y="202"/>
                    <a:pt x="2336" y="452"/>
                    <a:pt x="2358" y="481"/>
                  </a:cubicBezTo>
                  <a:cubicBezTo>
                    <a:pt x="2380" y="514"/>
                    <a:pt x="2479" y="987"/>
                    <a:pt x="2479" y="987"/>
                  </a:cubicBezTo>
                  <a:cubicBezTo>
                    <a:pt x="2479" y="987"/>
                    <a:pt x="2493" y="1064"/>
                    <a:pt x="2493" y="1045"/>
                  </a:cubicBezTo>
                  <a:cubicBezTo>
                    <a:pt x="2493" y="1027"/>
                    <a:pt x="1830" y="990"/>
                    <a:pt x="1361" y="404"/>
                  </a:cubicBezTo>
                  <a:close/>
                </a:path>
              </a:pathLst>
            </a:custGeom>
            <a:solidFill>
              <a:srgbClr val="E86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40"/>
            <p:cNvSpPr/>
            <p:nvPr/>
          </p:nvSpPr>
          <p:spPr>
            <a:xfrm>
              <a:off x="6458709" y="2529976"/>
              <a:ext cx="72840" cy="218519"/>
            </a:xfrm>
            <a:custGeom>
              <a:avLst/>
              <a:gdLst/>
              <a:ahLst/>
              <a:cxnLst/>
              <a:rect l="l" t="t" r="r" b="b"/>
              <a:pathLst>
                <a:path w="412" h="1236" extrusionOk="0">
                  <a:moveTo>
                    <a:pt x="85" y="806"/>
                  </a:moveTo>
                  <a:cubicBezTo>
                    <a:pt x="85" y="806"/>
                    <a:pt x="132" y="451"/>
                    <a:pt x="0" y="84"/>
                  </a:cubicBezTo>
                  <a:lnTo>
                    <a:pt x="198" y="0"/>
                  </a:lnTo>
                  <a:cubicBezTo>
                    <a:pt x="198" y="0"/>
                    <a:pt x="411" y="660"/>
                    <a:pt x="136" y="12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40"/>
            <p:cNvSpPr/>
            <p:nvPr/>
          </p:nvSpPr>
          <p:spPr>
            <a:xfrm>
              <a:off x="6719308" y="2441753"/>
              <a:ext cx="86983" cy="210740"/>
            </a:xfrm>
            <a:custGeom>
              <a:avLst/>
              <a:gdLst/>
              <a:ahLst/>
              <a:cxnLst/>
              <a:rect l="l" t="t" r="r" b="b"/>
              <a:pathLst>
                <a:path w="492" h="1192" extrusionOk="0">
                  <a:moveTo>
                    <a:pt x="392" y="1"/>
                  </a:moveTo>
                  <a:lnTo>
                    <a:pt x="132" y="217"/>
                  </a:lnTo>
                  <a:cubicBezTo>
                    <a:pt x="132" y="217"/>
                    <a:pt x="0" y="847"/>
                    <a:pt x="491" y="1192"/>
                  </a:cubicBezTo>
                  <a:lnTo>
                    <a:pt x="484" y="712"/>
                  </a:lnTo>
                  <a:cubicBezTo>
                    <a:pt x="484" y="712"/>
                    <a:pt x="279" y="470"/>
                    <a:pt x="3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40"/>
            <p:cNvSpPr/>
            <p:nvPr/>
          </p:nvSpPr>
          <p:spPr>
            <a:xfrm>
              <a:off x="5829489" y="2638706"/>
              <a:ext cx="549656" cy="336618"/>
            </a:xfrm>
            <a:custGeom>
              <a:avLst/>
              <a:gdLst/>
              <a:ahLst/>
              <a:cxnLst/>
              <a:rect l="l" t="t" r="r" b="b"/>
              <a:pathLst>
                <a:path w="3109" h="1904" extrusionOk="0">
                  <a:moveTo>
                    <a:pt x="535" y="191"/>
                  </a:moveTo>
                  <a:cubicBezTo>
                    <a:pt x="535" y="191"/>
                    <a:pt x="528" y="195"/>
                    <a:pt x="517" y="206"/>
                  </a:cubicBezTo>
                  <a:cubicBezTo>
                    <a:pt x="433" y="257"/>
                    <a:pt x="121" y="492"/>
                    <a:pt x="0" y="1214"/>
                  </a:cubicBezTo>
                  <a:cubicBezTo>
                    <a:pt x="0" y="1214"/>
                    <a:pt x="103" y="1573"/>
                    <a:pt x="601" y="1647"/>
                  </a:cubicBezTo>
                  <a:lnTo>
                    <a:pt x="601" y="1903"/>
                  </a:lnTo>
                  <a:lnTo>
                    <a:pt x="1906" y="1852"/>
                  </a:lnTo>
                  <a:lnTo>
                    <a:pt x="3109" y="1141"/>
                  </a:lnTo>
                  <a:lnTo>
                    <a:pt x="3061" y="837"/>
                  </a:lnTo>
                  <a:cubicBezTo>
                    <a:pt x="3061" y="837"/>
                    <a:pt x="2885" y="96"/>
                    <a:pt x="2104" y="1"/>
                  </a:cubicBezTo>
                  <a:cubicBezTo>
                    <a:pt x="2104" y="1"/>
                    <a:pt x="1444" y="243"/>
                    <a:pt x="1415" y="257"/>
                  </a:cubicBezTo>
                  <a:cubicBezTo>
                    <a:pt x="1382" y="268"/>
                    <a:pt x="766" y="298"/>
                    <a:pt x="726" y="2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40"/>
            <p:cNvSpPr/>
            <p:nvPr/>
          </p:nvSpPr>
          <p:spPr>
            <a:xfrm>
              <a:off x="5917003" y="2697049"/>
              <a:ext cx="52508" cy="137016"/>
            </a:xfrm>
            <a:custGeom>
              <a:avLst/>
              <a:gdLst/>
              <a:ahLst/>
              <a:cxnLst/>
              <a:rect l="l" t="t" r="r" b="b"/>
              <a:pathLst>
                <a:path w="297" h="775" extrusionOk="0">
                  <a:moveTo>
                    <a:pt x="132" y="1"/>
                  </a:moveTo>
                  <a:cubicBezTo>
                    <a:pt x="132" y="1"/>
                    <a:pt x="0" y="276"/>
                    <a:pt x="176" y="774"/>
                  </a:cubicBezTo>
                  <a:lnTo>
                    <a:pt x="297" y="63"/>
                  </a:lnTo>
                  <a:close/>
                </a:path>
              </a:pathLst>
            </a:custGeom>
            <a:solidFill>
              <a:srgbClr val="BC1E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40"/>
            <p:cNvSpPr/>
            <p:nvPr/>
          </p:nvSpPr>
          <p:spPr>
            <a:xfrm>
              <a:off x="6153381" y="2658154"/>
              <a:ext cx="77967" cy="137016"/>
            </a:xfrm>
            <a:custGeom>
              <a:avLst/>
              <a:gdLst/>
              <a:ahLst/>
              <a:cxnLst/>
              <a:rect l="l" t="t" r="r" b="b"/>
              <a:pathLst>
                <a:path w="441" h="775" extrusionOk="0">
                  <a:moveTo>
                    <a:pt x="1" y="177"/>
                  </a:moveTo>
                  <a:lnTo>
                    <a:pt x="441" y="774"/>
                  </a:lnTo>
                  <a:cubicBezTo>
                    <a:pt x="441" y="774"/>
                    <a:pt x="393" y="111"/>
                    <a:pt x="166" y="1"/>
                  </a:cubicBezTo>
                  <a:close/>
                </a:path>
              </a:pathLst>
            </a:custGeom>
            <a:solidFill>
              <a:srgbClr val="BC1E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40"/>
            <p:cNvSpPr/>
            <p:nvPr/>
          </p:nvSpPr>
          <p:spPr>
            <a:xfrm>
              <a:off x="7438517" y="2137131"/>
              <a:ext cx="449413" cy="245745"/>
            </a:xfrm>
            <a:custGeom>
              <a:avLst/>
              <a:gdLst/>
              <a:ahLst/>
              <a:cxnLst/>
              <a:rect l="l" t="t" r="r" b="b"/>
              <a:pathLst>
                <a:path w="2542" h="1390" extrusionOk="0">
                  <a:moveTo>
                    <a:pt x="1" y="525"/>
                  </a:moveTo>
                  <a:cubicBezTo>
                    <a:pt x="1" y="525"/>
                    <a:pt x="217" y="968"/>
                    <a:pt x="1229" y="1181"/>
                  </a:cubicBezTo>
                  <a:cubicBezTo>
                    <a:pt x="2244" y="1390"/>
                    <a:pt x="2541" y="1152"/>
                    <a:pt x="2541" y="1152"/>
                  </a:cubicBezTo>
                  <a:cubicBezTo>
                    <a:pt x="2541" y="1152"/>
                    <a:pt x="2413" y="554"/>
                    <a:pt x="1526" y="290"/>
                  </a:cubicBezTo>
                  <a:cubicBezTo>
                    <a:pt x="562" y="1"/>
                    <a:pt x="1" y="525"/>
                    <a:pt x="1" y="52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40"/>
            <p:cNvSpPr/>
            <p:nvPr/>
          </p:nvSpPr>
          <p:spPr>
            <a:xfrm>
              <a:off x="5816406" y="2277155"/>
              <a:ext cx="469391" cy="502982"/>
            </a:xfrm>
            <a:custGeom>
              <a:avLst/>
              <a:gdLst/>
              <a:ahLst/>
              <a:cxnLst/>
              <a:rect l="l" t="t" r="r" b="b"/>
              <a:pathLst>
                <a:path w="2655" h="2845" extrusionOk="0">
                  <a:moveTo>
                    <a:pt x="2347" y="968"/>
                  </a:moveTo>
                  <a:cubicBezTo>
                    <a:pt x="2347" y="968"/>
                    <a:pt x="2655" y="2269"/>
                    <a:pt x="1559" y="2559"/>
                  </a:cubicBezTo>
                  <a:cubicBezTo>
                    <a:pt x="463" y="2845"/>
                    <a:pt x="133" y="1734"/>
                    <a:pt x="103" y="1533"/>
                  </a:cubicBezTo>
                  <a:cubicBezTo>
                    <a:pt x="71" y="1327"/>
                    <a:pt x="1" y="682"/>
                    <a:pt x="1" y="682"/>
                  </a:cubicBezTo>
                  <a:cubicBezTo>
                    <a:pt x="1" y="682"/>
                    <a:pt x="71" y="407"/>
                    <a:pt x="147" y="374"/>
                  </a:cubicBezTo>
                  <a:cubicBezTo>
                    <a:pt x="221" y="338"/>
                    <a:pt x="961" y="118"/>
                    <a:pt x="1042" y="96"/>
                  </a:cubicBezTo>
                  <a:cubicBezTo>
                    <a:pt x="1119" y="77"/>
                    <a:pt x="1599" y="26"/>
                    <a:pt x="1647" y="11"/>
                  </a:cubicBezTo>
                  <a:cubicBezTo>
                    <a:pt x="1694" y="0"/>
                    <a:pt x="1859" y="15"/>
                    <a:pt x="1870" y="11"/>
                  </a:cubicBezTo>
                  <a:cubicBezTo>
                    <a:pt x="1885" y="11"/>
                    <a:pt x="2347" y="968"/>
                    <a:pt x="2347" y="968"/>
                  </a:cubicBezTo>
                  <a:close/>
                </a:path>
              </a:pathLst>
            </a:custGeom>
            <a:solidFill>
              <a:srgbClr val="C49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40"/>
            <p:cNvSpPr/>
            <p:nvPr/>
          </p:nvSpPr>
          <p:spPr>
            <a:xfrm>
              <a:off x="5772384" y="2157816"/>
              <a:ext cx="458960" cy="409811"/>
            </a:xfrm>
            <a:custGeom>
              <a:avLst/>
              <a:gdLst/>
              <a:ahLst/>
              <a:cxnLst/>
              <a:rect l="l" t="t" r="r" b="b"/>
              <a:pathLst>
                <a:path w="2596" h="2318" extrusionOk="0">
                  <a:moveTo>
                    <a:pt x="378" y="2318"/>
                  </a:moveTo>
                  <a:lnTo>
                    <a:pt x="378" y="1449"/>
                  </a:lnTo>
                  <a:cubicBezTo>
                    <a:pt x="378" y="1449"/>
                    <a:pt x="1082" y="1115"/>
                    <a:pt x="2130" y="969"/>
                  </a:cubicBezTo>
                  <a:lnTo>
                    <a:pt x="2596" y="1643"/>
                  </a:lnTo>
                  <a:lnTo>
                    <a:pt x="2332" y="459"/>
                  </a:lnTo>
                  <a:cubicBezTo>
                    <a:pt x="2332" y="459"/>
                    <a:pt x="1097" y="1"/>
                    <a:pt x="1" y="998"/>
                  </a:cubicBezTo>
                  <a:close/>
                </a:path>
              </a:pathLst>
            </a:custGeom>
            <a:solidFill>
              <a:srgbClr val="5F38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40"/>
            <p:cNvSpPr/>
            <p:nvPr/>
          </p:nvSpPr>
          <p:spPr>
            <a:xfrm>
              <a:off x="5784759" y="2493555"/>
              <a:ext cx="111027" cy="111734"/>
            </a:xfrm>
            <a:custGeom>
              <a:avLst/>
              <a:gdLst/>
              <a:ahLst/>
              <a:cxnLst/>
              <a:rect l="l" t="t" r="r" b="b"/>
              <a:pathLst>
                <a:path w="628" h="632" extrusionOk="0">
                  <a:moveTo>
                    <a:pt x="282" y="125"/>
                  </a:moveTo>
                  <a:cubicBezTo>
                    <a:pt x="282" y="125"/>
                    <a:pt x="52" y="1"/>
                    <a:pt x="26" y="224"/>
                  </a:cubicBezTo>
                  <a:cubicBezTo>
                    <a:pt x="0" y="444"/>
                    <a:pt x="195" y="631"/>
                    <a:pt x="411" y="591"/>
                  </a:cubicBezTo>
                  <a:cubicBezTo>
                    <a:pt x="627" y="551"/>
                    <a:pt x="282" y="125"/>
                    <a:pt x="282" y="125"/>
                  </a:cubicBezTo>
                  <a:close/>
                </a:path>
              </a:pathLst>
            </a:custGeom>
            <a:solidFill>
              <a:srgbClr val="C49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40"/>
            <p:cNvSpPr/>
            <p:nvPr/>
          </p:nvSpPr>
          <p:spPr>
            <a:xfrm>
              <a:off x="6176188" y="2394372"/>
              <a:ext cx="109613" cy="135779"/>
            </a:xfrm>
            <a:custGeom>
              <a:avLst/>
              <a:gdLst/>
              <a:ahLst/>
              <a:cxnLst/>
              <a:rect l="l" t="t" r="r" b="b"/>
              <a:pathLst>
                <a:path w="620" h="768" extrusionOk="0">
                  <a:moveTo>
                    <a:pt x="176" y="269"/>
                  </a:moveTo>
                  <a:cubicBezTo>
                    <a:pt x="176" y="269"/>
                    <a:pt x="312" y="1"/>
                    <a:pt x="466" y="93"/>
                  </a:cubicBezTo>
                  <a:cubicBezTo>
                    <a:pt x="620" y="188"/>
                    <a:pt x="616" y="767"/>
                    <a:pt x="272" y="767"/>
                  </a:cubicBezTo>
                  <a:cubicBezTo>
                    <a:pt x="0" y="763"/>
                    <a:pt x="92" y="455"/>
                    <a:pt x="92" y="455"/>
                  </a:cubicBezTo>
                  <a:close/>
                </a:path>
              </a:pathLst>
            </a:custGeom>
            <a:solidFill>
              <a:srgbClr val="C49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40"/>
            <p:cNvSpPr/>
            <p:nvPr/>
          </p:nvSpPr>
          <p:spPr>
            <a:xfrm>
              <a:off x="6605804" y="2478704"/>
              <a:ext cx="47558" cy="62409"/>
            </a:xfrm>
            <a:custGeom>
              <a:avLst/>
              <a:gdLst/>
              <a:ahLst/>
              <a:cxnLst/>
              <a:rect l="l" t="t" r="r" b="b"/>
              <a:pathLst>
                <a:path w="269" h="353" extrusionOk="0">
                  <a:moveTo>
                    <a:pt x="23" y="151"/>
                  </a:moveTo>
                  <a:cubicBezTo>
                    <a:pt x="23" y="151"/>
                    <a:pt x="1" y="275"/>
                    <a:pt x="89" y="316"/>
                  </a:cubicBezTo>
                  <a:cubicBezTo>
                    <a:pt x="173" y="352"/>
                    <a:pt x="261" y="319"/>
                    <a:pt x="265" y="162"/>
                  </a:cubicBezTo>
                  <a:cubicBezTo>
                    <a:pt x="268" y="0"/>
                    <a:pt x="67" y="107"/>
                    <a:pt x="67" y="107"/>
                  </a:cubicBezTo>
                  <a:close/>
                </a:path>
              </a:pathLst>
            </a:custGeom>
            <a:solidFill>
              <a:srgbClr val="FDB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40"/>
            <p:cNvSpPr/>
            <p:nvPr/>
          </p:nvSpPr>
          <p:spPr>
            <a:xfrm>
              <a:off x="5296800" y="2633579"/>
              <a:ext cx="323535" cy="583424"/>
            </a:xfrm>
            <a:custGeom>
              <a:avLst/>
              <a:gdLst/>
              <a:ahLst/>
              <a:cxnLst/>
              <a:rect l="l" t="t" r="r" b="b"/>
              <a:pathLst>
                <a:path w="1830" h="3300" extrusionOk="0">
                  <a:moveTo>
                    <a:pt x="1826" y="2647"/>
                  </a:moveTo>
                  <a:cubicBezTo>
                    <a:pt x="1829" y="2643"/>
                    <a:pt x="1378" y="356"/>
                    <a:pt x="1378" y="356"/>
                  </a:cubicBezTo>
                  <a:cubicBezTo>
                    <a:pt x="1378" y="356"/>
                    <a:pt x="1239" y="1"/>
                    <a:pt x="620" y="125"/>
                  </a:cubicBezTo>
                  <a:cubicBezTo>
                    <a:pt x="0" y="250"/>
                    <a:pt x="99" y="719"/>
                    <a:pt x="99" y="719"/>
                  </a:cubicBezTo>
                  <a:lnTo>
                    <a:pt x="517" y="2896"/>
                  </a:lnTo>
                  <a:cubicBezTo>
                    <a:pt x="517" y="2896"/>
                    <a:pt x="1331" y="3300"/>
                    <a:pt x="1826" y="2647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40"/>
            <p:cNvSpPr/>
            <p:nvPr/>
          </p:nvSpPr>
          <p:spPr>
            <a:xfrm>
              <a:off x="5465288" y="2853339"/>
              <a:ext cx="199071" cy="71425"/>
            </a:xfrm>
            <a:custGeom>
              <a:avLst/>
              <a:gdLst/>
              <a:ahLst/>
              <a:cxnLst/>
              <a:rect l="l" t="t" r="r" b="b"/>
              <a:pathLst>
                <a:path w="1126" h="404" extrusionOk="0">
                  <a:moveTo>
                    <a:pt x="1089" y="0"/>
                  </a:moveTo>
                  <a:lnTo>
                    <a:pt x="136" y="161"/>
                  </a:lnTo>
                  <a:cubicBezTo>
                    <a:pt x="136" y="161"/>
                    <a:pt x="0" y="257"/>
                    <a:pt x="165" y="403"/>
                  </a:cubicBezTo>
                  <a:lnTo>
                    <a:pt x="1125" y="29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40"/>
            <p:cNvSpPr/>
            <p:nvPr/>
          </p:nvSpPr>
          <p:spPr>
            <a:xfrm>
              <a:off x="5508072" y="3020412"/>
              <a:ext cx="160883" cy="154519"/>
            </a:xfrm>
            <a:custGeom>
              <a:avLst/>
              <a:gdLst/>
              <a:ahLst/>
              <a:cxnLst/>
              <a:rect l="l" t="t" r="r" b="b"/>
              <a:pathLst>
                <a:path w="910" h="874" extrusionOk="0">
                  <a:moveTo>
                    <a:pt x="909" y="554"/>
                  </a:moveTo>
                  <a:lnTo>
                    <a:pt x="165" y="49"/>
                  </a:lnTo>
                  <a:cubicBezTo>
                    <a:pt x="165" y="49"/>
                    <a:pt x="0" y="1"/>
                    <a:pt x="11" y="202"/>
                  </a:cubicBezTo>
                  <a:lnTo>
                    <a:pt x="883" y="87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40"/>
            <p:cNvSpPr/>
            <p:nvPr/>
          </p:nvSpPr>
          <p:spPr>
            <a:xfrm>
              <a:off x="8155959" y="2633579"/>
              <a:ext cx="324242" cy="583424"/>
            </a:xfrm>
            <a:custGeom>
              <a:avLst/>
              <a:gdLst/>
              <a:ahLst/>
              <a:cxnLst/>
              <a:rect l="l" t="t" r="r" b="b"/>
              <a:pathLst>
                <a:path w="1834" h="3300" extrusionOk="0">
                  <a:moveTo>
                    <a:pt x="4" y="2647"/>
                  </a:moveTo>
                  <a:cubicBezTo>
                    <a:pt x="1" y="2643"/>
                    <a:pt x="452" y="356"/>
                    <a:pt x="452" y="356"/>
                  </a:cubicBezTo>
                  <a:cubicBezTo>
                    <a:pt x="452" y="356"/>
                    <a:pt x="595" y="1"/>
                    <a:pt x="1214" y="125"/>
                  </a:cubicBezTo>
                  <a:cubicBezTo>
                    <a:pt x="1834" y="250"/>
                    <a:pt x="1731" y="719"/>
                    <a:pt x="1731" y="719"/>
                  </a:cubicBezTo>
                  <a:lnTo>
                    <a:pt x="1313" y="2896"/>
                  </a:lnTo>
                  <a:cubicBezTo>
                    <a:pt x="1313" y="2896"/>
                    <a:pt x="499" y="3300"/>
                    <a:pt x="4" y="2647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40"/>
            <p:cNvSpPr/>
            <p:nvPr/>
          </p:nvSpPr>
          <p:spPr>
            <a:xfrm>
              <a:off x="8111936" y="2853339"/>
              <a:ext cx="199071" cy="71425"/>
            </a:xfrm>
            <a:custGeom>
              <a:avLst/>
              <a:gdLst/>
              <a:ahLst/>
              <a:cxnLst/>
              <a:rect l="l" t="t" r="r" b="b"/>
              <a:pathLst>
                <a:path w="1126" h="404" extrusionOk="0">
                  <a:moveTo>
                    <a:pt x="37" y="0"/>
                  </a:moveTo>
                  <a:lnTo>
                    <a:pt x="990" y="161"/>
                  </a:lnTo>
                  <a:cubicBezTo>
                    <a:pt x="990" y="161"/>
                    <a:pt x="1126" y="257"/>
                    <a:pt x="961" y="403"/>
                  </a:cubicBezTo>
                  <a:lnTo>
                    <a:pt x="0" y="29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40"/>
            <p:cNvSpPr/>
            <p:nvPr/>
          </p:nvSpPr>
          <p:spPr>
            <a:xfrm>
              <a:off x="8107340" y="3020412"/>
              <a:ext cx="160883" cy="154519"/>
            </a:xfrm>
            <a:custGeom>
              <a:avLst/>
              <a:gdLst/>
              <a:ahLst/>
              <a:cxnLst/>
              <a:rect l="l" t="t" r="r" b="b"/>
              <a:pathLst>
                <a:path w="910" h="874" extrusionOk="0">
                  <a:moveTo>
                    <a:pt x="1" y="554"/>
                  </a:moveTo>
                  <a:lnTo>
                    <a:pt x="745" y="49"/>
                  </a:lnTo>
                  <a:cubicBezTo>
                    <a:pt x="745" y="49"/>
                    <a:pt x="910" y="1"/>
                    <a:pt x="899" y="202"/>
                  </a:cubicBezTo>
                  <a:lnTo>
                    <a:pt x="26" y="87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40"/>
            <p:cNvSpPr/>
            <p:nvPr/>
          </p:nvSpPr>
          <p:spPr>
            <a:xfrm>
              <a:off x="5577907" y="1355508"/>
              <a:ext cx="2628058" cy="1717563"/>
            </a:xfrm>
            <a:custGeom>
              <a:avLst/>
              <a:gdLst/>
              <a:ahLst/>
              <a:cxnLst/>
              <a:rect l="l" t="t" r="r" b="b"/>
              <a:pathLst>
                <a:path w="14865" h="9715" extrusionOk="0">
                  <a:moveTo>
                    <a:pt x="13883" y="8512"/>
                  </a:moveTo>
                  <a:cubicBezTo>
                    <a:pt x="13883" y="8512"/>
                    <a:pt x="13652" y="9132"/>
                    <a:pt x="12695" y="8993"/>
                  </a:cubicBezTo>
                  <a:cubicBezTo>
                    <a:pt x="11742" y="8850"/>
                    <a:pt x="7409" y="8476"/>
                    <a:pt x="7409" y="8476"/>
                  </a:cubicBezTo>
                  <a:cubicBezTo>
                    <a:pt x="7149" y="8498"/>
                    <a:pt x="3095" y="8853"/>
                    <a:pt x="2171" y="8993"/>
                  </a:cubicBezTo>
                  <a:cubicBezTo>
                    <a:pt x="1214" y="9132"/>
                    <a:pt x="987" y="8512"/>
                    <a:pt x="987" y="8512"/>
                  </a:cubicBezTo>
                  <a:cubicBezTo>
                    <a:pt x="987" y="8512"/>
                    <a:pt x="562" y="5558"/>
                    <a:pt x="613" y="4711"/>
                  </a:cubicBezTo>
                  <a:cubicBezTo>
                    <a:pt x="668" y="3861"/>
                    <a:pt x="1269" y="3579"/>
                    <a:pt x="1269" y="3579"/>
                  </a:cubicBezTo>
                  <a:cubicBezTo>
                    <a:pt x="3304" y="2622"/>
                    <a:pt x="7435" y="2534"/>
                    <a:pt x="7435" y="2534"/>
                  </a:cubicBezTo>
                  <a:cubicBezTo>
                    <a:pt x="7435" y="2534"/>
                    <a:pt x="11566" y="2622"/>
                    <a:pt x="13600" y="3579"/>
                  </a:cubicBezTo>
                  <a:cubicBezTo>
                    <a:pt x="13600" y="3579"/>
                    <a:pt x="14202" y="3861"/>
                    <a:pt x="14253" y="4711"/>
                  </a:cubicBezTo>
                  <a:cubicBezTo>
                    <a:pt x="14308" y="5558"/>
                    <a:pt x="13883" y="8512"/>
                    <a:pt x="13883" y="8512"/>
                  </a:cubicBezTo>
                  <a:close/>
                  <a:moveTo>
                    <a:pt x="14509" y="2461"/>
                  </a:moveTo>
                  <a:cubicBezTo>
                    <a:pt x="12138" y="1"/>
                    <a:pt x="7702" y="85"/>
                    <a:pt x="7435" y="93"/>
                  </a:cubicBezTo>
                  <a:cubicBezTo>
                    <a:pt x="7164" y="85"/>
                    <a:pt x="2728" y="1"/>
                    <a:pt x="356" y="2461"/>
                  </a:cubicBezTo>
                  <a:cubicBezTo>
                    <a:pt x="122" y="2702"/>
                    <a:pt x="1" y="3029"/>
                    <a:pt x="19" y="3366"/>
                  </a:cubicBezTo>
                  <a:cubicBezTo>
                    <a:pt x="74" y="4455"/>
                    <a:pt x="243" y="7186"/>
                    <a:pt x="628" y="9715"/>
                  </a:cubicBezTo>
                  <a:lnTo>
                    <a:pt x="14238" y="9715"/>
                  </a:lnTo>
                  <a:cubicBezTo>
                    <a:pt x="14627" y="7186"/>
                    <a:pt x="14792" y="4455"/>
                    <a:pt x="14847" y="3366"/>
                  </a:cubicBezTo>
                  <a:cubicBezTo>
                    <a:pt x="14865" y="3029"/>
                    <a:pt x="14744" y="2702"/>
                    <a:pt x="14509" y="24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40"/>
            <p:cNvSpPr/>
            <p:nvPr/>
          </p:nvSpPr>
          <p:spPr>
            <a:xfrm>
              <a:off x="5697952" y="1428172"/>
              <a:ext cx="2386909" cy="515357"/>
            </a:xfrm>
            <a:custGeom>
              <a:avLst/>
              <a:gdLst/>
              <a:ahLst/>
              <a:cxnLst/>
              <a:rect l="l" t="t" r="r" b="b"/>
              <a:pathLst>
                <a:path w="13501" h="2915" extrusionOk="0">
                  <a:moveTo>
                    <a:pt x="13442" y="2830"/>
                  </a:moveTo>
                  <a:cubicBezTo>
                    <a:pt x="13405" y="2915"/>
                    <a:pt x="12533" y="2493"/>
                    <a:pt x="10916" y="2141"/>
                  </a:cubicBezTo>
                  <a:cubicBezTo>
                    <a:pt x="9846" y="1910"/>
                    <a:pt x="8449" y="1709"/>
                    <a:pt x="6752" y="1709"/>
                  </a:cubicBezTo>
                  <a:cubicBezTo>
                    <a:pt x="4996" y="1709"/>
                    <a:pt x="3563" y="1925"/>
                    <a:pt x="2482" y="2167"/>
                  </a:cubicBezTo>
                  <a:cubicBezTo>
                    <a:pt x="927" y="2511"/>
                    <a:pt x="95" y="2915"/>
                    <a:pt x="59" y="2830"/>
                  </a:cubicBezTo>
                  <a:cubicBezTo>
                    <a:pt x="0" y="2687"/>
                    <a:pt x="132" y="2453"/>
                    <a:pt x="132" y="2453"/>
                  </a:cubicBezTo>
                  <a:cubicBezTo>
                    <a:pt x="766" y="1786"/>
                    <a:pt x="1540" y="1302"/>
                    <a:pt x="2335" y="950"/>
                  </a:cubicBezTo>
                  <a:cubicBezTo>
                    <a:pt x="4468" y="0"/>
                    <a:pt x="6737" y="0"/>
                    <a:pt x="6752" y="0"/>
                  </a:cubicBezTo>
                  <a:cubicBezTo>
                    <a:pt x="6763" y="0"/>
                    <a:pt x="9017" y="0"/>
                    <a:pt x="11140" y="939"/>
                  </a:cubicBezTo>
                  <a:cubicBezTo>
                    <a:pt x="11946" y="1294"/>
                    <a:pt x="12731" y="1782"/>
                    <a:pt x="13369" y="2453"/>
                  </a:cubicBezTo>
                  <a:cubicBezTo>
                    <a:pt x="13369" y="2453"/>
                    <a:pt x="13501" y="2687"/>
                    <a:pt x="13442" y="283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40"/>
            <p:cNvSpPr/>
            <p:nvPr/>
          </p:nvSpPr>
          <p:spPr>
            <a:xfrm>
              <a:off x="5915589" y="1716529"/>
              <a:ext cx="100066" cy="99359"/>
            </a:xfrm>
            <a:custGeom>
              <a:avLst/>
              <a:gdLst/>
              <a:ahLst/>
              <a:cxnLst/>
              <a:rect l="l" t="t" r="r" b="b"/>
              <a:pathLst>
                <a:path w="566" h="562" extrusionOk="0">
                  <a:moveTo>
                    <a:pt x="565" y="279"/>
                  </a:moveTo>
                  <a:cubicBezTo>
                    <a:pt x="565" y="437"/>
                    <a:pt x="441" y="562"/>
                    <a:pt x="283" y="562"/>
                  </a:cubicBezTo>
                  <a:cubicBezTo>
                    <a:pt x="129" y="562"/>
                    <a:pt x="1" y="437"/>
                    <a:pt x="1" y="279"/>
                  </a:cubicBezTo>
                  <a:cubicBezTo>
                    <a:pt x="1" y="125"/>
                    <a:pt x="129" y="1"/>
                    <a:pt x="283" y="1"/>
                  </a:cubicBezTo>
                  <a:cubicBezTo>
                    <a:pt x="441" y="1"/>
                    <a:pt x="565" y="125"/>
                    <a:pt x="565" y="27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40"/>
            <p:cNvSpPr/>
            <p:nvPr/>
          </p:nvSpPr>
          <p:spPr>
            <a:xfrm>
              <a:off x="7767182" y="1716529"/>
              <a:ext cx="99889" cy="99359"/>
            </a:xfrm>
            <a:custGeom>
              <a:avLst/>
              <a:gdLst/>
              <a:ahLst/>
              <a:cxnLst/>
              <a:rect l="l" t="t" r="r" b="b"/>
              <a:pathLst>
                <a:path w="565" h="562" extrusionOk="0">
                  <a:moveTo>
                    <a:pt x="565" y="279"/>
                  </a:moveTo>
                  <a:cubicBezTo>
                    <a:pt x="565" y="437"/>
                    <a:pt x="437" y="562"/>
                    <a:pt x="283" y="562"/>
                  </a:cubicBezTo>
                  <a:cubicBezTo>
                    <a:pt x="125" y="562"/>
                    <a:pt x="0" y="437"/>
                    <a:pt x="0" y="279"/>
                  </a:cubicBezTo>
                  <a:cubicBezTo>
                    <a:pt x="0" y="125"/>
                    <a:pt x="125" y="1"/>
                    <a:pt x="283" y="1"/>
                  </a:cubicBezTo>
                  <a:cubicBezTo>
                    <a:pt x="437" y="1"/>
                    <a:pt x="565" y="125"/>
                    <a:pt x="565" y="27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40"/>
            <p:cNvSpPr/>
            <p:nvPr/>
          </p:nvSpPr>
          <p:spPr>
            <a:xfrm>
              <a:off x="6110773" y="1428172"/>
              <a:ext cx="1556680" cy="383115"/>
            </a:xfrm>
            <a:custGeom>
              <a:avLst/>
              <a:gdLst/>
              <a:ahLst/>
              <a:cxnLst/>
              <a:rect l="l" t="t" r="r" b="b"/>
              <a:pathLst>
                <a:path w="8805" h="2167" extrusionOk="0">
                  <a:moveTo>
                    <a:pt x="8805" y="939"/>
                  </a:moveTo>
                  <a:lnTo>
                    <a:pt x="8581" y="2141"/>
                  </a:lnTo>
                  <a:cubicBezTo>
                    <a:pt x="7511" y="1910"/>
                    <a:pt x="6114" y="1709"/>
                    <a:pt x="4417" y="1709"/>
                  </a:cubicBezTo>
                  <a:cubicBezTo>
                    <a:pt x="2661" y="1709"/>
                    <a:pt x="1228" y="1925"/>
                    <a:pt x="147" y="2167"/>
                  </a:cubicBezTo>
                  <a:lnTo>
                    <a:pt x="0" y="950"/>
                  </a:lnTo>
                  <a:cubicBezTo>
                    <a:pt x="2133" y="0"/>
                    <a:pt x="4402" y="0"/>
                    <a:pt x="4417" y="0"/>
                  </a:cubicBezTo>
                  <a:cubicBezTo>
                    <a:pt x="4428" y="0"/>
                    <a:pt x="6682" y="0"/>
                    <a:pt x="8805" y="9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40"/>
            <p:cNvSpPr/>
            <p:nvPr/>
          </p:nvSpPr>
          <p:spPr>
            <a:xfrm>
              <a:off x="5685576" y="3949131"/>
              <a:ext cx="475225" cy="719556"/>
            </a:xfrm>
            <a:custGeom>
              <a:avLst/>
              <a:gdLst/>
              <a:ahLst/>
              <a:cxnLst/>
              <a:rect l="l" t="t" r="r" b="b"/>
              <a:pathLst>
                <a:path w="2688" h="4070" extrusionOk="0">
                  <a:moveTo>
                    <a:pt x="0" y="576"/>
                  </a:moveTo>
                  <a:cubicBezTo>
                    <a:pt x="0" y="576"/>
                    <a:pt x="33" y="2581"/>
                    <a:pt x="198" y="3421"/>
                  </a:cubicBezTo>
                  <a:cubicBezTo>
                    <a:pt x="198" y="3421"/>
                    <a:pt x="1368" y="4070"/>
                    <a:pt x="2559" y="3421"/>
                  </a:cubicBezTo>
                  <a:cubicBezTo>
                    <a:pt x="2559" y="3421"/>
                    <a:pt x="2687" y="1416"/>
                    <a:pt x="2643" y="708"/>
                  </a:cubicBezTo>
                  <a:cubicBezTo>
                    <a:pt x="2596" y="1"/>
                    <a:pt x="1617" y="59"/>
                    <a:pt x="1555" y="59"/>
                  </a:cubicBezTo>
                  <a:cubicBezTo>
                    <a:pt x="1496" y="59"/>
                    <a:pt x="0" y="576"/>
                    <a:pt x="0" y="57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40"/>
            <p:cNvSpPr/>
            <p:nvPr/>
          </p:nvSpPr>
          <p:spPr>
            <a:xfrm>
              <a:off x="7570231" y="3949131"/>
              <a:ext cx="475755" cy="719556"/>
            </a:xfrm>
            <a:custGeom>
              <a:avLst/>
              <a:gdLst/>
              <a:ahLst/>
              <a:cxnLst/>
              <a:rect l="l" t="t" r="r" b="b"/>
              <a:pathLst>
                <a:path w="2691" h="4070" extrusionOk="0">
                  <a:moveTo>
                    <a:pt x="2691" y="576"/>
                  </a:moveTo>
                  <a:cubicBezTo>
                    <a:pt x="2691" y="576"/>
                    <a:pt x="2654" y="2581"/>
                    <a:pt x="2489" y="3421"/>
                  </a:cubicBezTo>
                  <a:cubicBezTo>
                    <a:pt x="2489" y="3421"/>
                    <a:pt x="1323" y="4070"/>
                    <a:pt x="132" y="3421"/>
                  </a:cubicBezTo>
                  <a:cubicBezTo>
                    <a:pt x="132" y="3421"/>
                    <a:pt x="0" y="1416"/>
                    <a:pt x="48" y="708"/>
                  </a:cubicBezTo>
                  <a:cubicBezTo>
                    <a:pt x="95" y="1"/>
                    <a:pt x="1074" y="59"/>
                    <a:pt x="1133" y="59"/>
                  </a:cubicBezTo>
                  <a:cubicBezTo>
                    <a:pt x="1191" y="59"/>
                    <a:pt x="2691" y="576"/>
                    <a:pt x="2691" y="57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40"/>
            <p:cNvSpPr/>
            <p:nvPr/>
          </p:nvSpPr>
          <p:spPr>
            <a:xfrm>
              <a:off x="5590283" y="2927240"/>
              <a:ext cx="586606" cy="825809"/>
            </a:xfrm>
            <a:custGeom>
              <a:avLst/>
              <a:gdLst/>
              <a:ahLst/>
              <a:cxnLst/>
              <a:rect l="l" t="t" r="r" b="b"/>
              <a:pathLst>
                <a:path w="3318" h="4671" extrusionOk="0">
                  <a:moveTo>
                    <a:pt x="2929" y="264"/>
                  </a:moveTo>
                  <a:cubicBezTo>
                    <a:pt x="2929" y="264"/>
                    <a:pt x="1514" y="0"/>
                    <a:pt x="426" y="777"/>
                  </a:cubicBezTo>
                  <a:cubicBezTo>
                    <a:pt x="426" y="777"/>
                    <a:pt x="1" y="2166"/>
                    <a:pt x="470" y="4670"/>
                  </a:cubicBezTo>
                  <a:lnTo>
                    <a:pt x="3318" y="42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40"/>
            <p:cNvSpPr/>
            <p:nvPr/>
          </p:nvSpPr>
          <p:spPr>
            <a:xfrm>
              <a:off x="5687521" y="3149475"/>
              <a:ext cx="420772" cy="420772"/>
            </a:xfrm>
            <a:custGeom>
              <a:avLst/>
              <a:gdLst/>
              <a:ahLst/>
              <a:cxnLst/>
              <a:rect l="l" t="t" r="r" b="b"/>
              <a:pathLst>
                <a:path w="2380" h="2380" extrusionOk="0">
                  <a:moveTo>
                    <a:pt x="2379" y="1188"/>
                  </a:moveTo>
                  <a:cubicBezTo>
                    <a:pt x="2379" y="1844"/>
                    <a:pt x="1848" y="2379"/>
                    <a:pt x="1192" y="2379"/>
                  </a:cubicBezTo>
                  <a:cubicBezTo>
                    <a:pt x="532" y="2379"/>
                    <a:pt x="0" y="1844"/>
                    <a:pt x="0" y="1188"/>
                  </a:cubicBezTo>
                  <a:cubicBezTo>
                    <a:pt x="0" y="532"/>
                    <a:pt x="532" y="0"/>
                    <a:pt x="1192" y="0"/>
                  </a:cubicBezTo>
                  <a:cubicBezTo>
                    <a:pt x="1848" y="0"/>
                    <a:pt x="2379" y="532"/>
                    <a:pt x="2379" y="11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40"/>
            <p:cNvSpPr/>
            <p:nvPr/>
          </p:nvSpPr>
          <p:spPr>
            <a:xfrm>
              <a:off x="5752936" y="3214890"/>
              <a:ext cx="289944" cy="289237"/>
            </a:xfrm>
            <a:custGeom>
              <a:avLst/>
              <a:gdLst/>
              <a:ahLst/>
              <a:cxnLst/>
              <a:rect l="l" t="t" r="r" b="b"/>
              <a:pathLst>
                <a:path w="1640" h="1636" extrusionOk="0">
                  <a:moveTo>
                    <a:pt x="1639" y="818"/>
                  </a:moveTo>
                  <a:cubicBezTo>
                    <a:pt x="1639" y="1269"/>
                    <a:pt x="1273" y="1635"/>
                    <a:pt x="822" y="1635"/>
                  </a:cubicBezTo>
                  <a:cubicBezTo>
                    <a:pt x="367" y="1635"/>
                    <a:pt x="1" y="1269"/>
                    <a:pt x="1" y="818"/>
                  </a:cubicBezTo>
                  <a:cubicBezTo>
                    <a:pt x="1" y="367"/>
                    <a:pt x="367" y="1"/>
                    <a:pt x="822" y="1"/>
                  </a:cubicBezTo>
                  <a:cubicBezTo>
                    <a:pt x="1273" y="1"/>
                    <a:pt x="1639" y="367"/>
                    <a:pt x="1639" y="81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40"/>
            <p:cNvSpPr/>
            <p:nvPr/>
          </p:nvSpPr>
          <p:spPr>
            <a:xfrm>
              <a:off x="7611601" y="2927240"/>
              <a:ext cx="586783" cy="825809"/>
            </a:xfrm>
            <a:custGeom>
              <a:avLst/>
              <a:gdLst/>
              <a:ahLst/>
              <a:cxnLst/>
              <a:rect l="l" t="t" r="r" b="b"/>
              <a:pathLst>
                <a:path w="3319" h="4671" extrusionOk="0">
                  <a:moveTo>
                    <a:pt x="389" y="264"/>
                  </a:moveTo>
                  <a:cubicBezTo>
                    <a:pt x="389" y="264"/>
                    <a:pt x="1804" y="0"/>
                    <a:pt x="2893" y="777"/>
                  </a:cubicBezTo>
                  <a:cubicBezTo>
                    <a:pt x="2893" y="777"/>
                    <a:pt x="3318" y="2166"/>
                    <a:pt x="2849" y="4670"/>
                  </a:cubicBezTo>
                  <a:lnTo>
                    <a:pt x="1" y="42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40"/>
            <p:cNvSpPr/>
            <p:nvPr/>
          </p:nvSpPr>
          <p:spPr>
            <a:xfrm>
              <a:off x="7690099" y="3149475"/>
              <a:ext cx="420772" cy="420772"/>
            </a:xfrm>
            <a:custGeom>
              <a:avLst/>
              <a:gdLst/>
              <a:ahLst/>
              <a:cxnLst/>
              <a:rect l="l" t="t" r="r" b="b"/>
              <a:pathLst>
                <a:path w="2380" h="2380" extrusionOk="0">
                  <a:moveTo>
                    <a:pt x="0" y="1188"/>
                  </a:moveTo>
                  <a:cubicBezTo>
                    <a:pt x="0" y="1844"/>
                    <a:pt x="532" y="2379"/>
                    <a:pt x="1192" y="2379"/>
                  </a:cubicBezTo>
                  <a:cubicBezTo>
                    <a:pt x="1848" y="2379"/>
                    <a:pt x="2379" y="1844"/>
                    <a:pt x="2379" y="1188"/>
                  </a:cubicBezTo>
                  <a:cubicBezTo>
                    <a:pt x="2379" y="532"/>
                    <a:pt x="1848" y="0"/>
                    <a:pt x="1192" y="0"/>
                  </a:cubicBezTo>
                  <a:cubicBezTo>
                    <a:pt x="532" y="0"/>
                    <a:pt x="0" y="532"/>
                    <a:pt x="0" y="11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40"/>
            <p:cNvSpPr/>
            <p:nvPr/>
          </p:nvSpPr>
          <p:spPr>
            <a:xfrm>
              <a:off x="7755514" y="3214890"/>
              <a:ext cx="289767" cy="289237"/>
            </a:xfrm>
            <a:custGeom>
              <a:avLst/>
              <a:gdLst/>
              <a:ahLst/>
              <a:cxnLst/>
              <a:rect l="l" t="t" r="r" b="b"/>
              <a:pathLst>
                <a:path w="1639" h="1636" extrusionOk="0">
                  <a:moveTo>
                    <a:pt x="0" y="818"/>
                  </a:moveTo>
                  <a:cubicBezTo>
                    <a:pt x="0" y="1269"/>
                    <a:pt x="367" y="1635"/>
                    <a:pt x="822" y="1635"/>
                  </a:cubicBezTo>
                  <a:cubicBezTo>
                    <a:pt x="1272" y="1635"/>
                    <a:pt x="1639" y="1269"/>
                    <a:pt x="1639" y="818"/>
                  </a:cubicBezTo>
                  <a:cubicBezTo>
                    <a:pt x="1639" y="367"/>
                    <a:pt x="1272" y="1"/>
                    <a:pt x="822" y="1"/>
                  </a:cubicBezTo>
                  <a:cubicBezTo>
                    <a:pt x="367" y="1"/>
                    <a:pt x="0" y="367"/>
                    <a:pt x="0" y="81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40"/>
            <p:cNvSpPr/>
            <p:nvPr/>
          </p:nvSpPr>
          <p:spPr>
            <a:xfrm>
              <a:off x="6086021" y="2563567"/>
              <a:ext cx="1614492" cy="1170029"/>
            </a:xfrm>
            <a:custGeom>
              <a:avLst/>
              <a:gdLst/>
              <a:ahLst/>
              <a:cxnLst/>
              <a:rect l="l" t="t" r="r" b="b"/>
              <a:pathLst>
                <a:path w="9132" h="6618" extrusionOk="0">
                  <a:moveTo>
                    <a:pt x="8890" y="6617"/>
                  </a:moveTo>
                  <a:lnTo>
                    <a:pt x="9132" y="1734"/>
                  </a:lnTo>
                  <a:cubicBezTo>
                    <a:pt x="9132" y="1734"/>
                    <a:pt x="4689" y="1"/>
                    <a:pt x="1" y="1734"/>
                  </a:cubicBezTo>
                  <a:lnTo>
                    <a:pt x="338" y="65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40"/>
            <p:cNvSpPr/>
            <p:nvPr/>
          </p:nvSpPr>
          <p:spPr>
            <a:xfrm>
              <a:off x="6331062" y="2884985"/>
              <a:ext cx="1123886" cy="847202"/>
            </a:xfrm>
            <a:custGeom>
              <a:avLst/>
              <a:gdLst/>
              <a:ahLst/>
              <a:cxnLst/>
              <a:rect l="l" t="t" r="r" b="b"/>
              <a:pathLst>
                <a:path w="6357" h="4792" extrusionOk="0">
                  <a:moveTo>
                    <a:pt x="6357" y="540"/>
                  </a:moveTo>
                  <a:lnTo>
                    <a:pt x="6335" y="990"/>
                  </a:lnTo>
                  <a:lnTo>
                    <a:pt x="6287" y="1973"/>
                  </a:lnTo>
                  <a:lnTo>
                    <a:pt x="6239" y="2966"/>
                  </a:lnTo>
                  <a:lnTo>
                    <a:pt x="6195" y="3890"/>
                  </a:lnTo>
                  <a:lnTo>
                    <a:pt x="6151" y="4792"/>
                  </a:lnTo>
                  <a:lnTo>
                    <a:pt x="330" y="4755"/>
                  </a:lnTo>
                  <a:lnTo>
                    <a:pt x="264" y="3897"/>
                  </a:lnTo>
                  <a:lnTo>
                    <a:pt x="191" y="2952"/>
                  </a:lnTo>
                  <a:lnTo>
                    <a:pt x="114" y="1991"/>
                  </a:lnTo>
                  <a:lnTo>
                    <a:pt x="37" y="987"/>
                  </a:lnTo>
                  <a:lnTo>
                    <a:pt x="0" y="540"/>
                  </a:lnTo>
                  <a:cubicBezTo>
                    <a:pt x="983" y="177"/>
                    <a:pt x="1950" y="34"/>
                    <a:pt x="2819" y="8"/>
                  </a:cubicBezTo>
                  <a:cubicBezTo>
                    <a:pt x="3068" y="1"/>
                    <a:pt x="3310" y="4"/>
                    <a:pt x="3541" y="15"/>
                  </a:cubicBezTo>
                  <a:cubicBezTo>
                    <a:pt x="5195" y="85"/>
                    <a:pt x="6357" y="540"/>
                    <a:pt x="6357" y="54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40"/>
            <p:cNvSpPr/>
            <p:nvPr/>
          </p:nvSpPr>
          <p:spPr>
            <a:xfrm>
              <a:off x="6364653" y="3358096"/>
              <a:ext cx="1069610" cy="216043"/>
            </a:xfrm>
            <a:custGeom>
              <a:avLst/>
              <a:gdLst/>
              <a:ahLst/>
              <a:cxnLst/>
              <a:rect l="l" t="t" r="r" b="b"/>
              <a:pathLst>
                <a:path w="6050" h="1222" extrusionOk="0">
                  <a:moveTo>
                    <a:pt x="6049" y="290"/>
                  </a:moveTo>
                  <a:lnTo>
                    <a:pt x="6005" y="1214"/>
                  </a:lnTo>
                  <a:cubicBezTo>
                    <a:pt x="5529" y="1115"/>
                    <a:pt x="4590" y="957"/>
                    <a:pt x="3351" y="939"/>
                  </a:cubicBezTo>
                  <a:cubicBezTo>
                    <a:pt x="3120" y="935"/>
                    <a:pt x="2878" y="935"/>
                    <a:pt x="2629" y="943"/>
                  </a:cubicBezTo>
                  <a:cubicBezTo>
                    <a:pt x="1859" y="965"/>
                    <a:pt x="994" y="1045"/>
                    <a:pt x="74" y="1221"/>
                  </a:cubicBezTo>
                  <a:lnTo>
                    <a:pt x="1" y="276"/>
                  </a:lnTo>
                  <a:cubicBezTo>
                    <a:pt x="492" y="184"/>
                    <a:pt x="1438" y="37"/>
                    <a:pt x="2629" y="8"/>
                  </a:cubicBezTo>
                  <a:cubicBezTo>
                    <a:pt x="2860" y="1"/>
                    <a:pt x="3102" y="1"/>
                    <a:pt x="3351" y="4"/>
                  </a:cubicBezTo>
                  <a:cubicBezTo>
                    <a:pt x="4183" y="19"/>
                    <a:pt x="5100" y="100"/>
                    <a:pt x="6049" y="29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40"/>
            <p:cNvSpPr/>
            <p:nvPr/>
          </p:nvSpPr>
          <p:spPr>
            <a:xfrm>
              <a:off x="6337603" y="2997782"/>
              <a:ext cx="1113455" cy="239380"/>
            </a:xfrm>
            <a:custGeom>
              <a:avLst/>
              <a:gdLst/>
              <a:ahLst/>
              <a:cxnLst/>
              <a:rect l="l" t="t" r="r" b="b"/>
              <a:pathLst>
                <a:path w="6298" h="1354" extrusionOk="0">
                  <a:moveTo>
                    <a:pt x="6298" y="352"/>
                  </a:moveTo>
                  <a:lnTo>
                    <a:pt x="6250" y="1335"/>
                  </a:lnTo>
                  <a:cubicBezTo>
                    <a:pt x="5814" y="1225"/>
                    <a:pt x="4828" y="1020"/>
                    <a:pt x="3504" y="998"/>
                  </a:cubicBezTo>
                  <a:cubicBezTo>
                    <a:pt x="3273" y="994"/>
                    <a:pt x="3031" y="994"/>
                    <a:pt x="2782" y="1001"/>
                  </a:cubicBezTo>
                  <a:cubicBezTo>
                    <a:pt x="1968" y="1031"/>
                    <a:pt x="1056" y="1130"/>
                    <a:pt x="77" y="1353"/>
                  </a:cubicBezTo>
                  <a:lnTo>
                    <a:pt x="0" y="349"/>
                  </a:lnTo>
                  <a:cubicBezTo>
                    <a:pt x="429" y="250"/>
                    <a:pt x="1452" y="45"/>
                    <a:pt x="2782" y="8"/>
                  </a:cubicBezTo>
                  <a:cubicBezTo>
                    <a:pt x="3013" y="1"/>
                    <a:pt x="3255" y="1"/>
                    <a:pt x="3504" y="8"/>
                  </a:cubicBezTo>
                  <a:cubicBezTo>
                    <a:pt x="4362" y="23"/>
                    <a:pt x="5315" y="118"/>
                    <a:pt x="6298" y="35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40"/>
            <p:cNvSpPr/>
            <p:nvPr/>
          </p:nvSpPr>
          <p:spPr>
            <a:xfrm>
              <a:off x="6829452" y="2884985"/>
              <a:ext cx="127823" cy="824572"/>
            </a:xfrm>
            <a:custGeom>
              <a:avLst/>
              <a:gdLst/>
              <a:ahLst/>
              <a:cxnLst/>
              <a:rect l="l" t="t" r="r" b="b"/>
              <a:pathLst>
                <a:path w="723" h="4664" extrusionOk="0">
                  <a:moveTo>
                    <a:pt x="722" y="15"/>
                  </a:moveTo>
                  <a:lnTo>
                    <a:pt x="722" y="4663"/>
                  </a:lnTo>
                  <a:lnTo>
                    <a:pt x="0" y="4663"/>
                  </a:lnTo>
                  <a:lnTo>
                    <a:pt x="0" y="8"/>
                  </a:lnTo>
                  <a:cubicBezTo>
                    <a:pt x="249" y="1"/>
                    <a:pt x="491" y="4"/>
                    <a:pt x="722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40"/>
            <p:cNvSpPr/>
            <p:nvPr/>
          </p:nvSpPr>
          <p:spPr>
            <a:xfrm>
              <a:off x="5552625" y="3536308"/>
              <a:ext cx="2690290" cy="800528"/>
            </a:xfrm>
            <a:custGeom>
              <a:avLst/>
              <a:gdLst/>
              <a:ahLst/>
              <a:cxnLst/>
              <a:rect l="l" t="t" r="r" b="b"/>
              <a:pathLst>
                <a:path w="15217" h="4528" extrusionOk="0">
                  <a:moveTo>
                    <a:pt x="14887" y="1115"/>
                  </a:moveTo>
                  <a:cubicBezTo>
                    <a:pt x="14887" y="1115"/>
                    <a:pt x="7926" y="1"/>
                    <a:pt x="239" y="1225"/>
                  </a:cubicBezTo>
                  <a:cubicBezTo>
                    <a:pt x="239" y="1225"/>
                    <a:pt x="1" y="2193"/>
                    <a:pt x="239" y="3018"/>
                  </a:cubicBezTo>
                  <a:cubicBezTo>
                    <a:pt x="239" y="3018"/>
                    <a:pt x="6984" y="4528"/>
                    <a:pt x="14887" y="3018"/>
                  </a:cubicBezTo>
                  <a:cubicBezTo>
                    <a:pt x="14887" y="3018"/>
                    <a:pt x="15217" y="2185"/>
                    <a:pt x="14887" y="1115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40"/>
            <p:cNvSpPr/>
            <p:nvPr/>
          </p:nvSpPr>
          <p:spPr>
            <a:xfrm>
              <a:off x="6377736" y="1532483"/>
              <a:ext cx="101834" cy="179093"/>
            </a:xfrm>
            <a:custGeom>
              <a:avLst/>
              <a:gdLst/>
              <a:ahLst/>
              <a:cxnLst/>
              <a:rect l="l" t="t" r="r" b="b"/>
              <a:pathLst>
                <a:path w="576" h="1013" extrusionOk="0">
                  <a:moveTo>
                    <a:pt x="565" y="723"/>
                  </a:moveTo>
                  <a:cubicBezTo>
                    <a:pt x="576" y="789"/>
                    <a:pt x="561" y="851"/>
                    <a:pt x="532" y="902"/>
                  </a:cubicBezTo>
                  <a:cubicBezTo>
                    <a:pt x="510" y="939"/>
                    <a:pt x="480" y="965"/>
                    <a:pt x="437" y="983"/>
                  </a:cubicBezTo>
                  <a:cubicBezTo>
                    <a:pt x="415" y="994"/>
                    <a:pt x="389" y="1001"/>
                    <a:pt x="356" y="1005"/>
                  </a:cubicBezTo>
                  <a:cubicBezTo>
                    <a:pt x="301" y="1012"/>
                    <a:pt x="250" y="1005"/>
                    <a:pt x="209" y="983"/>
                  </a:cubicBezTo>
                  <a:cubicBezTo>
                    <a:pt x="173" y="961"/>
                    <a:pt x="143" y="935"/>
                    <a:pt x="118" y="895"/>
                  </a:cubicBezTo>
                  <a:cubicBezTo>
                    <a:pt x="96" y="858"/>
                    <a:pt x="77" y="814"/>
                    <a:pt x="66" y="763"/>
                  </a:cubicBezTo>
                  <a:cubicBezTo>
                    <a:pt x="121" y="752"/>
                    <a:pt x="151" y="745"/>
                    <a:pt x="209" y="734"/>
                  </a:cubicBezTo>
                  <a:cubicBezTo>
                    <a:pt x="220" y="789"/>
                    <a:pt x="242" y="829"/>
                    <a:pt x="272" y="851"/>
                  </a:cubicBezTo>
                  <a:cubicBezTo>
                    <a:pt x="290" y="866"/>
                    <a:pt x="312" y="873"/>
                    <a:pt x="334" y="869"/>
                  </a:cubicBezTo>
                  <a:cubicBezTo>
                    <a:pt x="367" y="866"/>
                    <a:pt x="393" y="847"/>
                    <a:pt x="407" y="814"/>
                  </a:cubicBezTo>
                  <a:cubicBezTo>
                    <a:pt x="415" y="796"/>
                    <a:pt x="418" y="774"/>
                    <a:pt x="415" y="745"/>
                  </a:cubicBezTo>
                  <a:cubicBezTo>
                    <a:pt x="411" y="704"/>
                    <a:pt x="385" y="664"/>
                    <a:pt x="341" y="631"/>
                  </a:cubicBezTo>
                  <a:cubicBezTo>
                    <a:pt x="312" y="609"/>
                    <a:pt x="261" y="572"/>
                    <a:pt x="191" y="525"/>
                  </a:cubicBezTo>
                  <a:cubicBezTo>
                    <a:pt x="136" y="485"/>
                    <a:pt x="92" y="448"/>
                    <a:pt x="66" y="415"/>
                  </a:cubicBezTo>
                  <a:cubicBezTo>
                    <a:pt x="41" y="375"/>
                    <a:pt x="22" y="331"/>
                    <a:pt x="15" y="283"/>
                  </a:cubicBezTo>
                  <a:cubicBezTo>
                    <a:pt x="0" y="191"/>
                    <a:pt x="22" y="122"/>
                    <a:pt x="81" y="67"/>
                  </a:cubicBezTo>
                  <a:cubicBezTo>
                    <a:pt x="114" y="34"/>
                    <a:pt x="162" y="15"/>
                    <a:pt x="220" y="8"/>
                  </a:cubicBezTo>
                  <a:cubicBezTo>
                    <a:pt x="275" y="1"/>
                    <a:pt x="323" y="4"/>
                    <a:pt x="367" y="23"/>
                  </a:cubicBezTo>
                  <a:cubicBezTo>
                    <a:pt x="400" y="37"/>
                    <a:pt x="429" y="59"/>
                    <a:pt x="451" y="92"/>
                  </a:cubicBezTo>
                  <a:cubicBezTo>
                    <a:pt x="473" y="122"/>
                    <a:pt x="488" y="158"/>
                    <a:pt x="499" y="199"/>
                  </a:cubicBezTo>
                  <a:cubicBezTo>
                    <a:pt x="440" y="217"/>
                    <a:pt x="411" y="224"/>
                    <a:pt x="352" y="243"/>
                  </a:cubicBezTo>
                  <a:cubicBezTo>
                    <a:pt x="345" y="202"/>
                    <a:pt x="327" y="173"/>
                    <a:pt x="305" y="155"/>
                  </a:cubicBezTo>
                  <a:cubicBezTo>
                    <a:pt x="290" y="140"/>
                    <a:pt x="268" y="136"/>
                    <a:pt x="242" y="136"/>
                  </a:cubicBezTo>
                  <a:cubicBezTo>
                    <a:pt x="213" y="140"/>
                    <a:pt x="191" y="158"/>
                    <a:pt x="180" y="184"/>
                  </a:cubicBezTo>
                  <a:cubicBezTo>
                    <a:pt x="173" y="202"/>
                    <a:pt x="169" y="228"/>
                    <a:pt x="173" y="257"/>
                  </a:cubicBezTo>
                  <a:cubicBezTo>
                    <a:pt x="180" y="301"/>
                    <a:pt x="206" y="345"/>
                    <a:pt x="250" y="386"/>
                  </a:cubicBezTo>
                  <a:cubicBezTo>
                    <a:pt x="268" y="400"/>
                    <a:pt x="294" y="419"/>
                    <a:pt x="327" y="437"/>
                  </a:cubicBezTo>
                  <a:cubicBezTo>
                    <a:pt x="367" y="463"/>
                    <a:pt x="393" y="481"/>
                    <a:pt x="404" y="488"/>
                  </a:cubicBezTo>
                  <a:cubicBezTo>
                    <a:pt x="447" y="521"/>
                    <a:pt x="480" y="554"/>
                    <a:pt x="502" y="587"/>
                  </a:cubicBezTo>
                  <a:cubicBezTo>
                    <a:pt x="513" y="602"/>
                    <a:pt x="524" y="616"/>
                    <a:pt x="532" y="631"/>
                  </a:cubicBezTo>
                  <a:cubicBezTo>
                    <a:pt x="550" y="664"/>
                    <a:pt x="561" y="693"/>
                    <a:pt x="565" y="7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40"/>
            <p:cNvSpPr/>
            <p:nvPr/>
          </p:nvSpPr>
          <p:spPr>
            <a:xfrm>
              <a:off x="6487880" y="1520284"/>
              <a:ext cx="96707" cy="179624"/>
            </a:xfrm>
            <a:custGeom>
              <a:avLst/>
              <a:gdLst/>
              <a:ahLst/>
              <a:cxnLst/>
              <a:rect l="l" t="t" r="r" b="b"/>
              <a:pathLst>
                <a:path w="547" h="1016" extrusionOk="0">
                  <a:moveTo>
                    <a:pt x="327" y="1008"/>
                  </a:moveTo>
                  <a:cubicBezTo>
                    <a:pt x="261" y="1015"/>
                    <a:pt x="206" y="997"/>
                    <a:pt x="154" y="957"/>
                  </a:cubicBezTo>
                  <a:cubicBezTo>
                    <a:pt x="103" y="916"/>
                    <a:pt x="74" y="865"/>
                    <a:pt x="66" y="799"/>
                  </a:cubicBezTo>
                  <a:cubicBezTo>
                    <a:pt x="44" y="587"/>
                    <a:pt x="33" y="480"/>
                    <a:pt x="8" y="264"/>
                  </a:cubicBezTo>
                  <a:cubicBezTo>
                    <a:pt x="0" y="202"/>
                    <a:pt x="19" y="143"/>
                    <a:pt x="63" y="92"/>
                  </a:cubicBezTo>
                  <a:cubicBezTo>
                    <a:pt x="107" y="40"/>
                    <a:pt x="162" y="11"/>
                    <a:pt x="231" y="4"/>
                  </a:cubicBezTo>
                  <a:cubicBezTo>
                    <a:pt x="301" y="0"/>
                    <a:pt x="360" y="15"/>
                    <a:pt x="411" y="59"/>
                  </a:cubicBezTo>
                  <a:cubicBezTo>
                    <a:pt x="462" y="99"/>
                    <a:pt x="492" y="154"/>
                    <a:pt x="499" y="216"/>
                  </a:cubicBezTo>
                  <a:cubicBezTo>
                    <a:pt x="503" y="264"/>
                    <a:pt x="503" y="286"/>
                    <a:pt x="506" y="330"/>
                  </a:cubicBezTo>
                  <a:cubicBezTo>
                    <a:pt x="444" y="334"/>
                    <a:pt x="411" y="337"/>
                    <a:pt x="349" y="345"/>
                  </a:cubicBezTo>
                  <a:cubicBezTo>
                    <a:pt x="345" y="297"/>
                    <a:pt x="341" y="275"/>
                    <a:pt x="338" y="227"/>
                  </a:cubicBezTo>
                  <a:cubicBezTo>
                    <a:pt x="334" y="205"/>
                    <a:pt x="323" y="187"/>
                    <a:pt x="305" y="172"/>
                  </a:cubicBezTo>
                  <a:cubicBezTo>
                    <a:pt x="286" y="158"/>
                    <a:pt x="264" y="150"/>
                    <a:pt x="239" y="150"/>
                  </a:cubicBezTo>
                  <a:cubicBezTo>
                    <a:pt x="217" y="154"/>
                    <a:pt x="195" y="165"/>
                    <a:pt x="180" y="183"/>
                  </a:cubicBezTo>
                  <a:cubicBezTo>
                    <a:pt x="165" y="202"/>
                    <a:pt x="158" y="224"/>
                    <a:pt x="162" y="246"/>
                  </a:cubicBezTo>
                  <a:cubicBezTo>
                    <a:pt x="180" y="462"/>
                    <a:pt x="191" y="568"/>
                    <a:pt x="213" y="781"/>
                  </a:cubicBezTo>
                  <a:cubicBezTo>
                    <a:pt x="217" y="806"/>
                    <a:pt x="228" y="825"/>
                    <a:pt x="246" y="839"/>
                  </a:cubicBezTo>
                  <a:cubicBezTo>
                    <a:pt x="264" y="854"/>
                    <a:pt x="286" y="861"/>
                    <a:pt x="308" y="858"/>
                  </a:cubicBezTo>
                  <a:cubicBezTo>
                    <a:pt x="330" y="854"/>
                    <a:pt x="352" y="847"/>
                    <a:pt x="367" y="828"/>
                  </a:cubicBezTo>
                  <a:cubicBezTo>
                    <a:pt x="382" y="810"/>
                    <a:pt x="389" y="788"/>
                    <a:pt x="385" y="766"/>
                  </a:cubicBezTo>
                  <a:cubicBezTo>
                    <a:pt x="382" y="711"/>
                    <a:pt x="378" y="685"/>
                    <a:pt x="374" y="630"/>
                  </a:cubicBezTo>
                  <a:cubicBezTo>
                    <a:pt x="437" y="623"/>
                    <a:pt x="470" y="619"/>
                    <a:pt x="532" y="616"/>
                  </a:cubicBezTo>
                  <a:cubicBezTo>
                    <a:pt x="536" y="671"/>
                    <a:pt x="539" y="696"/>
                    <a:pt x="543" y="751"/>
                  </a:cubicBezTo>
                  <a:cubicBezTo>
                    <a:pt x="547" y="817"/>
                    <a:pt x="528" y="876"/>
                    <a:pt x="488" y="924"/>
                  </a:cubicBezTo>
                  <a:cubicBezTo>
                    <a:pt x="444" y="975"/>
                    <a:pt x="393" y="1001"/>
                    <a:pt x="327" y="100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40"/>
            <p:cNvSpPr/>
            <p:nvPr/>
          </p:nvSpPr>
          <p:spPr>
            <a:xfrm>
              <a:off x="6594843" y="1511797"/>
              <a:ext cx="97944" cy="179093"/>
            </a:xfrm>
            <a:custGeom>
              <a:avLst/>
              <a:gdLst/>
              <a:ahLst/>
              <a:cxnLst/>
              <a:rect l="l" t="t" r="r" b="b"/>
              <a:pathLst>
                <a:path w="554" h="1013" extrusionOk="0">
                  <a:moveTo>
                    <a:pt x="198" y="587"/>
                  </a:moveTo>
                  <a:cubicBezTo>
                    <a:pt x="209" y="752"/>
                    <a:pt x="217" y="836"/>
                    <a:pt x="228" y="1001"/>
                  </a:cubicBezTo>
                  <a:cubicBezTo>
                    <a:pt x="169" y="1005"/>
                    <a:pt x="136" y="1008"/>
                    <a:pt x="77" y="1012"/>
                  </a:cubicBezTo>
                  <a:cubicBezTo>
                    <a:pt x="48" y="620"/>
                    <a:pt x="33" y="426"/>
                    <a:pt x="0" y="33"/>
                  </a:cubicBezTo>
                  <a:cubicBezTo>
                    <a:pt x="66" y="26"/>
                    <a:pt x="96" y="26"/>
                    <a:pt x="158" y="19"/>
                  </a:cubicBezTo>
                  <a:cubicBezTo>
                    <a:pt x="169" y="187"/>
                    <a:pt x="176" y="272"/>
                    <a:pt x="187" y="437"/>
                  </a:cubicBezTo>
                  <a:cubicBezTo>
                    <a:pt x="261" y="433"/>
                    <a:pt x="297" y="429"/>
                    <a:pt x="371" y="426"/>
                  </a:cubicBezTo>
                  <a:cubicBezTo>
                    <a:pt x="363" y="257"/>
                    <a:pt x="356" y="176"/>
                    <a:pt x="349" y="8"/>
                  </a:cubicBezTo>
                  <a:cubicBezTo>
                    <a:pt x="411" y="4"/>
                    <a:pt x="440" y="4"/>
                    <a:pt x="502" y="0"/>
                  </a:cubicBezTo>
                  <a:cubicBezTo>
                    <a:pt x="524" y="393"/>
                    <a:pt x="535" y="587"/>
                    <a:pt x="554" y="983"/>
                  </a:cubicBezTo>
                  <a:cubicBezTo>
                    <a:pt x="495" y="983"/>
                    <a:pt x="466" y="986"/>
                    <a:pt x="407" y="990"/>
                  </a:cubicBezTo>
                  <a:cubicBezTo>
                    <a:pt x="396" y="825"/>
                    <a:pt x="392" y="741"/>
                    <a:pt x="381" y="572"/>
                  </a:cubicBezTo>
                  <a:cubicBezTo>
                    <a:pt x="308" y="580"/>
                    <a:pt x="272" y="580"/>
                    <a:pt x="198" y="5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40"/>
            <p:cNvSpPr/>
            <p:nvPr/>
          </p:nvSpPr>
          <p:spPr>
            <a:xfrm>
              <a:off x="6709584" y="1505963"/>
              <a:ext cx="89458" cy="179093"/>
            </a:xfrm>
            <a:custGeom>
              <a:avLst/>
              <a:gdLst/>
              <a:ahLst/>
              <a:cxnLst/>
              <a:rect l="l" t="t" r="r" b="b"/>
              <a:pathLst>
                <a:path w="506" h="1013" extrusionOk="0">
                  <a:moveTo>
                    <a:pt x="330" y="231"/>
                  </a:moveTo>
                  <a:cubicBezTo>
                    <a:pt x="330" y="209"/>
                    <a:pt x="323" y="191"/>
                    <a:pt x="304" y="173"/>
                  </a:cubicBezTo>
                  <a:cubicBezTo>
                    <a:pt x="286" y="158"/>
                    <a:pt x="264" y="151"/>
                    <a:pt x="242" y="151"/>
                  </a:cubicBezTo>
                  <a:cubicBezTo>
                    <a:pt x="216" y="151"/>
                    <a:pt x="194" y="162"/>
                    <a:pt x="180" y="176"/>
                  </a:cubicBezTo>
                  <a:cubicBezTo>
                    <a:pt x="161" y="195"/>
                    <a:pt x="154" y="217"/>
                    <a:pt x="154" y="239"/>
                  </a:cubicBezTo>
                  <a:cubicBezTo>
                    <a:pt x="161" y="455"/>
                    <a:pt x="165" y="561"/>
                    <a:pt x="176" y="777"/>
                  </a:cubicBezTo>
                  <a:cubicBezTo>
                    <a:pt x="176" y="799"/>
                    <a:pt x="183" y="821"/>
                    <a:pt x="202" y="836"/>
                  </a:cubicBezTo>
                  <a:cubicBezTo>
                    <a:pt x="220" y="851"/>
                    <a:pt x="238" y="858"/>
                    <a:pt x="264" y="858"/>
                  </a:cubicBezTo>
                  <a:cubicBezTo>
                    <a:pt x="286" y="858"/>
                    <a:pt x="308" y="847"/>
                    <a:pt x="323" y="832"/>
                  </a:cubicBezTo>
                  <a:cubicBezTo>
                    <a:pt x="341" y="814"/>
                    <a:pt x="348" y="796"/>
                    <a:pt x="348" y="770"/>
                  </a:cubicBezTo>
                  <a:cubicBezTo>
                    <a:pt x="341" y="554"/>
                    <a:pt x="337" y="448"/>
                    <a:pt x="330" y="231"/>
                  </a:cubicBezTo>
                  <a:close/>
                  <a:moveTo>
                    <a:pt x="238" y="4"/>
                  </a:moveTo>
                  <a:cubicBezTo>
                    <a:pt x="308" y="0"/>
                    <a:pt x="367" y="22"/>
                    <a:pt x="418" y="66"/>
                  </a:cubicBezTo>
                  <a:cubicBezTo>
                    <a:pt x="466" y="110"/>
                    <a:pt x="491" y="165"/>
                    <a:pt x="495" y="231"/>
                  </a:cubicBezTo>
                  <a:cubicBezTo>
                    <a:pt x="499" y="448"/>
                    <a:pt x="499" y="554"/>
                    <a:pt x="502" y="770"/>
                  </a:cubicBezTo>
                  <a:cubicBezTo>
                    <a:pt x="506" y="832"/>
                    <a:pt x="484" y="891"/>
                    <a:pt x="436" y="939"/>
                  </a:cubicBezTo>
                  <a:cubicBezTo>
                    <a:pt x="392" y="983"/>
                    <a:pt x="337" y="1008"/>
                    <a:pt x="271" y="1012"/>
                  </a:cubicBezTo>
                  <a:cubicBezTo>
                    <a:pt x="209" y="1012"/>
                    <a:pt x="150" y="994"/>
                    <a:pt x="103" y="946"/>
                  </a:cubicBezTo>
                  <a:cubicBezTo>
                    <a:pt x="55" y="902"/>
                    <a:pt x="29" y="851"/>
                    <a:pt x="26" y="785"/>
                  </a:cubicBezTo>
                  <a:cubicBezTo>
                    <a:pt x="18" y="569"/>
                    <a:pt x="11" y="462"/>
                    <a:pt x="4" y="250"/>
                  </a:cubicBezTo>
                  <a:cubicBezTo>
                    <a:pt x="0" y="184"/>
                    <a:pt x="22" y="125"/>
                    <a:pt x="66" y="77"/>
                  </a:cubicBezTo>
                  <a:cubicBezTo>
                    <a:pt x="114" y="30"/>
                    <a:pt x="172" y="4"/>
                    <a:pt x="238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40"/>
            <p:cNvSpPr/>
            <p:nvPr/>
          </p:nvSpPr>
          <p:spPr>
            <a:xfrm>
              <a:off x="6820259" y="1504726"/>
              <a:ext cx="87160" cy="178386"/>
            </a:xfrm>
            <a:custGeom>
              <a:avLst/>
              <a:gdLst/>
              <a:ahLst/>
              <a:cxnLst/>
              <a:rect l="l" t="t" r="r" b="b"/>
              <a:pathLst>
                <a:path w="493" h="1009" extrusionOk="0">
                  <a:moveTo>
                    <a:pt x="331" y="231"/>
                  </a:moveTo>
                  <a:cubicBezTo>
                    <a:pt x="331" y="209"/>
                    <a:pt x="320" y="187"/>
                    <a:pt x="305" y="172"/>
                  </a:cubicBezTo>
                  <a:cubicBezTo>
                    <a:pt x="287" y="154"/>
                    <a:pt x="265" y="147"/>
                    <a:pt x="243" y="147"/>
                  </a:cubicBezTo>
                  <a:cubicBezTo>
                    <a:pt x="217" y="147"/>
                    <a:pt x="195" y="154"/>
                    <a:pt x="177" y="172"/>
                  </a:cubicBezTo>
                  <a:cubicBezTo>
                    <a:pt x="162" y="187"/>
                    <a:pt x="151" y="209"/>
                    <a:pt x="151" y="231"/>
                  </a:cubicBezTo>
                  <a:cubicBezTo>
                    <a:pt x="155" y="447"/>
                    <a:pt x="155" y="554"/>
                    <a:pt x="155" y="770"/>
                  </a:cubicBezTo>
                  <a:cubicBezTo>
                    <a:pt x="155" y="795"/>
                    <a:pt x="162" y="814"/>
                    <a:pt x="181" y="832"/>
                  </a:cubicBezTo>
                  <a:cubicBezTo>
                    <a:pt x="199" y="847"/>
                    <a:pt x="217" y="854"/>
                    <a:pt x="243" y="854"/>
                  </a:cubicBezTo>
                  <a:cubicBezTo>
                    <a:pt x="265" y="854"/>
                    <a:pt x="287" y="847"/>
                    <a:pt x="301" y="832"/>
                  </a:cubicBezTo>
                  <a:cubicBezTo>
                    <a:pt x="320" y="814"/>
                    <a:pt x="327" y="795"/>
                    <a:pt x="327" y="770"/>
                  </a:cubicBezTo>
                  <a:cubicBezTo>
                    <a:pt x="327" y="554"/>
                    <a:pt x="331" y="447"/>
                    <a:pt x="331" y="231"/>
                  </a:cubicBezTo>
                  <a:close/>
                  <a:moveTo>
                    <a:pt x="247" y="0"/>
                  </a:moveTo>
                  <a:cubicBezTo>
                    <a:pt x="316" y="0"/>
                    <a:pt x="375" y="22"/>
                    <a:pt x="422" y="70"/>
                  </a:cubicBezTo>
                  <a:cubicBezTo>
                    <a:pt x="470" y="114"/>
                    <a:pt x="492" y="172"/>
                    <a:pt x="492" y="235"/>
                  </a:cubicBezTo>
                  <a:cubicBezTo>
                    <a:pt x="488" y="451"/>
                    <a:pt x="488" y="557"/>
                    <a:pt x="485" y="773"/>
                  </a:cubicBezTo>
                  <a:cubicBezTo>
                    <a:pt x="485" y="839"/>
                    <a:pt x="459" y="894"/>
                    <a:pt x="415" y="938"/>
                  </a:cubicBezTo>
                  <a:cubicBezTo>
                    <a:pt x="367" y="986"/>
                    <a:pt x="312" y="1008"/>
                    <a:pt x="247" y="1008"/>
                  </a:cubicBezTo>
                  <a:cubicBezTo>
                    <a:pt x="181" y="1008"/>
                    <a:pt x="126" y="986"/>
                    <a:pt x="78" y="938"/>
                  </a:cubicBezTo>
                  <a:cubicBezTo>
                    <a:pt x="34" y="894"/>
                    <a:pt x="8" y="839"/>
                    <a:pt x="8" y="773"/>
                  </a:cubicBezTo>
                  <a:cubicBezTo>
                    <a:pt x="5" y="557"/>
                    <a:pt x="5" y="451"/>
                    <a:pt x="1" y="238"/>
                  </a:cubicBezTo>
                  <a:cubicBezTo>
                    <a:pt x="1" y="172"/>
                    <a:pt x="23" y="114"/>
                    <a:pt x="71" y="70"/>
                  </a:cubicBezTo>
                  <a:cubicBezTo>
                    <a:pt x="118" y="22"/>
                    <a:pt x="177" y="0"/>
                    <a:pt x="2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40"/>
            <p:cNvSpPr/>
            <p:nvPr/>
          </p:nvSpPr>
          <p:spPr>
            <a:xfrm>
              <a:off x="6928635" y="1507201"/>
              <a:ext cx="73370" cy="176441"/>
            </a:xfrm>
            <a:custGeom>
              <a:avLst/>
              <a:gdLst/>
              <a:ahLst/>
              <a:cxnLst/>
              <a:rect l="l" t="t" r="r" b="b"/>
              <a:pathLst>
                <a:path w="415" h="998" extrusionOk="0">
                  <a:moveTo>
                    <a:pt x="407" y="998"/>
                  </a:moveTo>
                  <a:cubicBezTo>
                    <a:pt x="246" y="990"/>
                    <a:pt x="165" y="987"/>
                    <a:pt x="0" y="983"/>
                  </a:cubicBezTo>
                  <a:cubicBezTo>
                    <a:pt x="7" y="591"/>
                    <a:pt x="11" y="393"/>
                    <a:pt x="18" y="1"/>
                  </a:cubicBezTo>
                  <a:cubicBezTo>
                    <a:pt x="81" y="1"/>
                    <a:pt x="114" y="4"/>
                    <a:pt x="176" y="4"/>
                  </a:cubicBezTo>
                  <a:cubicBezTo>
                    <a:pt x="169" y="338"/>
                    <a:pt x="161" y="507"/>
                    <a:pt x="154" y="840"/>
                  </a:cubicBezTo>
                  <a:cubicBezTo>
                    <a:pt x="257" y="844"/>
                    <a:pt x="308" y="844"/>
                    <a:pt x="414" y="847"/>
                  </a:cubicBezTo>
                  <a:cubicBezTo>
                    <a:pt x="411" y="910"/>
                    <a:pt x="411" y="939"/>
                    <a:pt x="407" y="9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40"/>
            <p:cNvSpPr/>
            <p:nvPr/>
          </p:nvSpPr>
          <p:spPr>
            <a:xfrm>
              <a:off x="7036835" y="1511090"/>
              <a:ext cx="95469" cy="177149"/>
            </a:xfrm>
            <a:custGeom>
              <a:avLst/>
              <a:gdLst/>
              <a:ahLst/>
              <a:cxnLst/>
              <a:rect l="l" t="t" r="r" b="b"/>
              <a:pathLst>
                <a:path w="540" h="1002" extrusionOk="0">
                  <a:moveTo>
                    <a:pt x="169" y="847"/>
                  </a:moveTo>
                  <a:cubicBezTo>
                    <a:pt x="195" y="847"/>
                    <a:pt x="206" y="847"/>
                    <a:pt x="231" y="851"/>
                  </a:cubicBezTo>
                  <a:cubicBezTo>
                    <a:pt x="282" y="855"/>
                    <a:pt x="319" y="829"/>
                    <a:pt x="341" y="778"/>
                  </a:cubicBezTo>
                  <a:cubicBezTo>
                    <a:pt x="348" y="763"/>
                    <a:pt x="356" y="741"/>
                    <a:pt x="356" y="719"/>
                  </a:cubicBezTo>
                  <a:cubicBezTo>
                    <a:pt x="359" y="664"/>
                    <a:pt x="352" y="624"/>
                    <a:pt x="334" y="598"/>
                  </a:cubicBezTo>
                  <a:cubicBezTo>
                    <a:pt x="315" y="573"/>
                    <a:pt x="286" y="558"/>
                    <a:pt x="249" y="558"/>
                  </a:cubicBezTo>
                  <a:cubicBezTo>
                    <a:pt x="224" y="554"/>
                    <a:pt x="213" y="554"/>
                    <a:pt x="187" y="554"/>
                  </a:cubicBezTo>
                  <a:cubicBezTo>
                    <a:pt x="180" y="671"/>
                    <a:pt x="176" y="730"/>
                    <a:pt x="169" y="847"/>
                  </a:cubicBezTo>
                  <a:close/>
                  <a:moveTo>
                    <a:pt x="195" y="411"/>
                  </a:moveTo>
                  <a:cubicBezTo>
                    <a:pt x="220" y="411"/>
                    <a:pt x="231" y="415"/>
                    <a:pt x="257" y="415"/>
                  </a:cubicBezTo>
                  <a:cubicBezTo>
                    <a:pt x="304" y="419"/>
                    <a:pt x="337" y="397"/>
                    <a:pt x="359" y="353"/>
                  </a:cubicBezTo>
                  <a:cubicBezTo>
                    <a:pt x="367" y="338"/>
                    <a:pt x="370" y="316"/>
                    <a:pt x="370" y="294"/>
                  </a:cubicBezTo>
                  <a:cubicBezTo>
                    <a:pt x="374" y="250"/>
                    <a:pt x="367" y="221"/>
                    <a:pt x="348" y="199"/>
                  </a:cubicBezTo>
                  <a:cubicBezTo>
                    <a:pt x="330" y="177"/>
                    <a:pt x="304" y="166"/>
                    <a:pt x="275" y="166"/>
                  </a:cubicBezTo>
                  <a:cubicBezTo>
                    <a:pt x="249" y="162"/>
                    <a:pt x="235" y="162"/>
                    <a:pt x="209" y="162"/>
                  </a:cubicBezTo>
                  <a:cubicBezTo>
                    <a:pt x="202" y="261"/>
                    <a:pt x="202" y="312"/>
                    <a:pt x="195" y="411"/>
                  </a:cubicBezTo>
                  <a:close/>
                  <a:moveTo>
                    <a:pt x="0" y="983"/>
                  </a:moveTo>
                  <a:cubicBezTo>
                    <a:pt x="19" y="591"/>
                    <a:pt x="30" y="393"/>
                    <a:pt x="48" y="1"/>
                  </a:cubicBezTo>
                  <a:cubicBezTo>
                    <a:pt x="143" y="4"/>
                    <a:pt x="191" y="8"/>
                    <a:pt x="282" y="15"/>
                  </a:cubicBezTo>
                  <a:cubicBezTo>
                    <a:pt x="345" y="19"/>
                    <a:pt x="400" y="37"/>
                    <a:pt x="447" y="70"/>
                  </a:cubicBezTo>
                  <a:cubicBezTo>
                    <a:pt x="488" y="100"/>
                    <a:pt x="513" y="144"/>
                    <a:pt x="528" y="199"/>
                  </a:cubicBezTo>
                  <a:cubicBezTo>
                    <a:pt x="535" y="228"/>
                    <a:pt x="539" y="265"/>
                    <a:pt x="535" y="305"/>
                  </a:cubicBezTo>
                  <a:cubicBezTo>
                    <a:pt x="532" y="371"/>
                    <a:pt x="510" y="422"/>
                    <a:pt x="469" y="459"/>
                  </a:cubicBezTo>
                  <a:cubicBezTo>
                    <a:pt x="455" y="474"/>
                    <a:pt x="433" y="485"/>
                    <a:pt x="414" y="492"/>
                  </a:cubicBezTo>
                  <a:cubicBezTo>
                    <a:pt x="447" y="507"/>
                    <a:pt x="473" y="536"/>
                    <a:pt x="495" y="573"/>
                  </a:cubicBezTo>
                  <a:cubicBezTo>
                    <a:pt x="506" y="598"/>
                    <a:pt x="517" y="635"/>
                    <a:pt x="521" y="671"/>
                  </a:cubicBezTo>
                  <a:cubicBezTo>
                    <a:pt x="524" y="693"/>
                    <a:pt x="524" y="715"/>
                    <a:pt x="521" y="741"/>
                  </a:cubicBezTo>
                  <a:cubicBezTo>
                    <a:pt x="517" y="803"/>
                    <a:pt x="502" y="855"/>
                    <a:pt x="473" y="899"/>
                  </a:cubicBezTo>
                  <a:cubicBezTo>
                    <a:pt x="451" y="928"/>
                    <a:pt x="425" y="954"/>
                    <a:pt x="389" y="972"/>
                  </a:cubicBezTo>
                  <a:cubicBezTo>
                    <a:pt x="348" y="994"/>
                    <a:pt x="312" y="1001"/>
                    <a:pt x="275" y="1001"/>
                  </a:cubicBezTo>
                  <a:cubicBezTo>
                    <a:pt x="165" y="994"/>
                    <a:pt x="110" y="990"/>
                    <a:pt x="0" y="9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40"/>
            <p:cNvSpPr/>
            <p:nvPr/>
          </p:nvSpPr>
          <p:spPr>
            <a:xfrm>
              <a:off x="7150161" y="1518869"/>
              <a:ext cx="100066" cy="180331"/>
            </a:xfrm>
            <a:custGeom>
              <a:avLst/>
              <a:gdLst/>
              <a:ahLst/>
              <a:cxnLst/>
              <a:rect l="l" t="t" r="r" b="b"/>
              <a:pathLst>
                <a:path w="566" h="1020" extrusionOk="0">
                  <a:moveTo>
                    <a:pt x="221" y="1016"/>
                  </a:moveTo>
                  <a:cubicBezTo>
                    <a:pt x="155" y="1009"/>
                    <a:pt x="103" y="979"/>
                    <a:pt x="59" y="932"/>
                  </a:cubicBezTo>
                  <a:cubicBezTo>
                    <a:pt x="19" y="880"/>
                    <a:pt x="1" y="825"/>
                    <a:pt x="4" y="759"/>
                  </a:cubicBezTo>
                  <a:cubicBezTo>
                    <a:pt x="30" y="455"/>
                    <a:pt x="45" y="305"/>
                    <a:pt x="70" y="1"/>
                  </a:cubicBezTo>
                  <a:cubicBezTo>
                    <a:pt x="129" y="8"/>
                    <a:pt x="162" y="8"/>
                    <a:pt x="221" y="15"/>
                  </a:cubicBezTo>
                  <a:cubicBezTo>
                    <a:pt x="195" y="316"/>
                    <a:pt x="180" y="470"/>
                    <a:pt x="151" y="770"/>
                  </a:cubicBezTo>
                  <a:cubicBezTo>
                    <a:pt x="151" y="796"/>
                    <a:pt x="158" y="814"/>
                    <a:pt x="173" y="833"/>
                  </a:cubicBezTo>
                  <a:cubicBezTo>
                    <a:pt x="188" y="851"/>
                    <a:pt x="206" y="862"/>
                    <a:pt x="232" y="862"/>
                  </a:cubicBezTo>
                  <a:cubicBezTo>
                    <a:pt x="254" y="866"/>
                    <a:pt x="276" y="858"/>
                    <a:pt x="294" y="844"/>
                  </a:cubicBezTo>
                  <a:cubicBezTo>
                    <a:pt x="312" y="829"/>
                    <a:pt x="323" y="811"/>
                    <a:pt x="323" y="789"/>
                  </a:cubicBezTo>
                  <a:cubicBezTo>
                    <a:pt x="356" y="485"/>
                    <a:pt x="371" y="334"/>
                    <a:pt x="400" y="34"/>
                  </a:cubicBezTo>
                  <a:cubicBezTo>
                    <a:pt x="466" y="37"/>
                    <a:pt x="499" y="41"/>
                    <a:pt x="565" y="48"/>
                  </a:cubicBezTo>
                  <a:cubicBezTo>
                    <a:pt x="532" y="353"/>
                    <a:pt x="514" y="503"/>
                    <a:pt x="481" y="807"/>
                  </a:cubicBezTo>
                  <a:cubicBezTo>
                    <a:pt x="474" y="873"/>
                    <a:pt x="444" y="924"/>
                    <a:pt x="393" y="965"/>
                  </a:cubicBezTo>
                  <a:cubicBezTo>
                    <a:pt x="342" y="1005"/>
                    <a:pt x="287" y="1020"/>
                    <a:pt x="221" y="10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40"/>
            <p:cNvSpPr/>
            <p:nvPr/>
          </p:nvSpPr>
          <p:spPr>
            <a:xfrm>
              <a:off x="7257124" y="1531776"/>
              <a:ext cx="100066" cy="179801"/>
            </a:xfrm>
            <a:custGeom>
              <a:avLst/>
              <a:gdLst/>
              <a:ahLst/>
              <a:cxnLst/>
              <a:rect l="l" t="t" r="r" b="b"/>
              <a:pathLst>
                <a:path w="566" h="1017" extrusionOk="0">
                  <a:moveTo>
                    <a:pt x="499" y="789"/>
                  </a:moveTo>
                  <a:cubicBezTo>
                    <a:pt x="488" y="855"/>
                    <a:pt x="462" y="914"/>
                    <a:pt x="418" y="954"/>
                  </a:cubicBezTo>
                  <a:cubicBezTo>
                    <a:pt x="393" y="983"/>
                    <a:pt x="352" y="1002"/>
                    <a:pt x="308" y="1013"/>
                  </a:cubicBezTo>
                  <a:cubicBezTo>
                    <a:pt x="283" y="1016"/>
                    <a:pt x="257" y="1016"/>
                    <a:pt x="224" y="1013"/>
                  </a:cubicBezTo>
                  <a:cubicBezTo>
                    <a:pt x="165" y="1002"/>
                    <a:pt x="122" y="983"/>
                    <a:pt x="85" y="950"/>
                  </a:cubicBezTo>
                  <a:cubicBezTo>
                    <a:pt x="56" y="921"/>
                    <a:pt x="37" y="888"/>
                    <a:pt x="23" y="844"/>
                  </a:cubicBezTo>
                  <a:cubicBezTo>
                    <a:pt x="8" y="804"/>
                    <a:pt x="1" y="756"/>
                    <a:pt x="4" y="705"/>
                  </a:cubicBezTo>
                  <a:cubicBezTo>
                    <a:pt x="63" y="705"/>
                    <a:pt x="92" y="708"/>
                    <a:pt x="151" y="708"/>
                  </a:cubicBezTo>
                  <a:cubicBezTo>
                    <a:pt x="147" y="767"/>
                    <a:pt x="158" y="811"/>
                    <a:pt x="180" y="840"/>
                  </a:cubicBezTo>
                  <a:cubicBezTo>
                    <a:pt x="195" y="862"/>
                    <a:pt x="213" y="873"/>
                    <a:pt x="239" y="873"/>
                  </a:cubicBezTo>
                  <a:cubicBezTo>
                    <a:pt x="272" y="877"/>
                    <a:pt x="297" y="866"/>
                    <a:pt x="323" y="837"/>
                  </a:cubicBezTo>
                  <a:cubicBezTo>
                    <a:pt x="334" y="822"/>
                    <a:pt x="341" y="804"/>
                    <a:pt x="345" y="774"/>
                  </a:cubicBezTo>
                  <a:cubicBezTo>
                    <a:pt x="352" y="734"/>
                    <a:pt x="338" y="690"/>
                    <a:pt x="305" y="646"/>
                  </a:cubicBezTo>
                  <a:cubicBezTo>
                    <a:pt x="283" y="617"/>
                    <a:pt x="239" y="569"/>
                    <a:pt x="187" y="507"/>
                  </a:cubicBezTo>
                  <a:cubicBezTo>
                    <a:pt x="144" y="452"/>
                    <a:pt x="111" y="404"/>
                    <a:pt x="96" y="364"/>
                  </a:cubicBezTo>
                  <a:cubicBezTo>
                    <a:pt x="78" y="320"/>
                    <a:pt x="70" y="272"/>
                    <a:pt x="78" y="225"/>
                  </a:cubicBezTo>
                  <a:cubicBezTo>
                    <a:pt x="89" y="137"/>
                    <a:pt x="125" y="71"/>
                    <a:pt x="195" y="34"/>
                  </a:cubicBezTo>
                  <a:cubicBezTo>
                    <a:pt x="239" y="12"/>
                    <a:pt x="286" y="1"/>
                    <a:pt x="345" y="8"/>
                  </a:cubicBezTo>
                  <a:cubicBezTo>
                    <a:pt x="400" y="16"/>
                    <a:pt x="448" y="34"/>
                    <a:pt x="484" y="63"/>
                  </a:cubicBezTo>
                  <a:cubicBezTo>
                    <a:pt x="510" y="85"/>
                    <a:pt x="532" y="115"/>
                    <a:pt x="547" y="151"/>
                  </a:cubicBezTo>
                  <a:cubicBezTo>
                    <a:pt x="561" y="184"/>
                    <a:pt x="565" y="225"/>
                    <a:pt x="565" y="269"/>
                  </a:cubicBezTo>
                  <a:cubicBezTo>
                    <a:pt x="503" y="269"/>
                    <a:pt x="473" y="272"/>
                    <a:pt x="415" y="272"/>
                  </a:cubicBezTo>
                  <a:cubicBezTo>
                    <a:pt x="415" y="232"/>
                    <a:pt x="407" y="199"/>
                    <a:pt x="389" y="173"/>
                  </a:cubicBezTo>
                  <a:cubicBezTo>
                    <a:pt x="378" y="159"/>
                    <a:pt x="360" y="148"/>
                    <a:pt x="330" y="144"/>
                  </a:cubicBezTo>
                  <a:cubicBezTo>
                    <a:pt x="305" y="140"/>
                    <a:pt x="279" y="148"/>
                    <a:pt x="264" y="170"/>
                  </a:cubicBezTo>
                  <a:cubicBezTo>
                    <a:pt x="250" y="188"/>
                    <a:pt x="239" y="210"/>
                    <a:pt x="235" y="239"/>
                  </a:cubicBezTo>
                  <a:cubicBezTo>
                    <a:pt x="231" y="283"/>
                    <a:pt x="246" y="331"/>
                    <a:pt x="279" y="382"/>
                  </a:cubicBezTo>
                  <a:cubicBezTo>
                    <a:pt x="290" y="404"/>
                    <a:pt x="312" y="426"/>
                    <a:pt x="338" y="456"/>
                  </a:cubicBezTo>
                  <a:cubicBezTo>
                    <a:pt x="371" y="489"/>
                    <a:pt x="389" y="511"/>
                    <a:pt x="400" y="525"/>
                  </a:cubicBezTo>
                  <a:cubicBezTo>
                    <a:pt x="433" y="565"/>
                    <a:pt x="455" y="606"/>
                    <a:pt x="473" y="642"/>
                  </a:cubicBezTo>
                  <a:cubicBezTo>
                    <a:pt x="481" y="661"/>
                    <a:pt x="484" y="679"/>
                    <a:pt x="488" y="694"/>
                  </a:cubicBezTo>
                  <a:cubicBezTo>
                    <a:pt x="499" y="730"/>
                    <a:pt x="503" y="760"/>
                    <a:pt x="499" y="7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58" name="Google Shape;2658;p40"/>
          <p:cNvSpPr/>
          <p:nvPr/>
        </p:nvSpPr>
        <p:spPr>
          <a:xfrm>
            <a:off x="4132650" y="1778800"/>
            <a:ext cx="572700" cy="572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1" name="Google Shape;2661;p40"/>
          <p:cNvSpPr/>
          <p:nvPr/>
        </p:nvSpPr>
        <p:spPr>
          <a:xfrm>
            <a:off x="4625575" y="1139225"/>
            <a:ext cx="572700" cy="572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5EE8023-D750-40E0-8B1A-FA9A2F4B7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635" y="382236"/>
            <a:ext cx="7224386" cy="5139373"/>
          </a:xfrm>
          <a:prstGeom prst="rect">
            <a:avLst/>
          </a:prstGeom>
        </p:spPr>
      </p:pic>
      <p:pic>
        <p:nvPicPr>
          <p:cNvPr id="1026" name="Picture 2" descr="Pin on Angry birds party">
            <a:extLst>
              <a:ext uri="{FF2B5EF4-FFF2-40B4-BE49-F238E27FC236}">
                <a16:creationId xmlns:a16="http://schemas.microsoft.com/office/drawing/2014/main" id="{7D5D95D1-0300-439B-B5B7-D54309F0A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383" y="2702750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F8C4A30-308A-4202-B297-587B6F05F6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5891" y="180743"/>
            <a:ext cx="1657350" cy="16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7981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58;p36">
            <a:extLst>
              <a:ext uri="{FF2B5EF4-FFF2-40B4-BE49-F238E27FC236}">
                <a16:creationId xmlns:a16="http://schemas.microsoft.com/office/drawing/2014/main" id="{590E5EC0-D8E5-4393-BB70-361AD20DEBB5}"/>
              </a:ext>
            </a:extLst>
          </p:cNvPr>
          <p:cNvSpPr/>
          <p:nvPr/>
        </p:nvSpPr>
        <p:spPr>
          <a:xfrm>
            <a:off x="457198" y="4296233"/>
            <a:ext cx="8221669" cy="432852"/>
          </a:xfrm>
          <a:custGeom>
            <a:avLst/>
            <a:gdLst/>
            <a:ahLst/>
            <a:cxnLst/>
            <a:rect l="l" t="t" r="r" b="b"/>
            <a:pathLst>
              <a:path w="30089" h="2318" extrusionOk="0">
                <a:moveTo>
                  <a:pt x="1" y="1"/>
                </a:moveTo>
                <a:lnTo>
                  <a:pt x="1" y="2317"/>
                </a:lnTo>
                <a:lnTo>
                  <a:pt x="30088" y="2317"/>
                </a:lnTo>
                <a:lnTo>
                  <a:pt x="3008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Google Shape;2059;p36">
            <a:extLst>
              <a:ext uri="{FF2B5EF4-FFF2-40B4-BE49-F238E27FC236}">
                <a16:creationId xmlns:a16="http://schemas.microsoft.com/office/drawing/2014/main" id="{0FA3B211-C707-4870-887B-D4EAC66A4B25}"/>
              </a:ext>
            </a:extLst>
          </p:cNvPr>
          <p:cNvGrpSpPr/>
          <p:nvPr/>
        </p:nvGrpSpPr>
        <p:grpSpPr>
          <a:xfrm>
            <a:off x="271476" y="3213416"/>
            <a:ext cx="2858864" cy="1520808"/>
            <a:chOff x="1992788" y="3126168"/>
            <a:chExt cx="2459661" cy="1308447"/>
          </a:xfrm>
        </p:grpSpPr>
        <p:sp>
          <p:nvSpPr>
            <p:cNvPr id="4" name="Google Shape;2060;p36">
              <a:extLst>
                <a:ext uri="{FF2B5EF4-FFF2-40B4-BE49-F238E27FC236}">
                  <a16:creationId xmlns:a16="http://schemas.microsoft.com/office/drawing/2014/main" id="{D1D427CE-9D31-48C0-BD56-5020507E6CDC}"/>
                </a:ext>
              </a:extLst>
            </p:cNvPr>
            <p:cNvSpPr/>
            <p:nvPr/>
          </p:nvSpPr>
          <p:spPr>
            <a:xfrm>
              <a:off x="2357666" y="4024546"/>
              <a:ext cx="307553" cy="206155"/>
            </a:xfrm>
            <a:custGeom>
              <a:avLst/>
              <a:gdLst/>
              <a:ahLst/>
              <a:cxnLst/>
              <a:rect l="l" t="t" r="r" b="b"/>
              <a:pathLst>
                <a:path w="1647" h="1104" extrusionOk="0">
                  <a:moveTo>
                    <a:pt x="1408" y="0"/>
                  </a:moveTo>
                  <a:lnTo>
                    <a:pt x="1324" y="191"/>
                  </a:lnTo>
                  <a:lnTo>
                    <a:pt x="1071" y="770"/>
                  </a:lnTo>
                  <a:cubicBezTo>
                    <a:pt x="1052" y="814"/>
                    <a:pt x="1008" y="843"/>
                    <a:pt x="961" y="843"/>
                  </a:cubicBezTo>
                  <a:lnTo>
                    <a:pt x="0" y="843"/>
                  </a:lnTo>
                  <a:lnTo>
                    <a:pt x="0" y="1104"/>
                  </a:lnTo>
                  <a:lnTo>
                    <a:pt x="1093" y="1104"/>
                  </a:lnTo>
                  <a:cubicBezTo>
                    <a:pt x="1162" y="1104"/>
                    <a:pt x="1221" y="1063"/>
                    <a:pt x="1250" y="1001"/>
                  </a:cubicBezTo>
                  <a:lnTo>
                    <a:pt x="1558" y="305"/>
                  </a:lnTo>
                  <a:lnTo>
                    <a:pt x="1646" y="107"/>
                  </a:lnTo>
                  <a:lnTo>
                    <a:pt x="140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061;p36">
              <a:extLst>
                <a:ext uri="{FF2B5EF4-FFF2-40B4-BE49-F238E27FC236}">
                  <a16:creationId xmlns:a16="http://schemas.microsoft.com/office/drawing/2014/main" id="{5F299DBB-CD5C-4A11-B45C-0DFE712B0EB1}"/>
                </a:ext>
              </a:extLst>
            </p:cNvPr>
            <p:cNvSpPr/>
            <p:nvPr/>
          </p:nvSpPr>
          <p:spPr>
            <a:xfrm>
              <a:off x="2343848" y="4181962"/>
              <a:ext cx="27637" cy="48738"/>
            </a:xfrm>
            <a:custGeom>
              <a:avLst/>
              <a:gdLst/>
              <a:ahLst/>
              <a:cxnLst/>
              <a:rect l="l" t="t" r="r" b="b"/>
              <a:pathLst>
                <a:path w="148" h="261" extrusionOk="0">
                  <a:moveTo>
                    <a:pt x="74" y="0"/>
                  </a:moveTo>
                  <a:cubicBezTo>
                    <a:pt x="34" y="0"/>
                    <a:pt x="1" y="59"/>
                    <a:pt x="1" y="132"/>
                  </a:cubicBezTo>
                  <a:cubicBezTo>
                    <a:pt x="1" y="202"/>
                    <a:pt x="34" y="261"/>
                    <a:pt x="74" y="261"/>
                  </a:cubicBezTo>
                  <a:cubicBezTo>
                    <a:pt x="78" y="261"/>
                    <a:pt x="85" y="261"/>
                    <a:pt x="93" y="257"/>
                  </a:cubicBezTo>
                  <a:cubicBezTo>
                    <a:pt x="122" y="242"/>
                    <a:pt x="148" y="191"/>
                    <a:pt x="148" y="132"/>
                  </a:cubicBezTo>
                  <a:cubicBezTo>
                    <a:pt x="148" y="70"/>
                    <a:pt x="122" y="19"/>
                    <a:pt x="93" y="4"/>
                  </a:cubicBezTo>
                  <a:cubicBezTo>
                    <a:pt x="85" y="0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948B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062;p36">
              <a:extLst>
                <a:ext uri="{FF2B5EF4-FFF2-40B4-BE49-F238E27FC236}">
                  <a16:creationId xmlns:a16="http://schemas.microsoft.com/office/drawing/2014/main" id="{6A2F7FF6-705A-4C7E-9128-8FDA97734417}"/>
                </a:ext>
              </a:extLst>
            </p:cNvPr>
            <p:cNvSpPr/>
            <p:nvPr/>
          </p:nvSpPr>
          <p:spPr>
            <a:xfrm>
              <a:off x="2350010" y="4182709"/>
              <a:ext cx="21475" cy="47244"/>
            </a:xfrm>
            <a:custGeom>
              <a:avLst/>
              <a:gdLst/>
              <a:ahLst/>
              <a:cxnLst/>
              <a:rect l="l" t="t" r="r" b="b"/>
              <a:pathLst>
                <a:path w="115" h="253" extrusionOk="0">
                  <a:moveTo>
                    <a:pt x="60" y="0"/>
                  </a:moveTo>
                  <a:cubicBezTo>
                    <a:pt x="27" y="15"/>
                    <a:pt x="1" y="66"/>
                    <a:pt x="1" y="128"/>
                  </a:cubicBezTo>
                  <a:cubicBezTo>
                    <a:pt x="1" y="187"/>
                    <a:pt x="27" y="238"/>
                    <a:pt x="60" y="253"/>
                  </a:cubicBezTo>
                  <a:cubicBezTo>
                    <a:pt x="89" y="238"/>
                    <a:pt x="115" y="187"/>
                    <a:pt x="115" y="128"/>
                  </a:cubicBezTo>
                  <a:cubicBezTo>
                    <a:pt x="115" y="66"/>
                    <a:pt x="89" y="15"/>
                    <a:pt x="60" y="0"/>
                  </a:cubicBezTo>
                  <a:close/>
                </a:path>
              </a:pathLst>
            </a:custGeom>
            <a:solidFill>
              <a:srgbClr val="756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063;p36">
              <a:extLst>
                <a:ext uri="{FF2B5EF4-FFF2-40B4-BE49-F238E27FC236}">
                  <a16:creationId xmlns:a16="http://schemas.microsoft.com/office/drawing/2014/main" id="{F94CF252-A532-44F9-8701-FB789FB37F31}"/>
                </a:ext>
              </a:extLst>
            </p:cNvPr>
            <p:cNvSpPr/>
            <p:nvPr/>
          </p:nvSpPr>
          <p:spPr>
            <a:xfrm>
              <a:off x="2423957" y="3182562"/>
              <a:ext cx="1972295" cy="995484"/>
            </a:xfrm>
            <a:custGeom>
              <a:avLst/>
              <a:gdLst/>
              <a:ahLst/>
              <a:cxnLst/>
              <a:rect l="l" t="t" r="r" b="b"/>
              <a:pathLst>
                <a:path w="10562" h="5331" extrusionOk="0">
                  <a:moveTo>
                    <a:pt x="1221" y="1"/>
                  </a:moveTo>
                  <a:cubicBezTo>
                    <a:pt x="547" y="1"/>
                    <a:pt x="1" y="550"/>
                    <a:pt x="1" y="1225"/>
                  </a:cubicBezTo>
                  <a:lnTo>
                    <a:pt x="1" y="5330"/>
                  </a:lnTo>
                  <a:lnTo>
                    <a:pt x="10539" y="5330"/>
                  </a:lnTo>
                  <a:lnTo>
                    <a:pt x="10550" y="4707"/>
                  </a:lnTo>
                  <a:lnTo>
                    <a:pt x="10550" y="4594"/>
                  </a:lnTo>
                  <a:lnTo>
                    <a:pt x="10550" y="4542"/>
                  </a:lnTo>
                  <a:cubicBezTo>
                    <a:pt x="10550" y="4542"/>
                    <a:pt x="10550" y="4473"/>
                    <a:pt x="10550" y="4473"/>
                  </a:cubicBezTo>
                  <a:lnTo>
                    <a:pt x="10554" y="4355"/>
                  </a:lnTo>
                  <a:lnTo>
                    <a:pt x="10554" y="4308"/>
                  </a:lnTo>
                  <a:lnTo>
                    <a:pt x="10554" y="4234"/>
                  </a:lnTo>
                  <a:lnTo>
                    <a:pt x="10558" y="4117"/>
                  </a:lnTo>
                  <a:lnTo>
                    <a:pt x="10558" y="4069"/>
                  </a:lnTo>
                  <a:lnTo>
                    <a:pt x="10558" y="3996"/>
                  </a:lnTo>
                  <a:cubicBezTo>
                    <a:pt x="10558" y="3959"/>
                    <a:pt x="10561" y="3919"/>
                    <a:pt x="10558" y="3882"/>
                  </a:cubicBezTo>
                  <a:cubicBezTo>
                    <a:pt x="10558" y="3860"/>
                    <a:pt x="10554" y="3838"/>
                    <a:pt x="10550" y="3817"/>
                  </a:cubicBezTo>
                  <a:cubicBezTo>
                    <a:pt x="10539" y="3758"/>
                    <a:pt x="10525" y="3699"/>
                    <a:pt x="10507" y="3644"/>
                  </a:cubicBezTo>
                  <a:cubicBezTo>
                    <a:pt x="10503" y="3626"/>
                    <a:pt x="10496" y="3611"/>
                    <a:pt x="10492" y="3593"/>
                  </a:cubicBezTo>
                  <a:cubicBezTo>
                    <a:pt x="10444" y="3461"/>
                    <a:pt x="10375" y="3336"/>
                    <a:pt x="10290" y="3226"/>
                  </a:cubicBezTo>
                  <a:cubicBezTo>
                    <a:pt x="10243" y="3160"/>
                    <a:pt x="10188" y="3098"/>
                    <a:pt x="10129" y="3043"/>
                  </a:cubicBezTo>
                  <a:cubicBezTo>
                    <a:pt x="10056" y="2977"/>
                    <a:pt x="9982" y="2918"/>
                    <a:pt x="9898" y="2871"/>
                  </a:cubicBezTo>
                  <a:cubicBezTo>
                    <a:pt x="9828" y="2827"/>
                    <a:pt x="9751" y="2790"/>
                    <a:pt x="9674" y="2757"/>
                  </a:cubicBezTo>
                  <a:cubicBezTo>
                    <a:pt x="9608" y="2735"/>
                    <a:pt x="9542" y="2713"/>
                    <a:pt x="9476" y="2698"/>
                  </a:cubicBezTo>
                  <a:cubicBezTo>
                    <a:pt x="9469" y="2698"/>
                    <a:pt x="9462" y="2698"/>
                    <a:pt x="9454" y="2695"/>
                  </a:cubicBezTo>
                  <a:cubicBezTo>
                    <a:pt x="9377" y="2677"/>
                    <a:pt x="9315" y="2633"/>
                    <a:pt x="9264" y="2578"/>
                  </a:cubicBezTo>
                  <a:cubicBezTo>
                    <a:pt x="9264" y="2578"/>
                    <a:pt x="9260" y="2574"/>
                    <a:pt x="9260" y="2574"/>
                  </a:cubicBezTo>
                  <a:cubicBezTo>
                    <a:pt x="9205" y="2508"/>
                    <a:pt x="9172" y="2424"/>
                    <a:pt x="9172" y="2328"/>
                  </a:cubicBezTo>
                  <a:lnTo>
                    <a:pt x="9172" y="1225"/>
                  </a:lnTo>
                  <a:cubicBezTo>
                    <a:pt x="9172" y="554"/>
                    <a:pt x="8633" y="12"/>
                    <a:pt x="7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064;p36">
              <a:extLst>
                <a:ext uri="{FF2B5EF4-FFF2-40B4-BE49-F238E27FC236}">
                  <a16:creationId xmlns:a16="http://schemas.microsoft.com/office/drawing/2014/main" id="{6C5E36BA-E145-4527-9F26-62FD7770B706}"/>
                </a:ext>
              </a:extLst>
            </p:cNvPr>
            <p:cNvSpPr/>
            <p:nvPr/>
          </p:nvSpPr>
          <p:spPr>
            <a:xfrm>
              <a:off x="4279719" y="3784966"/>
              <a:ext cx="116523" cy="393077"/>
            </a:xfrm>
            <a:custGeom>
              <a:avLst/>
              <a:gdLst/>
              <a:ahLst/>
              <a:cxnLst/>
              <a:rect l="l" t="t" r="r" b="b"/>
              <a:pathLst>
                <a:path w="624" h="2105" extrusionOk="0">
                  <a:moveTo>
                    <a:pt x="352" y="0"/>
                  </a:moveTo>
                  <a:cubicBezTo>
                    <a:pt x="158" y="0"/>
                    <a:pt x="0" y="158"/>
                    <a:pt x="4" y="352"/>
                  </a:cubicBezTo>
                  <a:cubicBezTo>
                    <a:pt x="4" y="814"/>
                    <a:pt x="8" y="1573"/>
                    <a:pt x="0" y="1591"/>
                  </a:cubicBezTo>
                  <a:lnTo>
                    <a:pt x="601" y="2104"/>
                  </a:lnTo>
                  <a:lnTo>
                    <a:pt x="612" y="1481"/>
                  </a:lnTo>
                  <a:lnTo>
                    <a:pt x="612" y="1368"/>
                  </a:lnTo>
                  <a:lnTo>
                    <a:pt x="612" y="1316"/>
                  </a:lnTo>
                  <a:cubicBezTo>
                    <a:pt x="612" y="1316"/>
                    <a:pt x="612" y="1247"/>
                    <a:pt x="612" y="1247"/>
                  </a:cubicBezTo>
                  <a:lnTo>
                    <a:pt x="616" y="1129"/>
                  </a:lnTo>
                  <a:lnTo>
                    <a:pt x="616" y="1082"/>
                  </a:lnTo>
                  <a:lnTo>
                    <a:pt x="616" y="1008"/>
                  </a:lnTo>
                  <a:lnTo>
                    <a:pt x="620" y="891"/>
                  </a:lnTo>
                  <a:lnTo>
                    <a:pt x="620" y="843"/>
                  </a:lnTo>
                  <a:lnTo>
                    <a:pt x="620" y="770"/>
                  </a:lnTo>
                  <a:cubicBezTo>
                    <a:pt x="620" y="733"/>
                    <a:pt x="623" y="693"/>
                    <a:pt x="620" y="656"/>
                  </a:cubicBezTo>
                  <a:cubicBezTo>
                    <a:pt x="620" y="634"/>
                    <a:pt x="616" y="612"/>
                    <a:pt x="612" y="591"/>
                  </a:cubicBezTo>
                  <a:cubicBezTo>
                    <a:pt x="601" y="532"/>
                    <a:pt x="587" y="473"/>
                    <a:pt x="569" y="418"/>
                  </a:cubicBezTo>
                  <a:cubicBezTo>
                    <a:pt x="565" y="400"/>
                    <a:pt x="558" y="385"/>
                    <a:pt x="554" y="367"/>
                  </a:cubicBezTo>
                  <a:cubicBezTo>
                    <a:pt x="506" y="235"/>
                    <a:pt x="437" y="110"/>
                    <a:pt x="3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065;p36">
              <a:extLst>
                <a:ext uri="{FF2B5EF4-FFF2-40B4-BE49-F238E27FC236}">
                  <a16:creationId xmlns:a16="http://schemas.microsoft.com/office/drawing/2014/main" id="{D97866BA-E78D-484E-BFA7-24BC0F243EF7}"/>
                </a:ext>
              </a:extLst>
            </p:cNvPr>
            <p:cNvSpPr/>
            <p:nvPr/>
          </p:nvSpPr>
          <p:spPr>
            <a:xfrm>
              <a:off x="2372605" y="4077204"/>
              <a:ext cx="203541" cy="100837"/>
            </a:xfrm>
            <a:custGeom>
              <a:avLst/>
              <a:gdLst/>
              <a:ahLst/>
              <a:cxnLst/>
              <a:rect l="l" t="t" r="r" b="b"/>
              <a:pathLst>
                <a:path w="1090" h="540" extrusionOk="0">
                  <a:moveTo>
                    <a:pt x="268" y="1"/>
                  </a:moveTo>
                  <a:cubicBezTo>
                    <a:pt x="122" y="1"/>
                    <a:pt x="1" y="122"/>
                    <a:pt x="1" y="272"/>
                  </a:cubicBezTo>
                  <a:cubicBezTo>
                    <a:pt x="1" y="418"/>
                    <a:pt x="122" y="539"/>
                    <a:pt x="268" y="539"/>
                  </a:cubicBezTo>
                  <a:lnTo>
                    <a:pt x="1090" y="539"/>
                  </a:lnTo>
                  <a:lnTo>
                    <a:pt x="1090" y="510"/>
                  </a:lnTo>
                  <a:cubicBezTo>
                    <a:pt x="1090" y="228"/>
                    <a:pt x="862" y="1"/>
                    <a:pt x="584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066;p36">
              <a:extLst>
                <a:ext uri="{FF2B5EF4-FFF2-40B4-BE49-F238E27FC236}">
                  <a16:creationId xmlns:a16="http://schemas.microsoft.com/office/drawing/2014/main" id="{F0B2F841-2154-4BB7-A528-BEE04CC9B802}"/>
                </a:ext>
              </a:extLst>
            </p:cNvPr>
            <p:cNvSpPr/>
            <p:nvPr/>
          </p:nvSpPr>
          <p:spPr>
            <a:xfrm>
              <a:off x="2372605" y="4119593"/>
              <a:ext cx="203541" cy="58448"/>
            </a:xfrm>
            <a:custGeom>
              <a:avLst/>
              <a:gdLst/>
              <a:ahLst/>
              <a:cxnLst/>
              <a:rect l="l" t="t" r="r" b="b"/>
              <a:pathLst>
                <a:path w="1090" h="313" extrusionOk="0">
                  <a:moveTo>
                    <a:pt x="1" y="1"/>
                  </a:moveTo>
                  <a:lnTo>
                    <a:pt x="1" y="89"/>
                  </a:lnTo>
                  <a:cubicBezTo>
                    <a:pt x="1" y="213"/>
                    <a:pt x="104" y="312"/>
                    <a:pt x="228" y="312"/>
                  </a:cubicBezTo>
                  <a:lnTo>
                    <a:pt x="1090" y="312"/>
                  </a:lnTo>
                  <a:lnTo>
                    <a:pt x="1090" y="221"/>
                  </a:lnTo>
                  <a:lnTo>
                    <a:pt x="228" y="221"/>
                  </a:lnTo>
                  <a:cubicBezTo>
                    <a:pt x="104" y="221"/>
                    <a:pt x="5" y="122"/>
                    <a:pt x="1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067;p36">
              <a:extLst>
                <a:ext uri="{FF2B5EF4-FFF2-40B4-BE49-F238E27FC236}">
                  <a16:creationId xmlns:a16="http://schemas.microsoft.com/office/drawing/2014/main" id="{4D198A0C-8A76-4D54-8026-472AEEC8AA14}"/>
                </a:ext>
              </a:extLst>
            </p:cNvPr>
            <p:cNvSpPr/>
            <p:nvPr/>
          </p:nvSpPr>
          <p:spPr>
            <a:xfrm>
              <a:off x="4227060" y="4077204"/>
              <a:ext cx="225389" cy="100837"/>
            </a:xfrm>
            <a:custGeom>
              <a:avLst/>
              <a:gdLst/>
              <a:ahLst/>
              <a:cxnLst/>
              <a:rect l="l" t="t" r="r" b="b"/>
              <a:pathLst>
                <a:path w="1207" h="540" extrusionOk="0">
                  <a:moveTo>
                    <a:pt x="510" y="1"/>
                  </a:moveTo>
                  <a:cubicBezTo>
                    <a:pt x="227" y="1"/>
                    <a:pt x="0" y="228"/>
                    <a:pt x="0" y="510"/>
                  </a:cubicBezTo>
                  <a:lnTo>
                    <a:pt x="0" y="539"/>
                  </a:lnTo>
                  <a:lnTo>
                    <a:pt x="935" y="539"/>
                  </a:lnTo>
                  <a:cubicBezTo>
                    <a:pt x="1085" y="539"/>
                    <a:pt x="1206" y="418"/>
                    <a:pt x="1206" y="272"/>
                  </a:cubicBezTo>
                  <a:cubicBezTo>
                    <a:pt x="1206" y="122"/>
                    <a:pt x="1085" y="1"/>
                    <a:pt x="935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068;p36">
              <a:extLst>
                <a:ext uri="{FF2B5EF4-FFF2-40B4-BE49-F238E27FC236}">
                  <a16:creationId xmlns:a16="http://schemas.microsoft.com/office/drawing/2014/main" id="{D317812C-BEFB-4371-9189-25314561B4EC}"/>
                </a:ext>
              </a:extLst>
            </p:cNvPr>
            <p:cNvSpPr/>
            <p:nvPr/>
          </p:nvSpPr>
          <p:spPr>
            <a:xfrm>
              <a:off x="2607517" y="3947798"/>
              <a:ext cx="569728" cy="284958"/>
            </a:xfrm>
            <a:custGeom>
              <a:avLst/>
              <a:gdLst/>
              <a:ahLst/>
              <a:cxnLst/>
              <a:rect l="l" t="t" r="r" b="b"/>
              <a:pathLst>
                <a:path w="3051" h="1526" extrusionOk="0">
                  <a:moveTo>
                    <a:pt x="1525" y="1"/>
                  </a:moveTo>
                  <a:cubicBezTo>
                    <a:pt x="788" y="1"/>
                    <a:pt x="172" y="525"/>
                    <a:pt x="33" y="1221"/>
                  </a:cubicBezTo>
                  <a:cubicBezTo>
                    <a:pt x="0" y="1379"/>
                    <a:pt x="125" y="1526"/>
                    <a:pt x="282" y="1526"/>
                  </a:cubicBezTo>
                  <a:lnTo>
                    <a:pt x="2768" y="1526"/>
                  </a:lnTo>
                  <a:cubicBezTo>
                    <a:pt x="2929" y="1526"/>
                    <a:pt x="3050" y="1379"/>
                    <a:pt x="3021" y="1221"/>
                  </a:cubicBezTo>
                  <a:cubicBezTo>
                    <a:pt x="2878" y="525"/>
                    <a:pt x="2262" y="1"/>
                    <a:pt x="1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069;p36">
              <a:extLst>
                <a:ext uri="{FF2B5EF4-FFF2-40B4-BE49-F238E27FC236}">
                  <a16:creationId xmlns:a16="http://schemas.microsoft.com/office/drawing/2014/main" id="{EAF00AE2-838C-4EF8-8B47-0DFF096ED922}"/>
                </a:ext>
              </a:extLst>
            </p:cNvPr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070;p36">
              <a:extLst>
                <a:ext uri="{FF2B5EF4-FFF2-40B4-BE49-F238E27FC236}">
                  <a16:creationId xmlns:a16="http://schemas.microsoft.com/office/drawing/2014/main" id="{D4DD4832-ED93-4278-9C24-4DF1460F6E83}"/>
                </a:ext>
              </a:extLst>
            </p:cNvPr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071;p36">
              <a:extLst>
                <a:ext uri="{FF2B5EF4-FFF2-40B4-BE49-F238E27FC236}">
                  <a16:creationId xmlns:a16="http://schemas.microsoft.com/office/drawing/2014/main" id="{3A058605-E594-4DD4-9361-4F57A58582B8}"/>
                </a:ext>
              </a:extLst>
            </p:cNvPr>
            <p:cNvSpPr/>
            <p:nvPr/>
          </p:nvSpPr>
          <p:spPr>
            <a:xfrm>
              <a:off x="2690240" y="4030708"/>
              <a:ext cx="404095" cy="403908"/>
            </a:xfrm>
            <a:custGeom>
              <a:avLst/>
              <a:gdLst/>
              <a:ahLst/>
              <a:cxnLst/>
              <a:rect l="l" t="t" r="r" b="b"/>
              <a:pathLst>
                <a:path w="2164" h="2163" extrusionOk="0">
                  <a:moveTo>
                    <a:pt x="1082" y="0"/>
                  </a:moveTo>
                  <a:cubicBezTo>
                    <a:pt x="485" y="0"/>
                    <a:pt x="1" y="484"/>
                    <a:pt x="1" y="1082"/>
                  </a:cubicBezTo>
                  <a:cubicBezTo>
                    <a:pt x="1" y="1679"/>
                    <a:pt x="485" y="2163"/>
                    <a:pt x="1082" y="2163"/>
                  </a:cubicBezTo>
                  <a:cubicBezTo>
                    <a:pt x="1680" y="2163"/>
                    <a:pt x="2163" y="1679"/>
                    <a:pt x="2163" y="1082"/>
                  </a:cubicBezTo>
                  <a:cubicBezTo>
                    <a:pt x="2163" y="484"/>
                    <a:pt x="1680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072;p36">
              <a:extLst>
                <a:ext uri="{FF2B5EF4-FFF2-40B4-BE49-F238E27FC236}">
                  <a16:creationId xmlns:a16="http://schemas.microsoft.com/office/drawing/2014/main" id="{40F1AD00-6D10-477E-897F-C603E0A1A961}"/>
                </a:ext>
              </a:extLst>
            </p:cNvPr>
            <p:cNvSpPr/>
            <p:nvPr/>
          </p:nvSpPr>
          <p:spPr>
            <a:xfrm>
              <a:off x="2797052" y="4120340"/>
              <a:ext cx="207649" cy="207649"/>
            </a:xfrm>
            <a:custGeom>
              <a:avLst/>
              <a:gdLst/>
              <a:ahLst/>
              <a:cxnLst/>
              <a:rect l="l" t="t" r="r" b="b"/>
              <a:pathLst>
                <a:path w="1112" h="1112" extrusionOk="0">
                  <a:moveTo>
                    <a:pt x="558" y="0"/>
                  </a:moveTo>
                  <a:cubicBezTo>
                    <a:pt x="250" y="0"/>
                    <a:pt x="1" y="250"/>
                    <a:pt x="1" y="554"/>
                  </a:cubicBezTo>
                  <a:cubicBezTo>
                    <a:pt x="1" y="862"/>
                    <a:pt x="250" y="1111"/>
                    <a:pt x="558" y="1111"/>
                  </a:cubicBezTo>
                  <a:cubicBezTo>
                    <a:pt x="866" y="1111"/>
                    <a:pt x="1111" y="862"/>
                    <a:pt x="1111" y="554"/>
                  </a:cubicBezTo>
                  <a:cubicBezTo>
                    <a:pt x="1111" y="250"/>
                    <a:pt x="866" y="0"/>
                    <a:pt x="558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73;p36">
              <a:extLst>
                <a:ext uri="{FF2B5EF4-FFF2-40B4-BE49-F238E27FC236}">
                  <a16:creationId xmlns:a16="http://schemas.microsoft.com/office/drawing/2014/main" id="{6F6129F1-1299-48A7-B25A-E0808E07704E}"/>
                </a:ext>
              </a:extLst>
            </p:cNvPr>
            <p:cNvSpPr/>
            <p:nvPr/>
          </p:nvSpPr>
          <p:spPr>
            <a:xfrm>
              <a:off x="3660136" y="3947798"/>
              <a:ext cx="570475" cy="284958"/>
            </a:xfrm>
            <a:custGeom>
              <a:avLst/>
              <a:gdLst/>
              <a:ahLst/>
              <a:cxnLst/>
              <a:rect l="l" t="t" r="r" b="b"/>
              <a:pathLst>
                <a:path w="3055" h="1526" extrusionOk="0">
                  <a:moveTo>
                    <a:pt x="1530" y="1"/>
                  </a:moveTo>
                  <a:cubicBezTo>
                    <a:pt x="789" y="1"/>
                    <a:pt x="177" y="525"/>
                    <a:pt x="34" y="1221"/>
                  </a:cubicBezTo>
                  <a:cubicBezTo>
                    <a:pt x="1" y="1379"/>
                    <a:pt x="126" y="1526"/>
                    <a:pt x="287" y="1526"/>
                  </a:cubicBezTo>
                  <a:lnTo>
                    <a:pt x="2768" y="1526"/>
                  </a:lnTo>
                  <a:cubicBezTo>
                    <a:pt x="2930" y="1526"/>
                    <a:pt x="3054" y="1379"/>
                    <a:pt x="3021" y="1221"/>
                  </a:cubicBezTo>
                  <a:cubicBezTo>
                    <a:pt x="2882" y="525"/>
                    <a:pt x="2266" y="1"/>
                    <a:pt x="15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074;p36">
              <a:extLst>
                <a:ext uri="{FF2B5EF4-FFF2-40B4-BE49-F238E27FC236}">
                  <a16:creationId xmlns:a16="http://schemas.microsoft.com/office/drawing/2014/main" id="{A65D49D4-88DD-4F6C-9FC6-671A2D6403D6}"/>
                </a:ext>
              </a:extLst>
            </p:cNvPr>
            <p:cNvSpPr/>
            <p:nvPr/>
          </p:nvSpPr>
          <p:spPr>
            <a:xfrm>
              <a:off x="3725306" y="4012221"/>
              <a:ext cx="440881" cy="220534"/>
            </a:xfrm>
            <a:custGeom>
              <a:avLst/>
              <a:gdLst/>
              <a:ahLst/>
              <a:cxnLst/>
              <a:rect l="l" t="t" r="r" b="b"/>
              <a:pathLst>
                <a:path w="2361" h="1181" extrusionOk="0">
                  <a:moveTo>
                    <a:pt x="1181" y="0"/>
                  </a:moveTo>
                  <a:cubicBezTo>
                    <a:pt x="528" y="0"/>
                    <a:pt x="0" y="528"/>
                    <a:pt x="0" y="1181"/>
                  </a:cubicBezTo>
                  <a:lnTo>
                    <a:pt x="2361" y="1181"/>
                  </a:lnTo>
                  <a:cubicBezTo>
                    <a:pt x="2361" y="528"/>
                    <a:pt x="1829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075;p36">
              <a:extLst>
                <a:ext uri="{FF2B5EF4-FFF2-40B4-BE49-F238E27FC236}">
                  <a16:creationId xmlns:a16="http://schemas.microsoft.com/office/drawing/2014/main" id="{28488068-3A15-47B0-B5A6-B1D990C8BDBF}"/>
                </a:ext>
              </a:extLst>
            </p:cNvPr>
            <p:cNvSpPr/>
            <p:nvPr/>
          </p:nvSpPr>
          <p:spPr>
            <a:xfrm>
              <a:off x="3743046" y="4025853"/>
              <a:ext cx="404655" cy="404841"/>
            </a:xfrm>
            <a:custGeom>
              <a:avLst/>
              <a:gdLst/>
              <a:ahLst/>
              <a:cxnLst/>
              <a:rect l="l" t="t" r="r" b="b"/>
              <a:pathLst>
                <a:path w="2167" h="2168" extrusionOk="0">
                  <a:moveTo>
                    <a:pt x="1086" y="1"/>
                  </a:moveTo>
                  <a:cubicBezTo>
                    <a:pt x="488" y="1"/>
                    <a:pt x="0" y="488"/>
                    <a:pt x="0" y="1086"/>
                  </a:cubicBezTo>
                  <a:cubicBezTo>
                    <a:pt x="0" y="1683"/>
                    <a:pt x="488" y="2167"/>
                    <a:pt x="1086" y="2167"/>
                  </a:cubicBezTo>
                  <a:cubicBezTo>
                    <a:pt x="1683" y="2167"/>
                    <a:pt x="2167" y="1683"/>
                    <a:pt x="2167" y="1086"/>
                  </a:cubicBezTo>
                  <a:cubicBezTo>
                    <a:pt x="2167" y="488"/>
                    <a:pt x="1683" y="1"/>
                    <a:pt x="10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76;p36">
              <a:extLst>
                <a:ext uri="{FF2B5EF4-FFF2-40B4-BE49-F238E27FC236}">
                  <a16:creationId xmlns:a16="http://schemas.microsoft.com/office/drawing/2014/main" id="{4603CB12-47E1-468D-B5FA-049B0602B66C}"/>
                </a:ext>
              </a:extLst>
            </p:cNvPr>
            <p:cNvSpPr/>
            <p:nvPr/>
          </p:nvSpPr>
          <p:spPr>
            <a:xfrm>
              <a:off x="3844256" y="4114925"/>
              <a:ext cx="207649" cy="207463"/>
            </a:xfrm>
            <a:custGeom>
              <a:avLst/>
              <a:gdLst/>
              <a:ahLst/>
              <a:cxnLst/>
              <a:rect l="l" t="t" r="r" b="b"/>
              <a:pathLst>
                <a:path w="1112" h="1111" extrusionOk="0">
                  <a:moveTo>
                    <a:pt x="555" y="0"/>
                  </a:moveTo>
                  <a:cubicBezTo>
                    <a:pt x="250" y="0"/>
                    <a:pt x="1" y="249"/>
                    <a:pt x="1" y="557"/>
                  </a:cubicBezTo>
                  <a:cubicBezTo>
                    <a:pt x="1" y="865"/>
                    <a:pt x="250" y="1111"/>
                    <a:pt x="555" y="1111"/>
                  </a:cubicBezTo>
                  <a:cubicBezTo>
                    <a:pt x="862" y="1111"/>
                    <a:pt x="1112" y="865"/>
                    <a:pt x="1112" y="557"/>
                  </a:cubicBezTo>
                  <a:cubicBezTo>
                    <a:pt x="1112" y="249"/>
                    <a:pt x="862" y="0"/>
                    <a:pt x="555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77;p36">
              <a:extLst>
                <a:ext uri="{FF2B5EF4-FFF2-40B4-BE49-F238E27FC236}">
                  <a16:creationId xmlns:a16="http://schemas.microsoft.com/office/drawing/2014/main" id="{ECEBEBC3-A410-4EC5-B19C-E19FE2CE1C33}"/>
                </a:ext>
              </a:extLst>
            </p:cNvPr>
            <p:cNvSpPr/>
            <p:nvPr/>
          </p:nvSpPr>
          <p:spPr>
            <a:xfrm>
              <a:off x="4279719" y="3721289"/>
              <a:ext cx="82350" cy="118577"/>
            </a:xfrm>
            <a:custGeom>
              <a:avLst/>
              <a:gdLst/>
              <a:ahLst/>
              <a:cxnLst/>
              <a:rect l="l" t="t" r="r" b="b"/>
              <a:pathLst>
                <a:path w="441" h="635" extrusionOk="0">
                  <a:moveTo>
                    <a:pt x="220" y="0"/>
                  </a:moveTo>
                  <a:cubicBezTo>
                    <a:pt x="99" y="0"/>
                    <a:pt x="0" y="143"/>
                    <a:pt x="0" y="319"/>
                  </a:cubicBezTo>
                  <a:cubicBezTo>
                    <a:pt x="0" y="492"/>
                    <a:pt x="99" y="635"/>
                    <a:pt x="220" y="635"/>
                  </a:cubicBezTo>
                  <a:cubicBezTo>
                    <a:pt x="341" y="635"/>
                    <a:pt x="440" y="492"/>
                    <a:pt x="440" y="319"/>
                  </a:cubicBezTo>
                  <a:cubicBezTo>
                    <a:pt x="440" y="143"/>
                    <a:pt x="341" y="0"/>
                    <a:pt x="2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078;p36">
              <a:extLst>
                <a:ext uri="{FF2B5EF4-FFF2-40B4-BE49-F238E27FC236}">
                  <a16:creationId xmlns:a16="http://schemas.microsoft.com/office/drawing/2014/main" id="{8BCFC284-139E-48A3-AC73-2E6CF29F2C68}"/>
                </a:ext>
              </a:extLst>
            </p:cNvPr>
            <p:cNvSpPr/>
            <p:nvPr/>
          </p:nvSpPr>
          <p:spPr>
            <a:xfrm>
              <a:off x="4230422" y="3697388"/>
              <a:ext cx="95982" cy="120631"/>
            </a:xfrm>
            <a:custGeom>
              <a:avLst/>
              <a:gdLst/>
              <a:ahLst/>
              <a:cxnLst/>
              <a:rect l="l" t="t" r="r" b="b"/>
              <a:pathLst>
                <a:path w="514" h="646" extrusionOk="0">
                  <a:moveTo>
                    <a:pt x="0" y="0"/>
                  </a:moveTo>
                  <a:lnTo>
                    <a:pt x="26" y="55"/>
                  </a:lnTo>
                  <a:lnTo>
                    <a:pt x="312" y="645"/>
                  </a:lnTo>
                  <a:lnTo>
                    <a:pt x="455" y="286"/>
                  </a:lnTo>
                  <a:lnTo>
                    <a:pt x="514" y="132"/>
                  </a:lnTo>
                  <a:lnTo>
                    <a:pt x="426" y="1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079;p36">
              <a:extLst>
                <a:ext uri="{FF2B5EF4-FFF2-40B4-BE49-F238E27FC236}">
                  <a16:creationId xmlns:a16="http://schemas.microsoft.com/office/drawing/2014/main" id="{4D20CB86-991B-47C9-9DB7-7B53A5CABAA4}"/>
                </a:ext>
              </a:extLst>
            </p:cNvPr>
            <p:cNvSpPr/>
            <p:nvPr/>
          </p:nvSpPr>
          <p:spPr>
            <a:xfrm>
              <a:off x="4292044" y="3728199"/>
              <a:ext cx="65917" cy="100650"/>
            </a:xfrm>
            <a:custGeom>
              <a:avLst/>
              <a:gdLst/>
              <a:ahLst/>
              <a:cxnLst/>
              <a:rect l="l" t="t" r="r" b="b"/>
              <a:pathLst>
                <a:path w="353" h="539" extrusionOk="0">
                  <a:moveTo>
                    <a:pt x="176" y="0"/>
                  </a:moveTo>
                  <a:cubicBezTo>
                    <a:pt x="77" y="0"/>
                    <a:pt x="0" y="121"/>
                    <a:pt x="0" y="271"/>
                  </a:cubicBezTo>
                  <a:cubicBezTo>
                    <a:pt x="0" y="418"/>
                    <a:pt x="77" y="539"/>
                    <a:pt x="176" y="539"/>
                  </a:cubicBezTo>
                  <a:cubicBezTo>
                    <a:pt x="272" y="539"/>
                    <a:pt x="352" y="418"/>
                    <a:pt x="352" y="271"/>
                  </a:cubicBezTo>
                  <a:cubicBezTo>
                    <a:pt x="352" y="121"/>
                    <a:pt x="272" y="0"/>
                    <a:pt x="176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080;p36">
              <a:extLst>
                <a:ext uri="{FF2B5EF4-FFF2-40B4-BE49-F238E27FC236}">
                  <a16:creationId xmlns:a16="http://schemas.microsoft.com/office/drawing/2014/main" id="{193A321B-47C8-4DC7-8306-DBE0001D5539}"/>
                </a:ext>
              </a:extLst>
            </p:cNvPr>
            <p:cNvSpPr/>
            <p:nvPr/>
          </p:nvSpPr>
          <p:spPr>
            <a:xfrm>
              <a:off x="4296712" y="3748739"/>
              <a:ext cx="46870" cy="71893"/>
            </a:xfrm>
            <a:custGeom>
              <a:avLst/>
              <a:gdLst/>
              <a:ahLst/>
              <a:cxnLst/>
              <a:rect l="l" t="t" r="r" b="b"/>
              <a:pathLst>
                <a:path w="251" h="385" extrusionOk="0">
                  <a:moveTo>
                    <a:pt x="126" y="0"/>
                  </a:moveTo>
                  <a:cubicBezTo>
                    <a:pt x="56" y="0"/>
                    <a:pt x="1" y="88"/>
                    <a:pt x="1" y="194"/>
                  </a:cubicBezTo>
                  <a:cubicBezTo>
                    <a:pt x="1" y="301"/>
                    <a:pt x="56" y="385"/>
                    <a:pt x="126" y="385"/>
                  </a:cubicBezTo>
                  <a:cubicBezTo>
                    <a:pt x="192" y="385"/>
                    <a:pt x="250" y="301"/>
                    <a:pt x="250" y="194"/>
                  </a:cubicBezTo>
                  <a:cubicBezTo>
                    <a:pt x="250" y="88"/>
                    <a:pt x="192" y="0"/>
                    <a:pt x="126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081;p36">
              <a:extLst>
                <a:ext uri="{FF2B5EF4-FFF2-40B4-BE49-F238E27FC236}">
                  <a16:creationId xmlns:a16="http://schemas.microsoft.com/office/drawing/2014/main" id="{0E511DBE-65FC-408B-BEFE-684B6677746A}"/>
                </a:ext>
              </a:extLst>
            </p:cNvPr>
            <p:cNvSpPr/>
            <p:nvPr/>
          </p:nvSpPr>
          <p:spPr>
            <a:xfrm>
              <a:off x="4302874" y="3743884"/>
              <a:ext cx="44816" cy="69279"/>
            </a:xfrm>
            <a:custGeom>
              <a:avLst/>
              <a:gdLst/>
              <a:ahLst/>
              <a:cxnLst/>
              <a:rect l="l" t="t" r="r" b="b"/>
              <a:pathLst>
                <a:path w="240" h="371" extrusionOk="0">
                  <a:moveTo>
                    <a:pt x="122" y="0"/>
                  </a:moveTo>
                  <a:cubicBezTo>
                    <a:pt x="52" y="0"/>
                    <a:pt x="1" y="85"/>
                    <a:pt x="1" y="187"/>
                  </a:cubicBezTo>
                  <a:cubicBezTo>
                    <a:pt x="1" y="286"/>
                    <a:pt x="52" y="371"/>
                    <a:pt x="122" y="371"/>
                  </a:cubicBezTo>
                  <a:cubicBezTo>
                    <a:pt x="188" y="371"/>
                    <a:pt x="239" y="286"/>
                    <a:pt x="239" y="187"/>
                  </a:cubicBezTo>
                  <a:cubicBezTo>
                    <a:pt x="239" y="85"/>
                    <a:pt x="188" y="0"/>
                    <a:pt x="122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082;p36">
              <a:extLst>
                <a:ext uri="{FF2B5EF4-FFF2-40B4-BE49-F238E27FC236}">
                  <a16:creationId xmlns:a16="http://schemas.microsoft.com/office/drawing/2014/main" id="{0C9212F2-13FC-489F-BB4B-800644941181}"/>
                </a:ext>
              </a:extLst>
            </p:cNvPr>
            <p:cNvSpPr/>
            <p:nvPr/>
          </p:nvSpPr>
          <p:spPr>
            <a:xfrm>
              <a:off x="4310531" y="3743884"/>
              <a:ext cx="37160" cy="65917"/>
            </a:xfrm>
            <a:custGeom>
              <a:avLst/>
              <a:gdLst/>
              <a:ahLst/>
              <a:cxnLst/>
              <a:rect l="l" t="t" r="r" b="b"/>
              <a:pathLst>
                <a:path w="199" h="353" extrusionOk="0">
                  <a:moveTo>
                    <a:pt x="81" y="0"/>
                  </a:moveTo>
                  <a:cubicBezTo>
                    <a:pt x="48" y="0"/>
                    <a:pt x="22" y="19"/>
                    <a:pt x="0" y="44"/>
                  </a:cubicBezTo>
                  <a:cubicBezTo>
                    <a:pt x="19" y="33"/>
                    <a:pt x="37" y="26"/>
                    <a:pt x="55" y="26"/>
                  </a:cubicBezTo>
                  <a:cubicBezTo>
                    <a:pt x="70" y="26"/>
                    <a:pt x="85" y="30"/>
                    <a:pt x="99" y="41"/>
                  </a:cubicBezTo>
                  <a:cubicBezTo>
                    <a:pt x="74" y="55"/>
                    <a:pt x="55" y="99"/>
                    <a:pt x="55" y="151"/>
                  </a:cubicBezTo>
                  <a:cubicBezTo>
                    <a:pt x="55" y="213"/>
                    <a:pt x="85" y="264"/>
                    <a:pt x="121" y="264"/>
                  </a:cubicBezTo>
                  <a:cubicBezTo>
                    <a:pt x="143" y="264"/>
                    <a:pt x="162" y="250"/>
                    <a:pt x="173" y="228"/>
                  </a:cubicBezTo>
                  <a:lnTo>
                    <a:pt x="173" y="228"/>
                  </a:lnTo>
                  <a:cubicBezTo>
                    <a:pt x="173" y="275"/>
                    <a:pt x="154" y="319"/>
                    <a:pt x="132" y="352"/>
                  </a:cubicBezTo>
                  <a:cubicBezTo>
                    <a:pt x="173" y="319"/>
                    <a:pt x="198" y="257"/>
                    <a:pt x="198" y="187"/>
                  </a:cubicBezTo>
                  <a:cubicBezTo>
                    <a:pt x="198" y="147"/>
                    <a:pt x="191" y="114"/>
                    <a:pt x="180" y="85"/>
                  </a:cubicBezTo>
                  <a:cubicBezTo>
                    <a:pt x="176" y="81"/>
                    <a:pt x="176" y="77"/>
                    <a:pt x="176" y="77"/>
                  </a:cubicBezTo>
                  <a:cubicBezTo>
                    <a:pt x="173" y="74"/>
                    <a:pt x="173" y="70"/>
                    <a:pt x="169" y="66"/>
                  </a:cubicBezTo>
                  <a:cubicBezTo>
                    <a:pt x="147" y="26"/>
                    <a:pt x="114" y="0"/>
                    <a:pt x="81" y="0"/>
                  </a:cubicBezTo>
                  <a:close/>
                </a:path>
              </a:pathLst>
            </a:custGeom>
            <a:solidFill>
              <a:srgbClr val="EEE3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083;p36">
              <a:extLst>
                <a:ext uri="{FF2B5EF4-FFF2-40B4-BE49-F238E27FC236}">
                  <a16:creationId xmlns:a16="http://schemas.microsoft.com/office/drawing/2014/main" id="{9B933AF9-C6DB-4127-9EC7-67BB066D60B1}"/>
                </a:ext>
              </a:extLst>
            </p:cNvPr>
            <p:cNvSpPr/>
            <p:nvPr/>
          </p:nvSpPr>
          <p:spPr>
            <a:xfrm>
              <a:off x="4296712" y="3853310"/>
              <a:ext cx="85898" cy="30998"/>
            </a:xfrm>
            <a:custGeom>
              <a:avLst/>
              <a:gdLst/>
              <a:ahLst/>
              <a:cxnLst/>
              <a:rect l="l" t="t" r="r" b="b"/>
              <a:pathLst>
                <a:path w="460" h="166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45" y="159"/>
                    <a:pt x="63" y="166"/>
                    <a:pt x="82" y="166"/>
                  </a:cubicBezTo>
                  <a:lnTo>
                    <a:pt x="459" y="166"/>
                  </a:lnTo>
                  <a:cubicBezTo>
                    <a:pt x="452" y="129"/>
                    <a:pt x="441" y="89"/>
                    <a:pt x="430" y="52"/>
                  </a:cubicBez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084;p36">
              <a:extLst>
                <a:ext uri="{FF2B5EF4-FFF2-40B4-BE49-F238E27FC236}">
                  <a16:creationId xmlns:a16="http://schemas.microsoft.com/office/drawing/2014/main" id="{DDB9B21D-3B04-4375-8B75-FEBE6DBFFC7E}"/>
                </a:ext>
              </a:extLst>
            </p:cNvPr>
            <p:cNvSpPr/>
            <p:nvPr/>
          </p:nvSpPr>
          <p:spPr>
            <a:xfrm>
              <a:off x="4296712" y="3853310"/>
              <a:ext cx="80296" cy="30438"/>
            </a:xfrm>
            <a:custGeom>
              <a:avLst/>
              <a:gdLst/>
              <a:ahLst/>
              <a:cxnLst/>
              <a:rect l="l" t="t" r="r" b="b"/>
              <a:pathLst>
                <a:path w="430" h="163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38" y="155"/>
                    <a:pt x="49" y="159"/>
                    <a:pt x="56" y="162"/>
                  </a:cubicBezTo>
                  <a:cubicBezTo>
                    <a:pt x="52" y="155"/>
                    <a:pt x="52" y="144"/>
                    <a:pt x="52" y="133"/>
                  </a:cubicBezTo>
                  <a:cubicBezTo>
                    <a:pt x="52" y="89"/>
                    <a:pt x="89" y="52"/>
                    <a:pt x="133" y="52"/>
                  </a:cubicBezTo>
                  <a:lnTo>
                    <a:pt x="430" y="52"/>
                  </a:ln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085;p36">
              <a:extLst>
                <a:ext uri="{FF2B5EF4-FFF2-40B4-BE49-F238E27FC236}">
                  <a16:creationId xmlns:a16="http://schemas.microsoft.com/office/drawing/2014/main" id="{C0648F6F-6563-49D5-92CF-D50953CF0F18}"/>
                </a:ext>
              </a:extLst>
            </p:cNvPr>
            <p:cNvSpPr/>
            <p:nvPr/>
          </p:nvSpPr>
          <p:spPr>
            <a:xfrm>
              <a:off x="4296712" y="3897940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63" y="165"/>
                    <a:pt x="74" y="165"/>
                    <a:pt x="82" y="165"/>
                  </a:cubicBezTo>
                  <a:lnTo>
                    <a:pt x="481" y="165"/>
                  </a:lnTo>
                  <a:lnTo>
                    <a:pt x="481" y="51"/>
                  </a:lnTo>
                  <a:cubicBezTo>
                    <a:pt x="481" y="51"/>
                    <a:pt x="481" y="51"/>
                    <a:pt x="481" y="48"/>
                  </a:cubicBez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086;p36">
              <a:extLst>
                <a:ext uri="{FF2B5EF4-FFF2-40B4-BE49-F238E27FC236}">
                  <a16:creationId xmlns:a16="http://schemas.microsoft.com/office/drawing/2014/main" id="{10D75C55-5DA2-4550-8E50-E2D39D83C0BA}"/>
                </a:ext>
              </a:extLst>
            </p:cNvPr>
            <p:cNvSpPr/>
            <p:nvPr/>
          </p:nvSpPr>
          <p:spPr>
            <a:xfrm>
              <a:off x="4296712" y="3897940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52" y="150"/>
                    <a:pt x="52" y="143"/>
                    <a:pt x="52" y="132"/>
                  </a:cubicBezTo>
                  <a:cubicBezTo>
                    <a:pt x="52" y="88"/>
                    <a:pt x="89" y="48"/>
                    <a:pt x="133" y="48"/>
                  </a:cubicBezTo>
                  <a:lnTo>
                    <a:pt x="481" y="48"/>
                  </a:ln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087;p36">
              <a:extLst>
                <a:ext uri="{FF2B5EF4-FFF2-40B4-BE49-F238E27FC236}">
                  <a16:creationId xmlns:a16="http://schemas.microsoft.com/office/drawing/2014/main" id="{F4BBC40F-0E95-4BCC-B0DA-29EC4607543C}"/>
                </a:ext>
              </a:extLst>
            </p:cNvPr>
            <p:cNvSpPr/>
            <p:nvPr/>
          </p:nvSpPr>
          <p:spPr>
            <a:xfrm>
              <a:off x="4296712" y="3942383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63" y="162"/>
                    <a:pt x="74" y="165"/>
                    <a:pt x="82" y="165"/>
                  </a:cubicBezTo>
                  <a:lnTo>
                    <a:pt x="478" y="165"/>
                  </a:ln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088;p36">
              <a:extLst>
                <a:ext uri="{FF2B5EF4-FFF2-40B4-BE49-F238E27FC236}">
                  <a16:creationId xmlns:a16="http://schemas.microsoft.com/office/drawing/2014/main" id="{D7FEA305-250B-44FC-BF1B-E948601CA266}"/>
                </a:ext>
              </a:extLst>
            </p:cNvPr>
            <p:cNvSpPr/>
            <p:nvPr/>
          </p:nvSpPr>
          <p:spPr>
            <a:xfrm>
              <a:off x="4296712" y="3942383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52" y="151"/>
                    <a:pt x="52" y="143"/>
                    <a:pt x="52" y="132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089;p36">
              <a:extLst>
                <a:ext uri="{FF2B5EF4-FFF2-40B4-BE49-F238E27FC236}">
                  <a16:creationId xmlns:a16="http://schemas.microsoft.com/office/drawing/2014/main" id="{6B1BA79C-C2E4-484C-9393-23D32947CED4}"/>
                </a:ext>
              </a:extLst>
            </p:cNvPr>
            <p:cNvSpPr/>
            <p:nvPr/>
          </p:nvSpPr>
          <p:spPr>
            <a:xfrm>
              <a:off x="4296712" y="3986825"/>
              <a:ext cx="89259" cy="30998"/>
            </a:xfrm>
            <a:custGeom>
              <a:avLst/>
              <a:gdLst/>
              <a:ahLst/>
              <a:cxnLst/>
              <a:rect l="l" t="t" r="r" b="b"/>
              <a:pathLst>
                <a:path w="478" h="166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63" y="162"/>
                    <a:pt x="74" y="166"/>
                    <a:pt x="82" y="166"/>
                  </a:cubicBezTo>
                  <a:lnTo>
                    <a:pt x="474" y="166"/>
                  </a:ln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090;p36">
              <a:extLst>
                <a:ext uri="{FF2B5EF4-FFF2-40B4-BE49-F238E27FC236}">
                  <a16:creationId xmlns:a16="http://schemas.microsoft.com/office/drawing/2014/main" id="{659179EB-94DD-42C8-BE12-6A818E54EC05}"/>
                </a:ext>
              </a:extLst>
            </p:cNvPr>
            <p:cNvSpPr/>
            <p:nvPr/>
          </p:nvSpPr>
          <p:spPr>
            <a:xfrm>
              <a:off x="4296712" y="3986825"/>
              <a:ext cx="89259" cy="29691"/>
            </a:xfrm>
            <a:custGeom>
              <a:avLst/>
              <a:gdLst/>
              <a:ahLst/>
              <a:cxnLst/>
              <a:rect l="l" t="t" r="r" b="b"/>
              <a:pathLst>
                <a:path w="478" h="159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52" y="151"/>
                    <a:pt x="52" y="140"/>
                    <a:pt x="52" y="133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091;p36">
              <a:extLst>
                <a:ext uri="{FF2B5EF4-FFF2-40B4-BE49-F238E27FC236}">
                  <a16:creationId xmlns:a16="http://schemas.microsoft.com/office/drawing/2014/main" id="{48C9B393-5B7B-475B-987B-3944C7CAC964}"/>
                </a:ext>
              </a:extLst>
            </p:cNvPr>
            <p:cNvSpPr/>
            <p:nvPr/>
          </p:nvSpPr>
          <p:spPr>
            <a:xfrm>
              <a:off x="4296712" y="4030708"/>
              <a:ext cx="88512" cy="30998"/>
            </a:xfrm>
            <a:custGeom>
              <a:avLst/>
              <a:gdLst/>
              <a:ahLst/>
              <a:cxnLst/>
              <a:rect l="l" t="t" r="r" b="b"/>
              <a:pathLst>
                <a:path w="474" h="166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45" y="162"/>
                    <a:pt x="63" y="165"/>
                    <a:pt x="82" y="165"/>
                  </a:cubicBezTo>
                  <a:lnTo>
                    <a:pt x="470" y="165"/>
                  </a:ln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092;p36">
              <a:extLst>
                <a:ext uri="{FF2B5EF4-FFF2-40B4-BE49-F238E27FC236}">
                  <a16:creationId xmlns:a16="http://schemas.microsoft.com/office/drawing/2014/main" id="{3EDB247D-5293-4C89-A9DC-E1DE608247C3}"/>
                </a:ext>
              </a:extLst>
            </p:cNvPr>
            <p:cNvSpPr/>
            <p:nvPr/>
          </p:nvSpPr>
          <p:spPr>
            <a:xfrm>
              <a:off x="4296712" y="4030708"/>
              <a:ext cx="88512" cy="30251"/>
            </a:xfrm>
            <a:custGeom>
              <a:avLst/>
              <a:gdLst/>
              <a:ahLst/>
              <a:cxnLst/>
              <a:rect l="l" t="t" r="r" b="b"/>
              <a:pathLst>
                <a:path w="474" h="162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38" y="154"/>
                    <a:pt x="49" y="158"/>
                    <a:pt x="56" y="162"/>
                  </a:cubicBezTo>
                  <a:cubicBezTo>
                    <a:pt x="52" y="154"/>
                    <a:pt x="52" y="143"/>
                    <a:pt x="52" y="132"/>
                  </a:cubicBezTo>
                  <a:cubicBezTo>
                    <a:pt x="52" y="88"/>
                    <a:pt x="89" y="52"/>
                    <a:pt x="133" y="52"/>
                  </a:cubicBez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093;p36">
              <a:extLst>
                <a:ext uri="{FF2B5EF4-FFF2-40B4-BE49-F238E27FC236}">
                  <a16:creationId xmlns:a16="http://schemas.microsoft.com/office/drawing/2014/main" id="{C1ED088E-62DF-461F-8370-A79A564368B3}"/>
                </a:ext>
              </a:extLst>
            </p:cNvPr>
            <p:cNvSpPr/>
            <p:nvPr/>
          </p:nvSpPr>
          <p:spPr>
            <a:xfrm>
              <a:off x="2436281" y="3223643"/>
              <a:ext cx="1687524" cy="449284"/>
            </a:xfrm>
            <a:custGeom>
              <a:avLst/>
              <a:gdLst/>
              <a:ahLst/>
              <a:cxnLst/>
              <a:rect l="l" t="t" r="r" b="b"/>
              <a:pathLst>
                <a:path w="9037" h="2406" extrusionOk="0">
                  <a:moveTo>
                    <a:pt x="1155" y="1"/>
                  </a:moveTo>
                  <a:cubicBezTo>
                    <a:pt x="778" y="1"/>
                    <a:pt x="441" y="184"/>
                    <a:pt x="228" y="466"/>
                  </a:cubicBezTo>
                  <a:cubicBezTo>
                    <a:pt x="85" y="660"/>
                    <a:pt x="1" y="899"/>
                    <a:pt x="1" y="1155"/>
                  </a:cubicBezTo>
                  <a:lnTo>
                    <a:pt x="1" y="2405"/>
                  </a:lnTo>
                  <a:lnTo>
                    <a:pt x="9037" y="2405"/>
                  </a:lnTo>
                  <a:lnTo>
                    <a:pt x="9037" y="1155"/>
                  </a:lnTo>
                  <a:cubicBezTo>
                    <a:pt x="9037" y="957"/>
                    <a:pt x="8989" y="774"/>
                    <a:pt x="8901" y="613"/>
                  </a:cubicBezTo>
                  <a:cubicBezTo>
                    <a:pt x="8875" y="565"/>
                    <a:pt x="8846" y="521"/>
                    <a:pt x="8813" y="477"/>
                  </a:cubicBezTo>
                  <a:cubicBezTo>
                    <a:pt x="8809" y="466"/>
                    <a:pt x="8802" y="459"/>
                    <a:pt x="8795" y="451"/>
                  </a:cubicBezTo>
                  <a:cubicBezTo>
                    <a:pt x="8784" y="440"/>
                    <a:pt x="8776" y="426"/>
                    <a:pt x="8765" y="415"/>
                  </a:cubicBezTo>
                  <a:cubicBezTo>
                    <a:pt x="8751" y="396"/>
                    <a:pt x="8732" y="378"/>
                    <a:pt x="8718" y="360"/>
                  </a:cubicBezTo>
                  <a:cubicBezTo>
                    <a:pt x="8666" y="308"/>
                    <a:pt x="8615" y="261"/>
                    <a:pt x="8556" y="220"/>
                  </a:cubicBezTo>
                  <a:cubicBezTo>
                    <a:pt x="8549" y="217"/>
                    <a:pt x="8545" y="209"/>
                    <a:pt x="8538" y="206"/>
                  </a:cubicBezTo>
                  <a:cubicBezTo>
                    <a:pt x="8538" y="206"/>
                    <a:pt x="8534" y="206"/>
                    <a:pt x="8534" y="202"/>
                  </a:cubicBezTo>
                  <a:cubicBezTo>
                    <a:pt x="8512" y="187"/>
                    <a:pt x="8490" y="176"/>
                    <a:pt x="8468" y="162"/>
                  </a:cubicBezTo>
                  <a:cubicBezTo>
                    <a:pt x="8417" y="133"/>
                    <a:pt x="8362" y="103"/>
                    <a:pt x="8303" y="81"/>
                  </a:cubicBezTo>
                  <a:cubicBezTo>
                    <a:pt x="8285" y="74"/>
                    <a:pt x="8267" y="67"/>
                    <a:pt x="8248" y="63"/>
                  </a:cubicBezTo>
                  <a:cubicBezTo>
                    <a:pt x="8248" y="63"/>
                    <a:pt x="8248" y="59"/>
                    <a:pt x="8245" y="59"/>
                  </a:cubicBezTo>
                  <a:cubicBezTo>
                    <a:pt x="8234" y="56"/>
                    <a:pt x="8223" y="52"/>
                    <a:pt x="8212" y="48"/>
                  </a:cubicBezTo>
                  <a:lnTo>
                    <a:pt x="8204" y="48"/>
                  </a:lnTo>
                  <a:cubicBezTo>
                    <a:pt x="8190" y="45"/>
                    <a:pt x="8175" y="37"/>
                    <a:pt x="8160" y="37"/>
                  </a:cubicBezTo>
                  <a:cubicBezTo>
                    <a:pt x="8157" y="34"/>
                    <a:pt x="8153" y="34"/>
                    <a:pt x="8149" y="34"/>
                  </a:cubicBezTo>
                  <a:cubicBezTo>
                    <a:pt x="8138" y="30"/>
                    <a:pt x="8124" y="26"/>
                    <a:pt x="8113" y="23"/>
                  </a:cubicBezTo>
                  <a:cubicBezTo>
                    <a:pt x="8106" y="23"/>
                    <a:pt x="8098" y="23"/>
                    <a:pt x="8091" y="19"/>
                  </a:cubicBezTo>
                  <a:cubicBezTo>
                    <a:pt x="8076" y="19"/>
                    <a:pt x="8062" y="15"/>
                    <a:pt x="8047" y="12"/>
                  </a:cubicBezTo>
                  <a:lnTo>
                    <a:pt x="8040" y="12"/>
                  </a:lnTo>
                  <a:cubicBezTo>
                    <a:pt x="8032" y="12"/>
                    <a:pt x="8021" y="8"/>
                    <a:pt x="8014" y="8"/>
                  </a:cubicBezTo>
                  <a:lnTo>
                    <a:pt x="8010" y="8"/>
                  </a:lnTo>
                  <a:cubicBezTo>
                    <a:pt x="7996" y="8"/>
                    <a:pt x="7981" y="4"/>
                    <a:pt x="7963" y="4"/>
                  </a:cubicBezTo>
                  <a:lnTo>
                    <a:pt x="7952" y="4"/>
                  </a:lnTo>
                  <a:cubicBezTo>
                    <a:pt x="7941" y="4"/>
                    <a:pt x="7933" y="1"/>
                    <a:pt x="79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094;p36">
              <a:extLst>
                <a:ext uri="{FF2B5EF4-FFF2-40B4-BE49-F238E27FC236}">
                  <a16:creationId xmlns:a16="http://schemas.microsoft.com/office/drawing/2014/main" id="{FC1FD788-E864-4BF4-92BC-7BAC3DD78497}"/>
                </a:ext>
              </a:extLst>
            </p:cNvPr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863"/>
                  </a:lnTo>
                  <a:lnTo>
                    <a:pt x="1661" y="1863"/>
                  </a:lnTo>
                  <a:lnTo>
                    <a:pt x="1552" y="1057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095;p36">
              <a:extLst>
                <a:ext uri="{FF2B5EF4-FFF2-40B4-BE49-F238E27FC236}">
                  <a16:creationId xmlns:a16="http://schemas.microsoft.com/office/drawing/2014/main" id="{74228724-605E-4EFF-934A-D4ECB00BA02E}"/>
                </a:ext>
              </a:extLst>
            </p:cNvPr>
            <p:cNvSpPr/>
            <p:nvPr/>
          </p:nvSpPr>
          <p:spPr>
            <a:xfrm>
              <a:off x="2973702" y="3257816"/>
              <a:ext cx="360959" cy="347887"/>
            </a:xfrm>
            <a:custGeom>
              <a:avLst/>
              <a:gdLst/>
              <a:ahLst/>
              <a:cxnLst/>
              <a:rect l="l" t="t" r="r" b="b"/>
              <a:pathLst>
                <a:path w="1933" h="1863" extrusionOk="0">
                  <a:moveTo>
                    <a:pt x="0" y="1"/>
                  </a:moveTo>
                  <a:lnTo>
                    <a:pt x="0" y="1863"/>
                  </a:lnTo>
                  <a:lnTo>
                    <a:pt x="1932" y="1863"/>
                  </a:lnTo>
                  <a:lnTo>
                    <a:pt x="193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096;p36">
              <a:extLst>
                <a:ext uri="{FF2B5EF4-FFF2-40B4-BE49-F238E27FC236}">
                  <a16:creationId xmlns:a16="http://schemas.microsoft.com/office/drawing/2014/main" id="{A86DDE45-DB81-44BD-B7CD-034FED90F288}"/>
                </a:ext>
              </a:extLst>
            </p:cNvPr>
            <p:cNvSpPr/>
            <p:nvPr/>
          </p:nvSpPr>
          <p:spPr>
            <a:xfrm>
              <a:off x="2470641" y="3257816"/>
              <a:ext cx="403908" cy="347887"/>
            </a:xfrm>
            <a:custGeom>
              <a:avLst/>
              <a:gdLst/>
              <a:ahLst/>
              <a:cxnLst/>
              <a:rect l="l" t="t" r="r" b="b"/>
              <a:pathLst>
                <a:path w="2163" h="1863" extrusionOk="0">
                  <a:moveTo>
                    <a:pt x="971" y="1"/>
                  </a:moveTo>
                  <a:cubicBezTo>
                    <a:pt x="667" y="1"/>
                    <a:pt x="374" y="147"/>
                    <a:pt x="191" y="393"/>
                  </a:cubicBezTo>
                  <a:cubicBezTo>
                    <a:pt x="66" y="562"/>
                    <a:pt x="0" y="760"/>
                    <a:pt x="0" y="972"/>
                  </a:cubicBezTo>
                  <a:lnTo>
                    <a:pt x="0" y="1863"/>
                  </a:lnTo>
                  <a:lnTo>
                    <a:pt x="2163" y="1863"/>
                  </a:lnTo>
                  <a:lnTo>
                    <a:pt x="216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097;p36">
              <a:extLst>
                <a:ext uri="{FF2B5EF4-FFF2-40B4-BE49-F238E27FC236}">
                  <a16:creationId xmlns:a16="http://schemas.microsoft.com/office/drawing/2014/main" id="{D67D5237-A962-4D99-BC18-3F7BEDD9D21F}"/>
                </a:ext>
              </a:extLst>
            </p:cNvPr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21" y="917"/>
                  </a:lnTo>
                  <a:lnTo>
                    <a:pt x="249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7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90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lnTo>
                    <a:pt x="675" y="12"/>
                  </a:lnTo>
                  <a:lnTo>
                    <a:pt x="671" y="8"/>
                  </a:ln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098;p36">
              <a:extLst>
                <a:ext uri="{FF2B5EF4-FFF2-40B4-BE49-F238E27FC236}">
                  <a16:creationId xmlns:a16="http://schemas.microsoft.com/office/drawing/2014/main" id="{3409DCC2-2915-4182-9662-67D681EFF988}"/>
                </a:ext>
              </a:extLst>
            </p:cNvPr>
            <p:cNvSpPr/>
            <p:nvPr/>
          </p:nvSpPr>
          <p:spPr>
            <a:xfrm>
              <a:off x="3436989" y="3257816"/>
              <a:ext cx="289813" cy="263110"/>
            </a:xfrm>
            <a:custGeom>
              <a:avLst/>
              <a:gdLst/>
              <a:ahLst/>
              <a:cxnLst/>
              <a:rect l="l" t="t" r="r" b="b"/>
              <a:pathLst>
                <a:path w="1552" h="1409" extrusionOk="0">
                  <a:moveTo>
                    <a:pt x="1" y="1"/>
                  </a:moveTo>
                  <a:lnTo>
                    <a:pt x="1" y="1368"/>
                  </a:lnTo>
                  <a:cubicBezTo>
                    <a:pt x="74" y="1386"/>
                    <a:pt x="148" y="1397"/>
                    <a:pt x="225" y="1405"/>
                  </a:cubicBezTo>
                  <a:cubicBezTo>
                    <a:pt x="255" y="1407"/>
                    <a:pt x="285" y="1408"/>
                    <a:pt x="316" y="1408"/>
                  </a:cubicBezTo>
                  <a:cubicBezTo>
                    <a:pt x="738" y="1408"/>
                    <a:pt x="1145" y="1204"/>
                    <a:pt x="1552" y="1057"/>
                  </a:cubicBezTo>
                  <a:lnTo>
                    <a:pt x="14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099;p36">
              <a:extLst>
                <a:ext uri="{FF2B5EF4-FFF2-40B4-BE49-F238E27FC236}">
                  <a16:creationId xmlns:a16="http://schemas.microsoft.com/office/drawing/2014/main" id="{F307AFB9-F316-4625-B80E-05EDFEAC5A6A}"/>
                </a:ext>
              </a:extLst>
            </p:cNvPr>
            <p:cNvSpPr/>
            <p:nvPr/>
          </p:nvSpPr>
          <p:spPr>
            <a:xfrm>
              <a:off x="2519938" y="3257816"/>
              <a:ext cx="354610" cy="347887"/>
            </a:xfrm>
            <a:custGeom>
              <a:avLst/>
              <a:gdLst/>
              <a:ahLst/>
              <a:cxnLst/>
              <a:rect l="l" t="t" r="r" b="b"/>
              <a:pathLst>
                <a:path w="1899" h="1863" extrusionOk="0">
                  <a:moveTo>
                    <a:pt x="707" y="1"/>
                  </a:moveTo>
                  <a:cubicBezTo>
                    <a:pt x="440" y="1"/>
                    <a:pt x="183" y="114"/>
                    <a:pt x="0" y="309"/>
                  </a:cubicBezTo>
                  <a:cubicBezTo>
                    <a:pt x="158" y="199"/>
                    <a:pt x="352" y="136"/>
                    <a:pt x="546" y="136"/>
                  </a:cubicBezTo>
                  <a:lnTo>
                    <a:pt x="1254" y="136"/>
                  </a:lnTo>
                  <a:cubicBezTo>
                    <a:pt x="1521" y="136"/>
                    <a:pt x="1741" y="353"/>
                    <a:pt x="1741" y="620"/>
                  </a:cubicBezTo>
                  <a:lnTo>
                    <a:pt x="1741" y="1863"/>
                  </a:lnTo>
                  <a:lnTo>
                    <a:pt x="1899" y="1863"/>
                  </a:lnTo>
                  <a:lnTo>
                    <a:pt x="189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100;p36">
              <a:extLst>
                <a:ext uri="{FF2B5EF4-FFF2-40B4-BE49-F238E27FC236}">
                  <a16:creationId xmlns:a16="http://schemas.microsoft.com/office/drawing/2014/main" id="{0FB60B70-4F64-4291-B6B3-5C61D6262A26}"/>
                </a:ext>
              </a:extLst>
            </p:cNvPr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826" y="136"/>
                  </a:lnTo>
                  <a:cubicBezTo>
                    <a:pt x="1068" y="136"/>
                    <a:pt x="1273" y="316"/>
                    <a:pt x="1306" y="554"/>
                  </a:cubicBezTo>
                  <a:lnTo>
                    <a:pt x="1482" y="1863"/>
                  </a:lnTo>
                  <a:lnTo>
                    <a:pt x="1661" y="1863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101;p36">
              <a:extLst>
                <a:ext uri="{FF2B5EF4-FFF2-40B4-BE49-F238E27FC236}">
                  <a16:creationId xmlns:a16="http://schemas.microsoft.com/office/drawing/2014/main" id="{DA661169-846D-4C13-A5EE-F39CC7619DBA}"/>
                </a:ext>
              </a:extLst>
            </p:cNvPr>
            <p:cNvSpPr/>
            <p:nvPr/>
          </p:nvSpPr>
          <p:spPr>
            <a:xfrm>
              <a:off x="2977063" y="3257816"/>
              <a:ext cx="361706" cy="347887"/>
            </a:xfrm>
            <a:custGeom>
              <a:avLst/>
              <a:gdLst/>
              <a:ahLst/>
              <a:cxnLst/>
              <a:rect l="l" t="t" r="r" b="b"/>
              <a:pathLst>
                <a:path w="1937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1291" y="136"/>
                  </a:lnTo>
                  <a:cubicBezTo>
                    <a:pt x="1559" y="136"/>
                    <a:pt x="1775" y="353"/>
                    <a:pt x="1775" y="620"/>
                  </a:cubicBezTo>
                  <a:lnTo>
                    <a:pt x="1775" y="1863"/>
                  </a:lnTo>
                  <a:lnTo>
                    <a:pt x="1936" y="1863"/>
                  </a:lnTo>
                  <a:lnTo>
                    <a:pt x="1936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102;p36">
              <a:extLst>
                <a:ext uri="{FF2B5EF4-FFF2-40B4-BE49-F238E27FC236}">
                  <a16:creationId xmlns:a16="http://schemas.microsoft.com/office/drawing/2014/main" id="{FF1B69B8-89D3-4C08-A268-D717FD79919F}"/>
                </a:ext>
              </a:extLst>
            </p:cNvPr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8" y="136"/>
                  </a:lnTo>
                  <a:lnTo>
                    <a:pt x="422" y="136"/>
                  </a:lnTo>
                  <a:cubicBezTo>
                    <a:pt x="429" y="136"/>
                    <a:pt x="440" y="140"/>
                    <a:pt x="447" y="140"/>
                  </a:cubicBezTo>
                  <a:lnTo>
                    <a:pt x="466" y="140"/>
                  </a:lnTo>
                  <a:cubicBezTo>
                    <a:pt x="477" y="140"/>
                    <a:pt x="484" y="144"/>
                    <a:pt x="491" y="144"/>
                  </a:cubicBezTo>
                  <a:cubicBezTo>
                    <a:pt x="499" y="144"/>
                    <a:pt x="506" y="144"/>
                    <a:pt x="513" y="147"/>
                  </a:cubicBezTo>
                  <a:lnTo>
                    <a:pt x="532" y="147"/>
                  </a:lnTo>
                  <a:cubicBezTo>
                    <a:pt x="539" y="151"/>
                    <a:pt x="546" y="151"/>
                    <a:pt x="557" y="151"/>
                  </a:cubicBezTo>
                  <a:lnTo>
                    <a:pt x="576" y="155"/>
                  </a:lnTo>
                  <a:cubicBezTo>
                    <a:pt x="583" y="158"/>
                    <a:pt x="590" y="158"/>
                    <a:pt x="601" y="162"/>
                  </a:cubicBezTo>
                  <a:lnTo>
                    <a:pt x="616" y="166"/>
                  </a:lnTo>
                  <a:cubicBezTo>
                    <a:pt x="623" y="169"/>
                    <a:pt x="634" y="169"/>
                    <a:pt x="642" y="173"/>
                  </a:cubicBezTo>
                  <a:lnTo>
                    <a:pt x="656" y="177"/>
                  </a:lnTo>
                  <a:cubicBezTo>
                    <a:pt x="667" y="180"/>
                    <a:pt x="675" y="184"/>
                    <a:pt x="686" y="188"/>
                  </a:cubicBezTo>
                  <a:lnTo>
                    <a:pt x="697" y="191"/>
                  </a:lnTo>
                  <a:cubicBezTo>
                    <a:pt x="711" y="195"/>
                    <a:pt x="722" y="199"/>
                    <a:pt x="737" y="206"/>
                  </a:cubicBezTo>
                  <a:cubicBezTo>
                    <a:pt x="781" y="224"/>
                    <a:pt x="828" y="246"/>
                    <a:pt x="872" y="272"/>
                  </a:cubicBezTo>
                  <a:cubicBezTo>
                    <a:pt x="891" y="283"/>
                    <a:pt x="909" y="294"/>
                    <a:pt x="927" y="305"/>
                  </a:cubicBezTo>
                  <a:lnTo>
                    <a:pt x="931" y="309"/>
                  </a:lnTo>
                  <a:cubicBezTo>
                    <a:pt x="949" y="320"/>
                    <a:pt x="964" y="334"/>
                    <a:pt x="979" y="345"/>
                  </a:cubicBezTo>
                  <a:lnTo>
                    <a:pt x="986" y="349"/>
                  </a:lnTo>
                  <a:cubicBezTo>
                    <a:pt x="1001" y="364"/>
                    <a:pt x="1015" y="375"/>
                    <a:pt x="1030" y="389"/>
                  </a:cubicBezTo>
                  <a:lnTo>
                    <a:pt x="1034" y="393"/>
                  </a:lnTo>
                  <a:cubicBezTo>
                    <a:pt x="1052" y="408"/>
                    <a:pt x="1063" y="419"/>
                    <a:pt x="1078" y="433"/>
                  </a:cubicBezTo>
                  <a:lnTo>
                    <a:pt x="1085" y="441"/>
                  </a:lnTo>
                  <a:cubicBezTo>
                    <a:pt x="1096" y="455"/>
                    <a:pt x="1111" y="470"/>
                    <a:pt x="1122" y="485"/>
                  </a:cubicBezTo>
                  <a:lnTo>
                    <a:pt x="1129" y="488"/>
                  </a:lnTo>
                  <a:cubicBezTo>
                    <a:pt x="1140" y="503"/>
                    <a:pt x="1155" y="521"/>
                    <a:pt x="1166" y="536"/>
                  </a:cubicBezTo>
                  <a:lnTo>
                    <a:pt x="1169" y="540"/>
                  </a:lnTo>
                  <a:cubicBezTo>
                    <a:pt x="1191" y="573"/>
                    <a:pt x="1217" y="609"/>
                    <a:pt x="1235" y="650"/>
                  </a:cubicBezTo>
                  <a:lnTo>
                    <a:pt x="1239" y="653"/>
                  </a:lnTo>
                  <a:cubicBezTo>
                    <a:pt x="1312" y="793"/>
                    <a:pt x="1353" y="950"/>
                    <a:pt x="1353" y="1108"/>
                  </a:cubicBezTo>
                  <a:lnTo>
                    <a:pt x="1353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3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86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cubicBezTo>
                    <a:pt x="686" y="12"/>
                    <a:pt x="682" y="12"/>
                    <a:pt x="675" y="8"/>
                  </a:cubicBez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03;p36">
              <a:extLst>
                <a:ext uri="{FF2B5EF4-FFF2-40B4-BE49-F238E27FC236}">
                  <a16:creationId xmlns:a16="http://schemas.microsoft.com/office/drawing/2014/main" id="{57893E42-E3D3-49D0-A8AC-E98BBB40EDF7}"/>
                </a:ext>
              </a:extLst>
            </p:cNvPr>
            <p:cNvSpPr/>
            <p:nvPr/>
          </p:nvSpPr>
          <p:spPr>
            <a:xfrm>
              <a:off x="3956670" y="3476855"/>
              <a:ext cx="103451" cy="211011"/>
            </a:xfrm>
            <a:custGeom>
              <a:avLst/>
              <a:gdLst/>
              <a:ahLst/>
              <a:cxnLst/>
              <a:rect l="l" t="t" r="r" b="b"/>
              <a:pathLst>
                <a:path w="554" h="1130" extrusionOk="0">
                  <a:moveTo>
                    <a:pt x="279" y="1"/>
                  </a:moveTo>
                  <a:cubicBezTo>
                    <a:pt x="125" y="1"/>
                    <a:pt x="0" y="125"/>
                    <a:pt x="0" y="279"/>
                  </a:cubicBezTo>
                  <a:lnTo>
                    <a:pt x="0" y="855"/>
                  </a:lnTo>
                  <a:cubicBezTo>
                    <a:pt x="0" y="1005"/>
                    <a:pt x="125" y="1130"/>
                    <a:pt x="279" y="1130"/>
                  </a:cubicBezTo>
                  <a:cubicBezTo>
                    <a:pt x="433" y="1130"/>
                    <a:pt x="554" y="1005"/>
                    <a:pt x="554" y="855"/>
                  </a:cubicBezTo>
                  <a:lnTo>
                    <a:pt x="554" y="279"/>
                  </a:lnTo>
                  <a:cubicBezTo>
                    <a:pt x="554" y="125"/>
                    <a:pt x="433" y="1"/>
                    <a:pt x="279" y="1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04;p36">
              <a:extLst>
                <a:ext uri="{FF2B5EF4-FFF2-40B4-BE49-F238E27FC236}">
                  <a16:creationId xmlns:a16="http://schemas.microsoft.com/office/drawing/2014/main" id="{975C6262-CB8F-4B79-99CE-3184EE73ACE7}"/>
                </a:ext>
              </a:extLst>
            </p:cNvPr>
            <p:cNvSpPr/>
            <p:nvPr/>
          </p:nvSpPr>
          <p:spPr>
            <a:xfrm>
              <a:off x="4059934" y="3537917"/>
              <a:ext cx="29691" cy="24089"/>
            </a:xfrm>
            <a:custGeom>
              <a:avLst/>
              <a:gdLst/>
              <a:ahLst/>
              <a:cxnLst/>
              <a:rect l="l" t="t" r="r" b="b"/>
              <a:pathLst>
                <a:path w="159" h="129" extrusionOk="0">
                  <a:moveTo>
                    <a:pt x="1" y="0"/>
                  </a:moveTo>
                  <a:lnTo>
                    <a:pt x="1" y="128"/>
                  </a:lnTo>
                  <a:lnTo>
                    <a:pt x="158" y="1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105;p36">
              <a:extLst>
                <a:ext uri="{FF2B5EF4-FFF2-40B4-BE49-F238E27FC236}">
                  <a16:creationId xmlns:a16="http://schemas.microsoft.com/office/drawing/2014/main" id="{742C3BC4-6025-4D0B-8DED-35364C0A8185}"/>
                </a:ext>
              </a:extLst>
            </p:cNvPr>
            <p:cNvSpPr/>
            <p:nvPr/>
          </p:nvSpPr>
          <p:spPr>
            <a:xfrm>
              <a:off x="4059934" y="3603460"/>
              <a:ext cx="29691" cy="24276"/>
            </a:xfrm>
            <a:custGeom>
              <a:avLst/>
              <a:gdLst/>
              <a:ahLst/>
              <a:cxnLst/>
              <a:rect l="l" t="t" r="r" b="b"/>
              <a:pathLst>
                <a:path w="159" h="130" extrusionOk="0">
                  <a:moveTo>
                    <a:pt x="1" y="1"/>
                  </a:moveTo>
                  <a:lnTo>
                    <a:pt x="1" y="129"/>
                  </a:lnTo>
                  <a:lnTo>
                    <a:pt x="158" y="129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106;p36">
              <a:extLst>
                <a:ext uri="{FF2B5EF4-FFF2-40B4-BE49-F238E27FC236}">
                  <a16:creationId xmlns:a16="http://schemas.microsoft.com/office/drawing/2014/main" id="{2A3A6FEF-A8E1-4BD8-A0DC-A0ADDC35BD1D}"/>
                </a:ext>
              </a:extLst>
            </p:cNvPr>
            <p:cNvSpPr/>
            <p:nvPr/>
          </p:nvSpPr>
          <p:spPr>
            <a:xfrm>
              <a:off x="3699910" y="3257629"/>
              <a:ext cx="45377" cy="345460"/>
            </a:xfrm>
            <a:custGeom>
              <a:avLst/>
              <a:gdLst/>
              <a:ahLst/>
              <a:cxnLst/>
              <a:rect l="l" t="t" r="r" b="b"/>
              <a:pathLst>
                <a:path w="243" h="1850" extrusionOk="0">
                  <a:moveTo>
                    <a:pt x="25" y="0"/>
                  </a:moveTo>
                  <a:cubicBezTo>
                    <a:pt x="17" y="0"/>
                    <a:pt x="9" y="1"/>
                    <a:pt x="1" y="2"/>
                  </a:cubicBezTo>
                  <a:lnTo>
                    <a:pt x="242" y="1849"/>
                  </a:lnTo>
                  <a:lnTo>
                    <a:pt x="213" y="185"/>
                  </a:lnTo>
                  <a:cubicBezTo>
                    <a:pt x="213" y="83"/>
                    <a:pt x="125" y="0"/>
                    <a:pt x="25" y="0"/>
                  </a:cubicBezTo>
                  <a:close/>
                </a:path>
              </a:pathLst>
            </a:custGeom>
            <a:solidFill>
              <a:srgbClr val="C277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107;p36">
              <a:extLst>
                <a:ext uri="{FF2B5EF4-FFF2-40B4-BE49-F238E27FC236}">
                  <a16:creationId xmlns:a16="http://schemas.microsoft.com/office/drawing/2014/main" id="{9403601E-967C-4BF0-BCD6-3D5EF24C5554}"/>
                </a:ext>
              </a:extLst>
            </p:cNvPr>
            <p:cNvSpPr/>
            <p:nvPr/>
          </p:nvSpPr>
          <p:spPr>
            <a:xfrm>
              <a:off x="4150313" y="3665829"/>
              <a:ext cx="156857" cy="60502"/>
            </a:xfrm>
            <a:custGeom>
              <a:avLst/>
              <a:gdLst/>
              <a:ahLst/>
              <a:cxnLst/>
              <a:rect l="l" t="t" r="r" b="b"/>
              <a:pathLst>
                <a:path w="840" h="324" extrusionOk="0">
                  <a:moveTo>
                    <a:pt x="1" y="1"/>
                  </a:moveTo>
                  <a:lnTo>
                    <a:pt x="26" y="67"/>
                  </a:lnTo>
                  <a:cubicBezTo>
                    <a:pt x="41" y="107"/>
                    <a:pt x="70" y="136"/>
                    <a:pt x="111" y="147"/>
                  </a:cubicBezTo>
                  <a:lnTo>
                    <a:pt x="440" y="239"/>
                  </a:lnTo>
                  <a:lnTo>
                    <a:pt x="642" y="294"/>
                  </a:lnTo>
                  <a:lnTo>
                    <a:pt x="723" y="319"/>
                  </a:lnTo>
                  <a:cubicBezTo>
                    <a:pt x="733" y="322"/>
                    <a:pt x="744" y="324"/>
                    <a:pt x="755" y="324"/>
                  </a:cubicBezTo>
                  <a:cubicBezTo>
                    <a:pt x="785" y="324"/>
                    <a:pt x="816" y="313"/>
                    <a:pt x="840" y="294"/>
                  </a:cubicBezTo>
                  <a:lnTo>
                    <a:pt x="415" y="184"/>
                  </a:lnTo>
                  <a:cubicBezTo>
                    <a:pt x="352" y="158"/>
                    <a:pt x="286" y="140"/>
                    <a:pt x="220" y="125"/>
                  </a:cubicBezTo>
                  <a:cubicBezTo>
                    <a:pt x="209" y="125"/>
                    <a:pt x="202" y="121"/>
                    <a:pt x="195" y="121"/>
                  </a:cubicBezTo>
                  <a:cubicBezTo>
                    <a:pt x="121" y="99"/>
                    <a:pt x="56" y="59"/>
                    <a:pt x="8" y="4"/>
                  </a:cubicBezTo>
                  <a:cubicBezTo>
                    <a:pt x="4" y="1"/>
                    <a:pt x="4" y="1"/>
                    <a:pt x="1" y="1"/>
                  </a:cubicBezTo>
                  <a:close/>
                </a:path>
              </a:pathLst>
            </a:custGeom>
            <a:solidFill>
              <a:srgbClr val="FDC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108;p36">
              <a:extLst>
                <a:ext uri="{FF2B5EF4-FFF2-40B4-BE49-F238E27FC236}">
                  <a16:creationId xmlns:a16="http://schemas.microsoft.com/office/drawing/2014/main" id="{07EDBA94-6AB1-45A5-98BD-A734D52A42D0}"/>
                </a:ext>
              </a:extLst>
            </p:cNvPr>
            <p:cNvSpPr/>
            <p:nvPr/>
          </p:nvSpPr>
          <p:spPr>
            <a:xfrm>
              <a:off x="1992788" y="4112871"/>
              <a:ext cx="340978" cy="108306"/>
            </a:xfrm>
            <a:custGeom>
              <a:avLst/>
              <a:gdLst/>
              <a:ahLst/>
              <a:cxnLst/>
              <a:rect l="l" t="t" r="r" b="b"/>
              <a:pathLst>
                <a:path w="1826" h="580" extrusionOk="0">
                  <a:moveTo>
                    <a:pt x="741" y="0"/>
                  </a:moveTo>
                  <a:cubicBezTo>
                    <a:pt x="686" y="0"/>
                    <a:pt x="638" y="26"/>
                    <a:pt x="602" y="59"/>
                  </a:cubicBezTo>
                  <a:cubicBezTo>
                    <a:pt x="594" y="59"/>
                    <a:pt x="583" y="55"/>
                    <a:pt x="576" y="55"/>
                  </a:cubicBezTo>
                  <a:cubicBezTo>
                    <a:pt x="550" y="23"/>
                    <a:pt x="517" y="2"/>
                    <a:pt x="474" y="2"/>
                  </a:cubicBezTo>
                  <a:cubicBezTo>
                    <a:pt x="468" y="2"/>
                    <a:pt x="462" y="3"/>
                    <a:pt x="455" y="4"/>
                  </a:cubicBezTo>
                  <a:cubicBezTo>
                    <a:pt x="415" y="4"/>
                    <a:pt x="382" y="29"/>
                    <a:pt x="360" y="62"/>
                  </a:cubicBezTo>
                  <a:cubicBezTo>
                    <a:pt x="330" y="106"/>
                    <a:pt x="330" y="147"/>
                    <a:pt x="345" y="180"/>
                  </a:cubicBezTo>
                  <a:cubicBezTo>
                    <a:pt x="290" y="187"/>
                    <a:pt x="246" y="227"/>
                    <a:pt x="231" y="282"/>
                  </a:cubicBezTo>
                  <a:cubicBezTo>
                    <a:pt x="211" y="274"/>
                    <a:pt x="189" y="269"/>
                    <a:pt x="166" y="269"/>
                  </a:cubicBezTo>
                  <a:cubicBezTo>
                    <a:pt x="148" y="269"/>
                    <a:pt x="130" y="272"/>
                    <a:pt x="110" y="279"/>
                  </a:cubicBezTo>
                  <a:cubicBezTo>
                    <a:pt x="55" y="297"/>
                    <a:pt x="15" y="345"/>
                    <a:pt x="8" y="400"/>
                  </a:cubicBezTo>
                  <a:cubicBezTo>
                    <a:pt x="8" y="407"/>
                    <a:pt x="4" y="411"/>
                    <a:pt x="4" y="418"/>
                  </a:cubicBezTo>
                  <a:cubicBezTo>
                    <a:pt x="0" y="506"/>
                    <a:pt x="74" y="579"/>
                    <a:pt x="162" y="579"/>
                  </a:cubicBezTo>
                  <a:lnTo>
                    <a:pt x="1826" y="579"/>
                  </a:lnTo>
                  <a:cubicBezTo>
                    <a:pt x="1826" y="579"/>
                    <a:pt x="1408" y="539"/>
                    <a:pt x="1353" y="447"/>
                  </a:cubicBezTo>
                  <a:cubicBezTo>
                    <a:pt x="1353" y="444"/>
                    <a:pt x="1353" y="440"/>
                    <a:pt x="1353" y="440"/>
                  </a:cubicBezTo>
                  <a:cubicBezTo>
                    <a:pt x="1346" y="385"/>
                    <a:pt x="1313" y="337"/>
                    <a:pt x="1265" y="312"/>
                  </a:cubicBezTo>
                  <a:cubicBezTo>
                    <a:pt x="1240" y="301"/>
                    <a:pt x="1216" y="296"/>
                    <a:pt x="1193" y="296"/>
                  </a:cubicBezTo>
                  <a:cubicBezTo>
                    <a:pt x="1178" y="296"/>
                    <a:pt x="1164" y="298"/>
                    <a:pt x="1151" y="301"/>
                  </a:cubicBezTo>
                  <a:cubicBezTo>
                    <a:pt x="1126" y="227"/>
                    <a:pt x="1056" y="176"/>
                    <a:pt x="976" y="176"/>
                  </a:cubicBezTo>
                  <a:cubicBezTo>
                    <a:pt x="961" y="176"/>
                    <a:pt x="946" y="176"/>
                    <a:pt x="935" y="180"/>
                  </a:cubicBezTo>
                  <a:cubicBezTo>
                    <a:pt x="928" y="81"/>
                    <a:pt x="844" y="0"/>
                    <a:pt x="7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109;p36">
              <a:extLst>
                <a:ext uri="{FF2B5EF4-FFF2-40B4-BE49-F238E27FC236}">
                  <a16:creationId xmlns:a16="http://schemas.microsoft.com/office/drawing/2014/main" id="{E1245BB6-AA60-43E8-B252-6E152E47E371}"/>
                </a:ext>
              </a:extLst>
            </p:cNvPr>
            <p:cNvSpPr/>
            <p:nvPr/>
          </p:nvSpPr>
          <p:spPr>
            <a:xfrm>
              <a:off x="2558219" y="3523538"/>
              <a:ext cx="43883" cy="82163"/>
            </a:xfrm>
            <a:custGeom>
              <a:avLst/>
              <a:gdLst/>
              <a:ahLst/>
              <a:cxnLst/>
              <a:rect l="l" t="t" r="r" b="b"/>
              <a:pathLst>
                <a:path w="235" h="440" extrusionOk="0">
                  <a:moveTo>
                    <a:pt x="26" y="0"/>
                  </a:moveTo>
                  <a:lnTo>
                    <a:pt x="0" y="440"/>
                  </a:lnTo>
                  <a:lnTo>
                    <a:pt x="235" y="440"/>
                  </a:lnTo>
                  <a:lnTo>
                    <a:pt x="217" y="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110;p36">
              <a:extLst>
                <a:ext uri="{FF2B5EF4-FFF2-40B4-BE49-F238E27FC236}">
                  <a16:creationId xmlns:a16="http://schemas.microsoft.com/office/drawing/2014/main" id="{7E810EDE-8010-4D1C-9892-A5972B76CFE0}"/>
                </a:ext>
              </a:extLst>
            </p:cNvPr>
            <p:cNvSpPr/>
            <p:nvPr/>
          </p:nvSpPr>
          <p:spPr>
            <a:xfrm>
              <a:off x="2361775" y="3350249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5" y="1"/>
                  </a:moveTo>
                  <a:cubicBezTo>
                    <a:pt x="100" y="1"/>
                    <a:pt x="4" y="124"/>
                    <a:pt x="0" y="272"/>
                  </a:cubicBezTo>
                  <a:cubicBezTo>
                    <a:pt x="0" y="426"/>
                    <a:pt x="92" y="554"/>
                    <a:pt x="209" y="554"/>
                  </a:cubicBezTo>
                  <a:cubicBezTo>
                    <a:pt x="211" y="554"/>
                    <a:pt x="213" y="554"/>
                    <a:pt x="214" y="554"/>
                  </a:cubicBezTo>
                  <a:cubicBezTo>
                    <a:pt x="329" y="554"/>
                    <a:pt x="426" y="431"/>
                    <a:pt x="429" y="283"/>
                  </a:cubicBezTo>
                  <a:cubicBezTo>
                    <a:pt x="433" y="129"/>
                    <a:pt x="337" y="1"/>
                    <a:pt x="220" y="1"/>
                  </a:cubicBezTo>
                  <a:cubicBezTo>
                    <a:pt x="219" y="1"/>
                    <a:pt x="217" y="1"/>
                    <a:pt x="215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111;p36">
              <a:extLst>
                <a:ext uri="{FF2B5EF4-FFF2-40B4-BE49-F238E27FC236}">
                  <a16:creationId xmlns:a16="http://schemas.microsoft.com/office/drawing/2014/main" id="{20FFD44F-153F-490B-9859-060F59E7B291}"/>
                </a:ext>
              </a:extLst>
            </p:cNvPr>
            <p:cNvSpPr/>
            <p:nvPr/>
          </p:nvSpPr>
          <p:spPr>
            <a:xfrm>
              <a:off x="2723852" y="3357718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9" y="1"/>
                  </a:moveTo>
                  <a:cubicBezTo>
                    <a:pt x="104" y="1"/>
                    <a:pt x="8" y="121"/>
                    <a:pt x="4" y="272"/>
                  </a:cubicBezTo>
                  <a:cubicBezTo>
                    <a:pt x="0" y="426"/>
                    <a:pt x="96" y="551"/>
                    <a:pt x="213" y="555"/>
                  </a:cubicBezTo>
                  <a:cubicBezTo>
                    <a:pt x="215" y="555"/>
                    <a:pt x="216" y="555"/>
                    <a:pt x="218" y="555"/>
                  </a:cubicBezTo>
                  <a:cubicBezTo>
                    <a:pt x="333" y="555"/>
                    <a:pt x="429" y="431"/>
                    <a:pt x="433" y="280"/>
                  </a:cubicBezTo>
                  <a:cubicBezTo>
                    <a:pt x="433" y="129"/>
                    <a:pt x="341" y="1"/>
                    <a:pt x="224" y="1"/>
                  </a:cubicBezTo>
                  <a:cubicBezTo>
                    <a:pt x="222" y="1"/>
                    <a:pt x="221" y="1"/>
                    <a:pt x="219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112;p36">
              <a:extLst>
                <a:ext uri="{FF2B5EF4-FFF2-40B4-BE49-F238E27FC236}">
                  <a16:creationId xmlns:a16="http://schemas.microsoft.com/office/drawing/2014/main" id="{0FB3D510-B252-4D72-8B30-0D05ECD52D76}"/>
                </a:ext>
              </a:extLst>
            </p:cNvPr>
            <p:cNvSpPr/>
            <p:nvPr/>
          </p:nvSpPr>
          <p:spPr>
            <a:xfrm>
              <a:off x="2400055" y="3177707"/>
              <a:ext cx="365627" cy="386355"/>
            </a:xfrm>
            <a:custGeom>
              <a:avLst/>
              <a:gdLst/>
              <a:ahLst/>
              <a:cxnLst/>
              <a:rect l="l" t="t" r="r" b="b"/>
              <a:pathLst>
                <a:path w="1958" h="2069" extrusionOk="0">
                  <a:moveTo>
                    <a:pt x="1005" y="1"/>
                  </a:moveTo>
                  <a:cubicBezTo>
                    <a:pt x="906" y="1"/>
                    <a:pt x="807" y="16"/>
                    <a:pt x="715" y="41"/>
                  </a:cubicBezTo>
                  <a:cubicBezTo>
                    <a:pt x="704" y="45"/>
                    <a:pt x="697" y="45"/>
                    <a:pt x="686" y="49"/>
                  </a:cubicBezTo>
                  <a:cubicBezTo>
                    <a:pt x="679" y="52"/>
                    <a:pt x="675" y="52"/>
                    <a:pt x="668" y="56"/>
                  </a:cubicBezTo>
                  <a:cubicBezTo>
                    <a:pt x="668" y="56"/>
                    <a:pt x="664" y="56"/>
                    <a:pt x="660" y="60"/>
                  </a:cubicBezTo>
                  <a:cubicBezTo>
                    <a:pt x="657" y="60"/>
                    <a:pt x="653" y="60"/>
                    <a:pt x="649" y="63"/>
                  </a:cubicBezTo>
                  <a:cubicBezTo>
                    <a:pt x="642" y="63"/>
                    <a:pt x="635" y="67"/>
                    <a:pt x="631" y="71"/>
                  </a:cubicBezTo>
                  <a:cubicBezTo>
                    <a:pt x="616" y="74"/>
                    <a:pt x="605" y="82"/>
                    <a:pt x="591" y="85"/>
                  </a:cubicBezTo>
                  <a:cubicBezTo>
                    <a:pt x="580" y="89"/>
                    <a:pt x="572" y="96"/>
                    <a:pt x="561" y="100"/>
                  </a:cubicBezTo>
                  <a:cubicBezTo>
                    <a:pt x="554" y="104"/>
                    <a:pt x="550" y="107"/>
                    <a:pt x="543" y="111"/>
                  </a:cubicBezTo>
                  <a:cubicBezTo>
                    <a:pt x="536" y="111"/>
                    <a:pt x="532" y="115"/>
                    <a:pt x="528" y="118"/>
                  </a:cubicBezTo>
                  <a:cubicBezTo>
                    <a:pt x="473" y="148"/>
                    <a:pt x="426" y="177"/>
                    <a:pt x="378" y="217"/>
                  </a:cubicBezTo>
                  <a:cubicBezTo>
                    <a:pt x="371" y="221"/>
                    <a:pt x="367" y="228"/>
                    <a:pt x="360" y="232"/>
                  </a:cubicBezTo>
                  <a:cubicBezTo>
                    <a:pt x="349" y="239"/>
                    <a:pt x="338" y="250"/>
                    <a:pt x="330" y="258"/>
                  </a:cubicBezTo>
                  <a:cubicBezTo>
                    <a:pt x="327" y="261"/>
                    <a:pt x="319" y="265"/>
                    <a:pt x="316" y="272"/>
                  </a:cubicBezTo>
                  <a:cubicBezTo>
                    <a:pt x="312" y="276"/>
                    <a:pt x="305" y="280"/>
                    <a:pt x="301" y="283"/>
                  </a:cubicBezTo>
                  <a:cubicBezTo>
                    <a:pt x="264" y="320"/>
                    <a:pt x="231" y="360"/>
                    <a:pt x="198" y="404"/>
                  </a:cubicBezTo>
                  <a:lnTo>
                    <a:pt x="184" y="426"/>
                  </a:lnTo>
                  <a:cubicBezTo>
                    <a:pt x="180" y="433"/>
                    <a:pt x="176" y="441"/>
                    <a:pt x="169" y="448"/>
                  </a:cubicBezTo>
                  <a:cubicBezTo>
                    <a:pt x="165" y="455"/>
                    <a:pt x="162" y="463"/>
                    <a:pt x="158" y="470"/>
                  </a:cubicBezTo>
                  <a:cubicBezTo>
                    <a:pt x="151" y="481"/>
                    <a:pt x="143" y="492"/>
                    <a:pt x="136" y="503"/>
                  </a:cubicBezTo>
                  <a:cubicBezTo>
                    <a:pt x="129" y="514"/>
                    <a:pt x="125" y="525"/>
                    <a:pt x="118" y="536"/>
                  </a:cubicBezTo>
                  <a:cubicBezTo>
                    <a:pt x="114" y="547"/>
                    <a:pt x="110" y="554"/>
                    <a:pt x="103" y="565"/>
                  </a:cubicBezTo>
                  <a:cubicBezTo>
                    <a:pt x="103" y="573"/>
                    <a:pt x="100" y="576"/>
                    <a:pt x="96" y="584"/>
                  </a:cubicBezTo>
                  <a:cubicBezTo>
                    <a:pt x="92" y="591"/>
                    <a:pt x="92" y="598"/>
                    <a:pt x="89" y="606"/>
                  </a:cubicBezTo>
                  <a:cubicBezTo>
                    <a:pt x="85" y="609"/>
                    <a:pt x="85" y="613"/>
                    <a:pt x="85" y="617"/>
                  </a:cubicBezTo>
                  <a:cubicBezTo>
                    <a:pt x="81" y="620"/>
                    <a:pt x="81" y="624"/>
                    <a:pt x="78" y="628"/>
                  </a:cubicBezTo>
                  <a:cubicBezTo>
                    <a:pt x="78" y="631"/>
                    <a:pt x="74" y="635"/>
                    <a:pt x="74" y="639"/>
                  </a:cubicBezTo>
                  <a:cubicBezTo>
                    <a:pt x="70" y="646"/>
                    <a:pt x="70" y="653"/>
                    <a:pt x="67" y="661"/>
                  </a:cubicBezTo>
                  <a:cubicBezTo>
                    <a:pt x="63" y="668"/>
                    <a:pt x="63" y="675"/>
                    <a:pt x="59" y="683"/>
                  </a:cubicBezTo>
                  <a:cubicBezTo>
                    <a:pt x="59" y="686"/>
                    <a:pt x="56" y="694"/>
                    <a:pt x="56" y="697"/>
                  </a:cubicBezTo>
                  <a:cubicBezTo>
                    <a:pt x="52" y="701"/>
                    <a:pt x="52" y="708"/>
                    <a:pt x="52" y="712"/>
                  </a:cubicBezTo>
                  <a:cubicBezTo>
                    <a:pt x="48" y="716"/>
                    <a:pt x="48" y="719"/>
                    <a:pt x="48" y="719"/>
                  </a:cubicBezTo>
                  <a:cubicBezTo>
                    <a:pt x="48" y="727"/>
                    <a:pt x="45" y="730"/>
                    <a:pt x="45" y="738"/>
                  </a:cubicBezTo>
                  <a:cubicBezTo>
                    <a:pt x="41" y="745"/>
                    <a:pt x="41" y="752"/>
                    <a:pt x="37" y="763"/>
                  </a:cubicBezTo>
                  <a:cubicBezTo>
                    <a:pt x="37" y="771"/>
                    <a:pt x="34" y="778"/>
                    <a:pt x="34" y="785"/>
                  </a:cubicBezTo>
                  <a:cubicBezTo>
                    <a:pt x="34" y="789"/>
                    <a:pt x="30" y="793"/>
                    <a:pt x="30" y="796"/>
                  </a:cubicBezTo>
                  <a:cubicBezTo>
                    <a:pt x="30" y="804"/>
                    <a:pt x="30" y="807"/>
                    <a:pt x="26" y="815"/>
                  </a:cubicBezTo>
                  <a:cubicBezTo>
                    <a:pt x="26" y="815"/>
                    <a:pt x="26" y="818"/>
                    <a:pt x="26" y="818"/>
                  </a:cubicBezTo>
                  <a:cubicBezTo>
                    <a:pt x="26" y="826"/>
                    <a:pt x="26" y="833"/>
                    <a:pt x="23" y="840"/>
                  </a:cubicBezTo>
                  <a:cubicBezTo>
                    <a:pt x="23" y="840"/>
                    <a:pt x="23" y="844"/>
                    <a:pt x="23" y="848"/>
                  </a:cubicBezTo>
                  <a:cubicBezTo>
                    <a:pt x="23" y="851"/>
                    <a:pt x="23" y="855"/>
                    <a:pt x="23" y="862"/>
                  </a:cubicBezTo>
                  <a:cubicBezTo>
                    <a:pt x="23" y="866"/>
                    <a:pt x="19" y="873"/>
                    <a:pt x="19" y="877"/>
                  </a:cubicBezTo>
                  <a:cubicBezTo>
                    <a:pt x="19" y="881"/>
                    <a:pt x="19" y="881"/>
                    <a:pt x="19" y="884"/>
                  </a:cubicBezTo>
                  <a:cubicBezTo>
                    <a:pt x="19" y="892"/>
                    <a:pt x="19" y="895"/>
                    <a:pt x="19" y="903"/>
                  </a:cubicBezTo>
                  <a:cubicBezTo>
                    <a:pt x="15" y="910"/>
                    <a:pt x="15" y="917"/>
                    <a:pt x="15" y="925"/>
                  </a:cubicBezTo>
                  <a:cubicBezTo>
                    <a:pt x="15" y="936"/>
                    <a:pt x="15" y="943"/>
                    <a:pt x="15" y="954"/>
                  </a:cubicBezTo>
                  <a:lnTo>
                    <a:pt x="12" y="1170"/>
                  </a:lnTo>
                  <a:cubicBezTo>
                    <a:pt x="1" y="1654"/>
                    <a:pt x="385" y="2054"/>
                    <a:pt x="869" y="2065"/>
                  </a:cubicBezTo>
                  <a:lnTo>
                    <a:pt x="1060" y="2068"/>
                  </a:lnTo>
                  <a:cubicBezTo>
                    <a:pt x="1067" y="2069"/>
                    <a:pt x="1073" y="2069"/>
                    <a:pt x="1080" y="2069"/>
                  </a:cubicBezTo>
                  <a:cubicBezTo>
                    <a:pt x="1555" y="2069"/>
                    <a:pt x="1943" y="1688"/>
                    <a:pt x="1951" y="1211"/>
                  </a:cubicBezTo>
                  <a:lnTo>
                    <a:pt x="1958" y="994"/>
                  </a:lnTo>
                  <a:cubicBezTo>
                    <a:pt x="1958" y="892"/>
                    <a:pt x="1947" y="796"/>
                    <a:pt x="1918" y="705"/>
                  </a:cubicBezTo>
                  <a:cubicBezTo>
                    <a:pt x="1918" y="697"/>
                    <a:pt x="1914" y="690"/>
                    <a:pt x="1910" y="679"/>
                  </a:cubicBezTo>
                  <a:cubicBezTo>
                    <a:pt x="1866" y="536"/>
                    <a:pt x="1789" y="408"/>
                    <a:pt x="1687" y="302"/>
                  </a:cubicBezTo>
                  <a:cubicBezTo>
                    <a:pt x="1679" y="294"/>
                    <a:pt x="1672" y="287"/>
                    <a:pt x="1668" y="283"/>
                  </a:cubicBezTo>
                  <a:cubicBezTo>
                    <a:pt x="1661" y="276"/>
                    <a:pt x="1654" y="269"/>
                    <a:pt x="1646" y="261"/>
                  </a:cubicBezTo>
                  <a:cubicBezTo>
                    <a:pt x="1646" y="261"/>
                    <a:pt x="1643" y="261"/>
                    <a:pt x="1643" y="258"/>
                  </a:cubicBezTo>
                  <a:cubicBezTo>
                    <a:pt x="1474" y="104"/>
                    <a:pt x="1251" y="8"/>
                    <a:pt x="1005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113;p36">
              <a:extLst>
                <a:ext uri="{FF2B5EF4-FFF2-40B4-BE49-F238E27FC236}">
                  <a16:creationId xmlns:a16="http://schemas.microsoft.com/office/drawing/2014/main" id="{DF10F9DB-5DB7-4341-80B1-523E51E5EF98}"/>
                </a:ext>
              </a:extLst>
            </p:cNvPr>
            <p:cNvSpPr/>
            <p:nvPr/>
          </p:nvSpPr>
          <p:spPr>
            <a:xfrm>
              <a:off x="2402109" y="3177707"/>
              <a:ext cx="363573" cy="217173"/>
            </a:xfrm>
            <a:custGeom>
              <a:avLst/>
              <a:gdLst/>
              <a:ahLst/>
              <a:cxnLst/>
              <a:rect l="l" t="t" r="r" b="b"/>
              <a:pathLst>
                <a:path w="1947" h="1163" extrusionOk="0">
                  <a:moveTo>
                    <a:pt x="994" y="1"/>
                  </a:moveTo>
                  <a:cubicBezTo>
                    <a:pt x="895" y="1"/>
                    <a:pt x="796" y="16"/>
                    <a:pt x="704" y="41"/>
                  </a:cubicBezTo>
                  <a:cubicBezTo>
                    <a:pt x="693" y="45"/>
                    <a:pt x="686" y="49"/>
                    <a:pt x="675" y="49"/>
                  </a:cubicBezTo>
                  <a:cubicBezTo>
                    <a:pt x="668" y="52"/>
                    <a:pt x="664" y="52"/>
                    <a:pt x="657" y="56"/>
                  </a:cubicBezTo>
                  <a:cubicBezTo>
                    <a:pt x="657" y="56"/>
                    <a:pt x="653" y="56"/>
                    <a:pt x="649" y="60"/>
                  </a:cubicBezTo>
                  <a:cubicBezTo>
                    <a:pt x="646" y="60"/>
                    <a:pt x="642" y="60"/>
                    <a:pt x="638" y="63"/>
                  </a:cubicBezTo>
                  <a:cubicBezTo>
                    <a:pt x="631" y="67"/>
                    <a:pt x="624" y="67"/>
                    <a:pt x="620" y="71"/>
                  </a:cubicBezTo>
                  <a:cubicBezTo>
                    <a:pt x="605" y="74"/>
                    <a:pt x="594" y="82"/>
                    <a:pt x="580" y="85"/>
                  </a:cubicBezTo>
                  <a:cubicBezTo>
                    <a:pt x="569" y="89"/>
                    <a:pt x="561" y="96"/>
                    <a:pt x="550" y="100"/>
                  </a:cubicBezTo>
                  <a:cubicBezTo>
                    <a:pt x="543" y="104"/>
                    <a:pt x="539" y="107"/>
                    <a:pt x="532" y="111"/>
                  </a:cubicBezTo>
                  <a:cubicBezTo>
                    <a:pt x="525" y="111"/>
                    <a:pt x="521" y="115"/>
                    <a:pt x="517" y="118"/>
                  </a:cubicBezTo>
                  <a:cubicBezTo>
                    <a:pt x="462" y="148"/>
                    <a:pt x="415" y="177"/>
                    <a:pt x="367" y="217"/>
                  </a:cubicBezTo>
                  <a:cubicBezTo>
                    <a:pt x="360" y="221"/>
                    <a:pt x="356" y="228"/>
                    <a:pt x="349" y="232"/>
                  </a:cubicBezTo>
                  <a:cubicBezTo>
                    <a:pt x="341" y="239"/>
                    <a:pt x="330" y="247"/>
                    <a:pt x="323" y="254"/>
                  </a:cubicBezTo>
                  <a:cubicBezTo>
                    <a:pt x="323" y="254"/>
                    <a:pt x="319" y="258"/>
                    <a:pt x="319" y="258"/>
                  </a:cubicBezTo>
                  <a:cubicBezTo>
                    <a:pt x="316" y="261"/>
                    <a:pt x="308" y="269"/>
                    <a:pt x="305" y="272"/>
                  </a:cubicBezTo>
                  <a:cubicBezTo>
                    <a:pt x="301" y="276"/>
                    <a:pt x="294" y="280"/>
                    <a:pt x="290" y="283"/>
                  </a:cubicBezTo>
                  <a:cubicBezTo>
                    <a:pt x="253" y="320"/>
                    <a:pt x="220" y="360"/>
                    <a:pt x="187" y="404"/>
                  </a:cubicBezTo>
                  <a:lnTo>
                    <a:pt x="173" y="426"/>
                  </a:lnTo>
                  <a:cubicBezTo>
                    <a:pt x="169" y="433"/>
                    <a:pt x="165" y="441"/>
                    <a:pt x="158" y="448"/>
                  </a:cubicBezTo>
                  <a:cubicBezTo>
                    <a:pt x="154" y="455"/>
                    <a:pt x="151" y="463"/>
                    <a:pt x="147" y="470"/>
                  </a:cubicBezTo>
                  <a:cubicBezTo>
                    <a:pt x="140" y="481"/>
                    <a:pt x="132" y="492"/>
                    <a:pt x="125" y="503"/>
                  </a:cubicBezTo>
                  <a:cubicBezTo>
                    <a:pt x="118" y="514"/>
                    <a:pt x="114" y="525"/>
                    <a:pt x="107" y="536"/>
                  </a:cubicBezTo>
                  <a:cubicBezTo>
                    <a:pt x="103" y="547"/>
                    <a:pt x="99" y="554"/>
                    <a:pt x="92" y="565"/>
                  </a:cubicBezTo>
                  <a:cubicBezTo>
                    <a:pt x="92" y="573"/>
                    <a:pt x="89" y="576"/>
                    <a:pt x="85" y="584"/>
                  </a:cubicBezTo>
                  <a:cubicBezTo>
                    <a:pt x="81" y="591"/>
                    <a:pt x="81" y="598"/>
                    <a:pt x="78" y="606"/>
                  </a:cubicBezTo>
                  <a:cubicBezTo>
                    <a:pt x="74" y="609"/>
                    <a:pt x="74" y="613"/>
                    <a:pt x="74" y="617"/>
                  </a:cubicBezTo>
                  <a:cubicBezTo>
                    <a:pt x="70" y="620"/>
                    <a:pt x="70" y="624"/>
                    <a:pt x="67" y="628"/>
                  </a:cubicBezTo>
                  <a:cubicBezTo>
                    <a:pt x="67" y="631"/>
                    <a:pt x="63" y="635"/>
                    <a:pt x="63" y="639"/>
                  </a:cubicBezTo>
                  <a:cubicBezTo>
                    <a:pt x="59" y="646"/>
                    <a:pt x="59" y="653"/>
                    <a:pt x="56" y="661"/>
                  </a:cubicBezTo>
                  <a:cubicBezTo>
                    <a:pt x="52" y="668"/>
                    <a:pt x="52" y="675"/>
                    <a:pt x="48" y="683"/>
                  </a:cubicBezTo>
                  <a:cubicBezTo>
                    <a:pt x="48" y="686"/>
                    <a:pt x="45" y="694"/>
                    <a:pt x="45" y="697"/>
                  </a:cubicBezTo>
                  <a:cubicBezTo>
                    <a:pt x="41" y="701"/>
                    <a:pt x="41" y="708"/>
                    <a:pt x="41" y="712"/>
                  </a:cubicBezTo>
                  <a:cubicBezTo>
                    <a:pt x="37" y="716"/>
                    <a:pt x="37" y="719"/>
                    <a:pt x="37" y="719"/>
                  </a:cubicBezTo>
                  <a:cubicBezTo>
                    <a:pt x="37" y="727"/>
                    <a:pt x="34" y="730"/>
                    <a:pt x="34" y="738"/>
                  </a:cubicBezTo>
                  <a:cubicBezTo>
                    <a:pt x="30" y="745"/>
                    <a:pt x="30" y="752"/>
                    <a:pt x="26" y="763"/>
                  </a:cubicBezTo>
                  <a:cubicBezTo>
                    <a:pt x="26" y="771"/>
                    <a:pt x="23" y="778"/>
                    <a:pt x="23" y="785"/>
                  </a:cubicBezTo>
                  <a:cubicBezTo>
                    <a:pt x="23" y="789"/>
                    <a:pt x="19" y="793"/>
                    <a:pt x="19" y="796"/>
                  </a:cubicBezTo>
                  <a:cubicBezTo>
                    <a:pt x="19" y="804"/>
                    <a:pt x="19" y="807"/>
                    <a:pt x="15" y="815"/>
                  </a:cubicBezTo>
                  <a:cubicBezTo>
                    <a:pt x="15" y="815"/>
                    <a:pt x="15" y="818"/>
                    <a:pt x="15" y="818"/>
                  </a:cubicBezTo>
                  <a:cubicBezTo>
                    <a:pt x="15" y="826"/>
                    <a:pt x="15" y="833"/>
                    <a:pt x="12" y="840"/>
                  </a:cubicBezTo>
                  <a:cubicBezTo>
                    <a:pt x="12" y="840"/>
                    <a:pt x="12" y="844"/>
                    <a:pt x="12" y="848"/>
                  </a:cubicBezTo>
                  <a:cubicBezTo>
                    <a:pt x="12" y="851"/>
                    <a:pt x="12" y="855"/>
                    <a:pt x="12" y="862"/>
                  </a:cubicBezTo>
                  <a:cubicBezTo>
                    <a:pt x="12" y="866"/>
                    <a:pt x="8" y="873"/>
                    <a:pt x="8" y="877"/>
                  </a:cubicBezTo>
                  <a:cubicBezTo>
                    <a:pt x="8" y="881"/>
                    <a:pt x="8" y="881"/>
                    <a:pt x="8" y="884"/>
                  </a:cubicBezTo>
                  <a:cubicBezTo>
                    <a:pt x="8" y="892"/>
                    <a:pt x="8" y="895"/>
                    <a:pt x="8" y="903"/>
                  </a:cubicBezTo>
                  <a:cubicBezTo>
                    <a:pt x="4" y="910"/>
                    <a:pt x="4" y="917"/>
                    <a:pt x="4" y="925"/>
                  </a:cubicBezTo>
                  <a:cubicBezTo>
                    <a:pt x="4" y="936"/>
                    <a:pt x="4" y="943"/>
                    <a:pt x="4" y="954"/>
                  </a:cubicBezTo>
                  <a:lnTo>
                    <a:pt x="1" y="1123"/>
                  </a:lnTo>
                  <a:cubicBezTo>
                    <a:pt x="48" y="1123"/>
                    <a:pt x="92" y="1086"/>
                    <a:pt x="92" y="1035"/>
                  </a:cubicBezTo>
                  <a:lnTo>
                    <a:pt x="92" y="1013"/>
                  </a:lnTo>
                  <a:cubicBezTo>
                    <a:pt x="96" y="778"/>
                    <a:pt x="198" y="569"/>
                    <a:pt x="363" y="419"/>
                  </a:cubicBezTo>
                  <a:cubicBezTo>
                    <a:pt x="378" y="408"/>
                    <a:pt x="393" y="393"/>
                    <a:pt x="407" y="382"/>
                  </a:cubicBezTo>
                  <a:cubicBezTo>
                    <a:pt x="433" y="360"/>
                    <a:pt x="464" y="349"/>
                    <a:pt x="496" y="349"/>
                  </a:cubicBezTo>
                  <a:cubicBezTo>
                    <a:pt x="527" y="349"/>
                    <a:pt x="560" y="360"/>
                    <a:pt x="587" y="382"/>
                  </a:cubicBezTo>
                  <a:cubicBezTo>
                    <a:pt x="671" y="444"/>
                    <a:pt x="818" y="488"/>
                    <a:pt x="983" y="492"/>
                  </a:cubicBezTo>
                  <a:cubicBezTo>
                    <a:pt x="991" y="492"/>
                    <a:pt x="998" y="492"/>
                    <a:pt x="1006" y="492"/>
                  </a:cubicBezTo>
                  <a:cubicBezTo>
                    <a:pt x="1165" y="492"/>
                    <a:pt x="1302" y="456"/>
                    <a:pt x="1386" y="397"/>
                  </a:cubicBezTo>
                  <a:cubicBezTo>
                    <a:pt x="1411" y="379"/>
                    <a:pt x="1440" y="370"/>
                    <a:pt x="1469" y="370"/>
                  </a:cubicBezTo>
                  <a:cubicBezTo>
                    <a:pt x="1505" y="370"/>
                    <a:pt x="1541" y="383"/>
                    <a:pt x="1569" y="408"/>
                  </a:cubicBezTo>
                  <a:cubicBezTo>
                    <a:pt x="1749" y="565"/>
                    <a:pt x="1863" y="796"/>
                    <a:pt x="1855" y="1046"/>
                  </a:cubicBezTo>
                  <a:lnTo>
                    <a:pt x="1855" y="1071"/>
                  </a:lnTo>
                  <a:cubicBezTo>
                    <a:pt x="1855" y="1119"/>
                    <a:pt x="1892" y="1163"/>
                    <a:pt x="1943" y="1163"/>
                  </a:cubicBezTo>
                  <a:lnTo>
                    <a:pt x="1947" y="994"/>
                  </a:lnTo>
                  <a:cubicBezTo>
                    <a:pt x="1947" y="892"/>
                    <a:pt x="1936" y="796"/>
                    <a:pt x="1907" y="705"/>
                  </a:cubicBezTo>
                  <a:cubicBezTo>
                    <a:pt x="1907" y="697"/>
                    <a:pt x="1903" y="690"/>
                    <a:pt x="1899" y="679"/>
                  </a:cubicBezTo>
                  <a:cubicBezTo>
                    <a:pt x="1855" y="536"/>
                    <a:pt x="1778" y="408"/>
                    <a:pt x="1676" y="302"/>
                  </a:cubicBezTo>
                  <a:cubicBezTo>
                    <a:pt x="1668" y="294"/>
                    <a:pt x="1661" y="287"/>
                    <a:pt x="1657" y="283"/>
                  </a:cubicBezTo>
                  <a:cubicBezTo>
                    <a:pt x="1650" y="276"/>
                    <a:pt x="1643" y="269"/>
                    <a:pt x="1635" y="261"/>
                  </a:cubicBezTo>
                  <a:cubicBezTo>
                    <a:pt x="1635" y="261"/>
                    <a:pt x="1632" y="261"/>
                    <a:pt x="1632" y="258"/>
                  </a:cubicBezTo>
                  <a:cubicBezTo>
                    <a:pt x="1606" y="236"/>
                    <a:pt x="1580" y="214"/>
                    <a:pt x="1555" y="195"/>
                  </a:cubicBezTo>
                  <a:cubicBezTo>
                    <a:pt x="1397" y="78"/>
                    <a:pt x="1203" y="8"/>
                    <a:pt x="994" y="1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114;p36">
              <a:extLst>
                <a:ext uri="{FF2B5EF4-FFF2-40B4-BE49-F238E27FC236}">
                  <a16:creationId xmlns:a16="http://schemas.microsoft.com/office/drawing/2014/main" id="{9CE2A8FA-0A86-4FBB-84F6-68B5484FF6D6}"/>
                </a:ext>
              </a:extLst>
            </p:cNvPr>
            <p:cNvSpPr/>
            <p:nvPr/>
          </p:nvSpPr>
          <p:spPr>
            <a:xfrm>
              <a:off x="2388478" y="3142788"/>
              <a:ext cx="425196" cy="186735"/>
            </a:xfrm>
            <a:custGeom>
              <a:avLst/>
              <a:gdLst/>
              <a:ahLst/>
              <a:cxnLst/>
              <a:rect l="l" t="t" r="r" b="b"/>
              <a:pathLst>
                <a:path w="2277" h="1000" extrusionOk="0">
                  <a:moveTo>
                    <a:pt x="1496" y="0"/>
                  </a:moveTo>
                  <a:cubicBezTo>
                    <a:pt x="1457" y="0"/>
                    <a:pt x="1418" y="2"/>
                    <a:pt x="1378" y="5"/>
                  </a:cubicBezTo>
                  <a:cubicBezTo>
                    <a:pt x="1071" y="30"/>
                    <a:pt x="799" y="118"/>
                    <a:pt x="656" y="250"/>
                  </a:cubicBezTo>
                  <a:cubicBezTo>
                    <a:pt x="649" y="243"/>
                    <a:pt x="642" y="239"/>
                    <a:pt x="634" y="232"/>
                  </a:cubicBezTo>
                  <a:cubicBezTo>
                    <a:pt x="603" y="211"/>
                    <a:pt x="566" y="201"/>
                    <a:pt x="526" y="201"/>
                  </a:cubicBezTo>
                  <a:cubicBezTo>
                    <a:pt x="406" y="201"/>
                    <a:pt x="259" y="291"/>
                    <a:pt x="154" y="445"/>
                  </a:cubicBezTo>
                  <a:cubicBezTo>
                    <a:pt x="15" y="646"/>
                    <a:pt x="0" y="881"/>
                    <a:pt x="125" y="969"/>
                  </a:cubicBezTo>
                  <a:cubicBezTo>
                    <a:pt x="157" y="990"/>
                    <a:pt x="194" y="1000"/>
                    <a:pt x="235" y="1000"/>
                  </a:cubicBezTo>
                  <a:cubicBezTo>
                    <a:pt x="355" y="1000"/>
                    <a:pt x="502" y="910"/>
                    <a:pt x="609" y="756"/>
                  </a:cubicBezTo>
                  <a:cubicBezTo>
                    <a:pt x="631" y="723"/>
                    <a:pt x="653" y="686"/>
                    <a:pt x="667" y="650"/>
                  </a:cubicBezTo>
                  <a:cubicBezTo>
                    <a:pt x="796" y="736"/>
                    <a:pt x="1017" y="788"/>
                    <a:pt x="1278" y="788"/>
                  </a:cubicBezTo>
                  <a:cubicBezTo>
                    <a:pt x="1330" y="788"/>
                    <a:pt x="1383" y="786"/>
                    <a:pt x="1437" y="782"/>
                  </a:cubicBezTo>
                  <a:cubicBezTo>
                    <a:pt x="1906" y="745"/>
                    <a:pt x="2277" y="555"/>
                    <a:pt x="2258" y="357"/>
                  </a:cubicBezTo>
                  <a:cubicBezTo>
                    <a:pt x="2245" y="175"/>
                    <a:pt x="1915" y="0"/>
                    <a:pt x="1496" y="0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115;p36">
              <a:extLst>
                <a:ext uri="{FF2B5EF4-FFF2-40B4-BE49-F238E27FC236}">
                  <a16:creationId xmlns:a16="http://schemas.microsoft.com/office/drawing/2014/main" id="{1823ABB7-234F-48F7-B934-6020F640313C}"/>
                </a:ext>
              </a:extLst>
            </p:cNvPr>
            <p:cNvSpPr/>
            <p:nvPr/>
          </p:nvSpPr>
          <p:spPr>
            <a:xfrm>
              <a:off x="2457569" y="3390023"/>
              <a:ext cx="5042" cy="4295"/>
            </a:xfrm>
            <a:custGeom>
              <a:avLst/>
              <a:gdLst/>
              <a:ahLst/>
              <a:cxnLst/>
              <a:rect l="l" t="t" r="r" b="b"/>
              <a:pathLst>
                <a:path w="27" h="23" extrusionOk="0">
                  <a:moveTo>
                    <a:pt x="11" y="0"/>
                  </a:moveTo>
                  <a:cubicBezTo>
                    <a:pt x="8" y="0"/>
                    <a:pt x="0" y="8"/>
                    <a:pt x="0" y="11"/>
                  </a:cubicBezTo>
                  <a:cubicBezTo>
                    <a:pt x="0" y="19"/>
                    <a:pt x="8" y="22"/>
                    <a:pt x="11" y="22"/>
                  </a:cubicBezTo>
                  <a:cubicBezTo>
                    <a:pt x="19" y="22"/>
                    <a:pt x="26" y="19"/>
                    <a:pt x="26" y="11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116;p36">
              <a:extLst>
                <a:ext uri="{FF2B5EF4-FFF2-40B4-BE49-F238E27FC236}">
                  <a16:creationId xmlns:a16="http://schemas.microsoft.com/office/drawing/2014/main" id="{2119E479-D835-442A-A42B-3812095177CF}"/>
                </a:ext>
              </a:extLst>
            </p:cNvPr>
            <p:cNvSpPr/>
            <p:nvPr/>
          </p:nvSpPr>
          <p:spPr>
            <a:xfrm>
              <a:off x="2479417" y="3396186"/>
              <a:ext cx="5789" cy="5602"/>
            </a:xfrm>
            <a:custGeom>
              <a:avLst/>
              <a:gdLst/>
              <a:ahLst/>
              <a:cxnLst/>
              <a:rect l="l" t="t" r="r" b="b"/>
              <a:pathLst>
                <a:path w="31" h="30" extrusionOk="0">
                  <a:moveTo>
                    <a:pt x="15" y="0"/>
                  </a:moveTo>
                  <a:cubicBezTo>
                    <a:pt x="8" y="0"/>
                    <a:pt x="1" y="8"/>
                    <a:pt x="1" y="15"/>
                  </a:cubicBezTo>
                  <a:cubicBezTo>
                    <a:pt x="1" y="22"/>
                    <a:pt x="8" y="30"/>
                    <a:pt x="15" y="30"/>
                  </a:cubicBezTo>
                  <a:cubicBezTo>
                    <a:pt x="23" y="30"/>
                    <a:pt x="30" y="22"/>
                    <a:pt x="30" y="15"/>
                  </a:cubicBezTo>
                  <a:cubicBezTo>
                    <a:pt x="30" y="8"/>
                    <a:pt x="23" y="0"/>
                    <a:pt x="15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117;p36">
              <a:extLst>
                <a:ext uri="{FF2B5EF4-FFF2-40B4-BE49-F238E27FC236}">
                  <a16:creationId xmlns:a16="http://schemas.microsoft.com/office/drawing/2014/main" id="{6F120116-7296-419D-83CE-92C870F099C3}"/>
                </a:ext>
              </a:extLst>
            </p:cNvPr>
            <p:cNvSpPr/>
            <p:nvPr/>
          </p:nvSpPr>
          <p:spPr>
            <a:xfrm>
              <a:off x="2462984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9" y="1"/>
                  </a:moveTo>
                  <a:cubicBezTo>
                    <a:pt x="8" y="1"/>
                    <a:pt x="1" y="8"/>
                    <a:pt x="1" y="15"/>
                  </a:cubicBezTo>
                  <a:cubicBezTo>
                    <a:pt x="1" y="23"/>
                    <a:pt x="8" y="30"/>
                    <a:pt x="19" y="30"/>
                  </a:cubicBezTo>
                  <a:cubicBezTo>
                    <a:pt x="26" y="30"/>
                    <a:pt x="34" y="23"/>
                    <a:pt x="34" y="15"/>
                  </a:cubicBezTo>
                  <a:cubicBezTo>
                    <a:pt x="34" y="8"/>
                    <a:pt x="26" y="1"/>
                    <a:pt x="19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118;p36">
              <a:extLst>
                <a:ext uri="{FF2B5EF4-FFF2-40B4-BE49-F238E27FC236}">
                  <a16:creationId xmlns:a16="http://schemas.microsoft.com/office/drawing/2014/main" id="{BFB0F027-F98B-40C8-AF02-D15CFB2CBCD2}"/>
                </a:ext>
              </a:extLst>
            </p:cNvPr>
            <p:cNvSpPr/>
            <p:nvPr/>
          </p:nvSpPr>
          <p:spPr>
            <a:xfrm>
              <a:off x="2703311" y="3390023"/>
              <a:ext cx="4295" cy="429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0"/>
                  </a:moveTo>
                  <a:cubicBezTo>
                    <a:pt x="4" y="0"/>
                    <a:pt x="0" y="8"/>
                    <a:pt x="0" y="11"/>
                  </a:cubicBezTo>
                  <a:cubicBezTo>
                    <a:pt x="0" y="19"/>
                    <a:pt x="4" y="22"/>
                    <a:pt x="11" y="22"/>
                  </a:cubicBezTo>
                  <a:cubicBezTo>
                    <a:pt x="15" y="22"/>
                    <a:pt x="22" y="19"/>
                    <a:pt x="22" y="11"/>
                  </a:cubicBezTo>
                  <a:cubicBezTo>
                    <a:pt x="22" y="8"/>
                    <a:pt x="15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119;p36">
              <a:extLst>
                <a:ext uri="{FF2B5EF4-FFF2-40B4-BE49-F238E27FC236}">
                  <a16:creationId xmlns:a16="http://schemas.microsoft.com/office/drawing/2014/main" id="{8CD92EC0-6D5F-407C-B7AA-7605AB2D4D47}"/>
                </a:ext>
              </a:extLst>
            </p:cNvPr>
            <p:cNvSpPr/>
            <p:nvPr/>
          </p:nvSpPr>
          <p:spPr>
            <a:xfrm>
              <a:off x="2680716" y="3396186"/>
              <a:ext cx="5042" cy="5602"/>
            </a:xfrm>
            <a:custGeom>
              <a:avLst/>
              <a:gdLst/>
              <a:ahLst/>
              <a:cxnLst/>
              <a:rect l="l" t="t" r="r" b="b"/>
              <a:pathLst>
                <a:path w="27" h="30" extrusionOk="0">
                  <a:moveTo>
                    <a:pt x="11" y="0"/>
                  </a:moveTo>
                  <a:cubicBezTo>
                    <a:pt x="4" y="0"/>
                    <a:pt x="0" y="8"/>
                    <a:pt x="0" y="15"/>
                  </a:cubicBezTo>
                  <a:cubicBezTo>
                    <a:pt x="0" y="22"/>
                    <a:pt x="4" y="30"/>
                    <a:pt x="11" y="30"/>
                  </a:cubicBezTo>
                  <a:cubicBezTo>
                    <a:pt x="19" y="30"/>
                    <a:pt x="26" y="22"/>
                    <a:pt x="26" y="15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120;p36">
              <a:extLst>
                <a:ext uri="{FF2B5EF4-FFF2-40B4-BE49-F238E27FC236}">
                  <a16:creationId xmlns:a16="http://schemas.microsoft.com/office/drawing/2014/main" id="{90443C05-175F-42E1-8016-D726050C807F}"/>
                </a:ext>
              </a:extLst>
            </p:cNvPr>
            <p:cNvSpPr/>
            <p:nvPr/>
          </p:nvSpPr>
          <p:spPr>
            <a:xfrm>
              <a:off x="2695842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8" y="1"/>
                  </a:moveTo>
                  <a:cubicBezTo>
                    <a:pt x="7" y="1"/>
                    <a:pt x="0" y="8"/>
                    <a:pt x="0" y="15"/>
                  </a:cubicBezTo>
                  <a:cubicBezTo>
                    <a:pt x="0" y="23"/>
                    <a:pt x="7" y="30"/>
                    <a:pt x="18" y="30"/>
                  </a:cubicBezTo>
                  <a:cubicBezTo>
                    <a:pt x="26" y="30"/>
                    <a:pt x="33" y="23"/>
                    <a:pt x="33" y="15"/>
                  </a:cubicBezTo>
                  <a:cubicBezTo>
                    <a:pt x="33" y="8"/>
                    <a:pt x="26" y="1"/>
                    <a:pt x="18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121;p36">
              <a:extLst>
                <a:ext uri="{FF2B5EF4-FFF2-40B4-BE49-F238E27FC236}">
                  <a16:creationId xmlns:a16="http://schemas.microsoft.com/office/drawing/2014/main" id="{CA4299BC-1D3D-43B7-BA25-D11FAB45E304}"/>
                </a:ext>
              </a:extLst>
            </p:cNvPr>
            <p:cNvSpPr/>
            <p:nvPr/>
          </p:nvSpPr>
          <p:spPr>
            <a:xfrm>
              <a:off x="3368644" y="3297590"/>
              <a:ext cx="424635" cy="306432"/>
            </a:xfrm>
            <a:custGeom>
              <a:avLst/>
              <a:gdLst/>
              <a:ahLst/>
              <a:cxnLst/>
              <a:rect l="l" t="t" r="r" b="b"/>
              <a:pathLst>
                <a:path w="2274" h="1641" extrusionOk="0">
                  <a:moveTo>
                    <a:pt x="484" y="0"/>
                  </a:moveTo>
                  <a:lnTo>
                    <a:pt x="165" y="580"/>
                  </a:lnTo>
                  <a:cubicBezTo>
                    <a:pt x="147" y="602"/>
                    <a:pt x="132" y="627"/>
                    <a:pt x="118" y="653"/>
                  </a:cubicBezTo>
                  <a:cubicBezTo>
                    <a:pt x="0" y="877"/>
                    <a:pt x="74" y="1151"/>
                    <a:pt x="279" y="1269"/>
                  </a:cubicBezTo>
                  <a:cubicBezTo>
                    <a:pt x="340" y="1303"/>
                    <a:pt x="406" y="1319"/>
                    <a:pt x="471" y="1319"/>
                  </a:cubicBezTo>
                  <a:cubicBezTo>
                    <a:pt x="547" y="1319"/>
                    <a:pt x="623" y="1297"/>
                    <a:pt x="690" y="1258"/>
                  </a:cubicBezTo>
                  <a:cubicBezTo>
                    <a:pt x="719" y="1368"/>
                    <a:pt x="788" y="1463"/>
                    <a:pt x="891" y="1522"/>
                  </a:cubicBezTo>
                  <a:cubicBezTo>
                    <a:pt x="952" y="1556"/>
                    <a:pt x="1018" y="1573"/>
                    <a:pt x="1084" y="1573"/>
                  </a:cubicBezTo>
                  <a:cubicBezTo>
                    <a:pt x="1220" y="1573"/>
                    <a:pt x="1353" y="1503"/>
                    <a:pt x="1437" y="1382"/>
                  </a:cubicBezTo>
                  <a:cubicBezTo>
                    <a:pt x="1474" y="1467"/>
                    <a:pt x="1536" y="1540"/>
                    <a:pt x="1621" y="1588"/>
                  </a:cubicBezTo>
                  <a:cubicBezTo>
                    <a:pt x="1682" y="1623"/>
                    <a:pt x="1749" y="1640"/>
                    <a:pt x="1816" y="1640"/>
                  </a:cubicBezTo>
                  <a:cubicBezTo>
                    <a:pt x="1968" y="1640"/>
                    <a:pt x="2118" y="1552"/>
                    <a:pt x="2200" y="1397"/>
                  </a:cubicBezTo>
                  <a:cubicBezTo>
                    <a:pt x="2233" y="1338"/>
                    <a:pt x="2251" y="1272"/>
                    <a:pt x="2255" y="1210"/>
                  </a:cubicBezTo>
                  <a:cubicBezTo>
                    <a:pt x="2258" y="1173"/>
                    <a:pt x="2255" y="1140"/>
                    <a:pt x="2251" y="1107"/>
                  </a:cubicBezTo>
                  <a:lnTo>
                    <a:pt x="2273" y="462"/>
                  </a:lnTo>
                  <a:lnTo>
                    <a:pt x="484" y="0"/>
                  </a:ln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122;p36">
              <a:extLst>
                <a:ext uri="{FF2B5EF4-FFF2-40B4-BE49-F238E27FC236}">
                  <a16:creationId xmlns:a16="http://schemas.microsoft.com/office/drawing/2014/main" id="{C26E13B8-0330-414D-8D36-45C90C67926E}"/>
                </a:ext>
              </a:extLst>
            </p:cNvPr>
            <p:cNvSpPr/>
            <p:nvPr/>
          </p:nvSpPr>
          <p:spPr>
            <a:xfrm>
              <a:off x="3398708" y="3374151"/>
              <a:ext cx="61809" cy="60689"/>
            </a:xfrm>
            <a:custGeom>
              <a:avLst/>
              <a:gdLst/>
              <a:ahLst/>
              <a:cxnLst/>
              <a:rect l="l" t="t" r="r" b="b"/>
              <a:pathLst>
                <a:path w="331" h="325" extrusionOk="0">
                  <a:moveTo>
                    <a:pt x="70" y="1"/>
                  </a:moveTo>
                  <a:cubicBezTo>
                    <a:pt x="37" y="45"/>
                    <a:pt x="1" y="93"/>
                    <a:pt x="15" y="148"/>
                  </a:cubicBezTo>
                  <a:cubicBezTo>
                    <a:pt x="23" y="188"/>
                    <a:pt x="59" y="217"/>
                    <a:pt x="96" y="239"/>
                  </a:cubicBezTo>
                  <a:cubicBezTo>
                    <a:pt x="114" y="254"/>
                    <a:pt x="136" y="269"/>
                    <a:pt x="155" y="283"/>
                  </a:cubicBezTo>
                  <a:cubicBezTo>
                    <a:pt x="184" y="304"/>
                    <a:pt x="218" y="324"/>
                    <a:pt x="251" y="324"/>
                  </a:cubicBezTo>
                  <a:cubicBezTo>
                    <a:pt x="259" y="324"/>
                    <a:pt x="267" y="323"/>
                    <a:pt x="276" y="320"/>
                  </a:cubicBezTo>
                  <a:cubicBezTo>
                    <a:pt x="298" y="309"/>
                    <a:pt x="312" y="291"/>
                    <a:pt x="320" y="265"/>
                  </a:cubicBezTo>
                  <a:cubicBezTo>
                    <a:pt x="331" y="243"/>
                    <a:pt x="331" y="221"/>
                    <a:pt x="327" y="195"/>
                  </a:cubicBezTo>
                  <a:cubicBezTo>
                    <a:pt x="327" y="184"/>
                    <a:pt x="327" y="170"/>
                    <a:pt x="323" y="159"/>
                  </a:cubicBezTo>
                  <a:cubicBezTo>
                    <a:pt x="320" y="144"/>
                    <a:pt x="316" y="133"/>
                    <a:pt x="309" y="118"/>
                  </a:cubicBezTo>
                  <a:cubicBezTo>
                    <a:pt x="272" y="45"/>
                    <a:pt x="147" y="34"/>
                    <a:pt x="70" y="1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123;p36">
              <a:extLst>
                <a:ext uri="{FF2B5EF4-FFF2-40B4-BE49-F238E27FC236}">
                  <a16:creationId xmlns:a16="http://schemas.microsoft.com/office/drawing/2014/main" id="{02DB6702-3D12-48BC-8DD1-0C8047E35694}"/>
                </a:ext>
              </a:extLst>
            </p:cNvPr>
            <p:cNvSpPr/>
            <p:nvPr/>
          </p:nvSpPr>
          <p:spPr>
            <a:xfrm>
              <a:off x="3727360" y="3469759"/>
              <a:ext cx="68532" cy="44630"/>
            </a:xfrm>
            <a:custGeom>
              <a:avLst/>
              <a:gdLst/>
              <a:ahLst/>
              <a:cxnLst/>
              <a:rect l="l" t="t" r="r" b="b"/>
              <a:pathLst>
                <a:path w="367" h="239" extrusionOk="0">
                  <a:moveTo>
                    <a:pt x="159" y="0"/>
                  </a:moveTo>
                  <a:cubicBezTo>
                    <a:pt x="135" y="0"/>
                    <a:pt x="112" y="5"/>
                    <a:pt x="92" y="17"/>
                  </a:cubicBezTo>
                  <a:cubicBezTo>
                    <a:pt x="81" y="24"/>
                    <a:pt x="70" y="35"/>
                    <a:pt x="62" y="42"/>
                  </a:cubicBezTo>
                  <a:cubicBezTo>
                    <a:pt x="51" y="53"/>
                    <a:pt x="44" y="64"/>
                    <a:pt x="37" y="72"/>
                  </a:cubicBezTo>
                  <a:cubicBezTo>
                    <a:pt x="22" y="94"/>
                    <a:pt x="11" y="112"/>
                    <a:pt x="4" y="138"/>
                  </a:cubicBezTo>
                  <a:cubicBezTo>
                    <a:pt x="0" y="160"/>
                    <a:pt x="4" y="185"/>
                    <a:pt x="15" y="204"/>
                  </a:cubicBezTo>
                  <a:cubicBezTo>
                    <a:pt x="37" y="232"/>
                    <a:pt x="72" y="238"/>
                    <a:pt x="107" y="238"/>
                  </a:cubicBezTo>
                  <a:cubicBezTo>
                    <a:pt x="118" y="238"/>
                    <a:pt x="129" y="238"/>
                    <a:pt x="139" y="237"/>
                  </a:cubicBezTo>
                  <a:cubicBezTo>
                    <a:pt x="161" y="237"/>
                    <a:pt x="187" y="237"/>
                    <a:pt x="213" y="233"/>
                  </a:cubicBezTo>
                  <a:cubicBezTo>
                    <a:pt x="253" y="229"/>
                    <a:pt x="301" y="226"/>
                    <a:pt x="330" y="196"/>
                  </a:cubicBezTo>
                  <a:cubicBezTo>
                    <a:pt x="367" y="160"/>
                    <a:pt x="363" y="97"/>
                    <a:pt x="356" y="42"/>
                  </a:cubicBezTo>
                  <a:cubicBezTo>
                    <a:pt x="297" y="32"/>
                    <a:pt x="224" y="0"/>
                    <a:pt x="159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124;p36">
              <a:extLst>
                <a:ext uri="{FF2B5EF4-FFF2-40B4-BE49-F238E27FC236}">
                  <a16:creationId xmlns:a16="http://schemas.microsoft.com/office/drawing/2014/main" id="{F009D608-11E1-483A-ADDA-975B2563751E}"/>
                </a:ext>
              </a:extLst>
            </p:cNvPr>
            <p:cNvSpPr/>
            <p:nvPr/>
          </p:nvSpPr>
          <p:spPr>
            <a:xfrm>
              <a:off x="3391986" y="3286386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0"/>
                  </a:moveTo>
                  <a:cubicBezTo>
                    <a:pt x="176" y="0"/>
                    <a:pt x="76" y="89"/>
                    <a:pt x="40" y="218"/>
                  </a:cubicBezTo>
                  <a:cubicBezTo>
                    <a:pt x="0" y="365"/>
                    <a:pt x="59" y="511"/>
                    <a:pt x="172" y="541"/>
                  </a:cubicBezTo>
                  <a:cubicBezTo>
                    <a:pt x="187" y="545"/>
                    <a:pt x="203" y="547"/>
                    <a:pt x="218" y="547"/>
                  </a:cubicBezTo>
                  <a:cubicBezTo>
                    <a:pt x="318" y="547"/>
                    <a:pt x="416" y="458"/>
                    <a:pt x="451" y="328"/>
                  </a:cubicBezTo>
                  <a:cubicBezTo>
                    <a:pt x="491" y="181"/>
                    <a:pt x="433" y="35"/>
                    <a:pt x="319" y="5"/>
                  </a:cubicBezTo>
                  <a:cubicBezTo>
                    <a:pt x="305" y="2"/>
                    <a:pt x="291" y="0"/>
                    <a:pt x="277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125;p36">
              <a:extLst>
                <a:ext uri="{FF2B5EF4-FFF2-40B4-BE49-F238E27FC236}">
                  <a16:creationId xmlns:a16="http://schemas.microsoft.com/office/drawing/2014/main" id="{BF892612-0809-4570-881F-6528AB51500F}"/>
                </a:ext>
              </a:extLst>
            </p:cNvPr>
            <p:cNvSpPr/>
            <p:nvPr/>
          </p:nvSpPr>
          <p:spPr>
            <a:xfrm>
              <a:off x="3743046" y="3377325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1"/>
                  </a:moveTo>
                  <a:cubicBezTo>
                    <a:pt x="177" y="1"/>
                    <a:pt x="76" y="90"/>
                    <a:pt x="41" y="219"/>
                  </a:cubicBezTo>
                  <a:cubicBezTo>
                    <a:pt x="0" y="365"/>
                    <a:pt x="59" y="512"/>
                    <a:pt x="173" y="541"/>
                  </a:cubicBezTo>
                  <a:cubicBezTo>
                    <a:pt x="188" y="546"/>
                    <a:pt x="203" y="548"/>
                    <a:pt x="219" y="548"/>
                  </a:cubicBezTo>
                  <a:cubicBezTo>
                    <a:pt x="318" y="548"/>
                    <a:pt x="416" y="459"/>
                    <a:pt x="451" y="329"/>
                  </a:cubicBezTo>
                  <a:cubicBezTo>
                    <a:pt x="492" y="182"/>
                    <a:pt x="433" y="39"/>
                    <a:pt x="319" y="6"/>
                  </a:cubicBezTo>
                  <a:cubicBezTo>
                    <a:pt x="306" y="2"/>
                    <a:pt x="291" y="1"/>
                    <a:pt x="277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126;p36">
              <a:extLst>
                <a:ext uri="{FF2B5EF4-FFF2-40B4-BE49-F238E27FC236}">
                  <a16:creationId xmlns:a16="http://schemas.microsoft.com/office/drawing/2014/main" id="{8D9C45DA-E86C-4A3F-AC2D-67CB9CF69AAC}"/>
                </a:ext>
              </a:extLst>
            </p:cNvPr>
            <p:cNvSpPr/>
            <p:nvPr/>
          </p:nvSpPr>
          <p:spPr>
            <a:xfrm>
              <a:off x="3523260" y="3516629"/>
              <a:ext cx="70026" cy="89073"/>
            </a:xfrm>
            <a:custGeom>
              <a:avLst/>
              <a:gdLst/>
              <a:ahLst/>
              <a:cxnLst/>
              <a:rect l="l" t="t" r="r" b="b"/>
              <a:pathLst>
                <a:path w="375" h="477" extrusionOk="0">
                  <a:moveTo>
                    <a:pt x="191" y="0"/>
                  </a:moveTo>
                  <a:lnTo>
                    <a:pt x="1" y="477"/>
                  </a:lnTo>
                  <a:lnTo>
                    <a:pt x="287" y="477"/>
                  </a:lnTo>
                  <a:lnTo>
                    <a:pt x="375" y="52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127;p36">
              <a:extLst>
                <a:ext uri="{FF2B5EF4-FFF2-40B4-BE49-F238E27FC236}">
                  <a16:creationId xmlns:a16="http://schemas.microsoft.com/office/drawing/2014/main" id="{AE88F87E-3EA2-4CEC-BF0A-1278F59F05DF}"/>
                </a:ext>
              </a:extLst>
            </p:cNvPr>
            <p:cNvSpPr/>
            <p:nvPr/>
          </p:nvSpPr>
          <p:spPr>
            <a:xfrm>
              <a:off x="3415141" y="3160527"/>
              <a:ext cx="391023" cy="389529"/>
            </a:xfrm>
            <a:custGeom>
              <a:avLst/>
              <a:gdLst/>
              <a:ahLst/>
              <a:cxnLst/>
              <a:rect l="l" t="t" r="r" b="b"/>
              <a:pathLst>
                <a:path w="2094" h="2086" extrusionOk="0">
                  <a:moveTo>
                    <a:pt x="1122" y="1"/>
                  </a:moveTo>
                  <a:cubicBezTo>
                    <a:pt x="1110" y="1"/>
                    <a:pt x="1098" y="1"/>
                    <a:pt x="1086" y="1"/>
                  </a:cubicBezTo>
                  <a:cubicBezTo>
                    <a:pt x="1075" y="1"/>
                    <a:pt x="1064" y="5"/>
                    <a:pt x="1053" y="5"/>
                  </a:cubicBezTo>
                  <a:lnTo>
                    <a:pt x="1027" y="5"/>
                  </a:lnTo>
                  <a:cubicBezTo>
                    <a:pt x="1023" y="5"/>
                    <a:pt x="1020" y="9"/>
                    <a:pt x="1012" y="9"/>
                  </a:cubicBezTo>
                  <a:lnTo>
                    <a:pt x="994" y="9"/>
                  </a:lnTo>
                  <a:cubicBezTo>
                    <a:pt x="983" y="12"/>
                    <a:pt x="976" y="12"/>
                    <a:pt x="965" y="16"/>
                  </a:cubicBezTo>
                  <a:lnTo>
                    <a:pt x="954" y="16"/>
                  </a:lnTo>
                  <a:cubicBezTo>
                    <a:pt x="943" y="20"/>
                    <a:pt x="932" y="20"/>
                    <a:pt x="921" y="23"/>
                  </a:cubicBezTo>
                  <a:cubicBezTo>
                    <a:pt x="913" y="23"/>
                    <a:pt x="906" y="27"/>
                    <a:pt x="899" y="27"/>
                  </a:cubicBezTo>
                  <a:cubicBezTo>
                    <a:pt x="895" y="31"/>
                    <a:pt x="888" y="31"/>
                    <a:pt x="884" y="31"/>
                  </a:cubicBezTo>
                  <a:cubicBezTo>
                    <a:pt x="851" y="42"/>
                    <a:pt x="818" y="49"/>
                    <a:pt x="785" y="60"/>
                  </a:cubicBezTo>
                  <a:cubicBezTo>
                    <a:pt x="763" y="71"/>
                    <a:pt x="737" y="82"/>
                    <a:pt x="715" y="89"/>
                  </a:cubicBezTo>
                  <a:cubicBezTo>
                    <a:pt x="708" y="93"/>
                    <a:pt x="701" y="97"/>
                    <a:pt x="693" y="100"/>
                  </a:cubicBezTo>
                  <a:cubicBezTo>
                    <a:pt x="682" y="108"/>
                    <a:pt x="668" y="115"/>
                    <a:pt x="657" y="119"/>
                  </a:cubicBezTo>
                  <a:cubicBezTo>
                    <a:pt x="653" y="122"/>
                    <a:pt x="646" y="126"/>
                    <a:pt x="642" y="130"/>
                  </a:cubicBezTo>
                  <a:cubicBezTo>
                    <a:pt x="635" y="133"/>
                    <a:pt x="631" y="137"/>
                    <a:pt x="624" y="141"/>
                  </a:cubicBezTo>
                  <a:cubicBezTo>
                    <a:pt x="580" y="166"/>
                    <a:pt x="536" y="196"/>
                    <a:pt x="496" y="229"/>
                  </a:cubicBezTo>
                  <a:lnTo>
                    <a:pt x="477" y="247"/>
                  </a:lnTo>
                  <a:cubicBezTo>
                    <a:pt x="470" y="254"/>
                    <a:pt x="463" y="258"/>
                    <a:pt x="459" y="265"/>
                  </a:cubicBezTo>
                  <a:cubicBezTo>
                    <a:pt x="452" y="269"/>
                    <a:pt x="444" y="276"/>
                    <a:pt x="437" y="284"/>
                  </a:cubicBezTo>
                  <a:cubicBezTo>
                    <a:pt x="430" y="291"/>
                    <a:pt x="419" y="302"/>
                    <a:pt x="411" y="309"/>
                  </a:cubicBezTo>
                  <a:cubicBezTo>
                    <a:pt x="400" y="320"/>
                    <a:pt x="393" y="331"/>
                    <a:pt x="386" y="339"/>
                  </a:cubicBezTo>
                  <a:cubicBezTo>
                    <a:pt x="378" y="350"/>
                    <a:pt x="371" y="357"/>
                    <a:pt x="364" y="364"/>
                  </a:cubicBezTo>
                  <a:cubicBezTo>
                    <a:pt x="360" y="368"/>
                    <a:pt x="356" y="375"/>
                    <a:pt x="353" y="379"/>
                  </a:cubicBezTo>
                  <a:cubicBezTo>
                    <a:pt x="349" y="386"/>
                    <a:pt x="342" y="390"/>
                    <a:pt x="338" y="397"/>
                  </a:cubicBezTo>
                  <a:cubicBezTo>
                    <a:pt x="338" y="401"/>
                    <a:pt x="334" y="405"/>
                    <a:pt x="331" y="408"/>
                  </a:cubicBezTo>
                  <a:cubicBezTo>
                    <a:pt x="331" y="412"/>
                    <a:pt x="327" y="416"/>
                    <a:pt x="323" y="419"/>
                  </a:cubicBezTo>
                  <a:cubicBezTo>
                    <a:pt x="323" y="423"/>
                    <a:pt x="320" y="427"/>
                    <a:pt x="316" y="430"/>
                  </a:cubicBezTo>
                  <a:cubicBezTo>
                    <a:pt x="312" y="434"/>
                    <a:pt x="309" y="441"/>
                    <a:pt x="305" y="445"/>
                  </a:cubicBezTo>
                  <a:cubicBezTo>
                    <a:pt x="301" y="452"/>
                    <a:pt x="298" y="460"/>
                    <a:pt x="294" y="467"/>
                  </a:cubicBezTo>
                  <a:cubicBezTo>
                    <a:pt x="290" y="471"/>
                    <a:pt x="287" y="474"/>
                    <a:pt x="283" y="482"/>
                  </a:cubicBezTo>
                  <a:cubicBezTo>
                    <a:pt x="283" y="485"/>
                    <a:pt x="279" y="489"/>
                    <a:pt x="276" y="493"/>
                  </a:cubicBezTo>
                  <a:cubicBezTo>
                    <a:pt x="276" y="496"/>
                    <a:pt x="276" y="500"/>
                    <a:pt x="272" y="500"/>
                  </a:cubicBezTo>
                  <a:cubicBezTo>
                    <a:pt x="268" y="507"/>
                    <a:pt x="268" y="511"/>
                    <a:pt x="265" y="514"/>
                  </a:cubicBezTo>
                  <a:cubicBezTo>
                    <a:pt x="261" y="522"/>
                    <a:pt x="257" y="533"/>
                    <a:pt x="254" y="540"/>
                  </a:cubicBezTo>
                  <a:cubicBezTo>
                    <a:pt x="250" y="547"/>
                    <a:pt x="246" y="551"/>
                    <a:pt x="243" y="558"/>
                  </a:cubicBezTo>
                  <a:cubicBezTo>
                    <a:pt x="239" y="562"/>
                    <a:pt x="239" y="566"/>
                    <a:pt x="235" y="573"/>
                  </a:cubicBezTo>
                  <a:cubicBezTo>
                    <a:pt x="235" y="577"/>
                    <a:pt x="232" y="580"/>
                    <a:pt x="232" y="588"/>
                  </a:cubicBezTo>
                  <a:cubicBezTo>
                    <a:pt x="228" y="588"/>
                    <a:pt x="228" y="591"/>
                    <a:pt x="228" y="591"/>
                  </a:cubicBezTo>
                  <a:cubicBezTo>
                    <a:pt x="224" y="599"/>
                    <a:pt x="224" y="606"/>
                    <a:pt x="221" y="610"/>
                  </a:cubicBezTo>
                  <a:cubicBezTo>
                    <a:pt x="221" y="613"/>
                    <a:pt x="217" y="613"/>
                    <a:pt x="217" y="617"/>
                  </a:cubicBezTo>
                  <a:cubicBezTo>
                    <a:pt x="217" y="621"/>
                    <a:pt x="213" y="628"/>
                    <a:pt x="213" y="632"/>
                  </a:cubicBezTo>
                  <a:cubicBezTo>
                    <a:pt x="210" y="635"/>
                    <a:pt x="210" y="643"/>
                    <a:pt x="206" y="646"/>
                  </a:cubicBezTo>
                  <a:cubicBezTo>
                    <a:pt x="206" y="650"/>
                    <a:pt x="206" y="650"/>
                    <a:pt x="206" y="654"/>
                  </a:cubicBezTo>
                  <a:cubicBezTo>
                    <a:pt x="202" y="657"/>
                    <a:pt x="199" y="665"/>
                    <a:pt x="199" y="672"/>
                  </a:cubicBezTo>
                  <a:cubicBezTo>
                    <a:pt x="195" y="679"/>
                    <a:pt x="195" y="687"/>
                    <a:pt x="191" y="694"/>
                  </a:cubicBezTo>
                  <a:cubicBezTo>
                    <a:pt x="188" y="701"/>
                    <a:pt x="188" y="712"/>
                    <a:pt x="184" y="720"/>
                  </a:cubicBezTo>
                  <a:lnTo>
                    <a:pt x="125" y="929"/>
                  </a:lnTo>
                  <a:cubicBezTo>
                    <a:pt x="1" y="1398"/>
                    <a:pt x="276" y="1878"/>
                    <a:pt x="745" y="2003"/>
                  </a:cubicBezTo>
                  <a:lnTo>
                    <a:pt x="928" y="2054"/>
                  </a:lnTo>
                  <a:cubicBezTo>
                    <a:pt x="1005" y="2075"/>
                    <a:pt x="1082" y="2085"/>
                    <a:pt x="1158" y="2085"/>
                  </a:cubicBezTo>
                  <a:cubicBezTo>
                    <a:pt x="1543" y="2085"/>
                    <a:pt x="1898" y="1827"/>
                    <a:pt x="2002" y="1438"/>
                  </a:cubicBezTo>
                  <a:lnTo>
                    <a:pt x="2061" y="1229"/>
                  </a:lnTo>
                  <a:cubicBezTo>
                    <a:pt x="2068" y="1193"/>
                    <a:pt x="2075" y="1156"/>
                    <a:pt x="2083" y="1119"/>
                  </a:cubicBezTo>
                  <a:cubicBezTo>
                    <a:pt x="2090" y="1057"/>
                    <a:pt x="2094" y="998"/>
                    <a:pt x="2094" y="936"/>
                  </a:cubicBezTo>
                  <a:cubicBezTo>
                    <a:pt x="2094" y="929"/>
                    <a:pt x="2090" y="921"/>
                    <a:pt x="2090" y="914"/>
                  </a:cubicBezTo>
                  <a:cubicBezTo>
                    <a:pt x="2083" y="764"/>
                    <a:pt x="2039" y="617"/>
                    <a:pt x="1965" y="489"/>
                  </a:cubicBezTo>
                  <a:cubicBezTo>
                    <a:pt x="1958" y="482"/>
                    <a:pt x="1954" y="474"/>
                    <a:pt x="1951" y="467"/>
                  </a:cubicBezTo>
                  <a:cubicBezTo>
                    <a:pt x="1947" y="460"/>
                    <a:pt x="1940" y="452"/>
                    <a:pt x="1936" y="445"/>
                  </a:cubicBezTo>
                  <a:cubicBezTo>
                    <a:pt x="1936" y="441"/>
                    <a:pt x="1932" y="441"/>
                    <a:pt x="1932" y="438"/>
                  </a:cubicBezTo>
                  <a:cubicBezTo>
                    <a:pt x="1804" y="247"/>
                    <a:pt x="1614" y="100"/>
                    <a:pt x="1375" y="34"/>
                  </a:cubicBezTo>
                  <a:cubicBezTo>
                    <a:pt x="1292" y="12"/>
                    <a:pt x="1206" y="1"/>
                    <a:pt x="1122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128;p36">
              <a:extLst>
                <a:ext uri="{FF2B5EF4-FFF2-40B4-BE49-F238E27FC236}">
                  <a16:creationId xmlns:a16="http://schemas.microsoft.com/office/drawing/2014/main" id="{3C8B8CCE-610C-4E30-87C4-0EC58AE0A18D}"/>
                </a:ext>
              </a:extLst>
            </p:cNvPr>
            <p:cNvSpPr/>
            <p:nvPr/>
          </p:nvSpPr>
          <p:spPr>
            <a:xfrm>
              <a:off x="3675262" y="3308981"/>
              <a:ext cx="63116" cy="28010"/>
            </a:xfrm>
            <a:custGeom>
              <a:avLst/>
              <a:gdLst/>
              <a:ahLst/>
              <a:cxnLst/>
              <a:rect l="l" t="t" r="r" b="b"/>
              <a:pathLst>
                <a:path w="338" h="150" extrusionOk="0">
                  <a:moveTo>
                    <a:pt x="88" y="1"/>
                  </a:moveTo>
                  <a:cubicBezTo>
                    <a:pt x="46" y="1"/>
                    <a:pt x="16" y="12"/>
                    <a:pt x="12" y="31"/>
                  </a:cubicBezTo>
                  <a:cubicBezTo>
                    <a:pt x="1" y="64"/>
                    <a:pt x="67" y="112"/>
                    <a:pt x="155" y="134"/>
                  </a:cubicBezTo>
                  <a:cubicBezTo>
                    <a:pt x="190" y="144"/>
                    <a:pt x="224" y="149"/>
                    <a:pt x="253" y="149"/>
                  </a:cubicBezTo>
                  <a:cubicBezTo>
                    <a:pt x="294" y="149"/>
                    <a:pt x="324" y="139"/>
                    <a:pt x="330" y="119"/>
                  </a:cubicBezTo>
                  <a:cubicBezTo>
                    <a:pt x="338" y="86"/>
                    <a:pt x="276" y="38"/>
                    <a:pt x="188" y="16"/>
                  </a:cubicBezTo>
                  <a:cubicBezTo>
                    <a:pt x="152" y="6"/>
                    <a:pt x="117" y="1"/>
                    <a:pt x="88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129;p36">
              <a:extLst>
                <a:ext uri="{FF2B5EF4-FFF2-40B4-BE49-F238E27FC236}">
                  <a16:creationId xmlns:a16="http://schemas.microsoft.com/office/drawing/2014/main" id="{B7BEF1A9-E31D-44D4-BC31-AB5B2A980204}"/>
                </a:ext>
              </a:extLst>
            </p:cNvPr>
            <p:cNvSpPr/>
            <p:nvPr/>
          </p:nvSpPr>
          <p:spPr>
            <a:xfrm>
              <a:off x="3438483" y="3160527"/>
              <a:ext cx="377952" cy="259748"/>
            </a:xfrm>
            <a:custGeom>
              <a:avLst/>
              <a:gdLst/>
              <a:ahLst/>
              <a:cxnLst/>
              <a:rect l="l" t="t" r="r" b="b"/>
              <a:pathLst>
                <a:path w="2024" h="1391" extrusionOk="0">
                  <a:moveTo>
                    <a:pt x="997" y="1"/>
                  </a:moveTo>
                  <a:cubicBezTo>
                    <a:pt x="985" y="1"/>
                    <a:pt x="973" y="1"/>
                    <a:pt x="961" y="1"/>
                  </a:cubicBezTo>
                  <a:cubicBezTo>
                    <a:pt x="950" y="5"/>
                    <a:pt x="939" y="5"/>
                    <a:pt x="928" y="5"/>
                  </a:cubicBezTo>
                  <a:lnTo>
                    <a:pt x="902" y="5"/>
                  </a:lnTo>
                  <a:cubicBezTo>
                    <a:pt x="898" y="5"/>
                    <a:pt x="895" y="9"/>
                    <a:pt x="887" y="9"/>
                  </a:cubicBezTo>
                  <a:lnTo>
                    <a:pt x="869" y="9"/>
                  </a:lnTo>
                  <a:cubicBezTo>
                    <a:pt x="854" y="12"/>
                    <a:pt x="843" y="16"/>
                    <a:pt x="829" y="16"/>
                  </a:cubicBezTo>
                  <a:cubicBezTo>
                    <a:pt x="818" y="20"/>
                    <a:pt x="807" y="20"/>
                    <a:pt x="796" y="23"/>
                  </a:cubicBezTo>
                  <a:cubicBezTo>
                    <a:pt x="788" y="23"/>
                    <a:pt x="781" y="27"/>
                    <a:pt x="774" y="27"/>
                  </a:cubicBezTo>
                  <a:cubicBezTo>
                    <a:pt x="770" y="27"/>
                    <a:pt x="763" y="31"/>
                    <a:pt x="759" y="31"/>
                  </a:cubicBezTo>
                  <a:cubicBezTo>
                    <a:pt x="700" y="45"/>
                    <a:pt x="645" y="67"/>
                    <a:pt x="590" y="89"/>
                  </a:cubicBezTo>
                  <a:cubicBezTo>
                    <a:pt x="583" y="93"/>
                    <a:pt x="576" y="97"/>
                    <a:pt x="568" y="104"/>
                  </a:cubicBezTo>
                  <a:cubicBezTo>
                    <a:pt x="557" y="108"/>
                    <a:pt x="550" y="111"/>
                    <a:pt x="539" y="115"/>
                  </a:cubicBezTo>
                  <a:cubicBezTo>
                    <a:pt x="535" y="119"/>
                    <a:pt x="535" y="119"/>
                    <a:pt x="532" y="119"/>
                  </a:cubicBezTo>
                  <a:cubicBezTo>
                    <a:pt x="528" y="122"/>
                    <a:pt x="521" y="126"/>
                    <a:pt x="517" y="130"/>
                  </a:cubicBezTo>
                  <a:cubicBezTo>
                    <a:pt x="510" y="133"/>
                    <a:pt x="506" y="137"/>
                    <a:pt x="499" y="141"/>
                  </a:cubicBezTo>
                  <a:cubicBezTo>
                    <a:pt x="455" y="166"/>
                    <a:pt x="411" y="196"/>
                    <a:pt x="371" y="229"/>
                  </a:cubicBezTo>
                  <a:lnTo>
                    <a:pt x="352" y="247"/>
                  </a:lnTo>
                  <a:cubicBezTo>
                    <a:pt x="345" y="254"/>
                    <a:pt x="338" y="258"/>
                    <a:pt x="334" y="265"/>
                  </a:cubicBezTo>
                  <a:cubicBezTo>
                    <a:pt x="327" y="269"/>
                    <a:pt x="319" y="276"/>
                    <a:pt x="312" y="284"/>
                  </a:cubicBezTo>
                  <a:cubicBezTo>
                    <a:pt x="305" y="291"/>
                    <a:pt x="294" y="302"/>
                    <a:pt x="286" y="309"/>
                  </a:cubicBezTo>
                  <a:cubicBezTo>
                    <a:pt x="275" y="320"/>
                    <a:pt x="268" y="331"/>
                    <a:pt x="261" y="342"/>
                  </a:cubicBezTo>
                  <a:cubicBezTo>
                    <a:pt x="253" y="350"/>
                    <a:pt x="246" y="357"/>
                    <a:pt x="239" y="364"/>
                  </a:cubicBezTo>
                  <a:cubicBezTo>
                    <a:pt x="235" y="368"/>
                    <a:pt x="231" y="375"/>
                    <a:pt x="228" y="379"/>
                  </a:cubicBezTo>
                  <a:cubicBezTo>
                    <a:pt x="224" y="386"/>
                    <a:pt x="217" y="394"/>
                    <a:pt x="213" y="397"/>
                  </a:cubicBezTo>
                  <a:cubicBezTo>
                    <a:pt x="213" y="401"/>
                    <a:pt x="209" y="405"/>
                    <a:pt x="206" y="408"/>
                  </a:cubicBezTo>
                  <a:cubicBezTo>
                    <a:pt x="206" y="412"/>
                    <a:pt x="202" y="416"/>
                    <a:pt x="198" y="419"/>
                  </a:cubicBezTo>
                  <a:cubicBezTo>
                    <a:pt x="198" y="423"/>
                    <a:pt x="195" y="427"/>
                    <a:pt x="191" y="430"/>
                  </a:cubicBezTo>
                  <a:cubicBezTo>
                    <a:pt x="187" y="434"/>
                    <a:pt x="184" y="441"/>
                    <a:pt x="180" y="445"/>
                  </a:cubicBezTo>
                  <a:cubicBezTo>
                    <a:pt x="176" y="452"/>
                    <a:pt x="173" y="460"/>
                    <a:pt x="169" y="467"/>
                  </a:cubicBezTo>
                  <a:cubicBezTo>
                    <a:pt x="165" y="471"/>
                    <a:pt x="162" y="474"/>
                    <a:pt x="158" y="482"/>
                  </a:cubicBezTo>
                  <a:cubicBezTo>
                    <a:pt x="158" y="485"/>
                    <a:pt x="154" y="489"/>
                    <a:pt x="151" y="493"/>
                  </a:cubicBezTo>
                  <a:cubicBezTo>
                    <a:pt x="151" y="496"/>
                    <a:pt x="151" y="500"/>
                    <a:pt x="147" y="500"/>
                  </a:cubicBezTo>
                  <a:cubicBezTo>
                    <a:pt x="143" y="507"/>
                    <a:pt x="143" y="511"/>
                    <a:pt x="140" y="514"/>
                  </a:cubicBezTo>
                  <a:cubicBezTo>
                    <a:pt x="136" y="522"/>
                    <a:pt x="132" y="533"/>
                    <a:pt x="129" y="540"/>
                  </a:cubicBezTo>
                  <a:cubicBezTo>
                    <a:pt x="125" y="547"/>
                    <a:pt x="121" y="551"/>
                    <a:pt x="118" y="558"/>
                  </a:cubicBezTo>
                  <a:cubicBezTo>
                    <a:pt x="118" y="562"/>
                    <a:pt x="114" y="566"/>
                    <a:pt x="114" y="573"/>
                  </a:cubicBezTo>
                  <a:cubicBezTo>
                    <a:pt x="110" y="577"/>
                    <a:pt x="107" y="580"/>
                    <a:pt x="107" y="588"/>
                  </a:cubicBezTo>
                  <a:cubicBezTo>
                    <a:pt x="103" y="588"/>
                    <a:pt x="103" y="591"/>
                    <a:pt x="103" y="591"/>
                  </a:cubicBezTo>
                  <a:cubicBezTo>
                    <a:pt x="99" y="599"/>
                    <a:pt x="99" y="606"/>
                    <a:pt x="96" y="610"/>
                  </a:cubicBezTo>
                  <a:cubicBezTo>
                    <a:pt x="96" y="613"/>
                    <a:pt x="92" y="613"/>
                    <a:pt x="92" y="617"/>
                  </a:cubicBezTo>
                  <a:cubicBezTo>
                    <a:pt x="92" y="621"/>
                    <a:pt x="88" y="628"/>
                    <a:pt x="88" y="632"/>
                  </a:cubicBezTo>
                  <a:cubicBezTo>
                    <a:pt x="85" y="635"/>
                    <a:pt x="85" y="643"/>
                    <a:pt x="81" y="646"/>
                  </a:cubicBezTo>
                  <a:cubicBezTo>
                    <a:pt x="81" y="650"/>
                    <a:pt x="81" y="650"/>
                    <a:pt x="81" y="654"/>
                  </a:cubicBezTo>
                  <a:lnTo>
                    <a:pt x="52" y="646"/>
                  </a:lnTo>
                  <a:lnTo>
                    <a:pt x="0" y="676"/>
                  </a:lnTo>
                  <a:cubicBezTo>
                    <a:pt x="0" y="676"/>
                    <a:pt x="59" y="716"/>
                    <a:pt x="37" y="804"/>
                  </a:cubicBezTo>
                  <a:lnTo>
                    <a:pt x="37" y="800"/>
                  </a:lnTo>
                  <a:lnTo>
                    <a:pt x="15" y="881"/>
                  </a:lnTo>
                  <a:cubicBezTo>
                    <a:pt x="23" y="884"/>
                    <a:pt x="32" y="885"/>
                    <a:pt x="40" y="885"/>
                  </a:cubicBezTo>
                  <a:cubicBezTo>
                    <a:pt x="78" y="885"/>
                    <a:pt x="113" y="858"/>
                    <a:pt x="125" y="819"/>
                  </a:cubicBezTo>
                  <a:lnTo>
                    <a:pt x="129" y="797"/>
                  </a:lnTo>
                  <a:cubicBezTo>
                    <a:pt x="191" y="569"/>
                    <a:pt x="341" y="394"/>
                    <a:pt x="535" y="287"/>
                  </a:cubicBezTo>
                  <a:cubicBezTo>
                    <a:pt x="554" y="280"/>
                    <a:pt x="568" y="269"/>
                    <a:pt x="587" y="262"/>
                  </a:cubicBezTo>
                  <a:cubicBezTo>
                    <a:pt x="607" y="252"/>
                    <a:pt x="628" y="248"/>
                    <a:pt x="648" y="248"/>
                  </a:cubicBezTo>
                  <a:cubicBezTo>
                    <a:pt x="693" y="248"/>
                    <a:pt x="735" y="268"/>
                    <a:pt x="763" y="306"/>
                  </a:cubicBezTo>
                  <a:cubicBezTo>
                    <a:pt x="832" y="386"/>
                    <a:pt x="961" y="467"/>
                    <a:pt x="1122" y="511"/>
                  </a:cubicBezTo>
                  <a:cubicBezTo>
                    <a:pt x="1203" y="533"/>
                    <a:pt x="1281" y="543"/>
                    <a:pt x="1351" y="543"/>
                  </a:cubicBezTo>
                  <a:cubicBezTo>
                    <a:pt x="1422" y="543"/>
                    <a:pt x="1485" y="533"/>
                    <a:pt x="1536" y="514"/>
                  </a:cubicBezTo>
                  <a:cubicBezTo>
                    <a:pt x="1554" y="507"/>
                    <a:pt x="1572" y="504"/>
                    <a:pt x="1590" y="504"/>
                  </a:cubicBezTo>
                  <a:cubicBezTo>
                    <a:pt x="1637" y="504"/>
                    <a:pt x="1683" y="527"/>
                    <a:pt x="1712" y="569"/>
                  </a:cubicBezTo>
                  <a:cubicBezTo>
                    <a:pt x="1848" y="767"/>
                    <a:pt x="1899" y="1013"/>
                    <a:pt x="1833" y="1259"/>
                  </a:cubicBezTo>
                  <a:lnTo>
                    <a:pt x="1826" y="1281"/>
                  </a:lnTo>
                  <a:cubicBezTo>
                    <a:pt x="1815" y="1328"/>
                    <a:pt x="1844" y="1380"/>
                    <a:pt x="1892" y="1391"/>
                  </a:cubicBezTo>
                  <a:lnTo>
                    <a:pt x="1921" y="1270"/>
                  </a:lnTo>
                  <a:cubicBezTo>
                    <a:pt x="1950" y="1204"/>
                    <a:pt x="2009" y="1196"/>
                    <a:pt x="2009" y="1196"/>
                  </a:cubicBezTo>
                  <a:cubicBezTo>
                    <a:pt x="2009" y="1196"/>
                    <a:pt x="2016" y="1185"/>
                    <a:pt x="2024" y="1134"/>
                  </a:cubicBezTo>
                  <a:lnTo>
                    <a:pt x="1965" y="1101"/>
                  </a:lnTo>
                  <a:cubicBezTo>
                    <a:pt x="1965" y="1101"/>
                    <a:pt x="1961" y="1105"/>
                    <a:pt x="1958" y="1108"/>
                  </a:cubicBezTo>
                  <a:cubicBezTo>
                    <a:pt x="1965" y="1050"/>
                    <a:pt x="1969" y="995"/>
                    <a:pt x="1969" y="936"/>
                  </a:cubicBezTo>
                  <a:cubicBezTo>
                    <a:pt x="1969" y="929"/>
                    <a:pt x="1965" y="921"/>
                    <a:pt x="1965" y="914"/>
                  </a:cubicBezTo>
                  <a:cubicBezTo>
                    <a:pt x="1958" y="764"/>
                    <a:pt x="1914" y="617"/>
                    <a:pt x="1840" y="489"/>
                  </a:cubicBezTo>
                  <a:cubicBezTo>
                    <a:pt x="1833" y="482"/>
                    <a:pt x="1829" y="474"/>
                    <a:pt x="1826" y="467"/>
                  </a:cubicBezTo>
                  <a:cubicBezTo>
                    <a:pt x="1822" y="460"/>
                    <a:pt x="1815" y="452"/>
                    <a:pt x="1811" y="445"/>
                  </a:cubicBezTo>
                  <a:cubicBezTo>
                    <a:pt x="1811" y="441"/>
                    <a:pt x="1807" y="441"/>
                    <a:pt x="1807" y="438"/>
                  </a:cubicBezTo>
                  <a:cubicBezTo>
                    <a:pt x="1789" y="412"/>
                    <a:pt x="1767" y="383"/>
                    <a:pt x="1749" y="357"/>
                  </a:cubicBezTo>
                  <a:cubicBezTo>
                    <a:pt x="1624" y="207"/>
                    <a:pt x="1452" y="89"/>
                    <a:pt x="1250" y="34"/>
                  </a:cubicBezTo>
                  <a:cubicBezTo>
                    <a:pt x="1167" y="12"/>
                    <a:pt x="1081" y="1"/>
                    <a:pt x="997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130;p36">
              <a:extLst>
                <a:ext uri="{FF2B5EF4-FFF2-40B4-BE49-F238E27FC236}">
                  <a16:creationId xmlns:a16="http://schemas.microsoft.com/office/drawing/2014/main" id="{BE3E4AC3-A1DD-4A0C-BC19-2CDD3A85BC2C}"/>
                </a:ext>
              </a:extLst>
            </p:cNvPr>
            <p:cNvSpPr/>
            <p:nvPr/>
          </p:nvSpPr>
          <p:spPr>
            <a:xfrm>
              <a:off x="3438483" y="3146896"/>
              <a:ext cx="380753" cy="228937"/>
            </a:xfrm>
            <a:custGeom>
              <a:avLst/>
              <a:gdLst/>
              <a:ahLst/>
              <a:cxnLst/>
              <a:rect l="l" t="t" r="r" b="b"/>
              <a:pathLst>
                <a:path w="2039" h="1226" extrusionOk="0">
                  <a:moveTo>
                    <a:pt x="961" y="1"/>
                  </a:moveTo>
                  <a:cubicBezTo>
                    <a:pt x="946" y="5"/>
                    <a:pt x="935" y="5"/>
                    <a:pt x="924" y="5"/>
                  </a:cubicBezTo>
                  <a:lnTo>
                    <a:pt x="906" y="5"/>
                  </a:lnTo>
                  <a:cubicBezTo>
                    <a:pt x="902" y="5"/>
                    <a:pt x="902" y="5"/>
                    <a:pt x="898" y="8"/>
                  </a:cubicBezTo>
                  <a:lnTo>
                    <a:pt x="884" y="8"/>
                  </a:lnTo>
                  <a:cubicBezTo>
                    <a:pt x="876" y="8"/>
                    <a:pt x="869" y="8"/>
                    <a:pt x="862" y="12"/>
                  </a:cubicBezTo>
                  <a:cubicBezTo>
                    <a:pt x="851" y="12"/>
                    <a:pt x="840" y="12"/>
                    <a:pt x="829" y="16"/>
                  </a:cubicBezTo>
                  <a:lnTo>
                    <a:pt x="825" y="16"/>
                  </a:lnTo>
                  <a:cubicBezTo>
                    <a:pt x="825" y="16"/>
                    <a:pt x="821" y="16"/>
                    <a:pt x="818" y="19"/>
                  </a:cubicBezTo>
                  <a:cubicBezTo>
                    <a:pt x="807" y="19"/>
                    <a:pt x="796" y="23"/>
                    <a:pt x="781" y="23"/>
                  </a:cubicBezTo>
                  <a:cubicBezTo>
                    <a:pt x="774" y="27"/>
                    <a:pt x="766" y="27"/>
                    <a:pt x="759" y="30"/>
                  </a:cubicBezTo>
                  <a:cubicBezTo>
                    <a:pt x="755" y="30"/>
                    <a:pt x="748" y="30"/>
                    <a:pt x="741" y="34"/>
                  </a:cubicBezTo>
                  <a:cubicBezTo>
                    <a:pt x="708" y="41"/>
                    <a:pt x="671" y="52"/>
                    <a:pt x="638" y="67"/>
                  </a:cubicBezTo>
                  <a:lnTo>
                    <a:pt x="634" y="67"/>
                  </a:lnTo>
                  <a:cubicBezTo>
                    <a:pt x="612" y="74"/>
                    <a:pt x="587" y="85"/>
                    <a:pt x="565" y="96"/>
                  </a:cubicBezTo>
                  <a:cubicBezTo>
                    <a:pt x="554" y="100"/>
                    <a:pt x="546" y="104"/>
                    <a:pt x="539" y="107"/>
                  </a:cubicBezTo>
                  <a:cubicBezTo>
                    <a:pt x="524" y="115"/>
                    <a:pt x="513" y="122"/>
                    <a:pt x="502" y="129"/>
                  </a:cubicBezTo>
                  <a:cubicBezTo>
                    <a:pt x="495" y="133"/>
                    <a:pt x="488" y="137"/>
                    <a:pt x="484" y="137"/>
                  </a:cubicBezTo>
                  <a:cubicBezTo>
                    <a:pt x="477" y="140"/>
                    <a:pt x="469" y="144"/>
                    <a:pt x="466" y="148"/>
                  </a:cubicBezTo>
                  <a:cubicBezTo>
                    <a:pt x="418" y="177"/>
                    <a:pt x="371" y="210"/>
                    <a:pt x="327" y="247"/>
                  </a:cubicBezTo>
                  <a:lnTo>
                    <a:pt x="308" y="265"/>
                  </a:lnTo>
                  <a:cubicBezTo>
                    <a:pt x="301" y="269"/>
                    <a:pt x="294" y="276"/>
                    <a:pt x="286" y="283"/>
                  </a:cubicBezTo>
                  <a:cubicBezTo>
                    <a:pt x="279" y="291"/>
                    <a:pt x="272" y="294"/>
                    <a:pt x="268" y="302"/>
                  </a:cubicBezTo>
                  <a:cubicBezTo>
                    <a:pt x="257" y="313"/>
                    <a:pt x="246" y="324"/>
                    <a:pt x="235" y="331"/>
                  </a:cubicBezTo>
                  <a:cubicBezTo>
                    <a:pt x="228" y="342"/>
                    <a:pt x="217" y="353"/>
                    <a:pt x="209" y="364"/>
                  </a:cubicBezTo>
                  <a:cubicBezTo>
                    <a:pt x="202" y="371"/>
                    <a:pt x="195" y="382"/>
                    <a:pt x="187" y="390"/>
                  </a:cubicBezTo>
                  <a:cubicBezTo>
                    <a:pt x="184" y="393"/>
                    <a:pt x="180" y="401"/>
                    <a:pt x="173" y="408"/>
                  </a:cubicBezTo>
                  <a:cubicBezTo>
                    <a:pt x="169" y="412"/>
                    <a:pt x="165" y="419"/>
                    <a:pt x="158" y="426"/>
                  </a:cubicBezTo>
                  <a:cubicBezTo>
                    <a:pt x="158" y="430"/>
                    <a:pt x="154" y="434"/>
                    <a:pt x="151" y="437"/>
                  </a:cubicBezTo>
                  <a:cubicBezTo>
                    <a:pt x="151" y="441"/>
                    <a:pt x="147" y="445"/>
                    <a:pt x="143" y="448"/>
                  </a:cubicBezTo>
                  <a:cubicBezTo>
                    <a:pt x="140" y="452"/>
                    <a:pt x="140" y="456"/>
                    <a:pt x="136" y="459"/>
                  </a:cubicBezTo>
                  <a:cubicBezTo>
                    <a:pt x="132" y="467"/>
                    <a:pt x="129" y="470"/>
                    <a:pt x="125" y="478"/>
                  </a:cubicBezTo>
                  <a:cubicBezTo>
                    <a:pt x="118" y="485"/>
                    <a:pt x="114" y="492"/>
                    <a:pt x="110" y="500"/>
                  </a:cubicBezTo>
                  <a:cubicBezTo>
                    <a:pt x="107" y="503"/>
                    <a:pt x="103" y="511"/>
                    <a:pt x="99" y="514"/>
                  </a:cubicBezTo>
                  <a:cubicBezTo>
                    <a:pt x="99" y="518"/>
                    <a:pt x="96" y="525"/>
                    <a:pt x="92" y="529"/>
                  </a:cubicBezTo>
                  <a:cubicBezTo>
                    <a:pt x="92" y="533"/>
                    <a:pt x="88" y="533"/>
                    <a:pt x="88" y="536"/>
                  </a:cubicBezTo>
                  <a:cubicBezTo>
                    <a:pt x="85" y="540"/>
                    <a:pt x="81" y="547"/>
                    <a:pt x="81" y="551"/>
                  </a:cubicBezTo>
                  <a:cubicBezTo>
                    <a:pt x="74" y="562"/>
                    <a:pt x="70" y="569"/>
                    <a:pt x="66" y="576"/>
                  </a:cubicBezTo>
                  <a:cubicBezTo>
                    <a:pt x="63" y="584"/>
                    <a:pt x="59" y="591"/>
                    <a:pt x="55" y="598"/>
                  </a:cubicBezTo>
                  <a:cubicBezTo>
                    <a:pt x="55" y="602"/>
                    <a:pt x="52" y="606"/>
                    <a:pt x="52" y="613"/>
                  </a:cubicBezTo>
                  <a:cubicBezTo>
                    <a:pt x="48" y="617"/>
                    <a:pt x="44" y="624"/>
                    <a:pt x="44" y="628"/>
                  </a:cubicBezTo>
                  <a:cubicBezTo>
                    <a:pt x="41" y="631"/>
                    <a:pt x="41" y="631"/>
                    <a:pt x="41" y="631"/>
                  </a:cubicBezTo>
                  <a:cubicBezTo>
                    <a:pt x="37" y="639"/>
                    <a:pt x="33" y="646"/>
                    <a:pt x="33" y="653"/>
                  </a:cubicBezTo>
                  <a:cubicBezTo>
                    <a:pt x="30" y="657"/>
                    <a:pt x="30" y="657"/>
                    <a:pt x="30" y="661"/>
                  </a:cubicBezTo>
                  <a:cubicBezTo>
                    <a:pt x="26" y="664"/>
                    <a:pt x="26" y="672"/>
                    <a:pt x="22" y="675"/>
                  </a:cubicBezTo>
                  <a:cubicBezTo>
                    <a:pt x="22" y="683"/>
                    <a:pt x="19" y="686"/>
                    <a:pt x="19" y="690"/>
                  </a:cubicBezTo>
                  <a:cubicBezTo>
                    <a:pt x="19" y="694"/>
                    <a:pt x="15" y="697"/>
                    <a:pt x="15" y="697"/>
                  </a:cubicBezTo>
                  <a:cubicBezTo>
                    <a:pt x="15" y="705"/>
                    <a:pt x="11" y="712"/>
                    <a:pt x="8" y="719"/>
                  </a:cubicBezTo>
                  <a:cubicBezTo>
                    <a:pt x="8" y="727"/>
                    <a:pt x="4" y="734"/>
                    <a:pt x="0" y="741"/>
                  </a:cubicBezTo>
                  <a:lnTo>
                    <a:pt x="0" y="745"/>
                  </a:lnTo>
                  <a:cubicBezTo>
                    <a:pt x="0" y="745"/>
                    <a:pt x="0" y="745"/>
                    <a:pt x="0" y="749"/>
                  </a:cubicBezTo>
                  <a:cubicBezTo>
                    <a:pt x="30" y="756"/>
                    <a:pt x="63" y="760"/>
                    <a:pt x="92" y="763"/>
                  </a:cubicBezTo>
                  <a:cubicBezTo>
                    <a:pt x="127" y="767"/>
                    <a:pt x="161" y="769"/>
                    <a:pt x="195" y="769"/>
                  </a:cubicBezTo>
                  <a:cubicBezTo>
                    <a:pt x="481" y="769"/>
                    <a:pt x="721" y="634"/>
                    <a:pt x="770" y="437"/>
                  </a:cubicBezTo>
                  <a:cubicBezTo>
                    <a:pt x="829" y="653"/>
                    <a:pt x="997" y="881"/>
                    <a:pt x="1247" y="1038"/>
                  </a:cubicBezTo>
                  <a:cubicBezTo>
                    <a:pt x="1447" y="1164"/>
                    <a:pt x="1662" y="1226"/>
                    <a:pt x="1852" y="1226"/>
                  </a:cubicBezTo>
                  <a:cubicBezTo>
                    <a:pt x="1912" y="1226"/>
                    <a:pt x="1970" y="1219"/>
                    <a:pt x="2024" y="1207"/>
                  </a:cubicBezTo>
                  <a:cubicBezTo>
                    <a:pt x="2024" y="1203"/>
                    <a:pt x="2027" y="1203"/>
                    <a:pt x="2027" y="1200"/>
                  </a:cubicBezTo>
                  <a:cubicBezTo>
                    <a:pt x="2035" y="1134"/>
                    <a:pt x="2038" y="1068"/>
                    <a:pt x="2038" y="1005"/>
                  </a:cubicBezTo>
                  <a:cubicBezTo>
                    <a:pt x="2038" y="994"/>
                    <a:pt x="2038" y="987"/>
                    <a:pt x="2035" y="980"/>
                  </a:cubicBezTo>
                  <a:cubicBezTo>
                    <a:pt x="2027" y="818"/>
                    <a:pt x="1980" y="661"/>
                    <a:pt x="1899" y="525"/>
                  </a:cubicBezTo>
                  <a:cubicBezTo>
                    <a:pt x="1895" y="518"/>
                    <a:pt x="1892" y="507"/>
                    <a:pt x="1884" y="500"/>
                  </a:cubicBezTo>
                  <a:cubicBezTo>
                    <a:pt x="1881" y="492"/>
                    <a:pt x="1873" y="481"/>
                    <a:pt x="1870" y="474"/>
                  </a:cubicBezTo>
                  <a:cubicBezTo>
                    <a:pt x="1870" y="474"/>
                    <a:pt x="1866" y="470"/>
                    <a:pt x="1866" y="470"/>
                  </a:cubicBezTo>
                  <a:cubicBezTo>
                    <a:pt x="1789" y="353"/>
                    <a:pt x="1686" y="250"/>
                    <a:pt x="1566" y="170"/>
                  </a:cubicBezTo>
                  <a:cubicBezTo>
                    <a:pt x="1555" y="162"/>
                    <a:pt x="1544" y="155"/>
                    <a:pt x="1533" y="151"/>
                  </a:cubicBezTo>
                  <a:cubicBezTo>
                    <a:pt x="1514" y="137"/>
                    <a:pt x="1492" y="126"/>
                    <a:pt x="1474" y="115"/>
                  </a:cubicBezTo>
                  <a:cubicBezTo>
                    <a:pt x="1456" y="107"/>
                    <a:pt x="1437" y="100"/>
                    <a:pt x="1419" y="93"/>
                  </a:cubicBezTo>
                  <a:cubicBezTo>
                    <a:pt x="1401" y="82"/>
                    <a:pt x="1382" y="74"/>
                    <a:pt x="1364" y="67"/>
                  </a:cubicBezTo>
                  <a:cubicBezTo>
                    <a:pt x="1335" y="56"/>
                    <a:pt x="1302" y="49"/>
                    <a:pt x="1269" y="38"/>
                  </a:cubicBezTo>
                  <a:cubicBezTo>
                    <a:pt x="1217" y="23"/>
                    <a:pt x="1162" y="12"/>
                    <a:pt x="1107" y="8"/>
                  </a:cubicBezTo>
                  <a:cubicBezTo>
                    <a:pt x="1100" y="8"/>
                    <a:pt x="1089" y="5"/>
                    <a:pt x="1082" y="5"/>
                  </a:cubicBezTo>
                  <a:cubicBezTo>
                    <a:pt x="1060" y="5"/>
                    <a:pt x="1041" y="1"/>
                    <a:pt x="1023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131;p36">
              <a:extLst>
                <a:ext uri="{FF2B5EF4-FFF2-40B4-BE49-F238E27FC236}">
                  <a16:creationId xmlns:a16="http://schemas.microsoft.com/office/drawing/2014/main" id="{C1CE4CD0-2F4F-4F98-88E8-51062C9863BF}"/>
                </a:ext>
              </a:extLst>
            </p:cNvPr>
            <p:cNvSpPr/>
            <p:nvPr/>
          </p:nvSpPr>
          <p:spPr>
            <a:xfrm>
              <a:off x="3652667" y="3187044"/>
              <a:ext cx="68718" cy="69652"/>
            </a:xfrm>
            <a:custGeom>
              <a:avLst/>
              <a:gdLst/>
              <a:ahLst/>
              <a:cxnLst/>
              <a:rect l="l" t="t" r="r" b="b"/>
              <a:pathLst>
                <a:path w="368" h="373" extrusionOk="0">
                  <a:moveTo>
                    <a:pt x="181" y="0"/>
                  </a:moveTo>
                  <a:cubicBezTo>
                    <a:pt x="157" y="0"/>
                    <a:pt x="134" y="8"/>
                    <a:pt x="122" y="28"/>
                  </a:cubicBezTo>
                  <a:cubicBezTo>
                    <a:pt x="96" y="65"/>
                    <a:pt x="118" y="127"/>
                    <a:pt x="85" y="156"/>
                  </a:cubicBezTo>
                  <a:cubicBezTo>
                    <a:pt x="70" y="171"/>
                    <a:pt x="45" y="167"/>
                    <a:pt x="30" y="182"/>
                  </a:cubicBezTo>
                  <a:cubicBezTo>
                    <a:pt x="12" y="197"/>
                    <a:pt x="1" y="219"/>
                    <a:pt x="4" y="244"/>
                  </a:cubicBezTo>
                  <a:cubicBezTo>
                    <a:pt x="8" y="274"/>
                    <a:pt x="26" y="303"/>
                    <a:pt x="52" y="318"/>
                  </a:cubicBezTo>
                  <a:cubicBezTo>
                    <a:pt x="74" y="332"/>
                    <a:pt x="96" y="343"/>
                    <a:pt x="118" y="347"/>
                  </a:cubicBezTo>
                  <a:cubicBezTo>
                    <a:pt x="144" y="351"/>
                    <a:pt x="169" y="351"/>
                    <a:pt x="191" y="351"/>
                  </a:cubicBezTo>
                  <a:cubicBezTo>
                    <a:pt x="210" y="354"/>
                    <a:pt x="224" y="358"/>
                    <a:pt x="235" y="365"/>
                  </a:cubicBezTo>
                  <a:cubicBezTo>
                    <a:pt x="239" y="365"/>
                    <a:pt x="239" y="369"/>
                    <a:pt x="243" y="369"/>
                  </a:cubicBezTo>
                  <a:cubicBezTo>
                    <a:pt x="246" y="372"/>
                    <a:pt x="250" y="372"/>
                    <a:pt x="257" y="372"/>
                  </a:cubicBezTo>
                  <a:cubicBezTo>
                    <a:pt x="261" y="372"/>
                    <a:pt x="265" y="369"/>
                    <a:pt x="268" y="365"/>
                  </a:cubicBezTo>
                  <a:cubicBezTo>
                    <a:pt x="290" y="347"/>
                    <a:pt x="309" y="329"/>
                    <a:pt x="327" y="310"/>
                  </a:cubicBezTo>
                  <a:cubicBezTo>
                    <a:pt x="338" y="299"/>
                    <a:pt x="345" y="288"/>
                    <a:pt x="356" y="281"/>
                  </a:cubicBezTo>
                  <a:cubicBezTo>
                    <a:pt x="360" y="274"/>
                    <a:pt x="367" y="266"/>
                    <a:pt x="367" y="255"/>
                  </a:cubicBezTo>
                  <a:cubicBezTo>
                    <a:pt x="367" y="248"/>
                    <a:pt x="364" y="241"/>
                    <a:pt x="356" y="233"/>
                  </a:cubicBezTo>
                  <a:cubicBezTo>
                    <a:pt x="345" y="208"/>
                    <a:pt x="338" y="178"/>
                    <a:pt x="327" y="153"/>
                  </a:cubicBezTo>
                  <a:cubicBezTo>
                    <a:pt x="316" y="127"/>
                    <a:pt x="301" y="101"/>
                    <a:pt x="287" y="76"/>
                  </a:cubicBezTo>
                  <a:cubicBezTo>
                    <a:pt x="268" y="50"/>
                    <a:pt x="246" y="21"/>
                    <a:pt x="213" y="6"/>
                  </a:cubicBezTo>
                  <a:cubicBezTo>
                    <a:pt x="203" y="2"/>
                    <a:pt x="192" y="0"/>
                    <a:pt x="181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132;p36">
              <a:extLst>
                <a:ext uri="{FF2B5EF4-FFF2-40B4-BE49-F238E27FC236}">
                  <a16:creationId xmlns:a16="http://schemas.microsoft.com/office/drawing/2014/main" id="{379651CD-EE52-4A5C-8251-054E166C0C84}"/>
                </a:ext>
              </a:extLst>
            </p:cNvPr>
            <p:cNvSpPr/>
            <p:nvPr/>
          </p:nvSpPr>
          <p:spPr>
            <a:xfrm>
              <a:off x="3711488" y="3244931"/>
              <a:ext cx="72080" cy="67225"/>
            </a:xfrm>
            <a:custGeom>
              <a:avLst/>
              <a:gdLst/>
              <a:ahLst/>
              <a:cxnLst/>
              <a:rect l="l" t="t" r="r" b="b"/>
              <a:pathLst>
                <a:path w="386" h="360" extrusionOk="0">
                  <a:moveTo>
                    <a:pt x="107" y="0"/>
                  </a:moveTo>
                  <a:cubicBezTo>
                    <a:pt x="100" y="0"/>
                    <a:pt x="93" y="8"/>
                    <a:pt x="85" y="15"/>
                  </a:cubicBezTo>
                  <a:cubicBezTo>
                    <a:pt x="78" y="22"/>
                    <a:pt x="67" y="33"/>
                    <a:pt x="60" y="41"/>
                  </a:cubicBezTo>
                  <a:cubicBezTo>
                    <a:pt x="41" y="62"/>
                    <a:pt x="27" y="84"/>
                    <a:pt x="8" y="103"/>
                  </a:cubicBezTo>
                  <a:cubicBezTo>
                    <a:pt x="5" y="110"/>
                    <a:pt x="5" y="114"/>
                    <a:pt x="1" y="117"/>
                  </a:cubicBezTo>
                  <a:cubicBezTo>
                    <a:pt x="1" y="125"/>
                    <a:pt x="5" y="128"/>
                    <a:pt x="8" y="132"/>
                  </a:cubicBezTo>
                  <a:lnTo>
                    <a:pt x="12" y="136"/>
                  </a:lnTo>
                  <a:cubicBezTo>
                    <a:pt x="19" y="150"/>
                    <a:pt x="27" y="165"/>
                    <a:pt x="27" y="180"/>
                  </a:cubicBezTo>
                  <a:cubicBezTo>
                    <a:pt x="30" y="205"/>
                    <a:pt x="30" y="231"/>
                    <a:pt x="38" y="253"/>
                  </a:cubicBezTo>
                  <a:cubicBezTo>
                    <a:pt x="45" y="275"/>
                    <a:pt x="56" y="297"/>
                    <a:pt x="71" y="315"/>
                  </a:cubicBezTo>
                  <a:cubicBezTo>
                    <a:pt x="93" y="341"/>
                    <a:pt x="122" y="359"/>
                    <a:pt x="151" y="359"/>
                  </a:cubicBezTo>
                  <a:cubicBezTo>
                    <a:pt x="173" y="359"/>
                    <a:pt x="199" y="348"/>
                    <a:pt x="210" y="330"/>
                  </a:cubicBezTo>
                  <a:cubicBezTo>
                    <a:pt x="224" y="312"/>
                    <a:pt x="217" y="290"/>
                    <a:pt x="232" y="271"/>
                  </a:cubicBezTo>
                  <a:cubicBezTo>
                    <a:pt x="261" y="235"/>
                    <a:pt x="320" y="253"/>
                    <a:pt x="356" y="224"/>
                  </a:cubicBezTo>
                  <a:cubicBezTo>
                    <a:pt x="382" y="202"/>
                    <a:pt x="386" y="161"/>
                    <a:pt x="371" y="132"/>
                  </a:cubicBezTo>
                  <a:cubicBezTo>
                    <a:pt x="353" y="103"/>
                    <a:pt x="323" y="81"/>
                    <a:pt x="294" y="66"/>
                  </a:cubicBezTo>
                  <a:cubicBezTo>
                    <a:pt x="268" y="51"/>
                    <a:pt x="243" y="41"/>
                    <a:pt x="213" y="30"/>
                  </a:cubicBezTo>
                  <a:cubicBezTo>
                    <a:pt x="188" y="22"/>
                    <a:pt x="158" y="19"/>
                    <a:pt x="133" y="8"/>
                  </a:cubicBezTo>
                  <a:cubicBezTo>
                    <a:pt x="125" y="4"/>
                    <a:pt x="118" y="0"/>
                    <a:pt x="107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133;p36">
              <a:extLst>
                <a:ext uri="{FF2B5EF4-FFF2-40B4-BE49-F238E27FC236}">
                  <a16:creationId xmlns:a16="http://schemas.microsoft.com/office/drawing/2014/main" id="{252C29F2-907A-42B3-9BF1-6F628D3AFA1B}"/>
                </a:ext>
              </a:extLst>
            </p:cNvPr>
            <p:cNvSpPr/>
            <p:nvPr/>
          </p:nvSpPr>
          <p:spPr>
            <a:xfrm>
              <a:off x="3693748" y="3227752"/>
              <a:ext cx="45377" cy="45377"/>
            </a:xfrm>
            <a:custGeom>
              <a:avLst/>
              <a:gdLst/>
              <a:ahLst/>
              <a:cxnLst/>
              <a:rect l="l" t="t" r="r" b="b"/>
              <a:pathLst>
                <a:path w="243" h="243" extrusionOk="0">
                  <a:moveTo>
                    <a:pt x="170" y="1"/>
                  </a:moveTo>
                  <a:cubicBezTo>
                    <a:pt x="158" y="1"/>
                    <a:pt x="148" y="6"/>
                    <a:pt x="140" y="15"/>
                  </a:cubicBezTo>
                  <a:lnTo>
                    <a:pt x="15" y="147"/>
                  </a:lnTo>
                  <a:cubicBezTo>
                    <a:pt x="1" y="165"/>
                    <a:pt x="4" y="191"/>
                    <a:pt x="19" y="206"/>
                  </a:cubicBezTo>
                  <a:lnTo>
                    <a:pt x="48" y="231"/>
                  </a:lnTo>
                  <a:cubicBezTo>
                    <a:pt x="57" y="239"/>
                    <a:pt x="67" y="242"/>
                    <a:pt x="78" y="242"/>
                  </a:cubicBezTo>
                  <a:cubicBezTo>
                    <a:pt x="88" y="242"/>
                    <a:pt x="98" y="239"/>
                    <a:pt x="107" y="231"/>
                  </a:cubicBezTo>
                  <a:lnTo>
                    <a:pt x="228" y="96"/>
                  </a:lnTo>
                  <a:cubicBezTo>
                    <a:pt x="242" y="81"/>
                    <a:pt x="242" y="56"/>
                    <a:pt x="228" y="41"/>
                  </a:cubicBezTo>
                  <a:lnTo>
                    <a:pt x="199" y="12"/>
                  </a:lnTo>
                  <a:cubicBezTo>
                    <a:pt x="190" y="5"/>
                    <a:pt x="180" y="1"/>
                    <a:pt x="170" y="1"/>
                  </a:cubicBezTo>
                  <a:close/>
                </a:path>
              </a:pathLst>
            </a:custGeom>
            <a:solidFill>
              <a:srgbClr val="FC1C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134;p36">
              <a:extLst>
                <a:ext uri="{FF2B5EF4-FFF2-40B4-BE49-F238E27FC236}">
                  <a16:creationId xmlns:a16="http://schemas.microsoft.com/office/drawing/2014/main" id="{2E0818AA-41DF-410C-BA6B-C435DF12B54B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135;p36">
              <a:extLst>
                <a:ext uri="{FF2B5EF4-FFF2-40B4-BE49-F238E27FC236}">
                  <a16:creationId xmlns:a16="http://schemas.microsoft.com/office/drawing/2014/main" id="{70D891CA-D67E-4467-B3DF-5F9B32B5F7F0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136;p36">
              <a:extLst>
                <a:ext uri="{FF2B5EF4-FFF2-40B4-BE49-F238E27FC236}">
                  <a16:creationId xmlns:a16="http://schemas.microsoft.com/office/drawing/2014/main" id="{DEFDFB75-611A-4362-A114-92A301D1BCC1}"/>
                </a:ext>
              </a:extLst>
            </p:cNvPr>
            <p:cNvSpPr/>
            <p:nvPr/>
          </p:nvSpPr>
          <p:spPr>
            <a:xfrm>
              <a:off x="3599261" y="3147643"/>
              <a:ext cx="8403" cy="1494"/>
            </a:xfrm>
            <a:custGeom>
              <a:avLst/>
              <a:gdLst/>
              <a:ahLst/>
              <a:cxnLst/>
              <a:rect l="l" t="t" r="r" b="b"/>
              <a:pathLst>
                <a:path w="45" h="8" extrusionOk="0">
                  <a:moveTo>
                    <a:pt x="45" y="1"/>
                  </a:moveTo>
                  <a:lnTo>
                    <a:pt x="45" y="1"/>
                  </a:lnTo>
                  <a:cubicBezTo>
                    <a:pt x="41" y="1"/>
                    <a:pt x="37" y="1"/>
                    <a:pt x="34" y="4"/>
                  </a:cubicBezTo>
                  <a:lnTo>
                    <a:pt x="37" y="4"/>
                  </a:lnTo>
                  <a:cubicBezTo>
                    <a:pt x="41" y="1"/>
                    <a:pt x="41" y="1"/>
                    <a:pt x="45" y="1"/>
                  </a:cubicBezTo>
                  <a:close/>
                  <a:moveTo>
                    <a:pt x="19" y="4"/>
                  </a:moveTo>
                  <a:cubicBezTo>
                    <a:pt x="12" y="4"/>
                    <a:pt x="4" y="4"/>
                    <a:pt x="1" y="8"/>
                  </a:cubicBezTo>
                  <a:cubicBezTo>
                    <a:pt x="8" y="4"/>
                    <a:pt x="15" y="4"/>
                    <a:pt x="23" y="4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137;p36">
              <a:extLst>
                <a:ext uri="{FF2B5EF4-FFF2-40B4-BE49-F238E27FC236}">
                  <a16:creationId xmlns:a16="http://schemas.microsoft.com/office/drawing/2014/main" id="{91C70210-89CB-4370-9F72-AB607E52DCBD}"/>
                </a:ext>
              </a:extLst>
            </p:cNvPr>
            <p:cNvSpPr/>
            <p:nvPr/>
          </p:nvSpPr>
          <p:spPr>
            <a:xfrm>
              <a:off x="3611025" y="3146896"/>
              <a:ext cx="6909" cy="934"/>
            </a:xfrm>
            <a:custGeom>
              <a:avLst/>
              <a:gdLst/>
              <a:ahLst/>
              <a:cxnLst/>
              <a:rect l="l" t="t" r="r" b="b"/>
              <a:pathLst>
                <a:path w="37" h="5" extrusionOk="0">
                  <a:moveTo>
                    <a:pt x="33" y="1"/>
                  </a:moveTo>
                  <a:cubicBezTo>
                    <a:pt x="22" y="1"/>
                    <a:pt x="11" y="5"/>
                    <a:pt x="0" y="5"/>
                  </a:cubicBezTo>
                  <a:cubicBezTo>
                    <a:pt x="11" y="5"/>
                    <a:pt x="22" y="5"/>
                    <a:pt x="37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138;p36">
              <a:extLst>
                <a:ext uri="{FF2B5EF4-FFF2-40B4-BE49-F238E27FC236}">
                  <a16:creationId xmlns:a16="http://schemas.microsoft.com/office/drawing/2014/main" id="{3C187A48-10C4-480D-AEB5-D41C8A7856C2}"/>
                </a:ext>
              </a:extLst>
            </p:cNvPr>
            <p:cNvSpPr/>
            <p:nvPr/>
          </p:nvSpPr>
          <p:spPr>
            <a:xfrm>
              <a:off x="3703272" y="3164075"/>
              <a:ext cx="10457" cy="4295"/>
            </a:xfrm>
            <a:custGeom>
              <a:avLst/>
              <a:gdLst/>
              <a:ahLst/>
              <a:cxnLst/>
              <a:rect l="l" t="t" r="r" b="b"/>
              <a:pathLst>
                <a:path w="56" h="23" extrusionOk="0">
                  <a:moveTo>
                    <a:pt x="56" y="23"/>
                  </a:moveTo>
                  <a:cubicBezTo>
                    <a:pt x="38" y="15"/>
                    <a:pt x="19" y="8"/>
                    <a:pt x="1" y="1"/>
                  </a:cubicBezTo>
                  <a:cubicBezTo>
                    <a:pt x="19" y="8"/>
                    <a:pt x="38" y="15"/>
                    <a:pt x="56" y="23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139;p36">
              <a:extLst>
                <a:ext uri="{FF2B5EF4-FFF2-40B4-BE49-F238E27FC236}">
                  <a16:creationId xmlns:a16="http://schemas.microsoft.com/office/drawing/2014/main" id="{FD021D10-11A1-460E-8E73-0C31B70F8C2C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140;p36">
              <a:extLst>
                <a:ext uri="{FF2B5EF4-FFF2-40B4-BE49-F238E27FC236}">
                  <a16:creationId xmlns:a16="http://schemas.microsoft.com/office/drawing/2014/main" id="{A0CE61A0-F702-4F06-934A-08B3D8723E55}"/>
                </a:ext>
              </a:extLst>
            </p:cNvPr>
            <p:cNvSpPr/>
            <p:nvPr/>
          </p:nvSpPr>
          <p:spPr>
            <a:xfrm>
              <a:off x="3128318" y="3514575"/>
              <a:ext cx="68718" cy="91127"/>
            </a:xfrm>
            <a:custGeom>
              <a:avLst/>
              <a:gdLst/>
              <a:ahLst/>
              <a:cxnLst/>
              <a:rect l="l" t="t" r="r" b="b"/>
              <a:pathLst>
                <a:path w="368" h="488" extrusionOk="0">
                  <a:moveTo>
                    <a:pt x="188" y="0"/>
                  </a:moveTo>
                  <a:lnTo>
                    <a:pt x="1" y="52"/>
                  </a:lnTo>
                  <a:lnTo>
                    <a:pt x="70" y="488"/>
                  </a:lnTo>
                  <a:lnTo>
                    <a:pt x="367" y="488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141;p36">
              <a:extLst>
                <a:ext uri="{FF2B5EF4-FFF2-40B4-BE49-F238E27FC236}">
                  <a16:creationId xmlns:a16="http://schemas.microsoft.com/office/drawing/2014/main" id="{943E7F6C-2F48-4B66-95E7-A63B9E053E24}"/>
                </a:ext>
              </a:extLst>
            </p:cNvPr>
            <p:cNvSpPr/>
            <p:nvPr/>
          </p:nvSpPr>
          <p:spPr>
            <a:xfrm>
              <a:off x="2883323" y="3398426"/>
              <a:ext cx="95982" cy="106626"/>
            </a:xfrm>
            <a:custGeom>
              <a:avLst/>
              <a:gdLst/>
              <a:ahLst/>
              <a:cxnLst/>
              <a:rect l="l" t="t" r="r" b="b"/>
              <a:pathLst>
                <a:path w="514" h="571" extrusionOk="0">
                  <a:moveTo>
                    <a:pt x="223" y="0"/>
                  </a:moveTo>
                  <a:cubicBezTo>
                    <a:pt x="207" y="0"/>
                    <a:pt x="192" y="2"/>
                    <a:pt x="176" y="7"/>
                  </a:cubicBezTo>
                  <a:cubicBezTo>
                    <a:pt x="59" y="43"/>
                    <a:pt x="0" y="194"/>
                    <a:pt x="41" y="348"/>
                  </a:cubicBezTo>
                  <a:cubicBezTo>
                    <a:pt x="79" y="481"/>
                    <a:pt x="183" y="570"/>
                    <a:pt x="287" y="570"/>
                  </a:cubicBezTo>
                  <a:cubicBezTo>
                    <a:pt x="302" y="570"/>
                    <a:pt x="318" y="568"/>
                    <a:pt x="334" y="564"/>
                  </a:cubicBezTo>
                  <a:cubicBezTo>
                    <a:pt x="451" y="531"/>
                    <a:pt x="514" y="380"/>
                    <a:pt x="470" y="227"/>
                  </a:cubicBezTo>
                  <a:cubicBezTo>
                    <a:pt x="431" y="93"/>
                    <a:pt x="327" y="0"/>
                    <a:pt x="223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142;p36">
              <a:extLst>
                <a:ext uri="{FF2B5EF4-FFF2-40B4-BE49-F238E27FC236}">
                  <a16:creationId xmlns:a16="http://schemas.microsoft.com/office/drawing/2014/main" id="{095D3E7E-2AB3-456B-8F74-0882293F21D3}"/>
                </a:ext>
              </a:extLst>
            </p:cNvPr>
            <p:cNvSpPr/>
            <p:nvPr/>
          </p:nvSpPr>
          <p:spPr>
            <a:xfrm>
              <a:off x="3246147" y="3296470"/>
              <a:ext cx="95982" cy="106439"/>
            </a:xfrm>
            <a:custGeom>
              <a:avLst/>
              <a:gdLst/>
              <a:ahLst/>
              <a:cxnLst/>
              <a:rect l="l" t="t" r="r" b="b"/>
              <a:pathLst>
                <a:path w="514" h="570" extrusionOk="0">
                  <a:moveTo>
                    <a:pt x="226" y="0"/>
                  </a:moveTo>
                  <a:cubicBezTo>
                    <a:pt x="211" y="0"/>
                    <a:pt x="195" y="2"/>
                    <a:pt x="180" y="6"/>
                  </a:cubicBezTo>
                  <a:cubicBezTo>
                    <a:pt x="59" y="39"/>
                    <a:pt x="0" y="193"/>
                    <a:pt x="44" y="347"/>
                  </a:cubicBezTo>
                  <a:cubicBezTo>
                    <a:pt x="79" y="478"/>
                    <a:pt x="184" y="570"/>
                    <a:pt x="287" y="570"/>
                  </a:cubicBezTo>
                  <a:cubicBezTo>
                    <a:pt x="303" y="570"/>
                    <a:pt x="319" y="568"/>
                    <a:pt x="334" y="564"/>
                  </a:cubicBezTo>
                  <a:cubicBezTo>
                    <a:pt x="451" y="531"/>
                    <a:pt x="513" y="380"/>
                    <a:pt x="469" y="226"/>
                  </a:cubicBezTo>
                  <a:cubicBezTo>
                    <a:pt x="431" y="92"/>
                    <a:pt x="329" y="0"/>
                    <a:pt x="226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143;p36">
              <a:extLst>
                <a:ext uri="{FF2B5EF4-FFF2-40B4-BE49-F238E27FC236}">
                  <a16:creationId xmlns:a16="http://schemas.microsoft.com/office/drawing/2014/main" id="{5EABDC91-4ACE-462A-A889-B4340E4A1AFF}"/>
                </a:ext>
              </a:extLst>
            </p:cNvPr>
            <p:cNvSpPr/>
            <p:nvPr/>
          </p:nvSpPr>
          <p:spPr>
            <a:xfrm>
              <a:off x="2910773" y="3165943"/>
              <a:ext cx="407456" cy="404468"/>
            </a:xfrm>
            <a:custGeom>
              <a:avLst/>
              <a:gdLst/>
              <a:ahLst/>
              <a:cxnLst/>
              <a:rect l="l" t="t" r="r" b="b"/>
              <a:pathLst>
                <a:path w="2182" h="2166" extrusionOk="0">
                  <a:moveTo>
                    <a:pt x="1010" y="0"/>
                  </a:moveTo>
                  <a:cubicBezTo>
                    <a:pt x="919" y="0"/>
                    <a:pt x="828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cubicBezTo>
                    <a:pt x="172" y="445"/>
                    <a:pt x="169" y="453"/>
                    <a:pt x="161" y="460"/>
                  </a:cubicBezTo>
                  <a:cubicBezTo>
                    <a:pt x="154" y="471"/>
                    <a:pt x="150" y="485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2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11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1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99" y="1501"/>
                  </a:lnTo>
                  <a:cubicBezTo>
                    <a:pt x="212" y="1903"/>
                    <a:pt x="579" y="2165"/>
                    <a:pt x="978" y="2165"/>
                  </a:cubicBezTo>
                  <a:cubicBezTo>
                    <a:pt x="1060" y="2165"/>
                    <a:pt x="1142" y="2154"/>
                    <a:pt x="1224" y="2131"/>
                  </a:cubicBezTo>
                  <a:lnTo>
                    <a:pt x="1415" y="2076"/>
                  </a:lnTo>
                  <a:cubicBezTo>
                    <a:pt x="1899" y="1941"/>
                    <a:pt x="2181" y="1439"/>
                    <a:pt x="2046" y="955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314" y="36"/>
                    <a:pt x="1164" y="0"/>
                    <a:pt x="101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144;p36">
              <a:extLst>
                <a:ext uri="{FF2B5EF4-FFF2-40B4-BE49-F238E27FC236}">
                  <a16:creationId xmlns:a16="http://schemas.microsoft.com/office/drawing/2014/main" id="{0C59819A-3187-4504-BC2F-D1C18E7FD2C7}"/>
                </a:ext>
              </a:extLst>
            </p:cNvPr>
            <p:cNvSpPr/>
            <p:nvPr/>
          </p:nvSpPr>
          <p:spPr>
            <a:xfrm>
              <a:off x="2910773" y="3165943"/>
              <a:ext cx="379259" cy="271513"/>
            </a:xfrm>
            <a:custGeom>
              <a:avLst/>
              <a:gdLst/>
              <a:ahLst/>
              <a:cxnLst/>
              <a:rect l="l" t="t" r="r" b="b"/>
              <a:pathLst>
                <a:path w="2031" h="1454" extrusionOk="0">
                  <a:moveTo>
                    <a:pt x="1013" y="0"/>
                  </a:moveTo>
                  <a:cubicBezTo>
                    <a:pt x="922" y="0"/>
                    <a:pt x="830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lnTo>
                    <a:pt x="176" y="438"/>
                  </a:lnTo>
                  <a:cubicBezTo>
                    <a:pt x="172" y="445"/>
                    <a:pt x="169" y="453"/>
                    <a:pt x="161" y="460"/>
                  </a:cubicBezTo>
                  <a:cubicBezTo>
                    <a:pt x="158" y="471"/>
                    <a:pt x="150" y="478"/>
                    <a:pt x="147" y="489"/>
                  </a:cubicBezTo>
                  <a:cubicBezTo>
                    <a:pt x="143" y="493"/>
                    <a:pt x="143" y="493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6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7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5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84" y="1453"/>
                  </a:lnTo>
                  <a:cubicBezTo>
                    <a:pt x="136" y="1439"/>
                    <a:pt x="165" y="1387"/>
                    <a:pt x="150" y="1340"/>
                  </a:cubicBezTo>
                  <a:lnTo>
                    <a:pt x="143" y="1314"/>
                  </a:lnTo>
                  <a:cubicBezTo>
                    <a:pt x="103" y="1167"/>
                    <a:pt x="103" y="1017"/>
                    <a:pt x="136" y="878"/>
                  </a:cubicBezTo>
                  <a:cubicBezTo>
                    <a:pt x="139" y="870"/>
                    <a:pt x="139" y="867"/>
                    <a:pt x="143" y="859"/>
                  </a:cubicBezTo>
                  <a:cubicBezTo>
                    <a:pt x="143" y="859"/>
                    <a:pt x="143" y="856"/>
                    <a:pt x="143" y="856"/>
                  </a:cubicBezTo>
                  <a:cubicBezTo>
                    <a:pt x="165" y="782"/>
                    <a:pt x="194" y="713"/>
                    <a:pt x="235" y="643"/>
                  </a:cubicBezTo>
                  <a:cubicBezTo>
                    <a:pt x="242" y="628"/>
                    <a:pt x="253" y="610"/>
                    <a:pt x="264" y="595"/>
                  </a:cubicBezTo>
                  <a:cubicBezTo>
                    <a:pt x="264" y="595"/>
                    <a:pt x="268" y="592"/>
                    <a:pt x="268" y="592"/>
                  </a:cubicBezTo>
                  <a:cubicBezTo>
                    <a:pt x="389" y="420"/>
                    <a:pt x="576" y="284"/>
                    <a:pt x="807" y="222"/>
                  </a:cubicBezTo>
                  <a:cubicBezTo>
                    <a:pt x="892" y="199"/>
                    <a:pt x="977" y="188"/>
                    <a:pt x="1061" y="188"/>
                  </a:cubicBezTo>
                  <a:cubicBezTo>
                    <a:pt x="1377" y="188"/>
                    <a:pt x="1666" y="343"/>
                    <a:pt x="1811" y="595"/>
                  </a:cubicBezTo>
                  <a:cubicBezTo>
                    <a:pt x="1811" y="599"/>
                    <a:pt x="1811" y="599"/>
                    <a:pt x="1815" y="599"/>
                  </a:cubicBezTo>
                  <a:cubicBezTo>
                    <a:pt x="1855" y="665"/>
                    <a:pt x="1888" y="738"/>
                    <a:pt x="1910" y="815"/>
                  </a:cubicBezTo>
                  <a:lnTo>
                    <a:pt x="1917" y="841"/>
                  </a:lnTo>
                  <a:cubicBezTo>
                    <a:pt x="1930" y="884"/>
                    <a:pt x="1966" y="910"/>
                    <a:pt x="2008" y="910"/>
                  </a:cubicBezTo>
                  <a:cubicBezTo>
                    <a:pt x="2015" y="910"/>
                    <a:pt x="2023" y="909"/>
                    <a:pt x="2031" y="907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415" y="86"/>
                    <a:pt x="1386" y="71"/>
                    <a:pt x="1353" y="60"/>
                  </a:cubicBezTo>
                  <a:cubicBezTo>
                    <a:pt x="1245" y="21"/>
                    <a:pt x="1131" y="0"/>
                    <a:pt x="1013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145;p36">
              <a:extLst>
                <a:ext uri="{FF2B5EF4-FFF2-40B4-BE49-F238E27FC236}">
                  <a16:creationId xmlns:a16="http://schemas.microsoft.com/office/drawing/2014/main" id="{F766BC7D-2B9F-4C68-9334-976886B580C6}"/>
                </a:ext>
              </a:extLst>
            </p:cNvPr>
            <p:cNvSpPr/>
            <p:nvPr/>
          </p:nvSpPr>
          <p:spPr>
            <a:xfrm>
              <a:off x="2937476" y="3286013"/>
              <a:ext cx="17180" cy="39775"/>
            </a:xfrm>
            <a:custGeom>
              <a:avLst/>
              <a:gdLst/>
              <a:ahLst/>
              <a:cxnLst/>
              <a:rect l="l" t="t" r="r" b="b"/>
              <a:pathLst>
                <a:path w="92" h="213" extrusionOk="0">
                  <a:moveTo>
                    <a:pt x="92" y="0"/>
                  </a:moveTo>
                  <a:cubicBezTo>
                    <a:pt x="51" y="70"/>
                    <a:pt x="18" y="139"/>
                    <a:pt x="0" y="213"/>
                  </a:cubicBezTo>
                  <a:cubicBezTo>
                    <a:pt x="22" y="139"/>
                    <a:pt x="51" y="70"/>
                    <a:pt x="92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146;p36">
              <a:extLst>
                <a:ext uri="{FF2B5EF4-FFF2-40B4-BE49-F238E27FC236}">
                  <a16:creationId xmlns:a16="http://schemas.microsoft.com/office/drawing/2014/main" id="{25964A11-469A-4604-BE7C-E66D2B81B60D}"/>
                </a:ext>
              </a:extLst>
            </p:cNvPr>
            <p:cNvSpPr/>
            <p:nvPr/>
          </p:nvSpPr>
          <p:spPr>
            <a:xfrm>
              <a:off x="2954468" y="3277049"/>
              <a:ext cx="5789" cy="9150"/>
            </a:xfrm>
            <a:custGeom>
              <a:avLst/>
              <a:gdLst/>
              <a:ahLst/>
              <a:cxnLst/>
              <a:rect l="l" t="t" r="r" b="b"/>
              <a:pathLst>
                <a:path w="31" h="49" extrusionOk="0">
                  <a:moveTo>
                    <a:pt x="30" y="0"/>
                  </a:moveTo>
                  <a:cubicBezTo>
                    <a:pt x="19" y="15"/>
                    <a:pt x="8" y="33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8" y="33"/>
                    <a:pt x="19" y="15"/>
                    <a:pt x="3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147;p36">
              <a:extLst>
                <a:ext uri="{FF2B5EF4-FFF2-40B4-BE49-F238E27FC236}">
                  <a16:creationId xmlns:a16="http://schemas.microsoft.com/office/drawing/2014/main" id="{E70F2027-91ED-4949-B0D2-DAA2BE40F5AC}"/>
                </a:ext>
              </a:extLst>
            </p:cNvPr>
            <p:cNvSpPr/>
            <p:nvPr/>
          </p:nvSpPr>
          <p:spPr>
            <a:xfrm>
              <a:off x="2874359" y="3148576"/>
              <a:ext cx="208396" cy="225576"/>
            </a:xfrm>
            <a:custGeom>
              <a:avLst/>
              <a:gdLst/>
              <a:ahLst/>
              <a:cxnLst/>
              <a:rect l="l" t="t" r="r" b="b"/>
              <a:pathLst>
                <a:path w="1116" h="1208" extrusionOk="0">
                  <a:moveTo>
                    <a:pt x="758" y="1"/>
                  </a:moveTo>
                  <a:cubicBezTo>
                    <a:pt x="576" y="1"/>
                    <a:pt x="355" y="141"/>
                    <a:pt x="206" y="373"/>
                  </a:cubicBezTo>
                  <a:cubicBezTo>
                    <a:pt x="4" y="685"/>
                    <a:pt x="1" y="1037"/>
                    <a:pt x="195" y="1161"/>
                  </a:cubicBezTo>
                  <a:cubicBezTo>
                    <a:pt x="242" y="1193"/>
                    <a:pt x="297" y="1207"/>
                    <a:pt x="356" y="1207"/>
                  </a:cubicBezTo>
                  <a:cubicBezTo>
                    <a:pt x="539" y="1207"/>
                    <a:pt x="760" y="1064"/>
                    <a:pt x="910" y="831"/>
                  </a:cubicBezTo>
                  <a:cubicBezTo>
                    <a:pt x="1111" y="524"/>
                    <a:pt x="1115" y="172"/>
                    <a:pt x="921" y="47"/>
                  </a:cubicBezTo>
                  <a:cubicBezTo>
                    <a:pt x="873" y="15"/>
                    <a:pt x="818" y="1"/>
                    <a:pt x="758" y="1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148;p36">
              <a:extLst>
                <a:ext uri="{FF2B5EF4-FFF2-40B4-BE49-F238E27FC236}">
                  <a16:creationId xmlns:a16="http://schemas.microsoft.com/office/drawing/2014/main" id="{6D819433-C020-4BCF-8BCB-DD1386F74640}"/>
                </a:ext>
              </a:extLst>
            </p:cNvPr>
            <p:cNvSpPr/>
            <p:nvPr/>
          </p:nvSpPr>
          <p:spPr>
            <a:xfrm>
              <a:off x="3017398" y="3126168"/>
              <a:ext cx="261056" cy="180386"/>
            </a:xfrm>
            <a:custGeom>
              <a:avLst/>
              <a:gdLst/>
              <a:ahLst/>
              <a:cxnLst/>
              <a:rect l="l" t="t" r="r" b="b"/>
              <a:pathLst>
                <a:path w="1398" h="966" extrusionOk="0">
                  <a:moveTo>
                    <a:pt x="477" y="0"/>
                  </a:moveTo>
                  <a:cubicBezTo>
                    <a:pt x="307" y="0"/>
                    <a:pt x="168" y="61"/>
                    <a:pt x="107" y="178"/>
                  </a:cubicBezTo>
                  <a:cubicBezTo>
                    <a:pt x="1" y="383"/>
                    <a:pt x="181" y="687"/>
                    <a:pt x="507" y="856"/>
                  </a:cubicBezTo>
                  <a:cubicBezTo>
                    <a:pt x="649" y="929"/>
                    <a:pt x="795" y="965"/>
                    <a:pt x="924" y="965"/>
                  </a:cubicBezTo>
                  <a:cubicBezTo>
                    <a:pt x="1093" y="965"/>
                    <a:pt x="1231" y="905"/>
                    <a:pt x="1291" y="786"/>
                  </a:cubicBezTo>
                  <a:cubicBezTo>
                    <a:pt x="1398" y="581"/>
                    <a:pt x="1218" y="277"/>
                    <a:pt x="892" y="108"/>
                  </a:cubicBezTo>
                  <a:cubicBezTo>
                    <a:pt x="751" y="36"/>
                    <a:pt x="605" y="0"/>
                    <a:pt x="477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2020;p36">
            <a:extLst>
              <a:ext uri="{FF2B5EF4-FFF2-40B4-BE49-F238E27FC236}">
                <a16:creationId xmlns:a16="http://schemas.microsoft.com/office/drawing/2014/main" id="{D9D7157E-5310-476D-9B2B-D3808F957A0B}"/>
              </a:ext>
            </a:extLst>
          </p:cNvPr>
          <p:cNvSpPr/>
          <p:nvPr/>
        </p:nvSpPr>
        <p:spPr>
          <a:xfrm>
            <a:off x="2150025" y="3257550"/>
            <a:ext cx="632100" cy="632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2057;p36">
            <a:extLst>
              <a:ext uri="{FF2B5EF4-FFF2-40B4-BE49-F238E27FC236}">
                <a16:creationId xmlns:a16="http://schemas.microsoft.com/office/drawing/2014/main" id="{EEB13CBE-22ED-401F-AE85-5C9BA94D5554}"/>
              </a:ext>
            </a:extLst>
          </p:cNvPr>
          <p:cNvSpPr txBox="1">
            <a:spLocks/>
          </p:cNvSpPr>
          <p:nvPr/>
        </p:nvSpPr>
        <p:spPr>
          <a:xfrm>
            <a:off x="-2576455" y="26609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MX" b="1" dirty="0"/>
              <a:t>Cierre: Trazamos en el cuaderno</a:t>
            </a:r>
            <a:br>
              <a:rPr lang="es-MX" b="1" dirty="0"/>
            </a:br>
            <a:r>
              <a:rPr lang="es-MX" b="1" dirty="0"/>
              <a:t>Págs. 72 y 30</a:t>
            </a:r>
          </a:p>
        </p:txBody>
      </p:sp>
      <p:pic>
        <p:nvPicPr>
          <p:cNvPr id="97" name="Imagen 96">
            <a:extLst>
              <a:ext uri="{FF2B5EF4-FFF2-40B4-BE49-F238E27FC236}">
                <a16:creationId xmlns:a16="http://schemas.microsoft.com/office/drawing/2014/main" id="{71205A54-EC6C-44E3-BF45-C6391C51D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335" t="42620" r="42177" b="13632"/>
          <a:stretch/>
        </p:blipFill>
        <p:spPr>
          <a:xfrm>
            <a:off x="3344042" y="158014"/>
            <a:ext cx="2870367" cy="4037078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id="{E50EDCF8-C552-4426-A08C-AAFE4D2BC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409" y="259151"/>
            <a:ext cx="2663410" cy="393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1984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7" name="Google Shape;2347;p38"/>
          <p:cNvGrpSpPr/>
          <p:nvPr/>
        </p:nvGrpSpPr>
        <p:grpSpPr>
          <a:xfrm>
            <a:off x="271554" y="3010204"/>
            <a:ext cx="8872446" cy="2166074"/>
            <a:chOff x="443725" y="1649925"/>
            <a:chExt cx="8229645" cy="2166074"/>
          </a:xfrm>
        </p:grpSpPr>
        <p:sp>
          <p:nvSpPr>
            <p:cNvPr id="2348" name="Google Shape;2348;p38"/>
            <p:cNvSpPr/>
            <p:nvPr/>
          </p:nvSpPr>
          <p:spPr>
            <a:xfrm>
              <a:off x="443725" y="1649925"/>
              <a:ext cx="8229645" cy="1960501"/>
            </a:xfrm>
            <a:custGeom>
              <a:avLst/>
              <a:gdLst/>
              <a:ahLst/>
              <a:cxnLst/>
              <a:rect l="l" t="t" r="r" b="b"/>
              <a:pathLst>
                <a:path w="54245" h="15723" extrusionOk="0">
                  <a:moveTo>
                    <a:pt x="11375" y="1"/>
                  </a:moveTo>
                  <a:cubicBezTo>
                    <a:pt x="8724" y="1"/>
                    <a:pt x="6525" y="1936"/>
                    <a:pt x="6114" y="4469"/>
                  </a:cubicBezTo>
                  <a:cubicBezTo>
                    <a:pt x="5455" y="4176"/>
                    <a:pt x="4725" y="4014"/>
                    <a:pt x="3959" y="4014"/>
                  </a:cubicBezTo>
                  <a:cubicBezTo>
                    <a:pt x="2386" y="4014"/>
                    <a:pt x="975" y="4693"/>
                    <a:pt x="0" y="5774"/>
                  </a:cubicBezTo>
                  <a:lnTo>
                    <a:pt x="0" y="15722"/>
                  </a:lnTo>
                  <a:lnTo>
                    <a:pt x="54244" y="15722"/>
                  </a:lnTo>
                  <a:lnTo>
                    <a:pt x="54244" y="4704"/>
                  </a:lnTo>
                  <a:cubicBezTo>
                    <a:pt x="53713" y="4524"/>
                    <a:pt x="53137" y="4429"/>
                    <a:pt x="52543" y="4429"/>
                  </a:cubicBezTo>
                  <a:cubicBezTo>
                    <a:pt x="51367" y="4429"/>
                    <a:pt x="50282" y="4810"/>
                    <a:pt x="49402" y="5455"/>
                  </a:cubicBezTo>
                  <a:cubicBezTo>
                    <a:pt x="48889" y="3043"/>
                    <a:pt x="46752" y="1236"/>
                    <a:pt x="44189" y="1236"/>
                  </a:cubicBezTo>
                  <a:cubicBezTo>
                    <a:pt x="41755" y="1236"/>
                    <a:pt x="39706" y="2863"/>
                    <a:pt x="39068" y="5092"/>
                  </a:cubicBezTo>
                  <a:cubicBezTo>
                    <a:pt x="38101" y="4091"/>
                    <a:pt x="36744" y="3468"/>
                    <a:pt x="35241" y="3468"/>
                  </a:cubicBezTo>
                  <a:cubicBezTo>
                    <a:pt x="33555" y="3468"/>
                    <a:pt x="32052" y="4253"/>
                    <a:pt x="31077" y="5473"/>
                  </a:cubicBezTo>
                  <a:cubicBezTo>
                    <a:pt x="30725" y="2871"/>
                    <a:pt x="28497" y="866"/>
                    <a:pt x="25799" y="866"/>
                  </a:cubicBezTo>
                  <a:cubicBezTo>
                    <a:pt x="23006" y="866"/>
                    <a:pt x="20715" y="3014"/>
                    <a:pt x="20491" y="5748"/>
                  </a:cubicBezTo>
                  <a:cubicBezTo>
                    <a:pt x="19692" y="5275"/>
                    <a:pt x="18764" y="5004"/>
                    <a:pt x="17767" y="5004"/>
                  </a:cubicBezTo>
                  <a:cubicBezTo>
                    <a:pt x="17401" y="5004"/>
                    <a:pt x="17042" y="5041"/>
                    <a:pt x="16697" y="5110"/>
                  </a:cubicBezTo>
                  <a:cubicBezTo>
                    <a:pt x="16583" y="2270"/>
                    <a:pt x="14245" y="1"/>
                    <a:pt x="113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38"/>
            <p:cNvSpPr/>
            <p:nvPr/>
          </p:nvSpPr>
          <p:spPr>
            <a:xfrm>
              <a:off x="443725" y="1649925"/>
              <a:ext cx="8229645" cy="819213"/>
            </a:xfrm>
            <a:custGeom>
              <a:avLst/>
              <a:gdLst/>
              <a:ahLst/>
              <a:cxnLst/>
              <a:rect l="l" t="t" r="r" b="b"/>
              <a:pathLst>
                <a:path w="54245" h="6570" extrusionOk="0">
                  <a:moveTo>
                    <a:pt x="11375" y="1"/>
                  </a:moveTo>
                  <a:cubicBezTo>
                    <a:pt x="8724" y="1"/>
                    <a:pt x="6525" y="1936"/>
                    <a:pt x="6114" y="4469"/>
                  </a:cubicBezTo>
                  <a:cubicBezTo>
                    <a:pt x="5455" y="4176"/>
                    <a:pt x="4725" y="4014"/>
                    <a:pt x="3959" y="4014"/>
                  </a:cubicBezTo>
                  <a:cubicBezTo>
                    <a:pt x="2386" y="4014"/>
                    <a:pt x="975" y="4693"/>
                    <a:pt x="0" y="5774"/>
                  </a:cubicBezTo>
                  <a:lnTo>
                    <a:pt x="0" y="6569"/>
                  </a:lnTo>
                  <a:cubicBezTo>
                    <a:pt x="975" y="5488"/>
                    <a:pt x="2386" y="4810"/>
                    <a:pt x="3959" y="4810"/>
                  </a:cubicBezTo>
                  <a:cubicBezTo>
                    <a:pt x="4725" y="4810"/>
                    <a:pt x="5455" y="4971"/>
                    <a:pt x="6114" y="5264"/>
                  </a:cubicBezTo>
                  <a:cubicBezTo>
                    <a:pt x="6525" y="2731"/>
                    <a:pt x="8724" y="796"/>
                    <a:pt x="11375" y="796"/>
                  </a:cubicBezTo>
                  <a:cubicBezTo>
                    <a:pt x="14245" y="796"/>
                    <a:pt x="16583" y="3065"/>
                    <a:pt x="16697" y="5906"/>
                  </a:cubicBezTo>
                  <a:cubicBezTo>
                    <a:pt x="17042" y="5836"/>
                    <a:pt x="17401" y="5800"/>
                    <a:pt x="17767" y="5800"/>
                  </a:cubicBezTo>
                  <a:cubicBezTo>
                    <a:pt x="18764" y="5800"/>
                    <a:pt x="19692" y="6071"/>
                    <a:pt x="20491" y="6547"/>
                  </a:cubicBezTo>
                  <a:cubicBezTo>
                    <a:pt x="20715" y="3809"/>
                    <a:pt x="23006" y="1661"/>
                    <a:pt x="25799" y="1661"/>
                  </a:cubicBezTo>
                  <a:cubicBezTo>
                    <a:pt x="28497" y="1661"/>
                    <a:pt x="30725" y="3666"/>
                    <a:pt x="31077" y="6269"/>
                  </a:cubicBezTo>
                  <a:cubicBezTo>
                    <a:pt x="32052" y="5048"/>
                    <a:pt x="33555" y="4264"/>
                    <a:pt x="35241" y="4264"/>
                  </a:cubicBezTo>
                  <a:cubicBezTo>
                    <a:pt x="36744" y="4264"/>
                    <a:pt x="38101" y="4887"/>
                    <a:pt x="39068" y="5888"/>
                  </a:cubicBezTo>
                  <a:cubicBezTo>
                    <a:pt x="39706" y="3659"/>
                    <a:pt x="41755" y="2031"/>
                    <a:pt x="44189" y="2031"/>
                  </a:cubicBezTo>
                  <a:cubicBezTo>
                    <a:pt x="46752" y="2031"/>
                    <a:pt x="48889" y="3838"/>
                    <a:pt x="49402" y="6250"/>
                  </a:cubicBezTo>
                  <a:cubicBezTo>
                    <a:pt x="50282" y="5605"/>
                    <a:pt x="51367" y="5224"/>
                    <a:pt x="52543" y="5224"/>
                  </a:cubicBezTo>
                  <a:cubicBezTo>
                    <a:pt x="53137" y="5224"/>
                    <a:pt x="53713" y="5319"/>
                    <a:pt x="54244" y="5499"/>
                  </a:cubicBezTo>
                  <a:lnTo>
                    <a:pt x="54244" y="4704"/>
                  </a:lnTo>
                  <a:cubicBezTo>
                    <a:pt x="53713" y="4524"/>
                    <a:pt x="53137" y="4429"/>
                    <a:pt x="52543" y="4429"/>
                  </a:cubicBezTo>
                  <a:cubicBezTo>
                    <a:pt x="51367" y="4429"/>
                    <a:pt x="50282" y="4810"/>
                    <a:pt x="49402" y="5455"/>
                  </a:cubicBezTo>
                  <a:cubicBezTo>
                    <a:pt x="48889" y="3043"/>
                    <a:pt x="46752" y="1236"/>
                    <a:pt x="44189" y="1236"/>
                  </a:cubicBezTo>
                  <a:cubicBezTo>
                    <a:pt x="41755" y="1236"/>
                    <a:pt x="39706" y="2863"/>
                    <a:pt x="39068" y="5092"/>
                  </a:cubicBezTo>
                  <a:cubicBezTo>
                    <a:pt x="38101" y="4091"/>
                    <a:pt x="36744" y="3468"/>
                    <a:pt x="35241" y="3468"/>
                  </a:cubicBezTo>
                  <a:cubicBezTo>
                    <a:pt x="33555" y="3468"/>
                    <a:pt x="32052" y="4253"/>
                    <a:pt x="31077" y="5473"/>
                  </a:cubicBezTo>
                  <a:cubicBezTo>
                    <a:pt x="30725" y="2871"/>
                    <a:pt x="28497" y="866"/>
                    <a:pt x="25799" y="866"/>
                  </a:cubicBezTo>
                  <a:cubicBezTo>
                    <a:pt x="23006" y="866"/>
                    <a:pt x="20715" y="3014"/>
                    <a:pt x="20491" y="5748"/>
                  </a:cubicBezTo>
                  <a:cubicBezTo>
                    <a:pt x="19692" y="5275"/>
                    <a:pt x="18764" y="5004"/>
                    <a:pt x="17767" y="5004"/>
                  </a:cubicBezTo>
                  <a:cubicBezTo>
                    <a:pt x="17401" y="5004"/>
                    <a:pt x="17042" y="5041"/>
                    <a:pt x="16697" y="5110"/>
                  </a:cubicBezTo>
                  <a:cubicBezTo>
                    <a:pt x="16583" y="2270"/>
                    <a:pt x="14245" y="1"/>
                    <a:pt x="113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38"/>
            <p:cNvSpPr/>
            <p:nvPr/>
          </p:nvSpPr>
          <p:spPr>
            <a:xfrm>
              <a:off x="443725" y="2815876"/>
              <a:ext cx="8229645" cy="927943"/>
            </a:xfrm>
            <a:custGeom>
              <a:avLst/>
              <a:gdLst/>
              <a:ahLst/>
              <a:cxnLst/>
              <a:rect l="l" t="t" r="r" b="b"/>
              <a:pathLst>
                <a:path w="54245" h="7442" extrusionOk="0">
                  <a:moveTo>
                    <a:pt x="0" y="1"/>
                  </a:moveTo>
                  <a:lnTo>
                    <a:pt x="0" y="7442"/>
                  </a:lnTo>
                  <a:lnTo>
                    <a:pt x="54244" y="7442"/>
                  </a:lnTo>
                  <a:lnTo>
                    <a:pt x="5424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38"/>
            <p:cNvSpPr/>
            <p:nvPr/>
          </p:nvSpPr>
          <p:spPr>
            <a:xfrm>
              <a:off x="443725" y="3521107"/>
              <a:ext cx="8229645" cy="294892"/>
            </a:xfrm>
            <a:custGeom>
              <a:avLst/>
              <a:gdLst/>
              <a:ahLst/>
              <a:cxnLst/>
              <a:rect l="l" t="t" r="r" b="b"/>
              <a:pathLst>
                <a:path w="54245" h="2365" extrusionOk="0">
                  <a:moveTo>
                    <a:pt x="0" y="1"/>
                  </a:moveTo>
                  <a:lnTo>
                    <a:pt x="0" y="2365"/>
                  </a:lnTo>
                  <a:lnTo>
                    <a:pt x="54244" y="2365"/>
                  </a:lnTo>
                  <a:lnTo>
                    <a:pt x="542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2" name="Google Shape;2352;p38"/>
          <p:cNvGrpSpPr/>
          <p:nvPr/>
        </p:nvGrpSpPr>
        <p:grpSpPr>
          <a:xfrm>
            <a:off x="155172" y="3143734"/>
            <a:ext cx="1241574" cy="1710538"/>
            <a:chOff x="789476" y="2611762"/>
            <a:chExt cx="1241574" cy="1710538"/>
          </a:xfrm>
        </p:grpSpPr>
        <p:sp>
          <p:nvSpPr>
            <p:cNvPr id="2353" name="Google Shape;2353;p38"/>
            <p:cNvSpPr/>
            <p:nvPr/>
          </p:nvSpPr>
          <p:spPr>
            <a:xfrm>
              <a:off x="1671155" y="3893375"/>
              <a:ext cx="359895" cy="212370"/>
            </a:xfrm>
            <a:custGeom>
              <a:avLst/>
              <a:gdLst/>
              <a:ahLst/>
              <a:cxnLst/>
              <a:rect l="l" t="t" r="r" b="b"/>
              <a:pathLst>
                <a:path w="3003" h="1772" extrusionOk="0">
                  <a:moveTo>
                    <a:pt x="155" y="1"/>
                  </a:moveTo>
                  <a:cubicBezTo>
                    <a:pt x="70" y="1"/>
                    <a:pt x="1" y="71"/>
                    <a:pt x="1" y="155"/>
                  </a:cubicBezTo>
                  <a:lnTo>
                    <a:pt x="1" y="1621"/>
                  </a:lnTo>
                  <a:cubicBezTo>
                    <a:pt x="1" y="1705"/>
                    <a:pt x="70" y="1771"/>
                    <a:pt x="155" y="1771"/>
                  </a:cubicBezTo>
                  <a:lnTo>
                    <a:pt x="2853" y="1771"/>
                  </a:lnTo>
                  <a:cubicBezTo>
                    <a:pt x="2937" y="1771"/>
                    <a:pt x="3003" y="1705"/>
                    <a:pt x="3003" y="1621"/>
                  </a:cubicBezTo>
                  <a:lnTo>
                    <a:pt x="3003" y="155"/>
                  </a:lnTo>
                  <a:cubicBezTo>
                    <a:pt x="3003" y="71"/>
                    <a:pt x="2937" y="1"/>
                    <a:pt x="2853" y="1"/>
                  </a:cubicBez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38"/>
            <p:cNvSpPr/>
            <p:nvPr/>
          </p:nvSpPr>
          <p:spPr>
            <a:xfrm>
              <a:off x="1650542" y="3893375"/>
              <a:ext cx="380508" cy="232984"/>
            </a:xfrm>
            <a:custGeom>
              <a:avLst/>
              <a:gdLst/>
              <a:ahLst/>
              <a:cxnLst/>
              <a:rect l="l" t="t" r="r" b="b"/>
              <a:pathLst>
                <a:path w="3175" h="1944" extrusionOk="0">
                  <a:moveTo>
                    <a:pt x="2995" y="1"/>
                  </a:moveTo>
                  <a:lnTo>
                    <a:pt x="272" y="23"/>
                  </a:lnTo>
                  <a:lnTo>
                    <a:pt x="0" y="232"/>
                  </a:lnTo>
                  <a:lnTo>
                    <a:pt x="2849" y="268"/>
                  </a:lnTo>
                  <a:lnTo>
                    <a:pt x="2948" y="1944"/>
                  </a:lnTo>
                  <a:lnTo>
                    <a:pt x="3153" y="1683"/>
                  </a:lnTo>
                  <a:lnTo>
                    <a:pt x="3175" y="268"/>
                  </a:lnTo>
                  <a:lnTo>
                    <a:pt x="2995" y="1"/>
                  </a:ln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38"/>
            <p:cNvSpPr/>
            <p:nvPr/>
          </p:nvSpPr>
          <p:spPr>
            <a:xfrm>
              <a:off x="1645269" y="3919381"/>
              <a:ext cx="359895" cy="212729"/>
            </a:xfrm>
            <a:custGeom>
              <a:avLst/>
              <a:gdLst/>
              <a:ahLst/>
              <a:cxnLst/>
              <a:rect l="l" t="t" r="r" b="b"/>
              <a:pathLst>
                <a:path w="3003" h="1775" extrusionOk="0">
                  <a:moveTo>
                    <a:pt x="154" y="0"/>
                  </a:moveTo>
                  <a:cubicBezTo>
                    <a:pt x="70" y="0"/>
                    <a:pt x="0" y="70"/>
                    <a:pt x="0" y="154"/>
                  </a:cubicBezTo>
                  <a:lnTo>
                    <a:pt x="0" y="1620"/>
                  </a:lnTo>
                  <a:cubicBezTo>
                    <a:pt x="0" y="1705"/>
                    <a:pt x="70" y="1774"/>
                    <a:pt x="154" y="1774"/>
                  </a:cubicBezTo>
                  <a:lnTo>
                    <a:pt x="2849" y="1774"/>
                  </a:lnTo>
                  <a:cubicBezTo>
                    <a:pt x="2933" y="1774"/>
                    <a:pt x="3003" y="1705"/>
                    <a:pt x="3003" y="1620"/>
                  </a:cubicBezTo>
                  <a:lnTo>
                    <a:pt x="3003" y="154"/>
                  </a:lnTo>
                  <a:cubicBezTo>
                    <a:pt x="3003" y="70"/>
                    <a:pt x="2933" y="0"/>
                    <a:pt x="2849" y="0"/>
                  </a:cubicBezTo>
                  <a:close/>
                </a:path>
              </a:pathLst>
            </a:custGeom>
            <a:solidFill>
              <a:srgbClr val="F475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38"/>
            <p:cNvSpPr/>
            <p:nvPr/>
          </p:nvSpPr>
          <p:spPr>
            <a:xfrm>
              <a:off x="1645269" y="3919381"/>
              <a:ext cx="359895" cy="212729"/>
            </a:xfrm>
            <a:custGeom>
              <a:avLst/>
              <a:gdLst/>
              <a:ahLst/>
              <a:cxnLst/>
              <a:rect l="l" t="t" r="r" b="b"/>
              <a:pathLst>
                <a:path w="3003" h="1775" fill="none" extrusionOk="0">
                  <a:moveTo>
                    <a:pt x="2849" y="1774"/>
                  </a:moveTo>
                  <a:lnTo>
                    <a:pt x="154" y="1774"/>
                  </a:lnTo>
                  <a:cubicBezTo>
                    <a:pt x="70" y="1774"/>
                    <a:pt x="0" y="1705"/>
                    <a:pt x="0" y="1620"/>
                  </a:cubicBezTo>
                  <a:lnTo>
                    <a:pt x="0" y="154"/>
                  </a:lnTo>
                  <a:cubicBezTo>
                    <a:pt x="0" y="70"/>
                    <a:pt x="70" y="0"/>
                    <a:pt x="154" y="0"/>
                  </a:cubicBezTo>
                  <a:lnTo>
                    <a:pt x="2849" y="0"/>
                  </a:lnTo>
                  <a:cubicBezTo>
                    <a:pt x="2933" y="0"/>
                    <a:pt x="3003" y="70"/>
                    <a:pt x="3003" y="154"/>
                  </a:cubicBezTo>
                  <a:lnTo>
                    <a:pt x="3003" y="1620"/>
                  </a:lnTo>
                  <a:cubicBezTo>
                    <a:pt x="3003" y="1705"/>
                    <a:pt x="2933" y="1774"/>
                    <a:pt x="2849" y="1774"/>
                  </a:cubicBezTo>
                  <a:close/>
                </a:path>
              </a:pathLst>
            </a:custGeom>
            <a:noFill/>
            <a:ln w="1550" cap="flat" cmpd="sng">
              <a:solidFill>
                <a:srgbClr val="C45022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38"/>
            <p:cNvSpPr/>
            <p:nvPr/>
          </p:nvSpPr>
          <p:spPr>
            <a:xfrm>
              <a:off x="910756" y="2853367"/>
              <a:ext cx="95397" cy="105945"/>
            </a:xfrm>
            <a:custGeom>
              <a:avLst/>
              <a:gdLst/>
              <a:ahLst/>
              <a:cxnLst/>
              <a:rect l="l" t="t" r="r" b="b"/>
              <a:pathLst>
                <a:path w="796" h="884" extrusionOk="0">
                  <a:moveTo>
                    <a:pt x="348" y="1"/>
                  </a:moveTo>
                  <a:cubicBezTo>
                    <a:pt x="339" y="1"/>
                    <a:pt x="331" y="1"/>
                    <a:pt x="323" y="2"/>
                  </a:cubicBezTo>
                  <a:cubicBezTo>
                    <a:pt x="286" y="6"/>
                    <a:pt x="253" y="21"/>
                    <a:pt x="231" y="50"/>
                  </a:cubicBezTo>
                  <a:cubicBezTo>
                    <a:pt x="217" y="68"/>
                    <a:pt x="209" y="94"/>
                    <a:pt x="206" y="120"/>
                  </a:cubicBezTo>
                  <a:cubicBezTo>
                    <a:pt x="179" y="280"/>
                    <a:pt x="268" y="441"/>
                    <a:pt x="390" y="557"/>
                  </a:cubicBezTo>
                  <a:lnTo>
                    <a:pt x="390" y="557"/>
                  </a:lnTo>
                  <a:cubicBezTo>
                    <a:pt x="344" y="523"/>
                    <a:pt x="286" y="505"/>
                    <a:pt x="229" y="505"/>
                  </a:cubicBezTo>
                  <a:cubicBezTo>
                    <a:pt x="193" y="505"/>
                    <a:pt x="157" y="512"/>
                    <a:pt x="125" y="527"/>
                  </a:cubicBezTo>
                  <a:cubicBezTo>
                    <a:pt x="59" y="552"/>
                    <a:pt x="0" y="629"/>
                    <a:pt x="26" y="695"/>
                  </a:cubicBezTo>
                  <a:cubicBezTo>
                    <a:pt x="48" y="743"/>
                    <a:pt x="99" y="765"/>
                    <a:pt x="147" y="783"/>
                  </a:cubicBezTo>
                  <a:cubicBezTo>
                    <a:pt x="275" y="827"/>
                    <a:pt x="411" y="856"/>
                    <a:pt x="550" y="871"/>
                  </a:cubicBezTo>
                  <a:cubicBezTo>
                    <a:pt x="594" y="875"/>
                    <a:pt x="641" y="884"/>
                    <a:pt x="681" y="884"/>
                  </a:cubicBezTo>
                  <a:cubicBezTo>
                    <a:pt x="745" y="884"/>
                    <a:pt x="794" y="863"/>
                    <a:pt x="796" y="776"/>
                  </a:cubicBezTo>
                  <a:cubicBezTo>
                    <a:pt x="796" y="545"/>
                    <a:pt x="741" y="285"/>
                    <a:pt x="576" y="116"/>
                  </a:cubicBezTo>
                  <a:cubicBezTo>
                    <a:pt x="516" y="52"/>
                    <a:pt x="434" y="1"/>
                    <a:pt x="3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38"/>
            <p:cNvSpPr/>
            <p:nvPr/>
          </p:nvSpPr>
          <p:spPr>
            <a:xfrm>
              <a:off x="1688292" y="2921559"/>
              <a:ext cx="95876" cy="105825"/>
            </a:xfrm>
            <a:custGeom>
              <a:avLst/>
              <a:gdLst/>
              <a:ahLst/>
              <a:cxnLst/>
              <a:rect l="l" t="t" r="r" b="b"/>
              <a:pathLst>
                <a:path w="800" h="883" extrusionOk="0">
                  <a:moveTo>
                    <a:pt x="453" y="0"/>
                  </a:moveTo>
                  <a:cubicBezTo>
                    <a:pt x="366" y="0"/>
                    <a:pt x="285" y="52"/>
                    <a:pt x="224" y="115"/>
                  </a:cubicBezTo>
                  <a:cubicBezTo>
                    <a:pt x="59" y="284"/>
                    <a:pt x="1" y="544"/>
                    <a:pt x="4" y="775"/>
                  </a:cubicBezTo>
                  <a:cubicBezTo>
                    <a:pt x="7" y="862"/>
                    <a:pt x="55" y="883"/>
                    <a:pt x="119" y="883"/>
                  </a:cubicBezTo>
                  <a:cubicBezTo>
                    <a:pt x="160" y="883"/>
                    <a:pt x="206" y="875"/>
                    <a:pt x="250" y="870"/>
                  </a:cubicBezTo>
                  <a:cubicBezTo>
                    <a:pt x="386" y="856"/>
                    <a:pt x="521" y="826"/>
                    <a:pt x="653" y="782"/>
                  </a:cubicBezTo>
                  <a:cubicBezTo>
                    <a:pt x="701" y="768"/>
                    <a:pt x="752" y="742"/>
                    <a:pt x="770" y="694"/>
                  </a:cubicBezTo>
                  <a:cubicBezTo>
                    <a:pt x="800" y="628"/>
                    <a:pt x="741" y="551"/>
                    <a:pt x="675" y="526"/>
                  </a:cubicBezTo>
                  <a:cubicBezTo>
                    <a:pt x="642" y="511"/>
                    <a:pt x="606" y="504"/>
                    <a:pt x="570" y="504"/>
                  </a:cubicBezTo>
                  <a:cubicBezTo>
                    <a:pt x="513" y="504"/>
                    <a:pt x="456" y="522"/>
                    <a:pt x="411" y="555"/>
                  </a:cubicBezTo>
                  <a:lnTo>
                    <a:pt x="411" y="555"/>
                  </a:lnTo>
                  <a:cubicBezTo>
                    <a:pt x="532" y="439"/>
                    <a:pt x="621" y="279"/>
                    <a:pt x="594" y="119"/>
                  </a:cubicBezTo>
                  <a:cubicBezTo>
                    <a:pt x="591" y="93"/>
                    <a:pt x="583" y="68"/>
                    <a:pt x="569" y="49"/>
                  </a:cubicBezTo>
                  <a:cubicBezTo>
                    <a:pt x="547" y="20"/>
                    <a:pt x="514" y="5"/>
                    <a:pt x="477" y="2"/>
                  </a:cubicBezTo>
                  <a:cubicBezTo>
                    <a:pt x="469" y="1"/>
                    <a:pt x="461" y="0"/>
                    <a:pt x="4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38"/>
            <p:cNvSpPr/>
            <p:nvPr/>
          </p:nvSpPr>
          <p:spPr>
            <a:xfrm>
              <a:off x="1531059" y="3452348"/>
              <a:ext cx="330892" cy="341206"/>
            </a:xfrm>
            <a:custGeom>
              <a:avLst/>
              <a:gdLst/>
              <a:ahLst/>
              <a:cxnLst/>
              <a:rect l="l" t="t" r="r" b="b"/>
              <a:pathLst>
                <a:path w="2761" h="2847" extrusionOk="0">
                  <a:moveTo>
                    <a:pt x="317" y="0"/>
                  </a:moveTo>
                  <a:cubicBezTo>
                    <a:pt x="48" y="0"/>
                    <a:pt x="0" y="374"/>
                    <a:pt x="198" y="693"/>
                  </a:cubicBezTo>
                  <a:lnTo>
                    <a:pt x="1679" y="2823"/>
                  </a:lnTo>
                  <a:cubicBezTo>
                    <a:pt x="1689" y="2839"/>
                    <a:pt x="1717" y="2847"/>
                    <a:pt x="1755" y="2847"/>
                  </a:cubicBezTo>
                  <a:cubicBezTo>
                    <a:pt x="2009" y="2847"/>
                    <a:pt x="2760" y="2528"/>
                    <a:pt x="2493" y="2229"/>
                  </a:cubicBezTo>
                  <a:lnTo>
                    <a:pt x="730" y="221"/>
                  </a:lnTo>
                  <a:cubicBezTo>
                    <a:pt x="660" y="144"/>
                    <a:pt x="580" y="81"/>
                    <a:pt x="488" y="41"/>
                  </a:cubicBezTo>
                  <a:cubicBezTo>
                    <a:pt x="424" y="13"/>
                    <a:pt x="367" y="0"/>
                    <a:pt x="317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38"/>
            <p:cNvSpPr/>
            <p:nvPr/>
          </p:nvSpPr>
          <p:spPr>
            <a:xfrm>
              <a:off x="928013" y="3458820"/>
              <a:ext cx="243645" cy="399572"/>
            </a:xfrm>
            <a:custGeom>
              <a:avLst/>
              <a:gdLst/>
              <a:ahLst/>
              <a:cxnLst/>
              <a:rect l="l" t="t" r="r" b="b"/>
              <a:pathLst>
                <a:path w="2033" h="3334" extrusionOk="0">
                  <a:moveTo>
                    <a:pt x="1702" y="1"/>
                  </a:moveTo>
                  <a:cubicBezTo>
                    <a:pt x="1637" y="1"/>
                    <a:pt x="1562" y="30"/>
                    <a:pt x="1480" y="97"/>
                  </a:cubicBezTo>
                  <a:cubicBezTo>
                    <a:pt x="1403" y="163"/>
                    <a:pt x="1345" y="247"/>
                    <a:pt x="1301" y="339"/>
                  </a:cubicBezTo>
                  <a:lnTo>
                    <a:pt x="146" y="2883"/>
                  </a:lnTo>
                  <a:cubicBezTo>
                    <a:pt x="0" y="3188"/>
                    <a:pt x="545" y="3334"/>
                    <a:pt x="858" y="3334"/>
                  </a:cubicBezTo>
                  <a:cubicBezTo>
                    <a:pt x="970" y="3334"/>
                    <a:pt x="1052" y="3315"/>
                    <a:pt x="1062" y="3279"/>
                  </a:cubicBezTo>
                  <a:lnTo>
                    <a:pt x="1946" y="643"/>
                  </a:lnTo>
                  <a:cubicBezTo>
                    <a:pt x="2033" y="314"/>
                    <a:pt x="1918" y="1"/>
                    <a:pt x="1702" y="1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38"/>
            <p:cNvSpPr/>
            <p:nvPr/>
          </p:nvSpPr>
          <p:spPr>
            <a:xfrm>
              <a:off x="1151519" y="3614497"/>
              <a:ext cx="389736" cy="571313"/>
            </a:xfrm>
            <a:custGeom>
              <a:avLst/>
              <a:gdLst/>
              <a:ahLst/>
              <a:cxnLst/>
              <a:rect l="l" t="t" r="r" b="b"/>
              <a:pathLst>
                <a:path w="3252" h="4767" extrusionOk="0">
                  <a:moveTo>
                    <a:pt x="3164" y="0"/>
                  </a:moveTo>
                  <a:lnTo>
                    <a:pt x="0" y="162"/>
                  </a:lnTo>
                  <a:lnTo>
                    <a:pt x="440" y="4601"/>
                  </a:lnTo>
                  <a:cubicBezTo>
                    <a:pt x="440" y="4601"/>
                    <a:pt x="638" y="4766"/>
                    <a:pt x="927" y="4766"/>
                  </a:cubicBezTo>
                  <a:cubicBezTo>
                    <a:pt x="1085" y="4766"/>
                    <a:pt x="1271" y="4717"/>
                    <a:pt x="1467" y="4564"/>
                  </a:cubicBezTo>
                  <a:lnTo>
                    <a:pt x="1382" y="2350"/>
                  </a:lnTo>
                  <a:lnTo>
                    <a:pt x="2031" y="2357"/>
                  </a:lnTo>
                  <a:lnTo>
                    <a:pt x="2302" y="4546"/>
                  </a:lnTo>
                  <a:cubicBezTo>
                    <a:pt x="2302" y="4546"/>
                    <a:pt x="2531" y="4621"/>
                    <a:pt x="2775" y="4621"/>
                  </a:cubicBezTo>
                  <a:cubicBezTo>
                    <a:pt x="2955" y="4621"/>
                    <a:pt x="3142" y="4580"/>
                    <a:pt x="3252" y="4439"/>
                  </a:cubicBezTo>
                  <a:lnTo>
                    <a:pt x="3164" y="0"/>
                  </a:ln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38"/>
            <p:cNvSpPr/>
            <p:nvPr/>
          </p:nvSpPr>
          <p:spPr>
            <a:xfrm>
              <a:off x="789476" y="2611762"/>
              <a:ext cx="1138887" cy="1084620"/>
            </a:xfrm>
            <a:custGeom>
              <a:avLst/>
              <a:gdLst/>
              <a:ahLst/>
              <a:cxnLst/>
              <a:rect l="l" t="t" r="r" b="b"/>
              <a:pathLst>
                <a:path w="9503" h="9050" extrusionOk="0">
                  <a:moveTo>
                    <a:pt x="4467" y="1"/>
                  </a:moveTo>
                  <a:cubicBezTo>
                    <a:pt x="3051" y="1"/>
                    <a:pt x="1342" y="1100"/>
                    <a:pt x="1694" y="2796"/>
                  </a:cubicBezTo>
                  <a:cubicBezTo>
                    <a:pt x="1368" y="2858"/>
                    <a:pt x="1" y="4306"/>
                    <a:pt x="1086" y="5772"/>
                  </a:cubicBezTo>
                  <a:cubicBezTo>
                    <a:pt x="1086" y="5772"/>
                    <a:pt x="848" y="6641"/>
                    <a:pt x="1654" y="6776"/>
                  </a:cubicBezTo>
                  <a:cubicBezTo>
                    <a:pt x="1654" y="6776"/>
                    <a:pt x="1199" y="7960"/>
                    <a:pt x="2882" y="8019"/>
                  </a:cubicBezTo>
                  <a:cubicBezTo>
                    <a:pt x="3307" y="8646"/>
                    <a:pt x="3967" y="9049"/>
                    <a:pt x="4707" y="9049"/>
                  </a:cubicBezTo>
                  <a:cubicBezTo>
                    <a:pt x="5452" y="9049"/>
                    <a:pt x="6108" y="8646"/>
                    <a:pt x="6533" y="8019"/>
                  </a:cubicBezTo>
                  <a:cubicBezTo>
                    <a:pt x="8322" y="8004"/>
                    <a:pt x="7849" y="6776"/>
                    <a:pt x="7849" y="6776"/>
                  </a:cubicBezTo>
                  <a:cubicBezTo>
                    <a:pt x="8655" y="6641"/>
                    <a:pt x="8417" y="5772"/>
                    <a:pt x="8417" y="5772"/>
                  </a:cubicBezTo>
                  <a:cubicBezTo>
                    <a:pt x="9502" y="4306"/>
                    <a:pt x="7515" y="3312"/>
                    <a:pt x="7515" y="3312"/>
                  </a:cubicBezTo>
                  <a:cubicBezTo>
                    <a:pt x="7541" y="3063"/>
                    <a:pt x="7530" y="2843"/>
                    <a:pt x="7490" y="2645"/>
                  </a:cubicBezTo>
                  <a:cubicBezTo>
                    <a:pt x="7504" y="1370"/>
                    <a:pt x="6053" y="98"/>
                    <a:pt x="4634" y="6"/>
                  </a:cubicBezTo>
                  <a:cubicBezTo>
                    <a:pt x="4579" y="2"/>
                    <a:pt x="4523" y="1"/>
                    <a:pt x="4467" y="1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38"/>
            <p:cNvSpPr/>
            <p:nvPr/>
          </p:nvSpPr>
          <p:spPr>
            <a:xfrm>
              <a:off x="975351" y="3403332"/>
              <a:ext cx="212605" cy="255275"/>
            </a:xfrm>
            <a:custGeom>
              <a:avLst/>
              <a:gdLst/>
              <a:ahLst/>
              <a:cxnLst/>
              <a:rect l="l" t="t" r="r" b="b"/>
              <a:pathLst>
                <a:path w="1774" h="2130" extrusionOk="0">
                  <a:moveTo>
                    <a:pt x="1613" y="0"/>
                  </a:moveTo>
                  <a:cubicBezTo>
                    <a:pt x="1594" y="0"/>
                    <a:pt x="1574" y="2"/>
                    <a:pt x="1551" y="6"/>
                  </a:cubicBezTo>
                  <a:cubicBezTo>
                    <a:pt x="1470" y="21"/>
                    <a:pt x="1353" y="164"/>
                    <a:pt x="1287" y="215"/>
                  </a:cubicBezTo>
                  <a:lnTo>
                    <a:pt x="0" y="1458"/>
                  </a:lnTo>
                  <a:cubicBezTo>
                    <a:pt x="0" y="1458"/>
                    <a:pt x="575" y="2130"/>
                    <a:pt x="1122" y="2130"/>
                  </a:cubicBezTo>
                  <a:cubicBezTo>
                    <a:pt x="1186" y="2130"/>
                    <a:pt x="1250" y="2120"/>
                    <a:pt x="1313" y="2099"/>
                  </a:cubicBezTo>
                  <a:lnTo>
                    <a:pt x="1767" y="124"/>
                  </a:lnTo>
                  <a:cubicBezTo>
                    <a:pt x="1774" y="108"/>
                    <a:pt x="1752" y="0"/>
                    <a:pt x="16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38"/>
            <p:cNvSpPr/>
            <p:nvPr/>
          </p:nvSpPr>
          <p:spPr>
            <a:xfrm>
              <a:off x="1480965" y="3383558"/>
              <a:ext cx="221114" cy="246766"/>
            </a:xfrm>
            <a:custGeom>
              <a:avLst/>
              <a:gdLst/>
              <a:ahLst/>
              <a:cxnLst/>
              <a:rect l="l" t="t" r="r" b="b"/>
              <a:pathLst>
                <a:path w="1845" h="2059" extrusionOk="0">
                  <a:moveTo>
                    <a:pt x="154" y="1"/>
                  </a:moveTo>
                  <a:cubicBezTo>
                    <a:pt x="1" y="1"/>
                    <a:pt x="29" y="132"/>
                    <a:pt x="70" y="190"/>
                  </a:cubicBezTo>
                  <a:lnTo>
                    <a:pt x="539" y="2041"/>
                  </a:lnTo>
                  <a:cubicBezTo>
                    <a:pt x="588" y="2053"/>
                    <a:pt x="637" y="2059"/>
                    <a:pt x="687" y="2059"/>
                  </a:cubicBezTo>
                  <a:cubicBezTo>
                    <a:pt x="1257" y="2059"/>
                    <a:pt x="1844" y="1304"/>
                    <a:pt x="1844" y="1304"/>
                  </a:cubicBezTo>
                  <a:lnTo>
                    <a:pt x="462" y="164"/>
                  </a:lnTo>
                  <a:cubicBezTo>
                    <a:pt x="393" y="120"/>
                    <a:pt x="272" y="10"/>
                    <a:pt x="191" y="3"/>
                  </a:cubicBezTo>
                  <a:cubicBezTo>
                    <a:pt x="178" y="1"/>
                    <a:pt x="165" y="1"/>
                    <a:pt x="1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38"/>
            <p:cNvSpPr/>
            <p:nvPr/>
          </p:nvSpPr>
          <p:spPr>
            <a:xfrm>
              <a:off x="1074221" y="3383438"/>
              <a:ext cx="557159" cy="595402"/>
            </a:xfrm>
            <a:custGeom>
              <a:avLst/>
              <a:gdLst/>
              <a:ahLst/>
              <a:cxnLst/>
              <a:rect l="l" t="t" r="r" b="b"/>
              <a:pathLst>
                <a:path w="4649" h="4968" extrusionOk="0">
                  <a:moveTo>
                    <a:pt x="3537" y="0"/>
                  </a:moveTo>
                  <a:lnTo>
                    <a:pt x="726" y="172"/>
                  </a:lnTo>
                  <a:lnTo>
                    <a:pt x="708" y="293"/>
                  </a:lnTo>
                  <a:lnTo>
                    <a:pt x="0" y="4791"/>
                  </a:lnTo>
                  <a:cubicBezTo>
                    <a:pt x="0" y="4791"/>
                    <a:pt x="843" y="4967"/>
                    <a:pt x="2324" y="4967"/>
                  </a:cubicBezTo>
                  <a:cubicBezTo>
                    <a:pt x="3893" y="4967"/>
                    <a:pt x="4648" y="4714"/>
                    <a:pt x="4648" y="4714"/>
                  </a:cubicBezTo>
                  <a:lnTo>
                    <a:pt x="3563" y="117"/>
                  </a:lnTo>
                  <a:lnTo>
                    <a:pt x="353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38"/>
            <p:cNvSpPr/>
            <p:nvPr/>
          </p:nvSpPr>
          <p:spPr>
            <a:xfrm>
              <a:off x="1220428" y="3300745"/>
              <a:ext cx="213204" cy="176296"/>
            </a:xfrm>
            <a:custGeom>
              <a:avLst/>
              <a:gdLst/>
              <a:ahLst/>
              <a:cxnLst/>
              <a:rect l="l" t="t" r="r" b="b"/>
              <a:pathLst>
                <a:path w="1779" h="1471" extrusionOk="0">
                  <a:moveTo>
                    <a:pt x="892" y="1"/>
                  </a:moveTo>
                  <a:cubicBezTo>
                    <a:pt x="397" y="1"/>
                    <a:pt x="1" y="331"/>
                    <a:pt x="1" y="738"/>
                  </a:cubicBezTo>
                  <a:cubicBezTo>
                    <a:pt x="1" y="1141"/>
                    <a:pt x="397" y="1471"/>
                    <a:pt x="892" y="1471"/>
                  </a:cubicBezTo>
                  <a:cubicBezTo>
                    <a:pt x="1383" y="1471"/>
                    <a:pt x="1779" y="1141"/>
                    <a:pt x="1779" y="738"/>
                  </a:cubicBezTo>
                  <a:cubicBezTo>
                    <a:pt x="1779" y="331"/>
                    <a:pt x="1383" y="1"/>
                    <a:pt x="892" y="1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38"/>
            <p:cNvSpPr/>
            <p:nvPr/>
          </p:nvSpPr>
          <p:spPr>
            <a:xfrm>
              <a:off x="1610515" y="3064053"/>
              <a:ext cx="142975" cy="142858"/>
            </a:xfrm>
            <a:custGeom>
              <a:avLst/>
              <a:gdLst/>
              <a:ahLst/>
              <a:cxnLst/>
              <a:rect l="l" t="t" r="r" b="b"/>
              <a:pathLst>
                <a:path w="1193" h="1192" extrusionOk="0">
                  <a:moveTo>
                    <a:pt x="598" y="0"/>
                  </a:moveTo>
                  <a:cubicBezTo>
                    <a:pt x="268" y="0"/>
                    <a:pt x="1" y="268"/>
                    <a:pt x="1" y="598"/>
                  </a:cubicBezTo>
                  <a:cubicBezTo>
                    <a:pt x="1" y="924"/>
                    <a:pt x="268" y="1192"/>
                    <a:pt x="598" y="1192"/>
                  </a:cubicBezTo>
                  <a:cubicBezTo>
                    <a:pt x="928" y="1192"/>
                    <a:pt x="1192" y="924"/>
                    <a:pt x="1192" y="598"/>
                  </a:cubicBezTo>
                  <a:cubicBezTo>
                    <a:pt x="1192" y="268"/>
                    <a:pt x="928" y="0"/>
                    <a:pt x="598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38"/>
            <p:cNvSpPr/>
            <p:nvPr/>
          </p:nvSpPr>
          <p:spPr>
            <a:xfrm>
              <a:off x="1746775" y="3779762"/>
              <a:ext cx="193430" cy="132911"/>
            </a:xfrm>
            <a:custGeom>
              <a:avLst/>
              <a:gdLst/>
              <a:ahLst/>
              <a:cxnLst/>
              <a:rect l="l" t="t" r="r" b="b"/>
              <a:pathLst>
                <a:path w="1614" h="1109" extrusionOk="0">
                  <a:moveTo>
                    <a:pt x="760" y="0"/>
                  </a:moveTo>
                  <a:cubicBezTo>
                    <a:pt x="525" y="0"/>
                    <a:pt x="287" y="91"/>
                    <a:pt x="125" y="267"/>
                  </a:cubicBezTo>
                  <a:cubicBezTo>
                    <a:pt x="0" y="403"/>
                    <a:pt x="0" y="520"/>
                    <a:pt x="378" y="524"/>
                  </a:cubicBezTo>
                  <a:cubicBezTo>
                    <a:pt x="378" y="524"/>
                    <a:pt x="604" y="361"/>
                    <a:pt x="818" y="361"/>
                  </a:cubicBezTo>
                  <a:cubicBezTo>
                    <a:pt x="989" y="361"/>
                    <a:pt x="1152" y="465"/>
                    <a:pt x="1188" y="835"/>
                  </a:cubicBezTo>
                  <a:cubicBezTo>
                    <a:pt x="1191" y="876"/>
                    <a:pt x="1228" y="1015"/>
                    <a:pt x="1283" y="1063"/>
                  </a:cubicBezTo>
                  <a:cubicBezTo>
                    <a:pt x="1315" y="1090"/>
                    <a:pt x="1364" y="1109"/>
                    <a:pt x="1414" y="1109"/>
                  </a:cubicBezTo>
                  <a:cubicBezTo>
                    <a:pt x="1472" y="1109"/>
                    <a:pt x="1533" y="1082"/>
                    <a:pt x="1573" y="1011"/>
                  </a:cubicBezTo>
                  <a:cubicBezTo>
                    <a:pt x="1613" y="942"/>
                    <a:pt x="1580" y="766"/>
                    <a:pt x="1569" y="729"/>
                  </a:cubicBezTo>
                  <a:cubicBezTo>
                    <a:pt x="1551" y="641"/>
                    <a:pt x="1496" y="454"/>
                    <a:pt x="1389" y="300"/>
                  </a:cubicBezTo>
                  <a:cubicBezTo>
                    <a:pt x="1244" y="98"/>
                    <a:pt x="1004" y="0"/>
                    <a:pt x="760" y="0"/>
                  </a:cubicBezTo>
                  <a:close/>
                </a:path>
              </a:pathLst>
            </a:custGeom>
            <a:solidFill>
              <a:srgbClr val="9E3E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38"/>
            <p:cNvSpPr/>
            <p:nvPr/>
          </p:nvSpPr>
          <p:spPr>
            <a:xfrm>
              <a:off x="1699318" y="3710253"/>
              <a:ext cx="214882" cy="157839"/>
            </a:xfrm>
            <a:custGeom>
              <a:avLst/>
              <a:gdLst/>
              <a:ahLst/>
              <a:cxnLst/>
              <a:rect l="l" t="t" r="r" b="b"/>
              <a:pathLst>
                <a:path w="1793" h="1317" extrusionOk="0">
                  <a:moveTo>
                    <a:pt x="1246" y="624"/>
                  </a:moveTo>
                  <a:cubicBezTo>
                    <a:pt x="1247" y="624"/>
                    <a:pt x="1260" y="657"/>
                    <a:pt x="1275" y="706"/>
                  </a:cubicBezTo>
                  <a:lnTo>
                    <a:pt x="1275" y="706"/>
                  </a:lnTo>
                  <a:cubicBezTo>
                    <a:pt x="1267" y="681"/>
                    <a:pt x="1257" y="654"/>
                    <a:pt x="1247" y="627"/>
                  </a:cubicBezTo>
                  <a:cubicBezTo>
                    <a:pt x="1246" y="625"/>
                    <a:pt x="1246" y="624"/>
                    <a:pt x="1246" y="624"/>
                  </a:cubicBezTo>
                  <a:close/>
                  <a:moveTo>
                    <a:pt x="964" y="821"/>
                  </a:moveTo>
                  <a:cubicBezTo>
                    <a:pt x="968" y="825"/>
                    <a:pt x="972" y="829"/>
                    <a:pt x="976" y="833"/>
                  </a:cubicBezTo>
                  <a:lnTo>
                    <a:pt x="976" y="833"/>
                  </a:lnTo>
                  <a:cubicBezTo>
                    <a:pt x="969" y="826"/>
                    <a:pt x="965" y="822"/>
                    <a:pt x="964" y="821"/>
                  </a:cubicBezTo>
                  <a:close/>
                  <a:moveTo>
                    <a:pt x="942" y="0"/>
                  </a:moveTo>
                  <a:lnTo>
                    <a:pt x="319" y="521"/>
                  </a:lnTo>
                  <a:cubicBezTo>
                    <a:pt x="319" y="521"/>
                    <a:pt x="0" y="994"/>
                    <a:pt x="235" y="1221"/>
                  </a:cubicBezTo>
                  <a:cubicBezTo>
                    <a:pt x="255" y="1240"/>
                    <a:pt x="278" y="1248"/>
                    <a:pt x="301" y="1248"/>
                  </a:cubicBezTo>
                  <a:cubicBezTo>
                    <a:pt x="350" y="1248"/>
                    <a:pt x="397" y="1209"/>
                    <a:pt x="400" y="1151"/>
                  </a:cubicBezTo>
                  <a:cubicBezTo>
                    <a:pt x="404" y="1049"/>
                    <a:pt x="444" y="928"/>
                    <a:pt x="557" y="887"/>
                  </a:cubicBezTo>
                  <a:cubicBezTo>
                    <a:pt x="572" y="882"/>
                    <a:pt x="587" y="880"/>
                    <a:pt x="602" y="880"/>
                  </a:cubicBezTo>
                  <a:cubicBezTo>
                    <a:pt x="660" y="880"/>
                    <a:pt x="718" y="916"/>
                    <a:pt x="741" y="968"/>
                  </a:cubicBezTo>
                  <a:cubicBezTo>
                    <a:pt x="777" y="1045"/>
                    <a:pt x="821" y="1115"/>
                    <a:pt x="796" y="1203"/>
                  </a:cubicBezTo>
                  <a:cubicBezTo>
                    <a:pt x="775" y="1261"/>
                    <a:pt x="819" y="1317"/>
                    <a:pt x="877" y="1317"/>
                  </a:cubicBezTo>
                  <a:cubicBezTo>
                    <a:pt x="880" y="1317"/>
                    <a:pt x="884" y="1317"/>
                    <a:pt x="887" y="1316"/>
                  </a:cubicBezTo>
                  <a:cubicBezTo>
                    <a:pt x="931" y="1309"/>
                    <a:pt x="975" y="1287"/>
                    <a:pt x="1012" y="1228"/>
                  </a:cubicBezTo>
                  <a:cubicBezTo>
                    <a:pt x="1034" y="1193"/>
                    <a:pt x="1053" y="1149"/>
                    <a:pt x="1063" y="1103"/>
                  </a:cubicBezTo>
                  <a:lnTo>
                    <a:pt x="1063" y="1103"/>
                  </a:lnTo>
                  <a:cubicBezTo>
                    <a:pt x="1060" y="1126"/>
                    <a:pt x="1054" y="1150"/>
                    <a:pt x="1045" y="1173"/>
                  </a:cubicBezTo>
                  <a:cubicBezTo>
                    <a:pt x="1036" y="1198"/>
                    <a:pt x="1074" y="1265"/>
                    <a:pt x="1128" y="1265"/>
                  </a:cubicBezTo>
                  <a:cubicBezTo>
                    <a:pt x="1138" y="1265"/>
                    <a:pt x="1148" y="1263"/>
                    <a:pt x="1159" y="1258"/>
                  </a:cubicBezTo>
                  <a:cubicBezTo>
                    <a:pt x="1243" y="1218"/>
                    <a:pt x="1341" y="1098"/>
                    <a:pt x="1311" y="865"/>
                  </a:cubicBezTo>
                  <a:lnTo>
                    <a:pt x="1311" y="865"/>
                  </a:lnTo>
                  <a:cubicBezTo>
                    <a:pt x="1318" y="912"/>
                    <a:pt x="1321" y="961"/>
                    <a:pt x="1316" y="1005"/>
                  </a:cubicBezTo>
                  <a:cubicBezTo>
                    <a:pt x="1306" y="1084"/>
                    <a:pt x="1329" y="1107"/>
                    <a:pt x="1360" y="1107"/>
                  </a:cubicBezTo>
                  <a:cubicBezTo>
                    <a:pt x="1394" y="1107"/>
                    <a:pt x="1437" y="1077"/>
                    <a:pt x="1448" y="1063"/>
                  </a:cubicBezTo>
                  <a:cubicBezTo>
                    <a:pt x="1566" y="898"/>
                    <a:pt x="1793" y="418"/>
                    <a:pt x="942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38"/>
            <p:cNvSpPr/>
            <p:nvPr/>
          </p:nvSpPr>
          <p:spPr>
            <a:xfrm>
              <a:off x="1740184" y="3812959"/>
              <a:ext cx="57166" cy="104147"/>
            </a:xfrm>
            <a:custGeom>
              <a:avLst/>
              <a:gdLst/>
              <a:ahLst/>
              <a:cxnLst/>
              <a:rect l="l" t="t" r="r" b="b"/>
              <a:pathLst>
                <a:path w="477" h="869" extrusionOk="0">
                  <a:moveTo>
                    <a:pt x="308" y="0"/>
                  </a:moveTo>
                  <a:cubicBezTo>
                    <a:pt x="282" y="0"/>
                    <a:pt x="251" y="7"/>
                    <a:pt x="216" y="23"/>
                  </a:cubicBezTo>
                  <a:cubicBezTo>
                    <a:pt x="128" y="63"/>
                    <a:pt x="84" y="118"/>
                    <a:pt x="59" y="221"/>
                  </a:cubicBezTo>
                  <a:cubicBezTo>
                    <a:pt x="59" y="221"/>
                    <a:pt x="0" y="368"/>
                    <a:pt x="26" y="635"/>
                  </a:cubicBezTo>
                  <a:cubicBezTo>
                    <a:pt x="42" y="772"/>
                    <a:pt x="116" y="868"/>
                    <a:pt x="226" y="868"/>
                  </a:cubicBezTo>
                  <a:cubicBezTo>
                    <a:pt x="263" y="868"/>
                    <a:pt x="304" y="857"/>
                    <a:pt x="348" y="833"/>
                  </a:cubicBezTo>
                  <a:cubicBezTo>
                    <a:pt x="407" y="804"/>
                    <a:pt x="440" y="738"/>
                    <a:pt x="433" y="672"/>
                  </a:cubicBezTo>
                  <a:cubicBezTo>
                    <a:pt x="425" y="632"/>
                    <a:pt x="414" y="591"/>
                    <a:pt x="414" y="577"/>
                  </a:cubicBezTo>
                  <a:cubicBezTo>
                    <a:pt x="414" y="478"/>
                    <a:pt x="422" y="353"/>
                    <a:pt x="477" y="199"/>
                  </a:cubicBezTo>
                  <a:cubicBezTo>
                    <a:pt x="477" y="199"/>
                    <a:pt x="451" y="0"/>
                    <a:pt x="308" y="0"/>
                  </a:cubicBezTo>
                  <a:close/>
                </a:path>
              </a:pathLst>
            </a:custGeom>
            <a:solidFill>
              <a:srgbClr val="9E3E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38"/>
            <p:cNvSpPr/>
            <p:nvPr/>
          </p:nvSpPr>
          <p:spPr>
            <a:xfrm>
              <a:off x="895416" y="3064053"/>
              <a:ext cx="142855" cy="142858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4" y="0"/>
                  </a:moveTo>
                  <a:cubicBezTo>
                    <a:pt x="268" y="0"/>
                    <a:pt x="0" y="268"/>
                    <a:pt x="0" y="598"/>
                  </a:cubicBezTo>
                  <a:cubicBezTo>
                    <a:pt x="0" y="924"/>
                    <a:pt x="268" y="1192"/>
                    <a:pt x="594" y="1192"/>
                  </a:cubicBezTo>
                  <a:cubicBezTo>
                    <a:pt x="924" y="1192"/>
                    <a:pt x="1192" y="924"/>
                    <a:pt x="1192" y="598"/>
                  </a:cubicBezTo>
                  <a:cubicBezTo>
                    <a:pt x="1192" y="268"/>
                    <a:pt x="924" y="0"/>
                    <a:pt x="594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38"/>
            <p:cNvSpPr/>
            <p:nvPr/>
          </p:nvSpPr>
          <p:spPr>
            <a:xfrm>
              <a:off x="997761" y="2816695"/>
              <a:ext cx="633621" cy="601515"/>
            </a:xfrm>
            <a:custGeom>
              <a:avLst/>
              <a:gdLst/>
              <a:ahLst/>
              <a:cxnLst/>
              <a:rect l="l" t="t" r="r" b="b"/>
              <a:pathLst>
                <a:path w="5287" h="5019" extrusionOk="0">
                  <a:moveTo>
                    <a:pt x="2665" y="0"/>
                  </a:moveTo>
                  <a:cubicBezTo>
                    <a:pt x="1547" y="0"/>
                    <a:pt x="0" y="290"/>
                    <a:pt x="70" y="2559"/>
                  </a:cubicBezTo>
                  <a:cubicBezTo>
                    <a:pt x="118" y="4007"/>
                    <a:pt x="1228" y="5019"/>
                    <a:pt x="2676" y="5019"/>
                  </a:cubicBezTo>
                  <a:cubicBezTo>
                    <a:pt x="4124" y="5019"/>
                    <a:pt x="5286" y="4073"/>
                    <a:pt x="5286" y="2625"/>
                  </a:cubicBezTo>
                  <a:cubicBezTo>
                    <a:pt x="5286" y="2460"/>
                    <a:pt x="5242" y="0"/>
                    <a:pt x="2665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38"/>
            <p:cNvSpPr/>
            <p:nvPr/>
          </p:nvSpPr>
          <p:spPr>
            <a:xfrm>
              <a:off x="973194" y="4210123"/>
              <a:ext cx="810991" cy="112177"/>
            </a:xfrm>
            <a:custGeom>
              <a:avLst/>
              <a:gdLst/>
              <a:ahLst/>
              <a:cxnLst/>
              <a:rect l="l" t="t" r="r" b="b"/>
              <a:pathLst>
                <a:path w="6767" h="936" extrusionOk="0">
                  <a:moveTo>
                    <a:pt x="3383" y="1"/>
                  </a:moveTo>
                  <a:cubicBezTo>
                    <a:pt x="1514" y="1"/>
                    <a:pt x="0" y="210"/>
                    <a:pt x="0" y="470"/>
                  </a:cubicBezTo>
                  <a:cubicBezTo>
                    <a:pt x="0" y="727"/>
                    <a:pt x="1514" y="936"/>
                    <a:pt x="3383" y="936"/>
                  </a:cubicBezTo>
                  <a:cubicBezTo>
                    <a:pt x="5253" y="936"/>
                    <a:pt x="6767" y="727"/>
                    <a:pt x="6767" y="470"/>
                  </a:cubicBezTo>
                  <a:cubicBezTo>
                    <a:pt x="6767" y="210"/>
                    <a:pt x="5253" y="1"/>
                    <a:pt x="33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38"/>
            <p:cNvSpPr/>
            <p:nvPr/>
          </p:nvSpPr>
          <p:spPr>
            <a:xfrm>
              <a:off x="1427396" y="4145766"/>
              <a:ext cx="210568" cy="120686"/>
            </a:xfrm>
            <a:custGeom>
              <a:avLst/>
              <a:gdLst/>
              <a:ahLst/>
              <a:cxnLst/>
              <a:rect l="l" t="t" r="r" b="b"/>
              <a:pathLst>
                <a:path w="1757" h="1007" extrusionOk="0">
                  <a:moveTo>
                    <a:pt x="1069" y="1"/>
                  </a:moveTo>
                  <a:cubicBezTo>
                    <a:pt x="1032" y="1"/>
                    <a:pt x="992" y="2"/>
                    <a:pt x="950" y="6"/>
                  </a:cubicBezTo>
                  <a:cubicBezTo>
                    <a:pt x="950" y="6"/>
                    <a:pt x="798" y="189"/>
                    <a:pt x="438" y="189"/>
                  </a:cubicBezTo>
                  <a:cubicBezTo>
                    <a:pt x="316" y="189"/>
                    <a:pt x="171" y="168"/>
                    <a:pt x="0" y="113"/>
                  </a:cubicBezTo>
                  <a:lnTo>
                    <a:pt x="0" y="684"/>
                  </a:lnTo>
                  <a:cubicBezTo>
                    <a:pt x="0" y="750"/>
                    <a:pt x="44" y="809"/>
                    <a:pt x="107" y="831"/>
                  </a:cubicBezTo>
                  <a:cubicBezTo>
                    <a:pt x="282" y="892"/>
                    <a:pt x="656" y="1006"/>
                    <a:pt x="1031" y="1006"/>
                  </a:cubicBezTo>
                  <a:cubicBezTo>
                    <a:pt x="1245" y="1006"/>
                    <a:pt x="1458" y="969"/>
                    <a:pt x="1635" y="864"/>
                  </a:cubicBezTo>
                  <a:cubicBezTo>
                    <a:pt x="1708" y="816"/>
                    <a:pt x="1756" y="736"/>
                    <a:pt x="1752" y="648"/>
                  </a:cubicBezTo>
                  <a:cubicBezTo>
                    <a:pt x="1742" y="428"/>
                    <a:pt x="1648" y="1"/>
                    <a:pt x="1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38"/>
            <p:cNvSpPr/>
            <p:nvPr/>
          </p:nvSpPr>
          <p:spPr>
            <a:xfrm>
              <a:off x="1119881" y="4157391"/>
              <a:ext cx="223751" cy="131593"/>
            </a:xfrm>
            <a:custGeom>
              <a:avLst/>
              <a:gdLst/>
              <a:ahLst/>
              <a:cxnLst/>
              <a:rect l="l" t="t" r="r" b="b"/>
              <a:pathLst>
                <a:path w="1867" h="1098" extrusionOk="0">
                  <a:moveTo>
                    <a:pt x="1727" y="1"/>
                  </a:moveTo>
                  <a:cubicBezTo>
                    <a:pt x="1479" y="135"/>
                    <a:pt x="1270" y="176"/>
                    <a:pt x="1107" y="176"/>
                  </a:cubicBezTo>
                  <a:cubicBezTo>
                    <a:pt x="847" y="176"/>
                    <a:pt x="704" y="71"/>
                    <a:pt x="704" y="71"/>
                  </a:cubicBezTo>
                  <a:cubicBezTo>
                    <a:pt x="0" y="144"/>
                    <a:pt x="44" y="620"/>
                    <a:pt x="77" y="855"/>
                  </a:cubicBezTo>
                  <a:cubicBezTo>
                    <a:pt x="92" y="943"/>
                    <a:pt x="151" y="1013"/>
                    <a:pt x="235" y="1042"/>
                  </a:cubicBezTo>
                  <a:cubicBezTo>
                    <a:pt x="344" y="1081"/>
                    <a:pt x="461" y="1097"/>
                    <a:pt x="579" y="1097"/>
                  </a:cubicBezTo>
                  <a:cubicBezTo>
                    <a:pt x="1055" y="1097"/>
                    <a:pt x="1566" y="836"/>
                    <a:pt x="1774" y="716"/>
                  </a:cubicBezTo>
                  <a:cubicBezTo>
                    <a:pt x="1833" y="683"/>
                    <a:pt x="1866" y="620"/>
                    <a:pt x="1851" y="554"/>
                  </a:cubicBezTo>
                  <a:lnTo>
                    <a:pt x="17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38"/>
            <p:cNvSpPr/>
            <p:nvPr/>
          </p:nvSpPr>
          <p:spPr>
            <a:xfrm>
              <a:off x="1009266" y="2795123"/>
              <a:ext cx="635658" cy="247006"/>
            </a:xfrm>
            <a:custGeom>
              <a:avLst/>
              <a:gdLst/>
              <a:ahLst/>
              <a:cxnLst/>
              <a:rect l="l" t="t" r="r" b="b"/>
              <a:pathLst>
                <a:path w="5304" h="2061" extrusionOk="0">
                  <a:moveTo>
                    <a:pt x="2313" y="1"/>
                  </a:moveTo>
                  <a:cubicBezTo>
                    <a:pt x="0" y="1"/>
                    <a:pt x="66" y="1771"/>
                    <a:pt x="66" y="1771"/>
                  </a:cubicBezTo>
                  <a:cubicBezTo>
                    <a:pt x="66" y="1771"/>
                    <a:pt x="1598" y="1240"/>
                    <a:pt x="1957" y="254"/>
                  </a:cubicBezTo>
                  <a:lnTo>
                    <a:pt x="1957" y="254"/>
                  </a:lnTo>
                  <a:cubicBezTo>
                    <a:pt x="1957" y="254"/>
                    <a:pt x="1800" y="950"/>
                    <a:pt x="2730" y="1573"/>
                  </a:cubicBezTo>
                  <a:cubicBezTo>
                    <a:pt x="2730" y="1573"/>
                    <a:pt x="2485" y="752"/>
                    <a:pt x="2683" y="184"/>
                  </a:cubicBezTo>
                  <a:lnTo>
                    <a:pt x="2683" y="184"/>
                  </a:lnTo>
                  <a:cubicBezTo>
                    <a:pt x="2683" y="184"/>
                    <a:pt x="4215" y="1808"/>
                    <a:pt x="5304" y="2061"/>
                  </a:cubicBezTo>
                  <a:cubicBezTo>
                    <a:pt x="5304" y="2061"/>
                    <a:pt x="5300" y="19"/>
                    <a:pt x="2342" y="1"/>
                  </a:cubicBezTo>
                  <a:cubicBezTo>
                    <a:pt x="2332" y="1"/>
                    <a:pt x="2323" y="1"/>
                    <a:pt x="2313" y="1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38"/>
            <p:cNvSpPr/>
            <p:nvPr/>
          </p:nvSpPr>
          <p:spPr>
            <a:xfrm>
              <a:off x="974872" y="3174310"/>
              <a:ext cx="25647" cy="25168"/>
            </a:xfrm>
            <a:custGeom>
              <a:avLst/>
              <a:gdLst/>
              <a:ahLst/>
              <a:cxnLst/>
              <a:rect l="l" t="t" r="r" b="b"/>
              <a:pathLst>
                <a:path w="214" h="210" extrusionOk="0">
                  <a:moveTo>
                    <a:pt x="107" y="0"/>
                  </a:moveTo>
                  <a:cubicBezTo>
                    <a:pt x="48" y="0"/>
                    <a:pt x="1" y="44"/>
                    <a:pt x="1" y="103"/>
                  </a:cubicBezTo>
                  <a:cubicBezTo>
                    <a:pt x="1" y="162"/>
                    <a:pt x="48" y="209"/>
                    <a:pt x="107" y="209"/>
                  </a:cubicBezTo>
                  <a:cubicBezTo>
                    <a:pt x="166" y="209"/>
                    <a:pt x="213" y="162"/>
                    <a:pt x="213" y="103"/>
                  </a:cubicBezTo>
                  <a:cubicBezTo>
                    <a:pt x="213" y="44"/>
                    <a:pt x="166" y="0"/>
                    <a:pt x="1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38"/>
            <p:cNvSpPr/>
            <p:nvPr/>
          </p:nvSpPr>
          <p:spPr>
            <a:xfrm>
              <a:off x="1648744" y="3171194"/>
              <a:ext cx="25167" cy="25168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103" y="1"/>
                  </a:moveTo>
                  <a:cubicBezTo>
                    <a:pt x="48" y="1"/>
                    <a:pt x="1" y="45"/>
                    <a:pt x="1" y="103"/>
                  </a:cubicBezTo>
                  <a:cubicBezTo>
                    <a:pt x="1" y="162"/>
                    <a:pt x="48" y="210"/>
                    <a:pt x="103" y="210"/>
                  </a:cubicBezTo>
                  <a:cubicBezTo>
                    <a:pt x="162" y="210"/>
                    <a:pt x="210" y="162"/>
                    <a:pt x="210" y="103"/>
                  </a:cubicBezTo>
                  <a:cubicBezTo>
                    <a:pt x="210" y="45"/>
                    <a:pt x="162" y="1"/>
                    <a:pt x="1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38"/>
            <p:cNvSpPr/>
            <p:nvPr/>
          </p:nvSpPr>
          <p:spPr>
            <a:xfrm>
              <a:off x="1583310" y="2993345"/>
              <a:ext cx="74424" cy="173180"/>
            </a:xfrm>
            <a:custGeom>
              <a:avLst/>
              <a:gdLst/>
              <a:ahLst/>
              <a:cxnLst/>
              <a:rect l="l" t="t" r="r" b="b"/>
              <a:pathLst>
                <a:path w="621" h="1445" extrusionOk="0">
                  <a:moveTo>
                    <a:pt x="1" y="0"/>
                  </a:moveTo>
                  <a:cubicBezTo>
                    <a:pt x="1" y="0"/>
                    <a:pt x="330" y="979"/>
                    <a:pt x="48" y="1444"/>
                  </a:cubicBezTo>
                  <a:cubicBezTo>
                    <a:pt x="48" y="1444"/>
                    <a:pt x="620" y="942"/>
                    <a:pt x="558" y="5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38"/>
            <p:cNvSpPr/>
            <p:nvPr/>
          </p:nvSpPr>
          <p:spPr>
            <a:xfrm>
              <a:off x="880556" y="3761666"/>
              <a:ext cx="184921" cy="175337"/>
            </a:xfrm>
            <a:custGeom>
              <a:avLst/>
              <a:gdLst/>
              <a:ahLst/>
              <a:cxnLst/>
              <a:rect l="l" t="t" r="r" b="b"/>
              <a:pathLst>
                <a:path w="1543" h="1463" extrusionOk="0">
                  <a:moveTo>
                    <a:pt x="539" y="797"/>
                  </a:moveTo>
                  <a:lnTo>
                    <a:pt x="539" y="797"/>
                  </a:lnTo>
                  <a:cubicBezTo>
                    <a:pt x="529" y="833"/>
                    <a:pt x="514" y="888"/>
                    <a:pt x="502" y="947"/>
                  </a:cubicBezTo>
                  <a:lnTo>
                    <a:pt x="502" y="947"/>
                  </a:lnTo>
                  <a:cubicBezTo>
                    <a:pt x="502" y="947"/>
                    <a:pt x="502" y="946"/>
                    <a:pt x="502" y="946"/>
                  </a:cubicBezTo>
                  <a:cubicBezTo>
                    <a:pt x="510" y="896"/>
                    <a:pt x="525" y="842"/>
                    <a:pt x="539" y="797"/>
                  </a:cubicBezTo>
                  <a:close/>
                  <a:moveTo>
                    <a:pt x="703" y="0"/>
                  </a:moveTo>
                  <a:cubicBezTo>
                    <a:pt x="678" y="110"/>
                    <a:pt x="381" y="359"/>
                    <a:pt x="359" y="374"/>
                  </a:cubicBezTo>
                  <a:cubicBezTo>
                    <a:pt x="289" y="414"/>
                    <a:pt x="128" y="546"/>
                    <a:pt x="69" y="697"/>
                  </a:cubicBezTo>
                  <a:cubicBezTo>
                    <a:pt x="1" y="877"/>
                    <a:pt x="96" y="978"/>
                    <a:pt x="159" y="978"/>
                  </a:cubicBezTo>
                  <a:cubicBezTo>
                    <a:pt x="180" y="978"/>
                    <a:pt x="198" y="966"/>
                    <a:pt x="205" y="942"/>
                  </a:cubicBezTo>
                  <a:cubicBezTo>
                    <a:pt x="245" y="799"/>
                    <a:pt x="289" y="719"/>
                    <a:pt x="340" y="675"/>
                  </a:cubicBezTo>
                  <a:lnTo>
                    <a:pt x="340" y="675"/>
                  </a:lnTo>
                  <a:cubicBezTo>
                    <a:pt x="315" y="737"/>
                    <a:pt x="256" y="807"/>
                    <a:pt x="238" y="920"/>
                  </a:cubicBezTo>
                  <a:cubicBezTo>
                    <a:pt x="187" y="1254"/>
                    <a:pt x="289" y="1346"/>
                    <a:pt x="361" y="1346"/>
                  </a:cubicBezTo>
                  <a:cubicBezTo>
                    <a:pt x="377" y="1346"/>
                    <a:pt x="392" y="1342"/>
                    <a:pt x="403" y="1334"/>
                  </a:cubicBezTo>
                  <a:cubicBezTo>
                    <a:pt x="451" y="1306"/>
                    <a:pt x="464" y="1236"/>
                    <a:pt x="474" y="1146"/>
                  </a:cubicBezTo>
                  <a:lnTo>
                    <a:pt x="474" y="1146"/>
                  </a:lnTo>
                  <a:cubicBezTo>
                    <a:pt x="474" y="1156"/>
                    <a:pt x="475" y="1165"/>
                    <a:pt x="476" y="1173"/>
                  </a:cubicBezTo>
                  <a:cubicBezTo>
                    <a:pt x="487" y="1280"/>
                    <a:pt x="557" y="1463"/>
                    <a:pt x="700" y="1463"/>
                  </a:cubicBezTo>
                  <a:cubicBezTo>
                    <a:pt x="854" y="1463"/>
                    <a:pt x="780" y="1253"/>
                    <a:pt x="797" y="1096"/>
                  </a:cubicBezTo>
                  <a:lnTo>
                    <a:pt x="797" y="1096"/>
                  </a:lnTo>
                  <a:cubicBezTo>
                    <a:pt x="800" y="1150"/>
                    <a:pt x="809" y="1201"/>
                    <a:pt x="824" y="1243"/>
                  </a:cubicBezTo>
                  <a:cubicBezTo>
                    <a:pt x="854" y="1320"/>
                    <a:pt x="890" y="1382"/>
                    <a:pt x="934" y="1422"/>
                  </a:cubicBezTo>
                  <a:cubicBezTo>
                    <a:pt x="958" y="1444"/>
                    <a:pt x="988" y="1451"/>
                    <a:pt x="1014" y="1451"/>
                  </a:cubicBezTo>
                  <a:cubicBezTo>
                    <a:pt x="1036" y="1451"/>
                    <a:pt x="1056" y="1446"/>
                    <a:pt x="1066" y="1441"/>
                  </a:cubicBezTo>
                  <a:cubicBezTo>
                    <a:pt x="1147" y="1397"/>
                    <a:pt x="1077" y="1276"/>
                    <a:pt x="1092" y="1140"/>
                  </a:cubicBezTo>
                  <a:cubicBezTo>
                    <a:pt x="1114" y="924"/>
                    <a:pt x="1191" y="887"/>
                    <a:pt x="1191" y="887"/>
                  </a:cubicBezTo>
                  <a:lnTo>
                    <a:pt x="1191" y="887"/>
                  </a:lnTo>
                  <a:cubicBezTo>
                    <a:pt x="1191" y="887"/>
                    <a:pt x="1239" y="1049"/>
                    <a:pt x="1165" y="1261"/>
                  </a:cubicBezTo>
                  <a:cubicBezTo>
                    <a:pt x="1121" y="1383"/>
                    <a:pt x="1210" y="1423"/>
                    <a:pt x="1278" y="1423"/>
                  </a:cubicBezTo>
                  <a:cubicBezTo>
                    <a:pt x="1301" y="1423"/>
                    <a:pt x="1321" y="1419"/>
                    <a:pt x="1334" y="1411"/>
                  </a:cubicBezTo>
                  <a:cubicBezTo>
                    <a:pt x="1389" y="1382"/>
                    <a:pt x="1447" y="1320"/>
                    <a:pt x="1480" y="1232"/>
                  </a:cubicBezTo>
                  <a:cubicBezTo>
                    <a:pt x="1517" y="1148"/>
                    <a:pt x="1528" y="1041"/>
                    <a:pt x="1517" y="953"/>
                  </a:cubicBezTo>
                  <a:cubicBezTo>
                    <a:pt x="1510" y="862"/>
                    <a:pt x="1506" y="803"/>
                    <a:pt x="1502" y="737"/>
                  </a:cubicBezTo>
                  <a:cubicBezTo>
                    <a:pt x="1502" y="590"/>
                    <a:pt x="1543" y="506"/>
                    <a:pt x="1543" y="506"/>
                  </a:cubicBezTo>
                  <a:lnTo>
                    <a:pt x="703" y="0"/>
                  </a:ln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38"/>
            <p:cNvSpPr/>
            <p:nvPr/>
          </p:nvSpPr>
          <p:spPr>
            <a:xfrm>
              <a:off x="975351" y="2983638"/>
              <a:ext cx="46620" cy="146454"/>
            </a:xfrm>
            <a:custGeom>
              <a:avLst/>
              <a:gdLst/>
              <a:ahLst/>
              <a:cxnLst/>
              <a:rect l="l" t="t" r="r" b="b"/>
              <a:pathLst>
                <a:path w="389" h="1222" extrusionOk="0">
                  <a:moveTo>
                    <a:pt x="389" y="0"/>
                  </a:moveTo>
                  <a:lnTo>
                    <a:pt x="0" y="275"/>
                  </a:lnTo>
                  <a:cubicBezTo>
                    <a:pt x="77" y="723"/>
                    <a:pt x="389" y="1221"/>
                    <a:pt x="389" y="1221"/>
                  </a:cubicBezTo>
                  <a:cubicBezTo>
                    <a:pt x="173" y="708"/>
                    <a:pt x="389" y="1"/>
                    <a:pt x="389" y="0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38"/>
            <p:cNvSpPr/>
            <p:nvPr/>
          </p:nvSpPr>
          <p:spPr>
            <a:xfrm>
              <a:off x="1866617" y="3750161"/>
              <a:ext cx="53810" cy="50336"/>
            </a:xfrm>
            <a:custGeom>
              <a:avLst/>
              <a:gdLst/>
              <a:ahLst/>
              <a:cxnLst/>
              <a:rect l="l" t="t" r="r" b="b"/>
              <a:pathLst>
                <a:path w="449" h="420" extrusionOk="0">
                  <a:moveTo>
                    <a:pt x="1" y="1"/>
                  </a:moveTo>
                  <a:lnTo>
                    <a:pt x="63" y="371"/>
                  </a:lnTo>
                  <a:lnTo>
                    <a:pt x="290" y="419"/>
                  </a:lnTo>
                  <a:cubicBezTo>
                    <a:pt x="299" y="419"/>
                    <a:pt x="307" y="420"/>
                    <a:pt x="315" y="420"/>
                  </a:cubicBezTo>
                  <a:cubicBezTo>
                    <a:pt x="435" y="420"/>
                    <a:pt x="448" y="343"/>
                    <a:pt x="448" y="298"/>
                  </a:cubicBezTo>
                  <a:cubicBezTo>
                    <a:pt x="448" y="261"/>
                    <a:pt x="408" y="221"/>
                    <a:pt x="371" y="206"/>
                  </a:cubicBezTo>
                  <a:cubicBezTo>
                    <a:pt x="232" y="155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38"/>
            <p:cNvSpPr/>
            <p:nvPr/>
          </p:nvSpPr>
          <p:spPr>
            <a:xfrm>
              <a:off x="1074221" y="3680412"/>
              <a:ext cx="557159" cy="298420"/>
            </a:xfrm>
            <a:custGeom>
              <a:avLst/>
              <a:gdLst/>
              <a:ahLst/>
              <a:cxnLst/>
              <a:rect l="l" t="t" r="r" b="b"/>
              <a:pathLst>
                <a:path w="4649" h="2490" extrusionOk="0">
                  <a:moveTo>
                    <a:pt x="4098" y="0"/>
                  </a:moveTo>
                  <a:cubicBezTo>
                    <a:pt x="3461" y="193"/>
                    <a:pt x="2776" y="295"/>
                    <a:pt x="2092" y="295"/>
                  </a:cubicBezTo>
                  <a:cubicBezTo>
                    <a:pt x="1501" y="295"/>
                    <a:pt x="911" y="218"/>
                    <a:pt x="356" y="59"/>
                  </a:cubicBezTo>
                  <a:lnTo>
                    <a:pt x="0" y="2313"/>
                  </a:lnTo>
                  <a:cubicBezTo>
                    <a:pt x="0" y="2313"/>
                    <a:pt x="843" y="2489"/>
                    <a:pt x="2324" y="2489"/>
                  </a:cubicBezTo>
                  <a:cubicBezTo>
                    <a:pt x="2801" y="2489"/>
                    <a:pt x="3204" y="2467"/>
                    <a:pt x="3530" y="2434"/>
                  </a:cubicBezTo>
                  <a:lnTo>
                    <a:pt x="3702" y="2218"/>
                  </a:lnTo>
                  <a:lnTo>
                    <a:pt x="3919" y="2386"/>
                  </a:lnTo>
                  <a:cubicBezTo>
                    <a:pt x="4410" y="2317"/>
                    <a:pt x="4648" y="2236"/>
                    <a:pt x="4648" y="2236"/>
                  </a:cubicBezTo>
                  <a:lnTo>
                    <a:pt x="4098" y="0"/>
                  </a:ln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4" name="Google Shape;2384;p38"/>
          <p:cNvGrpSpPr/>
          <p:nvPr/>
        </p:nvGrpSpPr>
        <p:grpSpPr>
          <a:xfrm>
            <a:off x="7381679" y="3119474"/>
            <a:ext cx="1120426" cy="1766625"/>
            <a:chOff x="4469470" y="2555675"/>
            <a:chExt cx="1120426" cy="1766625"/>
          </a:xfrm>
        </p:grpSpPr>
        <p:sp>
          <p:nvSpPr>
            <p:cNvPr id="2385" name="Google Shape;2385;p38"/>
            <p:cNvSpPr/>
            <p:nvPr/>
          </p:nvSpPr>
          <p:spPr>
            <a:xfrm>
              <a:off x="4902220" y="3323636"/>
              <a:ext cx="522404" cy="459256"/>
            </a:xfrm>
            <a:custGeom>
              <a:avLst/>
              <a:gdLst/>
              <a:ahLst/>
              <a:cxnLst/>
              <a:rect l="l" t="t" r="r" b="b"/>
              <a:pathLst>
                <a:path w="4359" h="3832" extrusionOk="0">
                  <a:moveTo>
                    <a:pt x="733" y="1"/>
                  </a:moveTo>
                  <a:cubicBezTo>
                    <a:pt x="330" y="1"/>
                    <a:pt x="0" y="331"/>
                    <a:pt x="0" y="734"/>
                  </a:cubicBezTo>
                  <a:lnTo>
                    <a:pt x="0" y="3098"/>
                  </a:lnTo>
                  <a:cubicBezTo>
                    <a:pt x="0" y="3501"/>
                    <a:pt x="330" y="3831"/>
                    <a:pt x="733" y="3831"/>
                  </a:cubicBezTo>
                  <a:lnTo>
                    <a:pt x="3626" y="3831"/>
                  </a:lnTo>
                  <a:cubicBezTo>
                    <a:pt x="4029" y="3831"/>
                    <a:pt x="4359" y="3501"/>
                    <a:pt x="4359" y="3098"/>
                  </a:cubicBezTo>
                  <a:lnTo>
                    <a:pt x="4359" y="734"/>
                  </a:lnTo>
                  <a:cubicBezTo>
                    <a:pt x="4359" y="331"/>
                    <a:pt x="4029" y="1"/>
                    <a:pt x="36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38"/>
            <p:cNvSpPr/>
            <p:nvPr/>
          </p:nvSpPr>
          <p:spPr>
            <a:xfrm>
              <a:off x="4928585" y="3346526"/>
              <a:ext cx="469673" cy="412994"/>
            </a:xfrm>
            <a:custGeom>
              <a:avLst/>
              <a:gdLst/>
              <a:ahLst/>
              <a:cxnLst/>
              <a:rect l="l" t="t" r="r" b="b"/>
              <a:pathLst>
                <a:path w="3919" h="3446" extrusionOk="0">
                  <a:moveTo>
                    <a:pt x="733" y="0"/>
                  </a:moveTo>
                  <a:cubicBezTo>
                    <a:pt x="330" y="0"/>
                    <a:pt x="0" y="330"/>
                    <a:pt x="0" y="733"/>
                  </a:cubicBezTo>
                  <a:lnTo>
                    <a:pt x="0" y="2713"/>
                  </a:lnTo>
                  <a:cubicBezTo>
                    <a:pt x="0" y="3116"/>
                    <a:pt x="330" y="3446"/>
                    <a:pt x="733" y="3446"/>
                  </a:cubicBezTo>
                  <a:lnTo>
                    <a:pt x="3186" y="3446"/>
                  </a:lnTo>
                  <a:cubicBezTo>
                    <a:pt x="3589" y="3446"/>
                    <a:pt x="3919" y="3116"/>
                    <a:pt x="3919" y="2713"/>
                  </a:cubicBezTo>
                  <a:lnTo>
                    <a:pt x="3919" y="733"/>
                  </a:lnTo>
                  <a:cubicBezTo>
                    <a:pt x="3919" y="330"/>
                    <a:pt x="3589" y="0"/>
                    <a:pt x="3186" y="0"/>
                  </a:cubicBezTo>
                  <a:close/>
                </a:path>
              </a:pathLst>
            </a:custGeom>
            <a:solidFill>
              <a:srgbClr val="073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38"/>
            <p:cNvSpPr/>
            <p:nvPr/>
          </p:nvSpPr>
          <p:spPr>
            <a:xfrm>
              <a:off x="4469470" y="3337777"/>
              <a:ext cx="185041" cy="216205"/>
            </a:xfrm>
            <a:custGeom>
              <a:avLst/>
              <a:gdLst/>
              <a:ahLst/>
              <a:cxnLst/>
              <a:rect l="l" t="t" r="r" b="b"/>
              <a:pathLst>
                <a:path w="1544" h="1804" extrusionOk="0">
                  <a:moveTo>
                    <a:pt x="847" y="0"/>
                  </a:moveTo>
                  <a:cubicBezTo>
                    <a:pt x="835" y="0"/>
                    <a:pt x="823" y="3"/>
                    <a:pt x="811" y="7"/>
                  </a:cubicBezTo>
                  <a:cubicBezTo>
                    <a:pt x="737" y="40"/>
                    <a:pt x="701" y="154"/>
                    <a:pt x="708" y="231"/>
                  </a:cubicBezTo>
                  <a:cubicBezTo>
                    <a:pt x="719" y="352"/>
                    <a:pt x="708" y="418"/>
                    <a:pt x="770" y="575"/>
                  </a:cubicBezTo>
                  <a:cubicBezTo>
                    <a:pt x="774" y="586"/>
                    <a:pt x="770" y="601"/>
                    <a:pt x="763" y="605"/>
                  </a:cubicBezTo>
                  <a:cubicBezTo>
                    <a:pt x="756" y="608"/>
                    <a:pt x="748" y="608"/>
                    <a:pt x="741" y="608"/>
                  </a:cubicBezTo>
                  <a:cubicBezTo>
                    <a:pt x="613" y="590"/>
                    <a:pt x="488" y="575"/>
                    <a:pt x="360" y="557"/>
                  </a:cubicBezTo>
                  <a:cubicBezTo>
                    <a:pt x="341" y="555"/>
                    <a:pt x="321" y="553"/>
                    <a:pt x="301" y="553"/>
                  </a:cubicBezTo>
                  <a:cubicBezTo>
                    <a:pt x="252" y="553"/>
                    <a:pt x="204" y="563"/>
                    <a:pt x="180" y="605"/>
                  </a:cubicBezTo>
                  <a:cubicBezTo>
                    <a:pt x="158" y="645"/>
                    <a:pt x="177" y="700"/>
                    <a:pt x="210" y="733"/>
                  </a:cubicBezTo>
                  <a:cubicBezTo>
                    <a:pt x="239" y="766"/>
                    <a:pt x="283" y="784"/>
                    <a:pt x="327" y="803"/>
                  </a:cubicBezTo>
                  <a:cubicBezTo>
                    <a:pt x="419" y="839"/>
                    <a:pt x="507" y="876"/>
                    <a:pt x="595" y="909"/>
                  </a:cubicBezTo>
                  <a:cubicBezTo>
                    <a:pt x="480" y="906"/>
                    <a:pt x="360" y="873"/>
                    <a:pt x="244" y="873"/>
                  </a:cubicBezTo>
                  <a:cubicBezTo>
                    <a:pt x="200" y="873"/>
                    <a:pt x="157" y="878"/>
                    <a:pt x="114" y="891"/>
                  </a:cubicBezTo>
                  <a:cubicBezTo>
                    <a:pt x="1" y="924"/>
                    <a:pt x="56" y="1067"/>
                    <a:pt x="81" y="1089"/>
                  </a:cubicBezTo>
                  <a:cubicBezTo>
                    <a:pt x="103" y="1107"/>
                    <a:pt x="136" y="1118"/>
                    <a:pt x="166" y="1125"/>
                  </a:cubicBezTo>
                  <a:cubicBezTo>
                    <a:pt x="250" y="1145"/>
                    <a:pt x="335" y="1162"/>
                    <a:pt x="419" y="1174"/>
                  </a:cubicBezTo>
                  <a:lnTo>
                    <a:pt x="419" y="1174"/>
                  </a:lnTo>
                  <a:cubicBezTo>
                    <a:pt x="407" y="1173"/>
                    <a:pt x="394" y="1173"/>
                    <a:pt x="382" y="1173"/>
                  </a:cubicBezTo>
                  <a:cubicBezTo>
                    <a:pt x="284" y="1173"/>
                    <a:pt x="188" y="1193"/>
                    <a:pt x="107" y="1250"/>
                  </a:cubicBezTo>
                  <a:cubicBezTo>
                    <a:pt x="85" y="1268"/>
                    <a:pt x="59" y="1290"/>
                    <a:pt x="52" y="1320"/>
                  </a:cubicBezTo>
                  <a:cubicBezTo>
                    <a:pt x="41" y="1360"/>
                    <a:pt x="67" y="1407"/>
                    <a:pt x="103" y="1429"/>
                  </a:cubicBezTo>
                  <a:cubicBezTo>
                    <a:pt x="140" y="1455"/>
                    <a:pt x="184" y="1462"/>
                    <a:pt x="224" y="1466"/>
                  </a:cubicBezTo>
                  <a:cubicBezTo>
                    <a:pt x="299" y="1477"/>
                    <a:pt x="374" y="1483"/>
                    <a:pt x="447" y="1483"/>
                  </a:cubicBezTo>
                  <a:cubicBezTo>
                    <a:pt x="521" y="1483"/>
                    <a:pt x="595" y="1477"/>
                    <a:pt x="668" y="1466"/>
                  </a:cubicBezTo>
                  <a:lnTo>
                    <a:pt x="668" y="1466"/>
                  </a:lnTo>
                  <a:lnTo>
                    <a:pt x="547" y="1514"/>
                  </a:lnTo>
                  <a:cubicBezTo>
                    <a:pt x="492" y="1532"/>
                    <a:pt x="441" y="1554"/>
                    <a:pt x="397" y="1591"/>
                  </a:cubicBezTo>
                  <a:cubicBezTo>
                    <a:pt x="353" y="1627"/>
                    <a:pt x="323" y="1686"/>
                    <a:pt x="338" y="1741"/>
                  </a:cubicBezTo>
                  <a:cubicBezTo>
                    <a:pt x="342" y="1759"/>
                    <a:pt x="349" y="1781"/>
                    <a:pt x="367" y="1792"/>
                  </a:cubicBezTo>
                  <a:cubicBezTo>
                    <a:pt x="386" y="1803"/>
                    <a:pt x="408" y="1803"/>
                    <a:pt x="430" y="1803"/>
                  </a:cubicBezTo>
                  <a:cubicBezTo>
                    <a:pt x="562" y="1792"/>
                    <a:pt x="664" y="1693"/>
                    <a:pt x="774" y="1616"/>
                  </a:cubicBezTo>
                  <a:cubicBezTo>
                    <a:pt x="811" y="1590"/>
                    <a:pt x="854" y="1582"/>
                    <a:pt x="900" y="1582"/>
                  </a:cubicBezTo>
                  <a:cubicBezTo>
                    <a:pt x="998" y="1582"/>
                    <a:pt x="1111" y="1620"/>
                    <a:pt x="1218" y="1620"/>
                  </a:cubicBezTo>
                  <a:cubicBezTo>
                    <a:pt x="1251" y="1620"/>
                    <a:pt x="1276" y="1378"/>
                    <a:pt x="1287" y="1356"/>
                  </a:cubicBezTo>
                  <a:cubicBezTo>
                    <a:pt x="1364" y="1213"/>
                    <a:pt x="1544" y="678"/>
                    <a:pt x="1500" y="663"/>
                  </a:cubicBezTo>
                  <a:cubicBezTo>
                    <a:pt x="1419" y="638"/>
                    <a:pt x="1258" y="597"/>
                    <a:pt x="1192" y="539"/>
                  </a:cubicBezTo>
                  <a:cubicBezTo>
                    <a:pt x="1108" y="462"/>
                    <a:pt x="1031" y="421"/>
                    <a:pt x="1016" y="308"/>
                  </a:cubicBezTo>
                  <a:cubicBezTo>
                    <a:pt x="1005" y="238"/>
                    <a:pt x="1005" y="165"/>
                    <a:pt x="979" y="99"/>
                  </a:cubicBezTo>
                  <a:cubicBezTo>
                    <a:pt x="955" y="45"/>
                    <a:pt x="902" y="0"/>
                    <a:pt x="847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38"/>
            <p:cNvSpPr/>
            <p:nvPr/>
          </p:nvSpPr>
          <p:spPr>
            <a:xfrm>
              <a:off x="4658341" y="2555675"/>
              <a:ext cx="911301" cy="735624"/>
            </a:xfrm>
            <a:custGeom>
              <a:avLst/>
              <a:gdLst/>
              <a:ahLst/>
              <a:cxnLst/>
              <a:rect l="l" t="t" r="r" b="b"/>
              <a:pathLst>
                <a:path w="7604" h="6138" extrusionOk="0">
                  <a:moveTo>
                    <a:pt x="3914" y="1"/>
                  </a:moveTo>
                  <a:cubicBezTo>
                    <a:pt x="0" y="1"/>
                    <a:pt x="943" y="3846"/>
                    <a:pt x="943" y="3846"/>
                  </a:cubicBezTo>
                  <a:lnTo>
                    <a:pt x="6016" y="6137"/>
                  </a:lnTo>
                  <a:cubicBezTo>
                    <a:pt x="7603" y="4799"/>
                    <a:pt x="7548" y="3428"/>
                    <a:pt x="7120" y="2486"/>
                  </a:cubicBezTo>
                  <a:cubicBezTo>
                    <a:pt x="6694" y="1555"/>
                    <a:pt x="6372" y="221"/>
                    <a:pt x="4649" y="41"/>
                  </a:cubicBezTo>
                  <a:cubicBezTo>
                    <a:pt x="4387" y="14"/>
                    <a:pt x="4142" y="1"/>
                    <a:pt x="3914" y="1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38"/>
            <p:cNvSpPr/>
            <p:nvPr/>
          </p:nvSpPr>
          <p:spPr>
            <a:xfrm>
              <a:off x="4896468" y="3557571"/>
              <a:ext cx="482975" cy="628241"/>
            </a:xfrm>
            <a:custGeom>
              <a:avLst/>
              <a:gdLst/>
              <a:ahLst/>
              <a:cxnLst/>
              <a:rect l="l" t="t" r="r" b="b"/>
              <a:pathLst>
                <a:path w="4030" h="5242" extrusionOk="0">
                  <a:moveTo>
                    <a:pt x="1738" y="0"/>
                  </a:moveTo>
                  <a:cubicBezTo>
                    <a:pt x="944" y="0"/>
                    <a:pt x="152" y="212"/>
                    <a:pt x="136" y="637"/>
                  </a:cubicBezTo>
                  <a:cubicBezTo>
                    <a:pt x="1" y="4240"/>
                    <a:pt x="576" y="5076"/>
                    <a:pt x="576" y="5076"/>
                  </a:cubicBezTo>
                  <a:cubicBezTo>
                    <a:pt x="576" y="5076"/>
                    <a:pt x="774" y="5241"/>
                    <a:pt x="1063" y="5241"/>
                  </a:cubicBezTo>
                  <a:cubicBezTo>
                    <a:pt x="1222" y="5241"/>
                    <a:pt x="1407" y="5192"/>
                    <a:pt x="1603" y="5039"/>
                  </a:cubicBezTo>
                  <a:lnTo>
                    <a:pt x="1584" y="2825"/>
                  </a:lnTo>
                  <a:lnTo>
                    <a:pt x="1921" y="2829"/>
                  </a:lnTo>
                  <a:lnTo>
                    <a:pt x="2438" y="5021"/>
                  </a:lnTo>
                  <a:cubicBezTo>
                    <a:pt x="2438" y="5021"/>
                    <a:pt x="2668" y="5096"/>
                    <a:pt x="2912" y="5096"/>
                  </a:cubicBezTo>
                  <a:cubicBezTo>
                    <a:pt x="3091" y="5096"/>
                    <a:pt x="3278" y="5055"/>
                    <a:pt x="3388" y="4914"/>
                  </a:cubicBezTo>
                  <a:cubicBezTo>
                    <a:pt x="3388" y="4914"/>
                    <a:pt x="4029" y="1703"/>
                    <a:pt x="3300" y="475"/>
                  </a:cubicBezTo>
                  <a:cubicBezTo>
                    <a:pt x="3113" y="159"/>
                    <a:pt x="2425" y="0"/>
                    <a:pt x="1738" y="0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38"/>
            <p:cNvSpPr/>
            <p:nvPr/>
          </p:nvSpPr>
          <p:spPr>
            <a:xfrm>
              <a:off x="4578047" y="3383318"/>
              <a:ext cx="411308" cy="200505"/>
            </a:xfrm>
            <a:custGeom>
              <a:avLst/>
              <a:gdLst/>
              <a:ahLst/>
              <a:cxnLst/>
              <a:rect l="l" t="t" r="r" b="b"/>
              <a:pathLst>
                <a:path w="3432" h="1673" extrusionOk="0">
                  <a:moveTo>
                    <a:pt x="2972" y="1"/>
                  </a:moveTo>
                  <a:cubicBezTo>
                    <a:pt x="2689" y="1"/>
                    <a:pt x="2387" y="105"/>
                    <a:pt x="2163" y="206"/>
                  </a:cubicBezTo>
                  <a:cubicBezTo>
                    <a:pt x="1944" y="303"/>
                    <a:pt x="1707" y="354"/>
                    <a:pt x="1469" y="354"/>
                  </a:cubicBezTo>
                  <a:cubicBezTo>
                    <a:pt x="1337" y="354"/>
                    <a:pt x="1204" y="338"/>
                    <a:pt x="1074" y="305"/>
                  </a:cubicBezTo>
                  <a:cubicBezTo>
                    <a:pt x="667" y="203"/>
                    <a:pt x="323" y="100"/>
                    <a:pt x="323" y="100"/>
                  </a:cubicBezTo>
                  <a:lnTo>
                    <a:pt x="323" y="100"/>
                  </a:lnTo>
                  <a:cubicBezTo>
                    <a:pt x="323" y="100"/>
                    <a:pt x="0" y="756"/>
                    <a:pt x="359" y="1416"/>
                  </a:cubicBezTo>
                  <a:lnTo>
                    <a:pt x="964" y="1581"/>
                  </a:lnTo>
                  <a:cubicBezTo>
                    <a:pt x="1183" y="1641"/>
                    <a:pt x="1410" y="1673"/>
                    <a:pt x="1635" y="1673"/>
                  </a:cubicBezTo>
                  <a:cubicBezTo>
                    <a:pt x="1889" y="1673"/>
                    <a:pt x="2142" y="1633"/>
                    <a:pt x="2383" y="1552"/>
                  </a:cubicBezTo>
                  <a:cubicBezTo>
                    <a:pt x="3050" y="1324"/>
                    <a:pt x="3409" y="936"/>
                    <a:pt x="3409" y="936"/>
                  </a:cubicBezTo>
                  <a:cubicBezTo>
                    <a:pt x="3431" y="932"/>
                    <a:pt x="3431" y="129"/>
                    <a:pt x="3383" y="100"/>
                  </a:cubicBezTo>
                  <a:cubicBezTo>
                    <a:pt x="3261" y="29"/>
                    <a:pt x="3119" y="1"/>
                    <a:pt x="29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38"/>
            <p:cNvSpPr/>
            <p:nvPr/>
          </p:nvSpPr>
          <p:spPr>
            <a:xfrm>
              <a:off x="4900063" y="3381401"/>
              <a:ext cx="474466" cy="435646"/>
            </a:xfrm>
            <a:custGeom>
              <a:avLst/>
              <a:gdLst/>
              <a:ahLst/>
              <a:cxnLst/>
              <a:rect l="l" t="t" r="r" b="b"/>
              <a:pathLst>
                <a:path w="3959" h="3635" extrusionOk="0">
                  <a:moveTo>
                    <a:pt x="2081" y="1"/>
                  </a:moveTo>
                  <a:cubicBezTo>
                    <a:pt x="1506" y="1"/>
                    <a:pt x="879" y="14"/>
                    <a:pt x="579" y="65"/>
                  </a:cubicBezTo>
                  <a:cubicBezTo>
                    <a:pt x="546" y="68"/>
                    <a:pt x="363" y="563"/>
                    <a:pt x="341" y="670"/>
                  </a:cubicBezTo>
                  <a:cubicBezTo>
                    <a:pt x="0" y="2161"/>
                    <a:pt x="18" y="3089"/>
                    <a:pt x="18" y="3089"/>
                  </a:cubicBezTo>
                  <a:cubicBezTo>
                    <a:pt x="374" y="3470"/>
                    <a:pt x="1019" y="3635"/>
                    <a:pt x="1696" y="3635"/>
                  </a:cubicBezTo>
                  <a:cubicBezTo>
                    <a:pt x="2601" y="3635"/>
                    <a:pt x="3562" y="3339"/>
                    <a:pt x="3959" y="2869"/>
                  </a:cubicBezTo>
                  <a:lnTo>
                    <a:pt x="3314" y="134"/>
                  </a:lnTo>
                  <a:lnTo>
                    <a:pt x="3288" y="17"/>
                  </a:lnTo>
                  <a:cubicBezTo>
                    <a:pt x="3288" y="17"/>
                    <a:pt x="2716" y="1"/>
                    <a:pt x="20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38"/>
            <p:cNvSpPr/>
            <p:nvPr/>
          </p:nvSpPr>
          <p:spPr>
            <a:xfrm>
              <a:off x="5152571" y="3754595"/>
              <a:ext cx="211407" cy="183007"/>
            </a:xfrm>
            <a:custGeom>
              <a:avLst/>
              <a:gdLst/>
              <a:ahLst/>
              <a:cxnLst/>
              <a:rect l="l" t="t" r="r" b="b"/>
              <a:pathLst>
                <a:path w="1764" h="1527" extrusionOk="0">
                  <a:moveTo>
                    <a:pt x="766" y="0"/>
                  </a:moveTo>
                  <a:cubicBezTo>
                    <a:pt x="760" y="0"/>
                    <a:pt x="757" y="2"/>
                    <a:pt x="756" y="4"/>
                  </a:cubicBezTo>
                  <a:cubicBezTo>
                    <a:pt x="719" y="85"/>
                    <a:pt x="657" y="239"/>
                    <a:pt x="595" y="297"/>
                  </a:cubicBezTo>
                  <a:cubicBezTo>
                    <a:pt x="507" y="374"/>
                    <a:pt x="459" y="444"/>
                    <a:pt x="345" y="448"/>
                  </a:cubicBezTo>
                  <a:cubicBezTo>
                    <a:pt x="337" y="448"/>
                    <a:pt x="328" y="448"/>
                    <a:pt x="319" y="448"/>
                  </a:cubicBezTo>
                  <a:cubicBezTo>
                    <a:pt x="284" y="448"/>
                    <a:pt x="250" y="446"/>
                    <a:pt x="216" y="446"/>
                  </a:cubicBezTo>
                  <a:cubicBezTo>
                    <a:pt x="187" y="446"/>
                    <a:pt x="159" y="448"/>
                    <a:pt x="133" y="455"/>
                  </a:cubicBezTo>
                  <a:cubicBezTo>
                    <a:pt x="63" y="477"/>
                    <a:pt x="1" y="543"/>
                    <a:pt x="19" y="613"/>
                  </a:cubicBezTo>
                  <a:cubicBezTo>
                    <a:pt x="45" y="690"/>
                    <a:pt x="151" y="737"/>
                    <a:pt x="232" y="741"/>
                  </a:cubicBezTo>
                  <a:cubicBezTo>
                    <a:pt x="288" y="743"/>
                    <a:pt x="332" y="748"/>
                    <a:pt x="382" y="748"/>
                  </a:cubicBezTo>
                  <a:cubicBezTo>
                    <a:pt x="435" y="748"/>
                    <a:pt x="494" y="742"/>
                    <a:pt x="580" y="719"/>
                  </a:cubicBezTo>
                  <a:cubicBezTo>
                    <a:pt x="591" y="719"/>
                    <a:pt x="602" y="723"/>
                    <a:pt x="609" y="734"/>
                  </a:cubicBezTo>
                  <a:cubicBezTo>
                    <a:pt x="613" y="741"/>
                    <a:pt x="609" y="748"/>
                    <a:pt x="609" y="756"/>
                  </a:cubicBezTo>
                  <a:cubicBezTo>
                    <a:pt x="576" y="880"/>
                    <a:pt x="543" y="1001"/>
                    <a:pt x="514" y="1126"/>
                  </a:cubicBezTo>
                  <a:cubicBezTo>
                    <a:pt x="496" y="1188"/>
                    <a:pt x="485" y="1269"/>
                    <a:pt x="540" y="1309"/>
                  </a:cubicBezTo>
                  <a:cubicBezTo>
                    <a:pt x="555" y="1320"/>
                    <a:pt x="573" y="1325"/>
                    <a:pt x="592" y="1325"/>
                  </a:cubicBezTo>
                  <a:cubicBezTo>
                    <a:pt x="619" y="1325"/>
                    <a:pt x="647" y="1315"/>
                    <a:pt x="668" y="1298"/>
                  </a:cubicBezTo>
                  <a:cubicBezTo>
                    <a:pt x="705" y="1269"/>
                    <a:pt x="730" y="1229"/>
                    <a:pt x="752" y="1188"/>
                  </a:cubicBezTo>
                  <a:cubicBezTo>
                    <a:pt x="800" y="1104"/>
                    <a:pt x="844" y="1020"/>
                    <a:pt x="891" y="935"/>
                  </a:cubicBezTo>
                  <a:lnTo>
                    <a:pt x="891" y="935"/>
                  </a:lnTo>
                  <a:cubicBezTo>
                    <a:pt x="866" y="1089"/>
                    <a:pt x="785" y="1254"/>
                    <a:pt x="815" y="1408"/>
                  </a:cubicBezTo>
                  <a:cubicBezTo>
                    <a:pt x="824" y="1473"/>
                    <a:pt x="872" y="1491"/>
                    <a:pt x="917" y="1491"/>
                  </a:cubicBezTo>
                  <a:cubicBezTo>
                    <a:pt x="957" y="1491"/>
                    <a:pt x="995" y="1477"/>
                    <a:pt x="1005" y="1467"/>
                  </a:cubicBezTo>
                  <a:cubicBezTo>
                    <a:pt x="1031" y="1445"/>
                    <a:pt x="1042" y="1415"/>
                    <a:pt x="1053" y="1386"/>
                  </a:cubicBezTo>
                  <a:cubicBezTo>
                    <a:pt x="1082" y="1305"/>
                    <a:pt x="1108" y="1224"/>
                    <a:pt x="1130" y="1142"/>
                  </a:cubicBezTo>
                  <a:lnTo>
                    <a:pt x="1130" y="1142"/>
                  </a:lnTo>
                  <a:cubicBezTo>
                    <a:pt x="1112" y="1252"/>
                    <a:pt x="1117" y="1364"/>
                    <a:pt x="1170" y="1459"/>
                  </a:cubicBezTo>
                  <a:cubicBezTo>
                    <a:pt x="1185" y="1485"/>
                    <a:pt x="1203" y="1511"/>
                    <a:pt x="1232" y="1522"/>
                  </a:cubicBezTo>
                  <a:cubicBezTo>
                    <a:pt x="1242" y="1525"/>
                    <a:pt x="1252" y="1527"/>
                    <a:pt x="1262" y="1527"/>
                  </a:cubicBezTo>
                  <a:cubicBezTo>
                    <a:pt x="1294" y="1527"/>
                    <a:pt x="1327" y="1510"/>
                    <a:pt x="1350" y="1485"/>
                  </a:cubicBezTo>
                  <a:cubicBezTo>
                    <a:pt x="1375" y="1452"/>
                    <a:pt x="1390" y="1408"/>
                    <a:pt x="1401" y="1368"/>
                  </a:cubicBezTo>
                  <a:cubicBezTo>
                    <a:pt x="1438" y="1225"/>
                    <a:pt x="1456" y="1075"/>
                    <a:pt x="1452" y="928"/>
                  </a:cubicBezTo>
                  <a:lnTo>
                    <a:pt x="1452" y="928"/>
                  </a:lnTo>
                  <a:cubicBezTo>
                    <a:pt x="1463" y="972"/>
                    <a:pt x="1474" y="1012"/>
                    <a:pt x="1485" y="1056"/>
                  </a:cubicBezTo>
                  <a:cubicBezTo>
                    <a:pt x="1496" y="1111"/>
                    <a:pt x="1511" y="1166"/>
                    <a:pt x="1544" y="1214"/>
                  </a:cubicBezTo>
                  <a:cubicBezTo>
                    <a:pt x="1572" y="1256"/>
                    <a:pt x="1623" y="1291"/>
                    <a:pt x="1676" y="1291"/>
                  </a:cubicBezTo>
                  <a:cubicBezTo>
                    <a:pt x="1678" y="1291"/>
                    <a:pt x="1681" y="1291"/>
                    <a:pt x="1683" y="1291"/>
                  </a:cubicBezTo>
                  <a:cubicBezTo>
                    <a:pt x="1705" y="1287"/>
                    <a:pt x="1724" y="1280"/>
                    <a:pt x="1738" y="1265"/>
                  </a:cubicBezTo>
                  <a:cubicBezTo>
                    <a:pt x="1753" y="1251"/>
                    <a:pt x="1757" y="1229"/>
                    <a:pt x="1757" y="1207"/>
                  </a:cubicBezTo>
                  <a:cubicBezTo>
                    <a:pt x="1764" y="1075"/>
                    <a:pt x="1676" y="957"/>
                    <a:pt x="1614" y="844"/>
                  </a:cubicBezTo>
                  <a:cubicBezTo>
                    <a:pt x="1544" y="719"/>
                    <a:pt x="1650" y="558"/>
                    <a:pt x="1669" y="400"/>
                  </a:cubicBezTo>
                  <a:cubicBezTo>
                    <a:pt x="1672" y="367"/>
                    <a:pt x="1438" y="316"/>
                    <a:pt x="1416" y="301"/>
                  </a:cubicBezTo>
                  <a:cubicBezTo>
                    <a:pt x="1293" y="213"/>
                    <a:pt x="841" y="0"/>
                    <a:pt x="766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38"/>
            <p:cNvSpPr/>
            <p:nvPr/>
          </p:nvSpPr>
          <p:spPr>
            <a:xfrm>
              <a:off x="5221120" y="3373491"/>
              <a:ext cx="130631" cy="284997"/>
            </a:xfrm>
            <a:custGeom>
              <a:avLst/>
              <a:gdLst/>
              <a:ahLst/>
              <a:cxnLst/>
              <a:rect l="l" t="t" r="r" b="b"/>
              <a:pathLst>
                <a:path w="1090" h="2378" extrusionOk="0">
                  <a:moveTo>
                    <a:pt x="429" y="0"/>
                  </a:moveTo>
                  <a:cubicBezTo>
                    <a:pt x="307" y="0"/>
                    <a:pt x="118" y="55"/>
                    <a:pt x="96" y="387"/>
                  </a:cubicBezTo>
                  <a:cubicBezTo>
                    <a:pt x="96" y="387"/>
                    <a:pt x="1" y="1066"/>
                    <a:pt x="613" y="2378"/>
                  </a:cubicBezTo>
                  <a:lnTo>
                    <a:pt x="1089" y="2011"/>
                  </a:lnTo>
                  <a:lnTo>
                    <a:pt x="532" y="13"/>
                  </a:lnTo>
                  <a:cubicBezTo>
                    <a:pt x="532" y="13"/>
                    <a:pt x="489" y="0"/>
                    <a:pt x="429" y="0"/>
                  </a:cubicBezTo>
                  <a:close/>
                </a:path>
              </a:pathLst>
            </a:custGeom>
            <a:solidFill>
              <a:srgbClr val="073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38"/>
            <p:cNvSpPr/>
            <p:nvPr/>
          </p:nvSpPr>
          <p:spPr>
            <a:xfrm>
              <a:off x="5229509" y="3373491"/>
              <a:ext cx="130991" cy="284997"/>
            </a:xfrm>
            <a:custGeom>
              <a:avLst/>
              <a:gdLst/>
              <a:ahLst/>
              <a:cxnLst/>
              <a:rect l="l" t="t" r="r" b="b"/>
              <a:pathLst>
                <a:path w="1093" h="2378" extrusionOk="0">
                  <a:moveTo>
                    <a:pt x="432" y="0"/>
                  </a:moveTo>
                  <a:cubicBezTo>
                    <a:pt x="310" y="0"/>
                    <a:pt x="120" y="55"/>
                    <a:pt x="96" y="387"/>
                  </a:cubicBezTo>
                  <a:cubicBezTo>
                    <a:pt x="96" y="387"/>
                    <a:pt x="0" y="1066"/>
                    <a:pt x="616" y="2378"/>
                  </a:cubicBezTo>
                  <a:lnTo>
                    <a:pt x="1093" y="2011"/>
                  </a:lnTo>
                  <a:lnTo>
                    <a:pt x="535" y="13"/>
                  </a:lnTo>
                  <a:cubicBezTo>
                    <a:pt x="535" y="13"/>
                    <a:pt x="492" y="0"/>
                    <a:pt x="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38"/>
            <p:cNvSpPr/>
            <p:nvPr/>
          </p:nvSpPr>
          <p:spPr>
            <a:xfrm>
              <a:off x="5016430" y="3300745"/>
              <a:ext cx="213204" cy="176296"/>
            </a:xfrm>
            <a:custGeom>
              <a:avLst/>
              <a:gdLst/>
              <a:ahLst/>
              <a:cxnLst/>
              <a:rect l="l" t="t" r="r" b="b"/>
              <a:pathLst>
                <a:path w="1779" h="1471" extrusionOk="0">
                  <a:moveTo>
                    <a:pt x="887" y="1"/>
                  </a:moveTo>
                  <a:cubicBezTo>
                    <a:pt x="396" y="1"/>
                    <a:pt x="0" y="331"/>
                    <a:pt x="0" y="738"/>
                  </a:cubicBezTo>
                  <a:cubicBezTo>
                    <a:pt x="0" y="1141"/>
                    <a:pt x="396" y="1471"/>
                    <a:pt x="887" y="1471"/>
                  </a:cubicBezTo>
                  <a:cubicBezTo>
                    <a:pt x="1382" y="1471"/>
                    <a:pt x="1778" y="1141"/>
                    <a:pt x="1778" y="738"/>
                  </a:cubicBezTo>
                  <a:cubicBezTo>
                    <a:pt x="1778" y="331"/>
                    <a:pt x="1382" y="1"/>
                    <a:pt x="887" y="1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38"/>
            <p:cNvSpPr/>
            <p:nvPr/>
          </p:nvSpPr>
          <p:spPr>
            <a:xfrm>
              <a:off x="5406516" y="3064053"/>
              <a:ext cx="142855" cy="142858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8" y="0"/>
                  </a:moveTo>
                  <a:cubicBezTo>
                    <a:pt x="268" y="0"/>
                    <a:pt x="0" y="268"/>
                    <a:pt x="0" y="598"/>
                  </a:cubicBezTo>
                  <a:cubicBezTo>
                    <a:pt x="0" y="924"/>
                    <a:pt x="268" y="1192"/>
                    <a:pt x="598" y="1192"/>
                  </a:cubicBezTo>
                  <a:cubicBezTo>
                    <a:pt x="928" y="1192"/>
                    <a:pt x="1192" y="924"/>
                    <a:pt x="1192" y="598"/>
                  </a:cubicBezTo>
                  <a:cubicBezTo>
                    <a:pt x="1192" y="268"/>
                    <a:pt x="928" y="0"/>
                    <a:pt x="598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38"/>
            <p:cNvSpPr/>
            <p:nvPr/>
          </p:nvSpPr>
          <p:spPr>
            <a:xfrm>
              <a:off x="4691298" y="3064053"/>
              <a:ext cx="142975" cy="142858"/>
            </a:xfrm>
            <a:custGeom>
              <a:avLst/>
              <a:gdLst/>
              <a:ahLst/>
              <a:cxnLst/>
              <a:rect l="l" t="t" r="r" b="b"/>
              <a:pathLst>
                <a:path w="1193" h="1192" extrusionOk="0">
                  <a:moveTo>
                    <a:pt x="595" y="0"/>
                  </a:moveTo>
                  <a:cubicBezTo>
                    <a:pt x="268" y="0"/>
                    <a:pt x="1" y="268"/>
                    <a:pt x="1" y="598"/>
                  </a:cubicBezTo>
                  <a:cubicBezTo>
                    <a:pt x="1" y="924"/>
                    <a:pt x="268" y="1192"/>
                    <a:pt x="595" y="1192"/>
                  </a:cubicBezTo>
                  <a:cubicBezTo>
                    <a:pt x="925" y="1192"/>
                    <a:pt x="1192" y="924"/>
                    <a:pt x="1192" y="598"/>
                  </a:cubicBezTo>
                  <a:cubicBezTo>
                    <a:pt x="1192" y="268"/>
                    <a:pt x="925" y="0"/>
                    <a:pt x="595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38"/>
            <p:cNvSpPr/>
            <p:nvPr/>
          </p:nvSpPr>
          <p:spPr>
            <a:xfrm>
              <a:off x="4798077" y="2818852"/>
              <a:ext cx="631463" cy="601634"/>
            </a:xfrm>
            <a:custGeom>
              <a:avLst/>
              <a:gdLst/>
              <a:ahLst/>
              <a:cxnLst/>
              <a:rect l="l" t="t" r="r" b="b"/>
              <a:pathLst>
                <a:path w="5269" h="5020" extrusionOk="0">
                  <a:moveTo>
                    <a:pt x="2647" y="1"/>
                  </a:moveTo>
                  <a:cubicBezTo>
                    <a:pt x="1775" y="1"/>
                    <a:pt x="587" y="70"/>
                    <a:pt x="166" y="1218"/>
                  </a:cubicBezTo>
                  <a:cubicBezTo>
                    <a:pt x="136" y="1295"/>
                    <a:pt x="92" y="1361"/>
                    <a:pt x="74" y="1441"/>
                  </a:cubicBezTo>
                  <a:cubicBezTo>
                    <a:pt x="1" y="1724"/>
                    <a:pt x="41" y="2171"/>
                    <a:pt x="52" y="2559"/>
                  </a:cubicBezTo>
                  <a:cubicBezTo>
                    <a:pt x="100" y="4007"/>
                    <a:pt x="1210" y="5019"/>
                    <a:pt x="2658" y="5019"/>
                  </a:cubicBezTo>
                  <a:cubicBezTo>
                    <a:pt x="4106" y="5019"/>
                    <a:pt x="5268" y="4070"/>
                    <a:pt x="5268" y="2622"/>
                  </a:cubicBezTo>
                  <a:cubicBezTo>
                    <a:pt x="5268" y="2556"/>
                    <a:pt x="5261" y="2131"/>
                    <a:pt x="5092" y="1639"/>
                  </a:cubicBezTo>
                  <a:cubicBezTo>
                    <a:pt x="5066" y="1570"/>
                    <a:pt x="5037" y="1496"/>
                    <a:pt x="5008" y="1423"/>
                  </a:cubicBezTo>
                  <a:cubicBezTo>
                    <a:pt x="4704" y="730"/>
                    <a:pt x="4051" y="1"/>
                    <a:pt x="2647" y="1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38"/>
            <p:cNvSpPr/>
            <p:nvPr/>
          </p:nvSpPr>
          <p:spPr>
            <a:xfrm>
              <a:off x="4734441" y="4210123"/>
              <a:ext cx="810991" cy="112177"/>
            </a:xfrm>
            <a:custGeom>
              <a:avLst/>
              <a:gdLst/>
              <a:ahLst/>
              <a:cxnLst/>
              <a:rect l="l" t="t" r="r" b="b"/>
              <a:pathLst>
                <a:path w="6767" h="936" extrusionOk="0">
                  <a:moveTo>
                    <a:pt x="3383" y="1"/>
                  </a:moveTo>
                  <a:cubicBezTo>
                    <a:pt x="1514" y="1"/>
                    <a:pt x="0" y="210"/>
                    <a:pt x="0" y="470"/>
                  </a:cubicBezTo>
                  <a:cubicBezTo>
                    <a:pt x="0" y="727"/>
                    <a:pt x="1514" y="936"/>
                    <a:pt x="3383" y="936"/>
                  </a:cubicBezTo>
                  <a:cubicBezTo>
                    <a:pt x="5253" y="936"/>
                    <a:pt x="6767" y="727"/>
                    <a:pt x="6767" y="470"/>
                  </a:cubicBezTo>
                  <a:cubicBezTo>
                    <a:pt x="6767" y="210"/>
                    <a:pt x="5253" y="1"/>
                    <a:pt x="33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38"/>
            <p:cNvSpPr/>
            <p:nvPr/>
          </p:nvSpPr>
          <p:spPr>
            <a:xfrm>
              <a:off x="5188643" y="4145766"/>
              <a:ext cx="210568" cy="120686"/>
            </a:xfrm>
            <a:custGeom>
              <a:avLst/>
              <a:gdLst/>
              <a:ahLst/>
              <a:cxnLst/>
              <a:rect l="l" t="t" r="r" b="b"/>
              <a:pathLst>
                <a:path w="1757" h="1007" extrusionOk="0">
                  <a:moveTo>
                    <a:pt x="1069" y="1"/>
                  </a:moveTo>
                  <a:cubicBezTo>
                    <a:pt x="1032" y="1"/>
                    <a:pt x="992" y="2"/>
                    <a:pt x="950" y="6"/>
                  </a:cubicBezTo>
                  <a:cubicBezTo>
                    <a:pt x="950" y="6"/>
                    <a:pt x="798" y="189"/>
                    <a:pt x="438" y="189"/>
                  </a:cubicBezTo>
                  <a:cubicBezTo>
                    <a:pt x="316" y="189"/>
                    <a:pt x="171" y="168"/>
                    <a:pt x="0" y="113"/>
                  </a:cubicBezTo>
                  <a:lnTo>
                    <a:pt x="0" y="684"/>
                  </a:lnTo>
                  <a:cubicBezTo>
                    <a:pt x="0" y="750"/>
                    <a:pt x="44" y="809"/>
                    <a:pt x="107" y="831"/>
                  </a:cubicBezTo>
                  <a:cubicBezTo>
                    <a:pt x="282" y="892"/>
                    <a:pt x="657" y="1006"/>
                    <a:pt x="1031" y="1006"/>
                  </a:cubicBezTo>
                  <a:cubicBezTo>
                    <a:pt x="1245" y="1006"/>
                    <a:pt x="1458" y="969"/>
                    <a:pt x="1635" y="864"/>
                  </a:cubicBezTo>
                  <a:cubicBezTo>
                    <a:pt x="1712" y="816"/>
                    <a:pt x="1756" y="736"/>
                    <a:pt x="1752" y="648"/>
                  </a:cubicBezTo>
                  <a:cubicBezTo>
                    <a:pt x="1742" y="428"/>
                    <a:pt x="1648" y="1"/>
                    <a:pt x="1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38"/>
            <p:cNvSpPr/>
            <p:nvPr/>
          </p:nvSpPr>
          <p:spPr>
            <a:xfrm>
              <a:off x="4881128" y="4157391"/>
              <a:ext cx="223751" cy="131593"/>
            </a:xfrm>
            <a:custGeom>
              <a:avLst/>
              <a:gdLst/>
              <a:ahLst/>
              <a:cxnLst/>
              <a:rect l="l" t="t" r="r" b="b"/>
              <a:pathLst>
                <a:path w="1867" h="1098" extrusionOk="0">
                  <a:moveTo>
                    <a:pt x="1727" y="1"/>
                  </a:moveTo>
                  <a:cubicBezTo>
                    <a:pt x="1479" y="135"/>
                    <a:pt x="1270" y="176"/>
                    <a:pt x="1108" y="176"/>
                  </a:cubicBezTo>
                  <a:cubicBezTo>
                    <a:pt x="847" y="176"/>
                    <a:pt x="704" y="71"/>
                    <a:pt x="704" y="71"/>
                  </a:cubicBezTo>
                  <a:cubicBezTo>
                    <a:pt x="0" y="144"/>
                    <a:pt x="44" y="620"/>
                    <a:pt x="77" y="855"/>
                  </a:cubicBezTo>
                  <a:cubicBezTo>
                    <a:pt x="92" y="943"/>
                    <a:pt x="151" y="1013"/>
                    <a:pt x="235" y="1042"/>
                  </a:cubicBezTo>
                  <a:cubicBezTo>
                    <a:pt x="344" y="1081"/>
                    <a:pt x="461" y="1097"/>
                    <a:pt x="580" y="1097"/>
                  </a:cubicBezTo>
                  <a:cubicBezTo>
                    <a:pt x="1055" y="1097"/>
                    <a:pt x="1566" y="836"/>
                    <a:pt x="1775" y="716"/>
                  </a:cubicBezTo>
                  <a:cubicBezTo>
                    <a:pt x="1833" y="683"/>
                    <a:pt x="1866" y="620"/>
                    <a:pt x="1852" y="554"/>
                  </a:cubicBezTo>
                  <a:lnTo>
                    <a:pt x="17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8"/>
            <p:cNvSpPr/>
            <p:nvPr/>
          </p:nvSpPr>
          <p:spPr>
            <a:xfrm>
              <a:off x="5381948" y="2959070"/>
              <a:ext cx="80416" cy="207456"/>
            </a:xfrm>
            <a:custGeom>
              <a:avLst/>
              <a:gdLst/>
              <a:ahLst/>
              <a:cxnLst/>
              <a:rect l="l" t="t" r="r" b="b"/>
              <a:pathLst>
                <a:path w="671" h="1731" extrusionOk="0">
                  <a:moveTo>
                    <a:pt x="0" y="0"/>
                  </a:moveTo>
                  <a:cubicBezTo>
                    <a:pt x="0" y="0"/>
                    <a:pt x="308" y="1265"/>
                    <a:pt x="26" y="1730"/>
                  </a:cubicBezTo>
                  <a:cubicBezTo>
                    <a:pt x="26" y="1730"/>
                    <a:pt x="671" y="1012"/>
                    <a:pt x="609" y="12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8"/>
            <p:cNvSpPr/>
            <p:nvPr/>
          </p:nvSpPr>
          <p:spPr>
            <a:xfrm>
              <a:off x="4759488" y="2923476"/>
              <a:ext cx="78738" cy="206617"/>
            </a:xfrm>
            <a:custGeom>
              <a:avLst/>
              <a:gdLst/>
              <a:ahLst/>
              <a:cxnLst/>
              <a:rect l="l" t="t" r="r" b="b"/>
              <a:pathLst>
                <a:path w="657" h="1724" extrusionOk="0">
                  <a:moveTo>
                    <a:pt x="656" y="0"/>
                  </a:moveTo>
                  <a:lnTo>
                    <a:pt x="0" y="535"/>
                  </a:lnTo>
                  <a:cubicBezTo>
                    <a:pt x="77" y="979"/>
                    <a:pt x="488" y="1723"/>
                    <a:pt x="488" y="1723"/>
                  </a:cubicBezTo>
                  <a:cubicBezTo>
                    <a:pt x="271" y="1210"/>
                    <a:pt x="656" y="0"/>
                    <a:pt x="656" y="0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8"/>
            <p:cNvSpPr/>
            <p:nvPr/>
          </p:nvSpPr>
          <p:spPr>
            <a:xfrm>
              <a:off x="5228550" y="3369536"/>
              <a:ext cx="231301" cy="461892"/>
            </a:xfrm>
            <a:custGeom>
              <a:avLst/>
              <a:gdLst/>
              <a:ahLst/>
              <a:cxnLst/>
              <a:rect l="l" t="t" r="r" b="b"/>
              <a:pathLst>
                <a:path w="1930" h="3854" extrusionOk="0">
                  <a:moveTo>
                    <a:pt x="744" y="1"/>
                  </a:moveTo>
                  <a:cubicBezTo>
                    <a:pt x="706" y="1"/>
                    <a:pt x="669" y="5"/>
                    <a:pt x="631" y="13"/>
                  </a:cubicBezTo>
                  <a:cubicBezTo>
                    <a:pt x="444" y="61"/>
                    <a:pt x="279" y="211"/>
                    <a:pt x="298" y="618"/>
                  </a:cubicBezTo>
                  <a:cubicBezTo>
                    <a:pt x="316" y="1058"/>
                    <a:pt x="661" y="1810"/>
                    <a:pt x="661" y="1810"/>
                  </a:cubicBezTo>
                  <a:cubicBezTo>
                    <a:pt x="661" y="1810"/>
                    <a:pt x="1" y="3184"/>
                    <a:pt x="8" y="3265"/>
                  </a:cubicBezTo>
                  <a:cubicBezTo>
                    <a:pt x="75" y="3784"/>
                    <a:pt x="586" y="3854"/>
                    <a:pt x="858" y="3854"/>
                  </a:cubicBezTo>
                  <a:cubicBezTo>
                    <a:pt x="959" y="3854"/>
                    <a:pt x="1027" y="3844"/>
                    <a:pt x="1027" y="3844"/>
                  </a:cubicBezTo>
                  <a:lnTo>
                    <a:pt x="1837" y="2121"/>
                  </a:lnTo>
                  <a:cubicBezTo>
                    <a:pt x="1925" y="1964"/>
                    <a:pt x="1929" y="1773"/>
                    <a:pt x="1852" y="1608"/>
                  </a:cubicBezTo>
                  <a:lnTo>
                    <a:pt x="1244" y="351"/>
                  </a:lnTo>
                  <a:cubicBezTo>
                    <a:pt x="1162" y="141"/>
                    <a:pt x="961" y="1"/>
                    <a:pt x="7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8"/>
            <p:cNvSpPr/>
            <p:nvPr/>
          </p:nvSpPr>
          <p:spPr>
            <a:xfrm>
              <a:off x="4891674" y="3386913"/>
              <a:ext cx="69031" cy="196909"/>
            </a:xfrm>
            <a:custGeom>
              <a:avLst/>
              <a:gdLst/>
              <a:ahLst/>
              <a:cxnLst/>
              <a:rect l="l" t="t" r="r" b="b"/>
              <a:pathLst>
                <a:path w="576" h="1643" extrusionOk="0">
                  <a:moveTo>
                    <a:pt x="483" y="1"/>
                  </a:moveTo>
                  <a:cubicBezTo>
                    <a:pt x="1" y="1"/>
                    <a:pt x="164" y="1643"/>
                    <a:pt x="227" y="1643"/>
                  </a:cubicBezTo>
                  <a:cubicBezTo>
                    <a:pt x="227" y="1643"/>
                    <a:pt x="227" y="1643"/>
                    <a:pt x="228" y="1643"/>
                  </a:cubicBezTo>
                  <a:cubicBezTo>
                    <a:pt x="261" y="1049"/>
                    <a:pt x="576" y="19"/>
                    <a:pt x="576" y="19"/>
                  </a:cubicBezTo>
                  <a:cubicBezTo>
                    <a:pt x="542" y="6"/>
                    <a:pt x="512" y="1"/>
                    <a:pt x="483" y="1"/>
                  </a:cubicBezTo>
                  <a:close/>
                </a:path>
              </a:pathLst>
            </a:custGeom>
            <a:solidFill>
              <a:srgbClr val="073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8"/>
            <p:cNvSpPr/>
            <p:nvPr/>
          </p:nvSpPr>
          <p:spPr>
            <a:xfrm>
              <a:off x="4898625" y="3385835"/>
              <a:ext cx="70948" cy="197988"/>
            </a:xfrm>
            <a:custGeom>
              <a:avLst/>
              <a:gdLst/>
              <a:ahLst/>
              <a:cxnLst/>
              <a:rect l="l" t="t" r="r" b="b"/>
              <a:pathLst>
                <a:path w="592" h="1652" extrusionOk="0">
                  <a:moveTo>
                    <a:pt x="477" y="1"/>
                  </a:moveTo>
                  <a:cubicBezTo>
                    <a:pt x="1" y="1"/>
                    <a:pt x="170" y="1652"/>
                    <a:pt x="170" y="1652"/>
                  </a:cubicBezTo>
                  <a:cubicBezTo>
                    <a:pt x="305" y="409"/>
                    <a:pt x="591" y="28"/>
                    <a:pt x="591" y="28"/>
                  </a:cubicBezTo>
                  <a:cubicBezTo>
                    <a:pt x="550" y="9"/>
                    <a:pt x="512" y="1"/>
                    <a:pt x="4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8"/>
            <p:cNvSpPr/>
            <p:nvPr/>
          </p:nvSpPr>
          <p:spPr>
            <a:xfrm>
              <a:off x="4691298" y="2620750"/>
              <a:ext cx="898598" cy="459975"/>
            </a:xfrm>
            <a:custGeom>
              <a:avLst/>
              <a:gdLst/>
              <a:ahLst/>
              <a:cxnLst/>
              <a:rect l="l" t="t" r="r" b="b"/>
              <a:pathLst>
                <a:path w="7498" h="3838" extrusionOk="0">
                  <a:moveTo>
                    <a:pt x="3434" y="0"/>
                  </a:moveTo>
                  <a:cubicBezTo>
                    <a:pt x="2886" y="0"/>
                    <a:pt x="2347" y="155"/>
                    <a:pt x="1795" y="155"/>
                  </a:cubicBezTo>
                  <a:cubicBezTo>
                    <a:pt x="1747" y="155"/>
                    <a:pt x="1699" y="153"/>
                    <a:pt x="1650" y="151"/>
                  </a:cubicBezTo>
                  <a:cubicBezTo>
                    <a:pt x="1630" y="150"/>
                    <a:pt x="1610" y="149"/>
                    <a:pt x="1590" y="149"/>
                  </a:cubicBezTo>
                  <a:cubicBezTo>
                    <a:pt x="641" y="149"/>
                    <a:pt x="10" y="1321"/>
                    <a:pt x="433" y="2042"/>
                  </a:cubicBezTo>
                  <a:cubicBezTo>
                    <a:pt x="459" y="2083"/>
                    <a:pt x="1" y="2585"/>
                    <a:pt x="316" y="3168"/>
                  </a:cubicBezTo>
                  <a:cubicBezTo>
                    <a:pt x="457" y="3427"/>
                    <a:pt x="651" y="3604"/>
                    <a:pt x="774" y="3604"/>
                  </a:cubicBezTo>
                  <a:cubicBezTo>
                    <a:pt x="789" y="3604"/>
                    <a:pt x="802" y="3602"/>
                    <a:pt x="815" y="3597"/>
                  </a:cubicBezTo>
                  <a:cubicBezTo>
                    <a:pt x="892" y="3567"/>
                    <a:pt x="884" y="3149"/>
                    <a:pt x="899" y="3061"/>
                  </a:cubicBezTo>
                  <a:cubicBezTo>
                    <a:pt x="921" y="2948"/>
                    <a:pt x="950" y="2834"/>
                    <a:pt x="987" y="2724"/>
                  </a:cubicBezTo>
                  <a:cubicBezTo>
                    <a:pt x="1106" y="2753"/>
                    <a:pt x="1229" y="2768"/>
                    <a:pt x="1352" y="2768"/>
                  </a:cubicBezTo>
                  <a:cubicBezTo>
                    <a:pt x="1630" y="2768"/>
                    <a:pt x="1909" y="2694"/>
                    <a:pt x="2145" y="2552"/>
                  </a:cubicBezTo>
                  <a:cubicBezTo>
                    <a:pt x="2288" y="2464"/>
                    <a:pt x="2413" y="2354"/>
                    <a:pt x="2519" y="2226"/>
                  </a:cubicBezTo>
                  <a:cubicBezTo>
                    <a:pt x="2713" y="2387"/>
                    <a:pt x="2933" y="2515"/>
                    <a:pt x="3172" y="2596"/>
                  </a:cubicBezTo>
                  <a:cubicBezTo>
                    <a:pt x="3355" y="2656"/>
                    <a:pt x="3549" y="2687"/>
                    <a:pt x="3742" y="2687"/>
                  </a:cubicBezTo>
                  <a:cubicBezTo>
                    <a:pt x="4112" y="2687"/>
                    <a:pt x="4481" y="2574"/>
                    <a:pt x="4770" y="2343"/>
                  </a:cubicBezTo>
                  <a:cubicBezTo>
                    <a:pt x="4786" y="2330"/>
                    <a:pt x="4806" y="2317"/>
                    <a:pt x="4828" y="2317"/>
                  </a:cubicBezTo>
                  <a:cubicBezTo>
                    <a:pt x="4830" y="2317"/>
                    <a:pt x="4833" y="2317"/>
                    <a:pt x="4836" y="2317"/>
                  </a:cubicBezTo>
                  <a:cubicBezTo>
                    <a:pt x="4850" y="2321"/>
                    <a:pt x="4861" y="2332"/>
                    <a:pt x="4872" y="2343"/>
                  </a:cubicBezTo>
                  <a:cubicBezTo>
                    <a:pt x="5041" y="2501"/>
                    <a:pt x="5224" y="2651"/>
                    <a:pt x="5437" y="2746"/>
                  </a:cubicBezTo>
                  <a:cubicBezTo>
                    <a:pt x="5572" y="2807"/>
                    <a:pt x="5721" y="2844"/>
                    <a:pt x="5867" y="2844"/>
                  </a:cubicBezTo>
                  <a:cubicBezTo>
                    <a:pt x="5951" y="2844"/>
                    <a:pt x="6035" y="2832"/>
                    <a:pt x="6115" y="2805"/>
                  </a:cubicBezTo>
                  <a:cubicBezTo>
                    <a:pt x="6155" y="2677"/>
                    <a:pt x="6144" y="2541"/>
                    <a:pt x="6115" y="2413"/>
                  </a:cubicBezTo>
                  <a:cubicBezTo>
                    <a:pt x="6115" y="2402"/>
                    <a:pt x="6111" y="2391"/>
                    <a:pt x="6108" y="2380"/>
                  </a:cubicBezTo>
                  <a:lnTo>
                    <a:pt x="6108" y="2380"/>
                  </a:lnTo>
                  <a:cubicBezTo>
                    <a:pt x="6339" y="2662"/>
                    <a:pt x="6544" y="2973"/>
                    <a:pt x="6650" y="3325"/>
                  </a:cubicBezTo>
                  <a:cubicBezTo>
                    <a:pt x="6687" y="3443"/>
                    <a:pt x="6713" y="3567"/>
                    <a:pt x="6782" y="3674"/>
                  </a:cubicBezTo>
                  <a:cubicBezTo>
                    <a:pt x="6839" y="3765"/>
                    <a:pt x="6939" y="3837"/>
                    <a:pt x="7043" y="3837"/>
                  </a:cubicBezTo>
                  <a:cubicBezTo>
                    <a:pt x="7060" y="3837"/>
                    <a:pt x="7077" y="3835"/>
                    <a:pt x="7094" y="3831"/>
                  </a:cubicBezTo>
                  <a:cubicBezTo>
                    <a:pt x="7226" y="3802"/>
                    <a:pt x="7299" y="3666"/>
                    <a:pt x="7343" y="3542"/>
                  </a:cubicBezTo>
                  <a:cubicBezTo>
                    <a:pt x="7497" y="3113"/>
                    <a:pt x="7486" y="2592"/>
                    <a:pt x="7193" y="2248"/>
                  </a:cubicBezTo>
                  <a:cubicBezTo>
                    <a:pt x="7277" y="1954"/>
                    <a:pt x="7160" y="400"/>
                    <a:pt x="5507" y="360"/>
                  </a:cubicBezTo>
                  <a:cubicBezTo>
                    <a:pt x="4898" y="345"/>
                    <a:pt x="4319" y="85"/>
                    <a:pt x="3714" y="15"/>
                  </a:cubicBezTo>
                  <a:cubicBezTo>
                    <a:pt x="3621" y="5"/>
                    <a:pt x="3527" y="0"/>
                    <a:pt x="3434" y="0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8" name="Google Shape;2408;p38"/>
          <p:cNvGrpSpPr/>
          <p:nvPr/>
        </p:nvGrpSpPr>
        <p:grpSpPr>
          <a:xfrm>
            <a:off x="1029063" y="3175456"/>
            <a:ext cx="916556" cy="1720965"/>
            <a:chOff x="2196902" y="2601335"/>
            <a:chExt cx="916556" cy="1720965"/>
          </a:xfrm>
        </p:grpSpPr>
        <p:sp>
          <p:nvSpPr>
            <p:cNvPr id="2409" name="Google Shape;2409;p38"/>
            <p:cNvSpPr/>
            <p:nvPr/>
          </p:nvSpPr>
          <p:spPr>
            <a:xfrm>
              <a:off x="2196902" y="2601335"/>
              <a:ext cx="892845" cy="689962"/>
            </a:xfrm>
            <a:custGeom>
              <a:avLst/>
              <a:gdLst/>
              <a:ahLst/>
              <a:cxnLst/>
              <a:rect l="l" t="t" r="r" b="b"/>
              <a:pathLst>
                <a:path w="7450" h="5757" extrusionOk="0">
                  <a:moveTo>
                    <a:pt x="3853" y="0"/>
                  </a:moveTo>
                  <a:cubicBezTo>
                    <a:pt x="0" y="0"/>
                    <a:pt x="790" y="3465"/>
                    <a:pt x="790" y="3465"/>
                  </a:cubicBezTo>
                  <a:lnTo>
                    <a:pt x="5863" y="5756"/>
                  </a:lnTo>
                  <a:cubicBezTo>
                    <a:pt x="7450" y="4418"/>
                    <a:pt x="7395" y="3047"/>
                    <a:pt x="6966" y="2105"/>
                  </a:cubicBezTo>
                  <a:cubicBezTo>
                    <a:pt x="6541" y="1174"/>
                    <a:pt x="5672" y="155"/>
                    <a:pt x="4657" y="45"/>
                  </a:cubicBezTo>
                  <a:cubicBezTo>
                    <a:pt x="4369" y="15"/>
                    <a:pt x="4101" y="0"/>
                    <a:pt x="38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8"/>
            <p:cNvSpPr/>
            <p:nvPr/>
          </p:nvSpPr>
          <p:spPr>
            <a:xfrm>
              <a:off x="2219553" y="3773890"/>
              <a:ext cx="184441" cy="175457"/>
            </a:xfrm>
            <a:custGeom>
              <a:avLst/>
              <a:gdLst/>
              <a:ahLst/>
              <a:cxnLst/>
              <a:rect l="l" t="t" r="r" b="b"/>
              <a:pathLst>
                <a:path w="1539" h="1464" extrusionOk="0">
                  <a:moveTo>
                    <a:pt x="539" y="792"/>
                  </a:moveTo>
                  <a:cubicBezTo>
                    <a:pt x="526" y="836"/>
                    <a:pt x="507" y="908"/>
                    <a:pt x="492" y="980"/>
                  </a:cubicBezTo>
                  <a:lnTo>
                    <a:pt x="492" y="980"/>
                  </a:lnTo>
                  <a:cubicBezTo>
                    <a:pt x="494" y="969"/>
                    <a:pt x="496" y="958"/>
                    <a:pt x="498" y="947"/>
                  </a:cubicBezTo>
                  <a:cubicBezTo>
                    <a:pt x="509" y="896"/>
                    <a:pt x="525" y="839"/>
                    <a:pt x="539" y="792"/>
                  </a:cubicBezTo>
                  <a:close/>
                  <a:moveTo>
                    <a:pt x="703" y="1"/>
                  </a:moveTo>
                  <a:cubicBezTo>
                    <a:pt x="678" y="111"/>
                    <a:pt x="381" y="356"/>
                    <a:pt x="355" y="375"/>
                  </a:cubicBezTo>
                  <a:cubicBezTo>
                    <a:pt x="289" y="415"/>
                    <a:pt x="128" y="543"/>
                    <a:pt x="69" y="694"/>
                  </a:cubicBezTo>
                  <a:cubicBezTo>
                    <a:pt x="0" y="876"/>
                    <a:pt x="97" y="977"/>
                    <a:pt x="160" y="977"/>
                  </a:cubicBezTo>
                  <a:cubicBezTo>
                    <a:pt x="181" y="977"/>
                    <a:pt x="198" y="966"/>
                    <a:pt x="205" y="943"/>
                  </a:cubicBezTo>
                  <a:cubicBezTo>
                    <a:pt x="245" y="800"/>
                    <a:pt x="285" y="716"/>
                    <a:pt x="337" y="675"/>
                  </a:cubicBezTo>
                  <a:lnTo>
                    <a:pt x="337" y="675"/>
                  </a:lnTo>
                  <a:cubicBezTo>
                    <a:pt x="315" y="734"/>
                    <a:pt x="256" y="804"/>
                    <a:pt x="238" y="917"/>
                  </a:cubicBezTo>
                  <a:cubicBezTo>
                    <a:pt x="183" y="1256"/>
                    <a:pt x="286" y="1345"/>
                    <a:pt x="361" y="1345"/>
                  </a:cubicBezTo>
                  <a:cubicBezTo>
                    <a:pt x="377" y="1345"/>
                    <a:pt x="391" y="1341"/>
                    <a:pt x="403" y="1335"/>
                  </a:cubicBezTo>
                  <a:cubicBezTo>
                    <a:pt x="448" y="1306"/>
                    <a:pt x="462" y="1243"/>
                    <a:pt x="471" y="1162"/>
                  </a:cubicBezTo>
                  <a:lnTo>
                    <a:pt x="471" y="1162"/>
                  </a:lnTo>
                  <a:cubicBezTo>
                    <a:pt x="472" y="1165"/>
                    <a:pt x="472" y="1168"/>
                    <a:pt x="472" y="1170"/>
                  </a:cubicBezTo>
                  <a:cubicBezTo>
                    <a:pt x="487" y="1276"/>
                    <a:pt x="557" y="1463"/>
                    <a:pt x="700" y="1463"/>
                  </a:cubicBezTo>
                  <a:cubicBezTo>
                    <a:pt x="857" y="1463"/>
                    <a:pt x="776" y="1240"/>
                    <a:pt x="795" y="1086"/>
                  </a:cubicBezTo>
                  <a:cubicBezTo>
                    <a:pt x="795" y="1082"/>
                    <a:pt x="796" y="1079"/>
                    <a:pt x="796" y="1076"/>
                  </a:cubicBezTo>
                  <a:lnTo>
                    <a:pt x="796" y="1076"/>
                  </a:lnTo>
                  <a:cubicBezTo>
                    <a:pt x="798" y="1136"/>
                    <a:pt x="806" y="1195"/>
                    <a:pt x="824" y="1240"/>
                  </a:cubicBezTo>
                  <a:cubicBezTo>
                    <a:pt x="853" y="1317"/>
                    <a:pt x="890" y="1379"/>
                    <a:pt x="934" y="1423"/>
                  </a:cubicBezTo>
                  <a:cubicBezTo>
                    <a:pt x="956" y="1443"/>
                    <a:pt x="984" y="1450"/>
                    <a:pt x="1008" y="1450"/>
                  </a:cubicBezTo>
                  <a:cubicBezTo>
                    <a:pt x="1032" y="1450"/>
                    <a:pt x="1053" y="1443"/>
                    <a:pt x="1062" y="1438"/>
                  </a:cubicBezTo>
                  <a:cubicBezTo>
                    <a:pt x="1147" y="1397"/>
                    <a:pt x="1077" y="1273"/>
                    <a:pt x="1092" y="1137"/>
                  </a:cubicBezTo>
                  <a:cubicBezTo>
                    <a:pt x="1114" y="921"/>
                    <a:pt x="1191" y="884"/>
                    <a:pt x="1191" y="884"/>
                  </a:cubicBezTo>
                  <a:lnTo>
                    <a:pt x="1191" y="884"/>
                  </a:lnTo>
                  <a:cubicBezTo>
                    <a:pt x="1191" y="884"/>
                    <a:pt x="1238" y="1049"/>
                    <a:pt x="1165" y="1262"/>
                  </a:cubicBezTo>
                  <a:cubicBezTo>
                    <a:pt x="1121" y="1383"/>
                    <a:pt x="1208" y="1424"/>
                    <a:pt x="1277" y="1424"/>
                  </a:cubicBezTo>
                  <a:cubicBezTo>
                    <a:pt x="1299" y="1424"/>
                    <a:pt x="1320" y="1419"/>
                    <a:pt x="1334" y="1412"/>
                  </a:cubicBezTo>
                  <a:cubicBezTo>
                    <a:pt x="1385" y="1383"/>
                    <a:pt x="1447" y="1317"/>
                    <a:pt x="1480" y="1232"/>
                  </a:cubicBezTo>
                  <a:cubicBezTo>
                    <a:pt x="1517" y="1145"/>
                    <a:pt x="1524" y="1042"/>
                    <a:pt x="1517" y="954"/>
                  </a:cubicBezTo>
                  <a:cubicBezTo>
                    <a:pt x="1510" y="862"/>
                    <a:pt x="1502" y="800"/>
                    <a:pt x="1502" y="738"/>
                  </a:cubicBezTo>
                  <a:cubicBezTo>
                    <a:pt x="1499" y="591"/>
                    <a:pt x="1539" y="507"/>
                    <a:pt x="1539" y="507"/>
                  </a:cubicBezTo>
                  <a:lnTo>
                    <a:pt x="703" y="1"/>
                  </a:ln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38"/>
            <p:cNvSpPr/>
            <p:nvPr/>
          </p:nvSpPr>
          <p:spPr>
            <a:xfrm>
              <a:off x="2267010" y="3470924"/>
              <a:ext cx="243525" cy="399452"/>
            </a:xfrm>
            <a:custGeom>
              <a:avLst/>
              <a:gdLst/>
              <a:ahLst/>
              <a:cxnLst/>
              <a:rect l="l" t="t" r="r" b="b"/>
              <a:pathLst>
                <a:path w="2032" h="3333" extrusionOk="0">
                  <a:moveTo>
                    <a:pt x="1703" y="1"/>
                  </a:moveTo>
                  <a:cubicBezTo>
                    <a:pt x="1637" y="1"/>
                    <a:pt x="1562" y="31"/>
                    <a:pt x="1480" y="99"/>
                  </a:cubicBezTo>
                  <a:cubicBezTo>
                    <a:pt x="1403" y="165"/>
                    <a:pt x="1345" y="249"/>
                    <a:pt x="1301" y="340"/>
                  </a:cubicBezTo>
                  <a:lnTo>
                    <a:pt x="146" y="2881"/>
                  </a:lnTo>
                  <a:cubicBezTo>
                    <a:pt x="0" y="3188"/>
                    <a:pt x="541" y="3332"/>
                    <a:pt x="855" y="3332"/>
                  </a:cubicBezTo>
                  <a:cubicBezTo>
                    <a:pt x="968" y="3332"/>
                    <a:pt x="1052" y="3314"/>
                    <a:pt x="1062" y="3277"/>
                  </a:cubicBezTo>
                  <a:lnTo>
                    <a:pt x="1942" y="641"/>
                  </a:lnTo>
                  <a:cubicBezTo>
                    <a:pt x="2032" y="316"/>
                    <a:pt x="1918" y="1"/>
                    <a:pt x="1703" y="1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38"/>
            <p:cNvSpPr/>
            <p:nvPr/>
          </p:nvSpPr>
          <p:spPr>
            <a:xfrm>
              <a:off x="2416693" y="3557571"/>
              <a:ext cx="482856" cy="628241"/>
            </a:xfrm>
            <a:custGeom>
              <a:avLst/>
              <a:gdLst/>
              <a:ahLst/>
              <a:cxnLst/>
              <a:rect l="l" t="t" r="r" b="b"/>
              <a:pathLst>
                <a:path w="4029" h="5242" extrusionOk="0">
                  <a:moveTo>
                    <a:pt x="1737" y="0"/>
                  </a:moveTo>
                  <a:cubicBezTo>
                    <a:pt x="944" y="0"/>
                    <a:pt x="152" y="212"/>
                    <a:pt x="136" y="637"/>
                  </a:cubicBezTo>
                  <a:cubicBezTo>
                    <a:pt x="0" y="4240"/>
                    <a:pt x="579" y="5076"/>
                    <a:pt x="579" y="5076"/>
                  </a:cubicBezTo>
                  <a:cubicBezTo>
                    <a:pt x="579" y="5076"/>
                    <a:pt x="776" y="5241"/>
                    <a:pt x="1064" y="5241"/>
                  </a:cubicBezTo>
                  <a:cubicBezTo>
                    <a:pt x="1222" y="5241"/>
                    <a:pt x="1407" y="5192"/>
                    <a:pt x="1602" y="5039"/>
                  </a:cubicBezTo>
                  <a:lnTo>
                    <a:pt x="1584" y="2825"/>
                  </a:lnTo>
                  <a:lnTo>
                    <a:pt x="1921" y="2829"/>
                  </a:lnTo>
                  <a:lnTo>
                    <a:pt x="2442" y="5021"/>
                  </a:lnTo>
                  <a:cubicBezTo>
                    <a:pt x="2442" y="5021"/>
                    <a:pt x="2670" y="5096"/>
                    <a:pt x="2913" y="5096"/>
                  </a:cubicBezTo>
                  <a:cubicBezTo>
                    <a:pt x="3092" y="5096"/>
                    <a:pt x="3279" y="5055"/>
                    <a:pt x="3391" y="4914"/>
                  </a:cubicBezTo>
                  <a:cubicBezTo>
                    <a:pt x="3391" y="4914"/>
                    <a:pt x="4029" y="1703"/>
                    <a:pt x="3299" y="475"/>
                  </a:cubicBezTo>
                  <a:cubicBezTo>
                    <a:pt x="3112" y="159"/>
                    <a:pt x="2424" y="0"/>
                    <a:pt x="1737" y="0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8"/>
            <p:cNvSpPr/>
            <p:nvPr/>
          </p:nvSpPr>
          <p:spPr>
            <a:xfrm>
              <a:off x="2290979" y="3403332"/>
              <a:ext cx="213204" cy="430492"/>
            </a:xfrm>
            <a:custGeom>
              <a:avLst/>
              <a:gdLst/>
              <a:ahLst/>
              <a:cxnLst/>
              <a:rect l="l" t="t" r="r" b="b"/>
              <a:pathLst>
                <a:path w="1779" h="3592" extrusionOk="0">
                  <a:moveTo>
                    <a:pt x="1617" y="0"/>
                  </a:moveTo>
                  <a:cubicBezTo>
                    <a:pt x="1599" y="0"/>
                    <a:pt x="1578" y="2"/>
                    <a:pt x="1555" y="6"/>
                  </a:cubicBezTo>
                  <a:cubicBezTo>
                    <a:pt x="1522" y="10"/>
                    <a:pt x="1485" y="43"/>
                    <a:pt x="1441" y="76"/>
                  </a:cubicBezTo>
                  <a:cubicBezTo>
                    <a:pt x="888" y="465"/>
                    <a:pt x="653" y="1124"/>
                    <a:pt x="653" y="1124"/>
                  </a:cubicBezTo>
                  <a:cubicBezTo>
                    <a:pt x="433" y="1715"/>
                    <a:pt x="323" y="1938"/>
                    <a:pt x="191" y="2378"/>
                  </a:cubicBezTo>
                  <a:lnTo>
                    <a:pt x="1" y="3206"/>
                  </a:lnTo>
                  <a:cubicBezTo>
                    <a:pt x="1" y="3206"/>
                    <a:pt x="166" y="3463"/>
                    <a:pt x="991" y="3591"/>
                  </a:cubicBezTo>
                  <a:lnTo>
                    <a:pt x="1775" y="124"/>
                  </a:lnTo>
                  <a:cubicBezTo>
                    <a:pt x="1778" y="108"/>
                    <a:pt x="1756" y="0"/>
                    <a:pt x="16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8"/>
            <p:cNvSpPr/>
            <p:nvPr/>
          </p:nvSpPr>
          <p:spPr>
            <a:xfrm>
              <a:off x="2422805" y="3383438"/>
              <a:ext cx="471950" cy="433608"/>
            </a:xfrm>
            <a:custGeom>
              <a:avLst/>
              <a:gdLst/>
              <a:ahLst/>
              <a:cxnLst/>
              <a:rect l="l" t="t" r="r" b="b"/>
              <a:pathLst>
                <a:path w="3938" h="3618" extrusionOk="0">
                  <a:moveTo>
                    <a:pt x="3267" y="0"/>
                  </a:moveTo>
                  <a:cubicBezTo>
                    <a:pt x="3267" y="0"/>
                    <a:pt x="1086" y="66"/>
                    <a:pt x="455" y="172"/>
                  </a:cubicBezTo>
                  <a:cubicBezTo>
                    <a:pt x="426" y="176"/>
                    <a:pt x="341" y="546"/>
                    <a:pt x="319" y="653"/>
                  </a:cubicBezTo>
                  <a:cubicBezTo>
                    <a:pt x="1" y="2232"/>
                    <a:pt x="1" y="3072"/>
                    <a:pt x="1" y="3072"/>
                  </a:cubicBezTo>
                  <a:cubicBezTo>
                    <a:pt x="355" y="3453"/>
                    <a:pt x="1000" y="3618"/>
                    <a:pt x="1676" y="3618"/>
                  </a:cubicBezTo>
                  <a:cubicBezTo>
                    <a:pt x="2582" y="3618"/>
                    <a:pt x="3543" y="3322"/>
                    <a:pt x="3937" y="2852"/>
                  </a:cubicBezTo>
                  <a:lnTo>
                    <a:pt x="3296" y="117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8"/>
            <p:cNvSpPr/>
            <p:nvPr/>
          </p:nvSpPr>
          <p:spPr>
            <a:xfrm>
              <a:off x="2741346" y="3373491"/>
              <a:ext cx="130511" cy="284997"/>
            </a:xfrm>
            <a:custGeom>
              <a:avLst/>
              <a:gdLst/>
              <a:ahLst/>
              <a:cxnLst/>
              <a:rect l="l" t="t" r="r" b="b"/>
              <a:pathLst>
                <a:path w="1089" h="2378" extrusionOk="0">
                  <a:moveTo>
                    <a:pt x="432" y="0"/>
                  </a:moveTo>
                  <a:cubicBezTo>
                    <a:pt x="310" y="0"/>
                    <a:pt x="120" y="55"/>
                    <a:pt x="95" y="387"/>
                  </a:cubicBezTo>
                  <a:cubicBezTo>
                    <a:pt x="95" y="387"/>
                    <a:pt x="0" y="1066"/>
                    <a:pt x="612" y="2378"/>
                  </a:cubicBezTo>
                  <a:lnTo>
                    <a:pt x="1089" y="2011"/>
                  </a:lnTo>
                  <a:lnTo>
                    <a:pt x="535" y="13"/>
                  </a:lnTo>
                  <a:cubicBezTo>
                    <a:pt x="535" y="13"/>
                    <a:pt x="492" y="0"/>
                    <a:pt x="432" y="0"/>
                  </a:cubicBez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8"/>
            <p:cNvSpPr/>
            <p:nvPr/>
          </p:nvSpPr>
          <p:spPr>
            <a:xfrm>
              <a:off x="2536535" y="3300745"/>
              <a:ext cx="213684" cy="176296"/>
            </a:xfrm>
            <a:custGeom>
              <a:avLst/>
              <a:gdLst/>
              <a:ahLst/>
              <a:cxnLst/>
              <a:rect l="l" t="t" r="r" b="b"/>
              <a:pathLst>
                <a:path w="1783" h="1471" extrusionOk="0">
                  <a:moveTo>
                    <a:pt x="892" y="1"/>
                  </a:moveTo>
                  <a:cubicBezTo>
                    <a:pt x="401" y="1"/>
                    <a:pt x="1" y="331"/>
                    <a:pt x="1" y="738"/>
                  </a:cubicBezTo>
                  <a:cubicBezTo>
                    <a:pt x="1" y="1141"/>
                    <a:pt x="401" y="1471"/>
                    <a:pt x="892" y="1471"/>
                  </a:cubicBezTo>
                  <a:cubicBezTo>
                    <a:pt x="1383" y="1471"/>
                    <a:pt x="1782" y="1141"/>
                    <a:pt x="1782" y="738"/>
                  </a:cubicBezTo>
                  <a:cubicBezTo>
                    <a:pt x="1782" y="331"/>
                    <a:pt x="1383" y="1"/>
                    <a:pt x="892" y="1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8"/>
            <p:cNvSpPr/>
            <p:nvPr/>
          </p:nvSpPr>
          <p:spPr>
            <a:xfrm>
              <a:off x="2926741" y="3064053"/>
              <a:ext cx="143335" cy="142858"/>
            </a:xfrm>
            <a:custGeom>
              <a:avLst/>
              <a:gdLst/>
              <a:ahLst/>
              <a:cxnLst/>
              <a:rect l="l" t="t" r="r" b="b"/>
              <a:pathLst>
                <a:path w="1196" h="1192" extrusionOk="0">
                  <a:moveTo>
                    <a:pt x="598" y="0"/>
                  </a:moveTo>
                  <a:cubicBezTo>
                    <a:pt x="268" y="0"/>
                    <a:pt x="0" y="268"/>
                    <a:pt x="0" y="598"/>
                  </a:cubicBezTo>
                  <a:cubicBezTo>
                    <a:pt x="0" y="924"/>
                    <a:pt x="268" y="1192"/>
                    <a:pt x="598" y="1192"/>
                  </a:cubicBezTo>
                  <a:cubicBezTo>
                    <a:pt x="927" y="1192"/>
                    <a:pt x="1195" y="924"/>
                    <a:pt x="1195" y="598"/>
                  </a:cubicBezTo>
                  <a:cubicBezTo>
                    <a:pt x="1195" y="268"/>
                    <a:pt x="927" y="0"/>
                    <a:pt x="598" y="0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8"/>
            <p:cNvSpPr/>
            <p:nvPr/>
          </p:nvSpPr>
          <p:spPr>
            <a:xfrm>
              <a:off x="2211523" y="3064053"/>
              <a:ext cx="142855" cy="142858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8" y="0"/>
                  </a:moveTo>
                  <a:cubicBezTo>
                    <a:pt x="268" y="0"/>
                    <a:pt x="0" y="268"/>
                    <a:pt x="0" y="598"/>
                  </a:cubicBezTo>
                  <a:cubicBezTo>
                    <a:pt x="0" y="924"/>
                    <a:pt x="268" y="1192"/>
                    <a:pt x="598" y="1192"/>
                  </a:cubicBezTo>
                  <a:cubicBezTo>
                    <a:pt x="924" y="1192"/>
                    <a:pt x="1192" y="924"/>
                    <a:pt x="1192" y="598"/>
                  </a:cubicBezTo>
                  <a:cubicBezTo>
                    <a:pt x="1192" y="268"/>
                    <a:pt x="924" y="0"/>
                    <a:pt x="598" y="0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8"/>
            <p:cNvSpPr/>
            <p:nvPr/>
          </p:nvSpPr>
          <p:spPr>
            <a:xfrm>
              <a:off x="2320939" y="2816695"/>
              <a:ext cx="626550" cy="601515"/>
            </a:xfrm>
            <a:custGeom>
              <a:avLst/>
              <a:gdLst/>
              <a:ahLst/>
              <a:cxnLst/>
              <a:rect l="l" t="t" r="r" b="b"/>
              <a:pathLst>
                <a:path w="5228" h="5019" extrusionOk="0">
                  <a:moveTo>
                    <a:pt x="2606" y="0"/>
                  </a:moveTo>
                  <a:cubicBezTo>
                    <a:pt x="1679" y="0"/>
                    <a:pt x="458" y="198"/>
                    <a:pt x="110" y="1558"/>
                  </a:cubicBezTo>
                  <a:cubicBezTo>
                    <a:pt x="37" y="1841"/>
                    <a:pt x="0" y="2171"/>
                    <a:pt x="11" y="2559"/>
                  </a:cubicBezTo>
                  <a:cubicBezTo>
                    <a:pt x="59" y="4007"/>
                    <a:pt x="1169" y="5019"/>
                    <a:pt x="2621" y="5019"/>
                  </a:cubicBezTo>
                  <a:cubicBezTo>
                    <a:pt x="4069" y="5019"/>
                    <a:pt x="5227" y="4073"/>
                    <a:pt x="5227" y="2625"/>
                  </a:cubicBezTo>
                  <a:cubicBezTo>
                    <a:pt x="5227" y="2559"/>
                    <a:pt x="5224" y="2134"/>
                    <a:pt x="5051" y="1643"/>
                  </a:cubicBezTo>
                  <a:cubicBezTo>
                    <a:pt x="4795" y="895"/>
                    <a:pt x="4161" y="0"/>
                    <a:pt x="2606" y="0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8"/>
            <p:cNvSpPr/>
            <p:nvPr/>
          </p:nvSpPr>
          <p:spPr>
            <a:xfrm>
              <a:off x="2254546" y="4210123"/>
              <a:ext cx="811590" cy="112177"/>
            </a:xfrm>
            <a:custGeom>
              <a:avLst/>
              <a:gdLst/>
              <a:ahLst/>
              <a:cxnLst/>
              <a:rect l="l" t="t" r="r" b="b"/>
              <a:pathLst>
                <a:path w="6772" h="936" extrusionOk="0">
                  <a:moveTo>
                    <a:pt x="3384" y="1"/>
                  </a:moveTo>
                  <a:cubicBezTo>
                    <a:pt x="1515" y="1"/>
                    <a:pt x="1" y="210"/>
                    <a:pt x="1" y="470"/>
                  </a:cubicBezTo>
                  <a:cubicBezTo>
                    <a:pt x="1" y="727"/>
                    <a:pt x="1515" y="936"/>
                    <a:pt x="3384" y="936"/>
                  </a:cubicBezTo>
                  <a:cubicBezTo>
                    <a:pt x="5253" y="936"/>
                    <a:pt x="6771" y="727"/>
                    <a:pt x="6771" y="470"/>
                  </a:cubicBezTo>
                  <a:cubicBezTo>
                    <a:pt x="6771" y="210"/>
                    <a:pt x="5253" y="1"/>
                    <a:pt x="33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8"/>
            <p:cNvSpPr/>
            <p:nvPr/>
          </p:nvSpPr>
          <p:spPr>
            <a:xfrm>
              <a:off x="2709228" y="4145766"/>
              <a:ext cx="210088" cy="120686"/>
            </a:xfrm>
            <a:custGeom>
              <a:avLst/>
              <a:gdLst/>
              <a:ahLst/>
              <a:cxnLst/>
              <a:rect l="l" t="t" r="r" b="b"/>
              <a:pathLst>
                <a:path w="1753" h="1007" extrusionOk="0">
                  <a:moveTo>
                    <a:pt x="1069" y="1"/>
                  </a:moveTo>
                  <a:cubicBezTo>
                    <a:pt x="1031" y="1"/>
                    <a:pt x="992" y="2"/>
                    <a:pt x="950" y="6"/>
                  </a:cubicBezTo>
                  <a:cubicBezTo>
                    <a:pt x="950" y="6"/>
                    <a:pt x="798" y="189"/>
                    <a:pt x="438" y="189"/>
                  </a:cubicBezTo>
                  <a:cubicBezTo>
                    <a:pt x="317" y="189"/>
                    <a:pt x="172" y="168"/>
                    <a:pt x="1" y="113"/>
                  </a:cubicBezTo>
                  <a:lnTo>
                    <a:pt x="1" y="684"/>
                  </a:lnTo>
                  <a:cubicBezTo>
                    <a:pt x="1" y="750"/>
                    <a:pt x="41" y="809"/>
                    <a:pt x="103" y="831"/>
                  </a:cubicBezTo>
                  <a:cubicBezTo>
                    <a:pt x="278" y="892"/>
                    <a:pt x="653" y="1006"/>
                    <a:pt x="1028" y="1006"/>
                  </a:cubicBezTo>
                  <a:cubicBezTo>
                    <a:pt x="1241" y="1006"/>
                    <a:pt x="1455" y="969"/>
                    <a:pt x="1632" y="864"/>
                  </a:cubicBezTo>
                  <a:cubicBezTo>
                    <a:pt x="1709" y="816"/>
                    <a:pt x="1753" y="736"/>
                    <a:pt x="1749" y="648"/>
                  </a:cubicBezTo>
                  <a:cubicBezTo>
                    <a:pt x="1739" y="428"/>
                    <a:pt x="1644" y="1"/>
                    <a:pt x="1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8"/>
            <p:cNvSpPr/>
            <p:nvPr/>
          </p:nvSpPr>
          <p:spPr>
            <a:xfrm>
              <a:off x="2401713" y="4157391"/>
              <a:ext cx="223271" cy="131593"/>
            </a:xfrm>
            <a:custGeom>
              <a:avLst/>
              <a:gdLst/>
              <a:ahLst/>
              <a:cxnLst/>
              <a:rect l="l" t="t" r="r" b="b"/>
              <a:pathLst>
                <a:path w="1863" h="1098" extrusionOk="0">
                  <a:moveTo>
                    <a:pt x="1723" y="1"/>
                  </a:moveTo>
                  <a:cubicBezTo>
                    <a:pt x="1477" y="135"/>
                    <a:pt x="1269" y="176"/>
                    <a:pt x="1107" y="176"/>
                  </a:cubicBezTo>
                  <a:cubicBezTo>
                    <a:pt x="847" y="176"/>
                    <a:pt x="704" y="71"/>
                    <a:pt x="704" y="71"/>
                  </a:cubicBezTo>
                  <a:cubicBezTo>
                    <a:pt x="1" y="144"/>
                    <a:pt x="41" y="620"/>
                    <a:pt x="74" y="855"/>
                  </a:cubicBezTo>
                  <a:cubicBezTo>
                    <a:pt x="89" y="943"/>
                    <a:pt x="147" y="1013"/>
                    <a:pt x="232" y="1042"/>
                  </a:cubicBezTo>
                  <a:cubicBezTo>
                    <a:pt x="341" y="1081"/>
                    <a:pt x="458" y="1097"/>
                    <a:pt x="577" y="1097"/>
                  </a:cubicBezTo>
                  <a:cubicBezTo>
                    <a:pt x="1054" y="1097"/>
                    <a:pt x="1563" y="836"/>
                    <a:pt x="1771" y="716"/>
                  </a:cubicBezTo>
                  <a:cubicBezTo>
                    <a:pt x="1830" y="683"/>
                    <a:pt x="1863" y="620"/>
                    <a:pt x="1848" y="554"/>
                  </a:cubicBezTo>
                  <a:lnTo>
                    <a:pt x="172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38"/>
            <p:cNvSpPr/>
            <p:nvPr/>
          </p:nvSpPr>
          <p:spPr>
            <a:xfrm>
              <a:off x="2229140" y="2639446"/>
              <a:ext cx="748192" cy="366254"/>
            </a:xfrm>
            <a:custGeom>
              <a:avLst/>
              <a:gdLst/>
              <a:ahLst/>
              <a:cxnLst/>
              <a:rect l="l" t="t" r="r" b="b"/>
              <a:pathLst>
                <a:path w="6243" h="3056" extrusionOk="0">
                  <a:moveTo>
                    <a:pt x="3231" y="0"/>
                  </a:moveTo>
                  <a:cubicBezTo>
                    <a:pt x="3161" y="0"/>
                    <a:pt x="3090" y="2"/>
                    <a:pt x="3017" y="6"/>
                  </a:cubicBezTo>
                  <a:cubicBezTo>
                    <a:pt x="1059" y="109"/>
                    <a:pt x="367" y="1201"/>
                    <a:pt x="125" y="2018"/>
                  </a:cubicBezTo>
                  <a:cubicBezTo>
                    <a:pt x="1" y="2436"/>
                    <a:pt x="320" y="2836"/>
                    <a:pt x="733" y="2836"/>
                  </a:cubicBezTo>
                  <a:cubicBezTo>
                    <a:pt x="772" y="2836"/>
                    <a:pt x="813" y="2832"/>
                    <a:pt x="854" y="2825"/>
                  </a:cubicBezTo>
                  <a:cubicBezTo>
                    <a:pt x="1558" y="2693"/>
                    <a:pt x="2482" y="2363"/>
                    <a:pt x="2764" y="1553"/>
                  </a:cubicBezTo>
                  <a:cubicBezTo>
                    <a:pt x="2764" y="1553"/>
                    <a:pt x="3123" y="2139"/>
                    <a:pt x="2764" y="3056"/>
                  </a:cubicBezTo>
                  <a:cubicBezTo>
                    <a:pt x="2764" y="3056"/>
                    <a:pt x="3974" y="2667"/>
                    <a:pt x="3486" y="1483"/>
                  </a:cubicBezTo>
                  <a:lnTo>
                    <a:pt x="3486" y="1483"/>
                  </a:lnTo>
                  <a:cubicBezTo>
                    <a:pt x="3486" y="1483"/>
                    <a:pt x="5237" y="2957"/>
                    <a:pt x="6166" y="2957"/>
                  </a:cubicBezTo>
                  <a:cubicBezTo>
                    <a:pt x="6192" y="2957"/>
                    <a:pt x="6218" y="2955"/>
                    <a:pt x="6243" y="2953"/>
                  </a:cubicBezTo>
                  <a:cubicBezTo>
                    <a:pt x="6243" y="2953"/>
                    <a:pt x="5985" y="0"/>
                    <a:pt x="32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38"/>
            <p:cNvSpPr/>
            <p:nvPr/>
          </p:nvSpPr>
          <p:spPr>
            <a:xfrm>
              <a:off x="2902054" y="2959070"/>
              <a:ext cx="80536" cy="207456"/>
            </a:xfrm>
            <a:custGeom>
              <a:avLst/>
              <a:gdLst/>
              <a:ahLst/>
              <a:cxnLst/>
              <a:rect l="l" t="t" r="r" b="b"/>
              <a:pathLst>
                <a:path w="672" h="1731" extrusionOk="0">
                  <a:moveTo>
                    <a:pt x="1" y="0"/>
                  </a:moveTo>
                  <a:cubicBezTo>
                    <a:pt x="1" y="0"/>
                    <a:pt x="309" y="1265"/>
                    <a:pt x="30" y="1730"/>
                  </a:cubicBezTo>
                  <a:cubicBezTo>
                    <a:pt x="30" y="1730"/>
                    <a:pt x="672" y="1012"/>
                    <a:pt x="609" y="12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38"/>
            <p:cNvSpPr/>
            <p:nvPr/>
          </p:nvSpPr>
          <p:spPr>
            <a:xfrm>
              <a:off x="2291458" y="2983638"/>
              <a:ext cx="46740" cy="146454"/>
            </a:xfrm>
            <a:custGeom>
              <a:avLst/>
              <a:gdLst/>
              <a:ahLst/>
              <a:cxnLst/>
              <a:rect l="l" t="t" r="r" b="b"/>
              <a:pathLst>
                <a:path w="390" h="1222" extrusionOk="0">
                  <a:moveTo>
                    <a:pt x="389" y="0"/>
                  </a:moveTo>
                  <a:lnTo>
                    <a:pt x="1" y="275"/>
                  </a:lnTo>
                  <a:cubicBezTo>
                    <a:pt x="78" y="723"/>
                    <a:pt x="389" y="1221"/>
                    <a:pt x="389" y="1221"/>
                  </a:cubicBezTo>
                  <a:cubicBezTo>
                    <a:pt x="173" y="708"/>
                    <a:pt x="389" y="1"/>
                    <a:pt x="389" y="0"/>
                  </a:cubicBezTo>
                  <a:close/>
                </a:path>
              </a:pathLst>
            </a:custGeom>
            <a:solidFill>
              <a:srgbClr val="1E1E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8"/>
            <p:cNvSpPr/>
            <p:nvPr/>
          </p:nvSpPr>
          <p:spPr>
            <a:xfrm>
              <a:off x="2983307" y="3501125"/>
              <a:ext cx="130152" cy="282121"/>
            </a:xfrm>
            <a:custGeom>
              <a:avLst/>
              <a:gdLst/>
              <a:ahLst/>
              <a:cxnLst/>
              <a:rect l="l" t="t" r="r" b="b"/>
              <a:pathLst>
                <a:path w="1086" h="2354" extrusionOk="0">
                  <a:moveTo>
                    <a:pt x="9" y="0"/>
                  </a:moveTo>
                  <a:cubicBezTo>
                    <a:pt x="4" y="0"/>
                    <a:pt x="1" y="1"/>
                    <a:pt x="1" y="1"/>
                  </a:cubicBezTo>
                  <a:lnTo>
                    <a:pt x="298" y="2354"/>
                  </a:lnTo>
                  <a:cubicBezTo>
                    <a:pt x="1086" y="2306"/>
                    <a:pt x="833" y="1184"/>
                    <a:pt x="833" y="1184"/>
                  </a:cubicBezTo>
                  <a:cubicBezTo>
                    <a:pt x="621" y="39"/>
                    <a:pt x="80" y="0"/>
                    <a:pt x="9" y="0"/>
                  </a:cubicBez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8"/>
            <p:cNvSpPr/>
            <p:nvPr/>
          </p:nvSpPr>
          <p:spPr>
            <a:xfrm>
              <a:off x="2812052" y="3379843"/>
              <a:ext cx="276363" cy="472679"/>
            </a:xfrm>
            <a:custGeom>
              <a:avLst/>
              <a:gdLst/>
              <a:ahLst/>
              <a:cxnLst/>
              <a:rect l="l" t="t" r="r" b="b"/>
              <a:pathLst>
                <a:path w="2306" h="3944" extrusionOk="0">
                  <a:moveTo>
                    <a:pt x="382" y="1"/>
                  </a:moveTo>
                  <a:lnTo>
                    <a:pt x="0" y="499"/>
                  </a:lnTo>
                  <a:lnTo>
                    <a:pt x="327" y="1328"/>
                  </a:lnTo>
                  <a:lnTo>
                    <a:pt x="327" y="1991"/>
                  </a:lnTo>
                  <a:lnTo>
                    <a:pt x="349" y="3927"/>
                  </a:lnTo>
                  <a:cubicBezTo>
                    <a:pt x="457" y="3938"/>
                    <a:pt x="559" y="3944"/>
                    <a:pt x="653" y="3944"/>
                  </a:cubicBezTo>
                  <a:cubicBezTo>
                    <a:pt x="1596" y="3944"/>
                    <a:pt x="1881" y="3417"/>
                    <a:pt x="1881" y="3417"/>
                  </a:cubicBezTo>
                  <a:cubicBezTo>
                    <a:pt x="2306" y="2823"/>
                    <a:pt x="1621" y="1137"/>
                    <a:pt x="1621" y="1137"/>
                  </a:cubicBezTo>
                  <a:cubicBezTo>
                    <a:pt x="1078" y="78"/>
                    <a:pt x="382" y="1"/>
                    <a:pt x="382" y="1"/>
                  </a:cubicBezTo>
                  <a:close/>
                </a:path>
              </a:pathLst>
            </a:custGeom>
            <a:solidFill>
              <a:srgbClr val="F475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8"/>
            <p:cNvSpPr/>
            <p:nvPr/>
          </p:nvSpPr>
          <p:spPr>
            <a:xfrm>
              <a:off x="2911761" y="3635590"/>
              <a:ext cx="127036" cy="153884"/>
            </a:xfrm>
            <a:custGeom>
              <a:avLst/>
              <a:gdLst/>
              <a:ahLst/>
              <a:cxnLst/>
              <a:rect l="l" t="t" r="r" b="b"/>
              <a:pathLst>
                <a:path w="1060" h="1284" extrusionOk="0">
                  <a:moveTo>
                    <a:pt x="807" y="0"/>
                  </a:moveTo>
                  <a:lnTo>
                    <a:pt x="11" y="191"/>
                  </a:lnTo>
                  <a:cubicBezTo>
                    <a:pt x="0" y="689"/>
                    <a:pt x="52" y="968"/>
                    <a:pt x="103" y="1115"/>
                  </a:cubicBezTo>
                  <a:cubicBezTo>
                    <a:pt x="135" y="1215"/>
                    <a:pt x="234" y="1283"/>
                    <a:pt x="340" y="1283"/>
                  </a:cubicBezTo>
                  <a:cubicBezTo>
                    <a:pt x="343" y="1283"/>
                    <a:pt x="346" y="1283"/>
                    <a:pt x="349" y="1283"/>
                  </a:cubicBezTo>
                  <a:cubicBezTo>
                    <a:pt x="503" y="1276"/>
                    <a:pt x="653" y="1221"/>
                    <a:pt x="737" y="1184"/>
                  </a:cubicBezTo>
                  <a:cubicBezTo>
                    <a:pt x="785" y="1166"/>
                    <a:pt x="829" y="1133"/>
                    <a:pt x="854" y="1089"/>
                  </a:cubicBezTo>
                  <a:cubicBezTo>
                    <a:pt x="1060" y="730"/>
                    <a:pt x="807" y="0"/>
                    <a:pt x="807" y="0"/>
                  </a:cubicBezTo>
                  <a:close/>
                </a:path>
              </a:pathLst>
            </a:custGeom>
            <a:solidFill>
              <a:srgbClr val="A097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8"/>
            <p:cNvSpPr/>
            <p:nvPr/>
          </p:nvSpPr>
          <p:spPr>
            <a:xfrm>
              <a:off x="2912600" y="3635590"/>
              <a:ext cx="103786" cy="58486"/>
            </a:xfrm>
            <a:custGeom>
              <a:avLst/>
              <a:gdLst/>
              <a:ahLst/>
              <a:cxnLst/>
              <a:rect l="l" t="t" r="r" b="b"/>
              <a:pathLst>
                <a:path w="866" h="488" extrusionOk="0">
                  <a:moveTo>
                    <a:pt x="800" y="0"/>
                  </a:moveTo>
                  <a:lnTo>
                    <a:pt x="4" y="191"/>
                  </a:lnTo>
                  <a:cubicBezTo>
                    <a:pt x="1" y="301"/>
                    <a:pt x="1" y="396"/>
                    <a:pt x="4" y="488"/>
                  </a:cubicBezTo>
                  <a:cubicBezTo>
                    <a:pt x="287" y="403"/>
                    <a:pt x="576" y="323"/>
                    <a:pt x="866" y="238"/>
                  </a:cubicBezTo>
                  <a:cubicBezTo>
                    <a:pt x="833" y="99"/>
                    <a:pt x="800" y="0"/>
                    <a:pt x="800" y="0"/>
                  </a:cubicBezTo>
                  <a:close/>
                </a:path>
              </a:pathLst>
            </a:custGeom>
            <a:solidFill>
              <a:srgbClr val="9E3E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8"/>
            <p:cNvSpPr/>
            <p:nvPr/>
          </p:nvSpPr>
          <p:spPr>
            <a:xfrm>
              <a:off x="2913079" y="3664113"/>
              <a:ext cx="116969" cy="125360"/>
            </a:xfrm>
            <a:custGeom>
              <a:avLst/>
              <a:gdLst/>
              <a:ahLst/>
              <a:cxnLst/>
              <a:rect l="l" t="t" r="r" b="b"/>
              <a:pathLst>
                <a:path w="976" h="1046" extrusionOk="0">
                  <a:moveTo>
                    <a:pt x="862" y="0"/>
                  </a:moveTo>
                  <a:lnTo>
                    <a:pt x="862" y="0"/>
                  </a:lnTo>
                  <a:cubicBezTo>
                    <a:pt x="572" y="85"/>
                    <a:pt x="283" y="165"/>
                    <a:pt x="0" y="250"/>
                  </a:cubicBezTo>
                  <a:cubicBezTo>
                    <a:pt x="11" y="565"/>
                    <a:pt x="52" y="759"/>
                    <a:pt x="92" y="877"/>
                  </a:cubicBezTo>
                  <a:cubicBezTo>
                    <a:pt x="124" y="977"/>
                    <a:pt x="223" y="1045"/>
                    <a:pt x="329" y="1045"/>
                  </a:cubicBezTo>
                  <a:cubicBezTo>
                    <a:pt x="332" y="1045"/>
                    <a:pt x="335" y="1045"/>
                    <a:pt x="338" y="1045"/>
                  </a:cubicBezTo>
                  <a:cubicBezTo>
                    <a:pt x="492" y="1038"/>
                    <a:pt x="642" y="983"/>
                    <a:pt x="726" y="946"/>
                  </a:cubicBezTo>
                  <a:cubicBezTo>
                    <a:pt x="774" y="928"/>
                    <a:pt x="818" y="895"/>
                    <a:pt x="843" y="851"/>
                  </a:cubicBezTo>
                  <a:cubicBezTo>
                    <a:pt x="975" y="624"/>
                    <a:pt x="920" y="246"/>
                    <a:pt x="862" y="0"/>
                  </a:cubicBez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8"/>
            <p:cNvSpPr/>
            <p:nvPr/>
          </p:nvSpPr>
          <p:spPr>
            <a:xfrm>
              <a:off x="2731638" y="3750281"/>
              <a:ext cx="160472" cy="122125"/>
            </a:xfrm>
            <a:custGeom>
              <a:avLst/>
              <a:gdLst/>
              <a:ahLst/>
              <a:cxnLst/>
              <a:rect l="l" t="t" r="r" b="b"/>
              <a:pathLst>
                <a:path w="1339" h="1019" extrusionOk="0">
                  <a:moveTo>
                    <a:pt x="348" y="1"/>
                  </a:moveTo>
                  <a:cubicBezTo>
                    <a:pt x="335" y="1"/>
                    <a:pt x="323" y="2"/>
                    <a:pt x="312" y="4"/>
                  </a:cubicBezTo>
                  <a:cubicBezTo>
                    <a:pt x="121" y="33"/>
                    <a:pt x="0" y="429"/>
                    <a:pt x="44" y="583"/>
                  </a:cubicBezTo>
                  <a:cubicBezTo>
                    <a:pt x="65" y="652"/>
                    <a:pt x="132" y="715"/>
                    <a:pt x="205" y="715"/>
                  </a:cubicBezTo>
                  <a:cubicBezTo>
                    <a:pt x="209" y="715"/>
                    <a:pt x="213" y="715"/>
                    <a:pt x="217" y="715"/>
                  </a:cubicBezTo>
                  <a:cubicBezTo>
                    <a:pt x="224" y="781"/>
                    <a:pt x="272" y="839"/>
                    <a:pt x="334" y="865"/>
                  </a:cubicBezTo>
                  <a:cubicBezTo>
                    <a:pt x="357" y="875"/>
                    <a:pt x="382" y="880"/>
                    <a:pt x="408" y="880"/>
                  </a:cubicBezTo>
                  <a:cubicBezTo>
                    <a:pt x="449" y="880"/>
                    <a:pt x="490" y="868"/>
                    <a:pt x="521" y="843"/>
                  </a:cubicBezTo>
                  <a:cubicBezTo>
                    <a:pt x="536" y="902"/>
                    <a:pt x="587" y="953"/>
                    <a:pt x="646" y="968"/>
                  </a:cubicBezTo>
                  <a:cubicBezTo>
                    <a:pt x="658" y="971"/>
                    <a:pt x="670" y="972"/>
                    <a:pt x="683" y="972"/>
                  </a:cubicBezTo>
                  <a:cubicBezTo>
                    <a:pt x="732" y="972"/>
                    <a:pt x="782" y="950"/>
                    <a:pt x="811" y="913"/>
                  </a:cubicBezTo>
                  <a:cubicBezTo>
                    <a:pt x="841" y="986"/>
                    <a:pt x="893" y="1018"/>
                    <a:pt x="950" y="1018"/>
                  </a:cubicBezTo>
                  <a:cubicBezTo>
                    <a:pt x="990" y="1018"/>
                    <a:pt x="1033" y="1002"/>
                    <a:pt x="1071" y="971"/>
                  </a:cubicBezTo>
                  <a:cubicBezTo>
                    <a:pt x="1199" y="861"/>
                    <a:pt x="1338" y="722"/>
                    <a:pt x="1247" y="605"/>
                  </a:cubicBezTo>
                  <a:cubicBezTo>
                    <a:pt x="1220" y="570"/>
                    <a:pt x="1187" y="557"/>
                    <a:pt x="1155" y="557"/>
                  </a:cubicBezTo>
                  <a:cubicBezTo>
                    <a:pt x="1097" y="557"/>
                    <a:pt x="1039" y="598"/>
                    <a:pt x="1016" y="638"/>
                  </a:cubicBezTo>
                  <a:cubicBezTo>
                    <a:pt x="1020" y="535"/>
                    <a:pt x="994" y="469"/>
                    <a:pt x="939" y="385"/>
                  </a:cubicBezTo>
                  <a:cubicBezTo>
                    <a:pt x="842" y="240"/>
                    <a:pt x="544" y="1"/>
                    <a:pt x="348" y="1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8"/>
            <p:cNvSpPr/>
            <p:nvPr/>
          </p:nvSpPr>
          <p:spPr>
            <a:xfrm>
              <a:off x="2742664" y="3369536"/>
              <a:ext cx="237293" cy="457578"/>
            </a:xfrm>
            <a:custGeom>
              <a:avLst/>
              <a:gdLst/>
              <a:ahLst/>
              <a:cxnLst/>
              <a:rect l="l" t="t" r="r" b="b"/>
              <a:pathLst>
                <a:path w="1980" h="3818" extrusionOk="0">
                  <a:moveTo>
                    <a:pt x="794" y="1"/>
                  </a:moveTo>
                  <a:cubicBezTo>
                    <a:pt x="757" y="1"/>
                    <a:pt x="719" y="5"/>
                    <a:pt x="682" y="13"/>
                  </a:cubicBezTo>
                  <a:cubicBezTo>
                    <a:pt x="495" y="61"/>
                    <a:pt x="330" y="211"/>
                    <a:pt x="348" y="618"/>
                  </a:cubicBezTo>
                  <a:cubicBezTo>
                    <a:pt x="370" y="1058"/>
                    <a:pt x="832" y="1777"/>
                    <a:pt x="832" y="1777"/>
                  </a:cubicBezTo>
                  <a:cubicBezTo>
                    <a:pt x="832" y="1777"/>
                    <a:pt x="0" y="2997"/>
                    <a:pt x="4" y="3078"/>
                  </a:cubicBezTo>
                  <a:cubicBezTo>
                    <a:pt x="25" y="3758"/>
                    <a:pt x="636" y="3817"/>
                    <a:pt x="851" y="3817"/>
                  </a:cubicBezTo>
                  <a:cubicBezTo>
                    <a:pt x="896" y="3817"/>
                    <a:pt x="924" y="3815"/>
                    <a:pt x="924" y="3815"/>
                  </a:cubicBezTo>
                  <a:lnTo>
                    <a:pt x="1888" y="2121"/>
                  </a:lnTo>
                  <a:cubicBezTo>
                    <a:pt x="1976" y="1964"/>
                    <a:pt x="1980" y="1773"/>
                    <a:pt x="1903" y="1608"/>
                  </a:cubicBezTo>
                  <a:lnTo>
                    <a:pt x="1298" y="351"/>
                  </a:lnTo>
                  <a:cubicBezTo>
                    <a:pt x="1213" y="141"/>
                    <a:pt x="1011" y="1"/>
                    <a:pt x="7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33" name="Google Shape;2433;p38"/>
          <p:cNvGrpSpPr/>
          <p:nvPr/>
        </p:nvGrpSpPr>
        <p:grpSpPr>
          <a:xfrm>
            <a:off x="6750488" y="3231366"/>
            <a:ext cx="1117653" cy="1721085"/>
            <a:chOff x="3321621" y="2595463"/>
            <a:chExt cx="1117653" cy="1721085"/>
          </a:xfrm>
        </p:grpSpPr>
        <p:sp>
          <p:nvSpPr>
            <p:cNvPr id="2434" name="Google Shape;2434;p38"/>
            <p:cNvSpPr/>
            <p:nvPr/>
          </p:nvSpPr>
          <p:spPr>
            <a:xfrm>
              <a:off x="3321621" y="2595463"/>
              <a:ext cx="1100177" cy="895141"/>
            </a:xfrm>
            <a:custGeom>
              <a:avLst/>
              <a:gdLst/>
              <a:ahLst/>
              <a:cxnLst/>
              <a:rect l="l" t="t" r="r" b="b"/>
              <a:pathLst>
                <a:path w="9180" h="7469" extrusionOk="0">
                  <a:moveTo>
                    <a:pt x="4551" y="0"/>
                  </a:moveTo>
                  <a:cubicBezTo>
                    <a:pt x="3167" y="0"/>
                    <a:pt x="1666" y="1010"/>
                    <a:pt x="1764" y="2382"/>
                  </a:cubicBezTo>
                  <a:cubicBezTo>
                    <a:pt x="1804" y="2939"/>
                    <a:pt x="1522" y="3349"/>
                    <a:pt x="1129" y="3749"/>
                  </a:cubicBezTo>
                  <a:cubicBezTo>
                    <a:pt x="635" y="4247"/>
                    <a:pt x="0" y="5270"/>
                    <a:pt x="917" y="6146"/>
                  </a:cubicBezTo>
                  <a:cubicBezTo>
                    <a:pt x="1906" y="7098"/>
                    <a:pt x="3269" y="7469"/>
                    <a:pt x="4579" y="7469"/>
                  </a:cubicBezTo>
                  <a:cubicBezTo>
                    <a:pt x="6288" y="7469"/>
                    <a:pt x="7910" y="6837"/>
                    <a:pt x="8501" y="6036"/>
                  </a:cubicBezTo>
                  <a:cubicBezTo>
                    <a:pt x="9179" y="5116"/>
                    <a:pt x="8593" y="4211"/>
                    <a:pt x="8101" y="3789"/>
                  </a:cubicBezTo>
                  <a:cubicBezTo>
                    <a:pt x="7790" y="3518"/>
                    <a:pt x="7588" y="3148"/>
                    <a:pt x="7511" y="2741"/>
                  </a:cubicBezTo>
                  <a:cubicBezTo>
                    <a:pt x="7511" y="2737"/>
                    <a:pt x="7511" y="2737"/>
                    <a:pt x="7511" y="2734"/>
                  </a:cubicBezTo>
                  <a:cubicBezTo>
                    <a:pt x="7354" y="1605"/>
                    <a:pt x="6199" y="127"/>
                    <a:pt x="4780" y="10"/>
                  </a:cubicBezTo>
                  <a:cubicBezTo>
                    <a:pt x="4704" y="4"/>
                    <a:pt x="4628" y="0"/>
                    <a:pt x="45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8"/>
            <p:cNvSpPr/>
            <p:nvPr/>
          </p:nvSpPr>
          <p:spPr>
            <a:xfrm>
              <a:off x="4044629" y="3436649"/>
              <a:ext cx="333049" cy="362539"/>
            </a:xfrm>
            <a:custGeom>
              <a:avLst/>
              <a:gdLst/>
              <a:ahLst/>
              <a:cxnLst/>
              <a:rect l="l" t="t" r="r" b="b"/>
              <a:pathLst>
                <a:path w="2779" h="3025" extrusionOk="0">
                  <a:moveTo>
                    <a:pt x="318" y="0"/>
                  </a:moveTo>
                  <a:cubicBezTo>
                    <a:pt x="53" y="0"/>
                    <a:pt x="0" y="372"/>
                    <a:pt x="188" y="692"/>
                  </a:cubicBezTo>
                  <a:lnTo>
                    <a:pt x="1735" y="3002"/>
                  </a:lnTo>
                  <a:cubicBezTo>
                    <a:pt x="1744" y="3017"/>
                    <a:pt x="1768" y="3024"/>
                    <a:pt x="1802" y="3024"/>
                  </a:cubicBezTo>
                  <a:cubicBezTo>
                    <a:pt x="2041" y="3024"/>
                    <a:pt x="2778" y="2683"/>
                    <a:pt x="2512" y="2375"/>
                  </a:cubicBezTo>
                  <a:lnTo>
                    <a:pt x="727" y="231"/>
                  </a:lnTo>
                  <a:cubicBezTo>
                    <a:pt x="661" y="154"/>
                    <a:pt x="584" y="88"/>
                    <a:pt x="492" y="44"/>
                  </a:cubicBezTo>
                  <a:cubicBezTo>
                    <a:pt x="427" y="14"/>
                    <a:pt x="368" y="0"/>
                    <a:pt x="318" y="0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8"/>
            <p:cNvSpPr/>
            <p:nvPr/>
          </p:nvSpPr>
          <p:spPr>
            <a:xfrm>
              <a:off x="3380704" y="3460737"/>
              <a:ext cx="333049" cy="362539"/>
            </a:xfrm>
            <a:custGeom>
              <a:avLst/>
              <a:gdLst/>
              <a:ahLst/>
              <a:cxnLst/>
              <a:rect l="l" t="t" r="r" b="b"/>
              <a:pathLst>
                <a:path w="2779" h="3025" extrusionOk="0">
                  <a:moveTo>
                    <a:pt x="2460" y="1"/>
                  </a:moveTo>
                  <a:cubicBezTo>
                    <a:pt x="2410" y="1"/>
                    <a:pt x="2352" y="14"/>
                    <a:pt x="2286" y="44"/>
                  </a:cubicBezTo>
                  <a:cubicBezTo>
                    <a:pt x="2194" y="88"/>
                    <a:pt x="2117" y="154"/>
                    <a:pt x="2051" y="231"/>
                  </a:cubicBezTo>
                  <a:lnTo>
                    <a:pt x="266" y="2376"/>
                  </a:lnTo>
                  <a:cubicBezTo>
                    <a:pt x="0" y="2683"/>
                    <a:pt x="735" y="3025"/>
                    <a:pt x="975" y="3025"/>
                  </a:cubicBezTo>
                  <a:cubicBezTo>
                    <a:pt x="1009" y="3025"/>
                    <a:pt x="1034" y="3018"/>
                    <a:pt x="1043" y="3002"/>
                  </a:cubicBezTo>
                  <a:lnTo>
                    <a:pt x="2590" y="693"/>
                  </a:lnTo>
                  <a:cubicBezTo>
                    <a:pt x="2778" y="373"/>
                    <a:pt x="2725" y="1"/>
                    <a:pt x="2460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8"/>
            <p:cNvSpPr/>
            <p:nvPr/>
          </p:nvSpPr>
          <p:spPr>
            <a:xfrm>
              <a:off x="3666887" y="3608745"/>
              <a:ext cx="470152" cy="580661"/>
            </a:xfrm>
            <a:custGeom>
              <a:avLst/>
              <a:gdLst/>
              <a:ahLst/>
              <a:cxnLst/>
              <a:rect l="l" t="t" r="r" b="b"/>
              <a:pathLst>
                <a:path w="3923" h="4845" extrusionOk="0">
                  <a:moveTo>
                    <a:pt x="3322" y="1"/>
                  </a:moveTo>
                  <a:lnTo>
                    <a:pt x="158" y="162"/>
                  </a:lnTo>
                  <a:lnTo>
                    <a:pt x="1" y="4693"/>
                  </a:lnTo>
                  <a:cubicBezTo>
                    <a:pt x="1" y="4693"/>
                    <a:pt x="183" y="4844"/>
                    <a:pt x="458" y="4844"/>
                  </a:cubicBezTo>
                  <a:cubicBezTo>
                    <a:pt x="617" y="4844"/>
                    <a:pt x="806" y="4794"/>
                    <a:pt x="1009" y="4634"/>
                  </a:cubicBezTo>
                  <a:lnTo>
                    <a:pt x="1309" y="2284"/>
                  </a:lnTo>
                  <a:lnTo>
                    <a:pt x="2284" y="2273"/>
                  </a:lnTo>
                  <a:lnTo>
                    <a:pt x="2992" y="4740"/>
                  </a:lnTo>
                  <a:cubicBezTo>
                    <a:pt x="2992" y="4740"/>
                    <a:pt x="3168" y="4787"/>
                    <a:pt x="3374" y="4787"/>
                  </a:cubicBezTo>
                  <a:cubicBezTo>
                    <a:pt x="3570" y="4787"/>
                    <a:pt x="3794" y="4745"/>
                    <a:pt x="3923" y="4583"/>
                  </a:cubicBezTo>
                  <a:lnTo>
                    <a:pt x="3322" y="1"/>
                  </a:ln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8"/>
            <p:cNvSpPr/>
            <p:nvPr/>
          </p:nvSpPr>
          <p:spPr>
            <a:xfrm>
              <a:off x="3650588" y="3398299"/>
              <a:ext cx="71308" cy="305971"/>
            </a:xfrm>
            <a:custGeom>
              <a:avLst/>
              <a:gdLst/>
              <a:ahLst/>
              <a:cxnLst/>
              <a:rect l="l" t="t" r="r" b="b"/>
              <a:pathLst>
                <a:path w="595" h="2553" extrusionOk="0">
                  <a:moveTo>
                    <a:pt x="375" y="1"/>
                  </a:moveTo>
                  <a:cubicBezTo>
                    <a:pt x="12" y="880"/>
                    <a:pt x="1" y="2288"/>
                    <a:pt x="1" y="2288"/>
                  </a:cubicBezTo>
                  <a:lnTo>
                    <a:pt x="441" y="2552"/>
                  </a:lnTo>
                  <a:lnTo>
                    <a:pt x="595" y="415"/>
                  </a:lnTo>
                  <a:lnTo>
                    <a:pt x="375" y="1"/>
                  </a:ln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8"/>
            <p:cNvSpPr/>
            <p:nvPr/>
          </p:nvSpPr>
          <p:spPr>
            <a:xfrm>
              <a:off x="3509654" y="3397699"/>
              <a:ext cx="212725" cy="255275"/>
            </a:xfrm>
            <a:custGeom>
              <a:avLst/>
              <a:gdLst/>
              <a:ahLst/>
              <a:cxnLst/>
              <a:rect l="l" t="t" r="r" b="b"/>
              <a:pathLst>
                <a:path w="1775" h="2130" extrusionOk="0">
                  <a:moveTo>
                    <a:pt x="1609" y="0"/>
                  </a:moveTo>
                  <a:cubicBezTo>
                    <a:pt x="1592" y="0"/>
                    <a:pt x="1572" y="2"/>
                    <a:pt x="1551" y="6"/>
                  </a:cubicBezTo>
                  <a:cubicBezTo>
                    <a:pt x="1470" y="20"/>
                    <a:pt x="1353" y="163"/>
                    <a:pt x="1287" y="215"/>
                  </a:cubicBezTo>
                  <a:lnTo>
                    <a:pt x="0" y="1457"/>
                  </a:lnTo>
                  <a:cubicBezTo>
                    <a:pt x="0" y="1457"/>
                    <a:pt x="575" y="2129"/>
                    <a:pt x="1124" y="2129"/>
                  </a:cubicBezTo>
                  <a:cubicBezTo>
                    <a:pt x="1189" y="2129"/>
                    <a:pt x="1253" y="2120"/>
                    <a:pt x="1316" y="2099"/>
                  </a:cubicBezTo>
                  <a:lnTo>
                    <a:pt x="1771" y="123"/>
                  </a:lnTo>
                  <a:cubicBezTo>
                    <a:pt x="1774" y="107"/>
                    <a:pt x="1751" y="0"/>
                    <a:pt x="16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8"/>
            <p:cNvSpPr/>
            <p:nvPr/>
          </p:nvSpPr>
          <p:spPr>
            <a:xfrm>
              <a:off x="4015268" y="3377805"/>
              <a:ext cx="227706" cy="272533"/>
            </a:xfrm>
            <a:custGeom>
              <a:avLst/>
              <a:gdLst/>
              <a:ahLst/>
              <a:cxnLst/>
              <a:rect l="l" t="t" r="r" b="b"/>
              <a:pathLst>
                <a:path w="1900" h="2274" extrusionOk="0">
                  <a:moveTo>
                    <a:pt x="154" y="1"/>
                  </a:moveTo>
                  <a:cubicBezTo>
                    <a:pt x="1" y="1"/>
                    <a:pt x="29" y="132"/>
                    <a:pt x="70" y="190"/>
                  </a:cubicBezTo>
                  <a:lnTo>
                    <a:pt x="506" y="2257"/>
                  </a:lnTo>
                  <a:cubicBezTo>
                    <a:pt x="550" y="2268"/>
                    <a:pt x="594" y="2273"/>
                    <a:pt x="639" y="2273"/>
                  </a:cubicBezTo>
                  <a:cubicBezTo>
                    <a:pt x="1223" y="2273"/>
                    <a:pt x="1899" y="1433"/>
                    <a:pt x="1899" y="1433"/>
                  </a:cubicBezTo>
                  <a:lnTo>
                    <a:pt x="462" y="164"/>
                  </a:lnTo>
                  <a:cubicBezTo>
                    <a:pt x="393" y="120"/>
                    <a:pt x="275" y="10"/>
                    <a:pt x="191" y="3"/>
                  </a:cubicBezTo>
                  <a:cubicBezTo>
                    <a:pt x="178" y="2"/>
                    <a:pt x="165" y="1"/>
                    <a:pt x="1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8"/>
            <p:cNvSpPr/>
            <p:nvPr/>
          </p:nvSpPr>
          <p:spPr>
            <a:xfrm>
              <a:off x="3623863" y="3377685"/>
              <a:ext cx="541819" cy="595402"/>
            </a:xfrm>
            <a:custGeom>
              <a:avLst/>
              <a:gdLst/>
              <a:ahLst/>
              <a:cxnLst/>
              <a:rect l="l" t="t" r="r" b="b"/>
              <a:pathLst>
                <a:path w="4521" h="4968" extrusionOk="0">
                  <a:moveTo>
                    <a:pt x="3409" y="0"/>
                  </a:moveTo>
                  <a:lnTo>
                    <a:pt x="598" y="173"/>
                  </a:lnTo>
                  <a:lnTo>
                    <a:pt x="580" y="294"/>
                  </a:lnTo>
                  <a:lnTo>
                    <a:pt x="0" y="4813"/>
                  </a:lnTo>
                  <a:cubicBezTo>
                    <a:pt x="0" y="4813"/>
                    <a:pt x="715" y="4967"/>
                    <a:pt x="2196" y="4967"/>
                  </a:cubicBezTo>
                  <a:cubicBezTo>
                    <a:pt x="3765" y="4967"/>
                    <a:pt x="4520" y="4714"/>
                    <a:pt x="4520" y="4714"/>
                  </a:cubicBezTo>
                  <a:lnTo>
                    <a:pt x="3439" y="118"/>
                  </a:lnTo>
                  <a:lnTo>
                    <a:pt x="340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8"/>
            <p:cNvSpPr/>
            <p:nvPr/>
          </p:nvSpPr>
          <p:spPr>
            <a:xfrm>
              <a:off x="3754731" y="3295113"/>
              <a:ext cx="213684" cy="176296"/>
            </a:xfrm>
            <a:custGeom>
              <a:avLst/>
              <a:gdLst/>
              <a:ahLst/>
              <a:cxnLst/>
              <a:rect l="l" t="t" r="r" b="b"/>
              <a:pathLst>
                <a:path w="1783" h="1471" extrusionOk="0">
                  <a:moveTo>
                    <a:pt x="891" y="0"/>
                  </a:moveTo>
                  <a:cubicBezTo>
                    <a:pt x="400" y="0"/>
                    <a:pt x="1" y="330"/>
                    <a:pt x="1" y="737"/>
                  </a:cubicBezTo>
                  <a:cubicBezTo>
                    <a:pt x="1" y="1140"/>
                    <a:pt x="400" y="1470"/>
                    <a:pt x="891" y="1470"/>
                  </a:cubicBezTo>
                  <a:cubicBezTo>
                    <a:pt x="1383" y="1470"/>
                    <a:pt x="1782" y="1140"/>
                    <a:pt x="1782" y="737"/>
                  </a:cubicBezTo>
                  <a:cubicBezTo>
                    <a:pt x="1782" y="330"/>
                    <a:pt x="1383" y="0"/>
                    <a:pt x="891" y="0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8"/>
            <p:cNvSpPr/>
            <p:nvPr/>
          </p:nvSpPr>
          <p:spPr>
            <a:xfrm>
              <a:off x="4144817" y="3058301"/>
              <a:ext cx="143335" cy="142858"/>
            </a:xfrm>
            <a:custGeom>
              <a:avLst/>
              <a:gdLst/>
              <a:ahLst/>
              <a:cxnLst/>
              <a:rect l="l" t="t" r="r" b="b"/>
              <a:pathLst>
                <a:path w="1196" h="1192" extrusionOk="0">
                  <a:moveTo>
                    <a:pt x="598" y="1"/>
                  </a:moveTo>
                  <a:cubicBezTo>
                    <a:pt x="268" y="1"/>
                    <a:pt x="1" y="268"/>
                    <a:pt x="1" y="598"/>
                  </a:cubicBezTo>
                  <a:cubicBezTo>
                    <a:pt x="1" y="928"/>
                    <a:pt x="268" y="1192"/>
                    <a:pt x="598" y="1192"/>
                  </a:cubicBezTo>
                  <a:cubicBezTo>
                    <a:pt x="928" y="1192"/>
                    <a:pt x="1196" y="928"/>
                    <a:pt x="1196" y="598"/>
                  </a:cubicBezTo>
                  <a:cubicBezTo>
                    <a:pt x="1196" y="268"/>
                    <a:pt x="928" y="1"/>
                    <a:pt x="598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8"/>
            <p:cNvSpPr/>
            <p:nvPr/>
          </p:nvSpPr>
          <p:spPr>
            <a:xfrm>
              <a:off x="3429719" y="3058301"/>
              <a:ext cx="142855" cy="142858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8" y="1"/>
                  </a:moveTo>
                  <a:cubicBezTo>
                    <a:pt x="268" y="1"/>
                    <a:pt x="0" y="268"/>
                    <a:pt x="0" y="598"/>
                  </a:cubicBezTo>
                  <a:cubicBezTo>
                    <a:pt x="0" y="928"/>
                    <a:pt x="268" y="1192"/>
                    <a:pt x="598" y="1192"/>
                  </a:cubicBezTo>
                  <a:cubicBezTo>
                    <a:pt x="924" y="1192"/>
                    <a:pt x="1192" y="928"/>
                    <a:pt x="1192" y="598"/>
                  </a:cubicBezTo>
                  <a:cubicBezTo>
                    <a:pt x="1192" y="268"/>
                    <a:pt x="924" y="1"/>
                    <a:pt x="598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8"/>
            <p:cNvSpPr/>
            <p:nvPr/>
          </p:nvSpPr>
          <p:spPr>
            <a:xfrm>
              <a:off x="3532064" y="2777146"/>
              <a:ext cx="633621" cy="635431"/>
            </a:xfrm>
            <a:custGeom>
              <a:avLst/>
              <a:gdLst/>
              <a:ahLst/>
              <a:cxnLst/>
              <a:rect l="l" t="t" r="r" b="b"/>
              <a:pathLst>
                <a:path w="5287" h="5302" extrusionOk="0">
                  <a:moveTo>
                    <a:pt x="2680" y="1"/>
                  </a:moveTo>
                  <a:cubicBezTo>
                    <a:pt x="1558" y="1"/>
                    <a:pt x="0" y="572"/>
                    <a:pt x="70" y="2841"/>
                  </a:cubicBezTo>
                  <a:cubicBezTo>
                    <a:pt x="118" y="4289"/>
                    <a:pt x="1228" y="5301"/>
                    <a:pt x="2680" y="5301"/>
                  </a:cubicBezTo>
                  <a:cubicBezTo>
                    <a:pt x="4128" y="5301"/>
                    <a:pt x="5286" y="4355"/>
                    <a:pt x="5286" y="2907"/>
                  </a:cubicBezTo>
                  <a:cubicBezTo>
                    <a:pt x="5286" y="2742"/>
                    <a:pt x="5257" y="1"/>
                    <a:pt x="2680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8"/>
            <p:cNvSpPr/>
            <p:nvPr/>
          </p:nvSpPr>
          <p:spPr>
            <a:xfrm>
              <a:off x="3507377" y="4204490"/>
              <a:ext cx="811590" cy="112057"/>
            </a:xfrm>
            <a:custGeom>
              <a:avLst/>
              <a:gdLst/>
              <a:ahLst/>
              <a:cxnLst/>
              <a:rect l="l" t="t" r="r" b="b"/>
              <a:pathLst>
                <a:path w="6772" h="935" extrusionOk="0">
                  <a:moveTo>
                    <a:pt x="3384" y="0"/>
                  </a:moveTo>
                  <a:cubicBezTo>
                    <a:pt x="1515" y="0"/>
                    <a:pt x="1" y="209"/>
                    <a:pt x="1" y="469"/>
                  </a:cubicBezTo>
                  <a:cubicBezTo>
                    <a:pt x="1" y="726"/>
                    <a:pt x="1515" y="935"/>
                    <a:pt x="3384" y="935"/>
                  </a:cubicBezTo>
                  <a:cubicBezTo>
                    <a:pt x="5254" y="935"/>
                    <a:pt x="6771" y="726"/>
                    <a:pt x="6771" y="469"/>
                  </a:cubicBezTo>
                  <a:cubicBezTo>
                    <a:pt x="6771" y="209"/>
                    <a:pt x="5254" y="0"/>
                    <a:pt x="3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8"/>
            <p:cNvSpPr/>
            <p:nvPr/>
          </p:nvSpPr>
          <p:spPr>
            <a:xfrm>
              <a:off x="4023178" y="4157151"/>
              <a:ext cx="210088" cy="120806"/>
            </a:xfrm>
            <a:custGeom>
              <a:avLst/>
              <a:gdLst/>
              <a:ahLst/>
              <a:cxnLst/>
              <a:rect l="l" t="t" r="r" b="b"/>
              <a:pathLst>
                <a:path w="1753" h="1008" extrusionOk="0">
                  <a:moveTo>
                    <a:pt x="1069" y="1"/>
                  </a:moveTo>
                  <a:cubicBezTo>
                    <a:pt x="1032" y="1"/>
                    <a:pt x="992" y="3"/>
                    <a:pt x="950" y="7"/>
                  </a:cubicBezTo>
                  <a:cubicBezTo>
                    <a:pt x="950" y="7"/>
                    <a:pt x="797" y="192"/>
                    <a:pt x="435" y="192"/>
                  </a:cubicBezTo>
                  <a:cubicBezTo>
                    <a:pt x="314" y="192"/>
                    <a:pt x="170" y="172"/>
                    <a:pt x="0" y="117"/>
                  </a:cubicBezTo>
                  <a:lnTo>
                    <a:pt x="0" y="685"/>
                  </a:lnTo>
                  <a:cubicBezTo>
                    <a:pt x="0" y="751"/>
                    <a:pt x="41" y="809"/>
                    <a:pt x="103" y="831"/>
                  </a:cubicBezTo>
                  <a:cubicBezTo>
                    <a:pt x="278" y="894"/>
                    <a:pt x="650" y="1007"/>
                    <a:pt x="1024" y="1007"/>
                  </a:cubicBezTo>
                  <a:cubicBezTo>
                    <a:pt x="1239" y="1007"/>
                    <a:pt x="1454" y="970"/>
                    <a:pt x="1632" y="864"/>
                  </a:cubicBezTo>
                  <a:cubicBezTo>
                    <a:pt x="1709" y="820"/>
                    <a:pt x="1753" y="740"/>
                    <a:pt x="1749" y="652"/>
                  </a:cubicBezTo>
                  <a:cubicBezTo>
                    <a:pt x="1739" y="428"/>
                    <a:pt x="1648" y="1"/>
                    <a:pt x="1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8"/>
            <p:cNvSpPr/>
            <p:nvPr/>
          </p:nvSpPr>
          <p:spPr>
            <a:xfrm>
              <a:off x="3582158" y="4162305"/>
              <a:ext cx="220155" cy="124042"/>
            </a:xfrm>
            <a:custGeom>
              <a:avLst/>
              <a:gdLst/>
              <a:ahLst/>
              <a:cxnLst/>
              <a:rect l="l" t="t" r="r" b="b"/>
              <a:pathLst>
                <a:path w="1837" h="1035" extrusionOk="0">
                  <a:moveTo>
                    <a:pt x="1730" y="0"/>
                  </a:moveTo>
                  <a:cubicBezTo>
                    <a:pt x="1503" y="107"/>
                    <a:pt x="1311" y="143"/>
                    <a:pt x="1157" y="143"/>
                  </a:cubicBezTo>
                  <a:cubicBezTo>
                    <a:pt x="864" y="143"/>
                    <a:pt x="708" y="15"/>
                    <a:pt x="708" y="15"/>
                  </a:cubicBezTo>
                  <a:cubicBezTo>
                    <a:pt x="0" y="52"/>
                    <a:pt x="18" y="532"/>
                    <a:pt x="40" y="766"/>
                  </a:cubicBezTo>
                  <a:cubicBezTo>
                    <a:pt x="48" y="854"/>
                    <a:pt x="103" y="928"/>
                    <a:pt x="187" y="961"/>
                  </a:cubicBezTo>
                  <a:cubicBezTo>
                    <a:pt x="315" y="1013"/>
                    <a:pt x="455" y="1034"/>
                    <a:pt x="597" y="1034"/>
                  </a:cubicBezTo>
                  <a:cubicBezTo>
                    <a:pt x="1053" y="1034"/>
                    <a:pt x="1538" y="818"/>
                    <a:pt x="1741" y="715"/>
                  </a:cubicBezTo>
                  <a:cubicBezTo>
                    <a:pt x="1804" y="686"/>
                    <a:pt x="1837" y="623"/>
                    <a:pt x="1826" y="557"/>
                  </a:cubicBezTo>
                  <a:lnTo>
                    <a:pt x="173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38"/>
            <p:cNvSpPr/>
            <p:nvPr/>
          </p:nvSpPr>
          <p:spPr>
            <a:xfrm>
              <a:off x="3560107" y="2697210"/>
              <a:ext cx="636257" cy="322150"/>
            </a:xfrm>
            <a:custGeom>
              <a:avLst/>
              <a:gdLst/>
              <a:ahLst/>
              <a:cxnLst/>
              <a:rect l="l" t="t" r="r" b="b"/>
              <a:pathLst>
                <a:path w="5309" h="2688" extrusionOk="0">
                  <a:moveTo>
                    <a:pt x="2333" y="0"/>
                  </a:moveTo>
                  <a:cubicBezTo>
                    <a:pt x="8" y="0"/>
                    <a:pt x="1" y="2398"/>
                    <a:pt x="1" y="2398"/>
                  </a:cubicBezTo>
                  <a:cubicBezTo>
                    <a:pt x="1" y="2398"/>
                    <a:pt x="1757" y="1720"/>
                    <a:pt x="2387" y="627"/>
                  </a:cubicBezTo>
                  <a:cubicBezTo>
                    <a:pt x="2387" y="627"/>
                    <a:pt x="3399" y="2200"/>
                    <a:pt x="5239" y="2687"/>
                  </a:cubicBezTo>
                  <a:cubicBezTo>
                    <a:pt x="5239" y="2687"/>
                    <a:pt x="5309" y="19"/>
                    <a:pt x="2354" y="0"/>
                  </a:cubicBezTo>
                  <a:cubicBezTo>
                    <a:pt x="2347" y="0"/>
                    <a:pt x="2340" y="0"/>
                    <a:pt x="23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38"/>
            <p:cNvSpPr/>
            <p:nvPr/>
          </p:nvSpPr>
          <p:spPr>
            <a:xfrm>
              <a:off x="3545247" y="2725254"/>
              <a:ext cx="635298" cy="311244"/>
            </a:xfrm>
            <a:custGeom>
              <a:avLst/>
              <a:gdLst/>
              <a:ahLst/>
              <a:cxnLst/>
              <a:rect l="l" t="t" r="r" b="b"/>
              <a:pathLst>
                <a:path w="5301" h="2597" extrusionOk="0">
                  <a:moveTo>
                    <a:pt x="2321" y="1"/>
                  </a:moveTo>
                  <a:cubicBezTo>
                    <a:pt x="1" y="1"/>
                    <a:pt x="52" y="2310"/>
                    <a:pt x="52" y="2310"/>
                  </a:cubicBezTo>
                  <a:cubicBezTo>
                    <a:pt x="52" y="2310"/>
                    <a:pt x="1811" y="1632"/>
                    <a:pt x="2438" y="536"/>
                  </a:cubicBezTo>
                  <a:cubicBezTo>
                    <a:pt x="2438" y="536"/>
                    <a:pt x="3450" y="2109"/>
                    <a:pt x="5290" y="2596"/>
                  </a:cubicBezTo>
                  <a:cubicBezTo>
                    <a:pt x="5290" y="2596"/>
                    <a:pt x="5301" y="19"/>
                    <a:pt x="2343" y="1"/>
                  </a:cubicBezTo>
                  <a:cubicBezTo>
                    <a:pt x="2335" y="1"/>
                    <a:pt x="2328" y="1"/>
                    <a:pt x="23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8"/>
            <p:cNvSpPr/>
            <p:nvPr/>
          </p:nvSpPr>
          <p:spPr>
            <a:xfrm>
              <a:off x="3509654" y="3168557"/>
              <a:ext cx="25167" cy="25168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103" y="1"/>
                  </a:moveTo>
                  <a:cubicBezTo>
                    <a:pt x="44" y="1"/>
                    <a:pt x="0" y="45"/>
                    <a:pt x="0" y="103"/>
                  </a:cubicBezTo>
                  <a:cubicBezTo>
                    <a:pt x="0" y="162"/>
                    <a:pt x="44" y="210"/>
                    <a:pt x="103" y="210"/>
                  </a:cubicBezTo>
                  <a:cubicBezTo>
                    <a:pt x="162" y="210"/>
                    <a:pt x="209" y="162"/>
                    <a:pt x="209" y="103"/>
                  </a:cubicBezTo>
                  <a:cubicBezTo>
                    <a:pt x="209" y="45"/>
                    <a:pt x="162" y="1"/>
                    <a:pt x="103" y="1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8"/>
            <p:cNvSpPr/>
            <p:nvPr/>
          </p:nvSpPr>
          <p:spPr>
            <a:xfrm>
              <a:off x="4183047" y="3165441"/>
              <a:ext cx="25167" cy="25168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107" y="1"/>
                  </a:moveTo>
                  <a:cubicBezTo>
                    <a:pt x="48" y="1"/>
                    <a:pt x="1" y="49"/>
                    <a:pt x="1" y="104"/>
                  </a:cubicBezTo>
                  <a:cubicBezTo>
                    <a:pt x="1" y="162"/>
                    <a:pt x="48" y="210"/>
                    <a:pt x="107" y="210"/>
                  </a:cubicBezTo>
                  <a:cubicBezTo>
                    <a:pt x="162" y="210"/>
                    <a:pt x="210" y="162"/>
                    <a:pt x="210" y="104"/>
                  </a:cubicBezTo>
                  <a:cubicBezTo>
                    <a:pt x="210" y="49"/>
                    <a:pt x="162" y="1"/>
                    <a:pt x="107" y="1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8"/>
            <p:cNvSpPr/>
            <p:nvPr/>
          </p:nvSpPr>
          <p:spPr>
            <a:xfrm>
              <a:off x="4117613" y="2987593"/>
              <a:ext cx="72147" cy="173180"/>
            </a:xfrm>
            <a:custGeom>
              <a:avLst/>
              <a:gdLst/>
              <a:ahLst/>
              <a:cxnLst/>
              <a:rect l="l" t="t" r="r" b="b"/>
              <a:pathLst>
                <a:path w="602" h="1445" extrusionOk="0">
                  <a:moveTo>
                    <a:pt x="1" y="0"/>
                  </a:moveTo>
                  <a:cubicBezTo>
                    <a:pt x="1" y="0"/>
                    <a:pt x="330" y="979"/>
                    <a:pt x="52" y="1445"/>
                  </a:cubicBezTo>
                  <a:cubicBezTo>
                    <a:pt x="52" y="1445"/>
                    <a:pt x="602" y="1038"/>
                    <a:pt x="4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8"/>
            <p:cNvSpPr/>
            <p:nvPr/>
          </p:nvSpPr>
          <p:spPr>
            <a:xfrm>
              <a:off x="3509654" y="2977885"/>
              <a:ext cx="46620" cy="146933"/>
            </a:xfrm>
            <a:custGeom>
              <a:avLst/>
              <a:gdLst/>
              <a:ahLst/>
              <a:cxnLst/>
              <a:rect l="l" t="t" r="r" b="b"/>
              <a:pathLst>
                <a:path w="389" h="1226" extrusionOk="0">
                  <a:moveTo>
                    <a:pt x="389" y="1"/>
                  </a:moveTo>
                  <a:lnTo>
                    <a:pt x="0" y="276"/>
                  </a:lnTo>
                  <a:cubicBezTo>
                    <a:pt x="77" y="723"/>
                    <a:pt x="389" y="1225"/>
                    <a:pt x="389" y="1225"/>
                  </a:cubicBezTo>
                  <a:cubicBezTo>
                    <a:pt x="173" y="708"/>
                    <a:pt x="389" y="1"/>
                    <a:pt x="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8"/>
            <p:cNvSpPr/>
            <p:nvPr/>
          </p:nvSpPr>
          <p:spPr>
            <a:xfrm>
              <a:off x="3554834" y="3674659"/>
              <a:ext cx="674488" cy="311124"/>
            </a:xfrm>
            <a:custGeom>
              <a:avLst/>
              <a:gdLst/>
              <a:ahLst/>
              <a:cxnLst/>
              <a:rect l="l" t="t" r="r" b="b"/>
              <a:pathLst>
                <a:path w="5628" h="2596" extrusionOk="0">
                  <a:moveTo>
                    <a:pt x="4550" y="0"/>
                  </a:moveTo>
                  <a:cubicBezTo>
                    <a:pt x="3913" y="193"/>
                    <a:pt x="3226" y="295"/>
                    <a:pt x="2542" y="295"/>
                  </a:cubicBezTo>
                  <a:cubicBezTo>
                    <a:pt x="1950" y="295"/>
                    <a:pt x="1359" y="219"/>
                    <a:pt x="804" y="59"/>
                  </a:cubicBezTo>
                  <a:lnTo>
                    <a:pt x="1" y="2299"/>
                  </a:lnTo>
                  <a:cubicBezTo>
                    <a:pt x="1" y="2299"/>
                    <a:pt x="862" y="2596"/>
                    <a:pt x="2343" y="2596"/>
                  </a:cubicBezTo>
                  <a:cubicBezTo>
                    <a:pt x="2871" y="2596"/>
                    <a:pt x="3634" y="2548"/>
                    <a:pt x="3982" y="2434"/>
                  </a:cubicBezTo>
                  <a:lnTo>
                    <a:pt x="4154" y="2218"/>
                  </a:lnTo>
                  <a:lnTo>
                    <a:pt x="4367" y="2387"/>
                  </a:lnTo>
                  <a:cubicBezTo>
                    <a:pt x="4377" y="2387"/>
                    <a:pt x="4388" y="2387"/>
                    <a:pt x="4399" y="2387"/>
                  </a:cubicBezTo>
                  <a:cubicBezTo>
                    <a:pt x="5112" y="2387"/>
                    <a:pt x="5628" y="2027"/>
                    <a:pt x="5628" y="2027"/>
                  </a:cubicBezTo>
                  <a:lnTo>
                    <a:pt x="4550" y="0"/>
                  </a:ln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8"/>
            <p:cNvSpPr/>
            <p:nvPr/>
          </p:nvSpPr>
          <p:spPr>
            <a:xfrm>
              <a:off x="3606726" y="3376607"/>
              <a:ext cx="437674" cy="420305"/>
            </a:xfrm>
            <a:custGeom>
              <a:avLst/>
              <a:gdLst/>
              <a:ahLst/>
              <a:cxnLst/>
              <a:rect l="l" t="t" r="r" b="b"/>
              <a:pathLst>
                <a:path w="3652" h="3507" extrusionOk="0">
                  <a:moveTo>
                    <a:pt x="3521" y="0"/>
                  </a:moveTo>
                  <a:cubicBezTo>
                    <a:pt x="3501" y="0"/>
                    <a:pt x="3476" y="5"/>
                    <a:pt x="3446" y="17"/>
                  </a:cubicBezTo>
                  <a:cubicBezTo>
                    <a:pt x="3446" y="17"/>
                    <a:pt x="2779" y="2319"/>
                    <a:pt x="239" y="3173"/>
                  </a:cubicBezTo>
                  <a:cubicBezTo>
                    <a:pt x="239" y="3173"/>
                    <a:pt x="0" y="3305"/>
                    <a:pt x="140" y="3506"/>
                  </a:cubicBezTo>
                  <a:cubicBezTo>
                    <a:pt x="140" y="3506"/>
                    <a:pt x="2588" y="3239"/>
                    <a:pt x="3618" y="196"/>
                  </a:cubicBezTo>
                  <a:cubicBezTo>
                    <a:pt x="3618" y="196"/>
                    <a:pt x="3651" y="0"/>
                    <a:pt x="3521" y="0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8"/>
            <p:cNvSpPr/>
            <p:nvPr/>
          </p:nvSpPr>
          <p:spPr>
            <a:xfrm>
              <a:off x="3541292" y="3667468"/>
              <a:ext cx="318788" cy="217643"/>
            </a:xfrm>
            <a:custGeom>
              <a:avLst/>
              <a:gdLst/>
              <a:ahLst/>
              <a:cxnLst/>
              <a:rect l="l" t="t" r="r" b="b"/>
              <a:pathLst>
                <a:path w="2660" h="1816" extrusionOk="0">
                  <a:moveTo>
                    <a:pt x="1012" y="0"/>
                  </a:moveTo>
                  <a:cubicBezTo>
                    <a:pt x="954" y="0"/>
                    <a:pt x="897" y="25"/>
                    <a:pt x="858" y="71"/>
                  </a:cubicBezTo>
                  <a:cubicBezTo>
                    <a:pt x="0" y="1131"/>
                    <a:pt x="440" y="1376"/>
                    <a:pt x="440" y="1376"/>
                  </a:cubicBezTo>
                  <a:cubicBezTo>
                    <a:pt x="682" y="1596"/>
                    <a:pt x="1741" y="1813"/>
                    <a:pt x="1741" y="1813"/>
                  </a:cubicBezTo>
                  <a:cubicBezTo>
                    <a:pt x="1767" y="1814"/>
                    <a:pt x="1791" y="1815"/>
                    <a:pt x="1815" y="1815"/>
                  </a:cubicBezTo>
                  <a:cubicBezTo>
                    <a:pt x="2653" y="1815"/>
                    <a:pt x="2565" y="706"/>
                    <a:pt x="2647" y="328"/>
                  </a:cubicBezTo>
                  <a:cubicBezTo>
                    <a:pt x="2659" y="282"/>
                    <a:pt x="2622" y="243"/>
                    <a:pt x="2577" y="243"/>
                  </a:cubicBezTo>
                  <a:cubicBezTo>
                    <a:pt x="2569" y="243"/>
                    <a:pt x="2560" y="244"/>
                    <a:pt x="2552" y="247"/>
                  </a:cubicBezTo>
                  <a:cubicBezTo>
                    <a:pt x="2431" y="286"/>
                    <a:pt x="2303" y="302"/>
                    <a:pt x="2175" y="302"/>
                  </a:cubicBezTo>
                  <a:cubicBezTo>
                    <a:pt x="1746" y="302"/>
                    <a:pt x="1312" y="122"/>
                    <a:pt x="1100" y="20"/>
                  </a:cubicBezTo>
                  <a:cubicBezTo>
                    <a:pt x="1072" y="7"/>
                    <a:pt x="1041" y="0"/>
                    <a:pt x="1012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8"/>
            <p:cNvSpPr/>
            <p:nvPr/>
          </p:nvSpPr>
          <p:spPr>
            <a:xfrm>
              <a:off x="3681388" y="3697070"/>
              <a:ext cx="178449" cy="188041"/>
            </a:xfrm>
            <a:custGeom>
              <a:avLst/>
              <a:gdLst/>
              <a:ahLst/>
              <a:cxnLst/>
              <a:rect l="l" t="t" r="r" b="b"/>
              <a:pathLst>
                <a:path w="1489" h="1569" extrusionOk="0">
                  <a:moveTo>
                    <a:pt x="1430" y="0"/>
                  </a:moveTo>
                  <a:cubicBezTo>
                    <a:pt x="1053" y="514"/>
                    <a:pt x="1287" y="1357"/>
                    <a:pt x="682" y="1456"/>
                  </a:cubicBezTo>
                  <a:cubicBezTo>
                    <a:pt x="616" y="1469"/>
                    <a:pt x="550" y="1474"/>
                    <a:pt x="484" y="1474"/>
                  </a:cubicBezTo>
                  <a:cubicBezTo>
                    <a:pt x="319" y="1474"/>
                    <a:pt x="155" y="1442"/>
                    <a:pt x="1" y="1426"/>
                  </a:cubicBezTo>
                  <a:lnTo>
                    <a:pt x="1" y="1426"/>
                  </a:lnTo>
                  <a:cubicBezTo>
                    <a:pt x="301" y="1511"/>
                    <a:pt x="572" y="1566"/>
                    <a:pt x="572" y="1566"/>
                  </a:cubicBezTo>
                  <a:cubicBezTo>
                    <a:pt x="598" y="1567"/>
                    <a:pt x="622" y="1568"/>
                    <a:pt x="646" y="1568"/>
                  </a:cubicBezTo>
                  <a:cubicBezTo>
                    <a:pt x="1484" y="1568"/>
                    <a:pt x="1396" y="459"/>
                    <a:pt x="1478" y="81"/>
                  </a:cubicBezTo>
                  <a:cubicBezTo>
                    <a:pt x="1489" y="44"/>
                    <a:pt x="1463" y="11"/>
                    <a:pt x="1430" y="0"/>
                  </a:cubicBezTo>
                  <a:close/>
                </a:path>
              </a:pathLst>
            </a:custGeom>
            <a:solidFill>
              <a:srgbClr val="B77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8"/>
            <p:cNvSpPr/>
            <p:nvPr/>
          </p:nvSpPr>
          <p:spPr>
            <a:xfrm>
              <a:off x="3626500" y="3684366"/>
              <a:ext cx="203017" cy="115293"/>
            </a:xfrm>
            <a:custGeom>
              <a:avLst/>
              <a:gdLst/>
              <a:ahLst/>
              <a:cxnLst/>
              <a:rect l="l" t="t" r="r" b="b"/>
              <a:pathLst>
                <a:path w="1694" h="962" extrusionOk="0">
                  <a:moveTo>
                    <a:pt x="275" y="0"/>
                  </a:moveTo>
                  <a:cubicBezTo>
                    <a:pt x="81" y="180"/>
                    <a:pt x="26" y="319"/>
                    <a:pt x="11" y="407"/>
                  </a:cubicBezTo>
                  <a:cubicBezTo>
                    <a:pt x="0" y="466"/>
                    <a:pt x="22" y="528"/>
                    <a:pt x="66" y="568"/>
                  </a:cubicBezTo>
                  <a:cubicBezTo>
                    <a:pt x="440" y="930"/>
                    <a:pt x="997" y="962"/>
                    <a:pt x="1183" y="962"/>
                  </a:cubicBezTo>
                  <a:cubicBezTo>
                    <a:pt x="1224" y="962"/>
                    <a:pt x="1247" y="960"/>
                    <a:pt x="1247" y="960"/>
                  </a:cubicBezTo>
                  <a:cubicBezTo>
                    <a:pt x="1654" y="949"/>
                    <a:pt x="1694" y="257"/>
                    <a:pt x="1694" y="257"/>
                  </a:cubicBezTo>
                  <a:lnTo>
                    <a:pt x="1694" y="257"/>
                  </a:lnTo>
                  <a:cubicBezTo>
                    <a:pt x="1567" y="291"/>
                    <a:pt x="1441" y="305"/>
                    <a:pt x="1319" y="305"/>
                  </a:cubicBezTo>
                  <a:cubicBezTo>
                    <a:pt x="752" y="305"/>
                    <a:pt x="275" y="0"/>
                    <a:pt x="275" y="0"/>
                  </a:cubicBezTo>
                  <a:close/>
                </a:path>
              </a:pathLst>
            </a:custGeom>
            <a:solidFill>
              <a:srgbClr val="B77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8"/>
            <p:cNvSpPr/>
            <p:nvPr/>
          </p:nvSpPr>
          <p:spPr>
            <a:xfrm>
              <a:off x="3652865" y="3750161"/>
              <a:ext cx="53691" cy="75863"/>
            </a:xfrm>
            <a:custGeom>
              <a:avLst/>
              <a:gdLst/>
              <a:ahLst/>
              <a:cxnLst/>
              <a:rect l="l" t="t" r="r" b="b"/>
              <a:pathLst>
                <a:path w="448" h="633" extrusionOk="0">
                  <a:moveTo>
                    <a:pt x="187" y="1"/>
                  </a:moveTo>
                  <a:cubicBezTo>
                    <a:pt x="88" y="243"/>
                    <a:pt x="0" y="507"/>
                    <a:pt x="33" y="565"/>
                  </a:cubicBezTo>
                  <a:cubicBezTo>
                    <a:pt x="52" y="602"/>
                    <a:pt x="132" y="620"/>
                    <a:pt x="195" y="631"/>
                  </a:cubicBezTo>
                  <a:cubicBezTo>
                    <a:pt x="199" y="632"/>
                    <a:pt x="203" y="633"/>
                    <a:pt x="207" y="633"/>
                  </a:cubicBezTo>
                  <a:cubicBezTo>
                    <a:pt x="239" y="633"/>
                    <a:pt x="265" y="609"/>
                    <a:pt x="272" y="576"/>
                  </a:cubicBezTo>
                  <a:cubicBezTo>
                    <a:pt x="301" y="408"/>
                    <a:pt x="448" y="100"/>
                    <a:pt x="448" y="100"/>
                  </a:cubicBezTo>
                  <a:lnTo>
                    <a:pt x="187" y="1"/>
                  </a:lnTo>
                  <a:close/>
                </a:path>
              </a:pathLst>
            </a:custGeom>
            <a:solidFill>
              <a:srgbClr val="B77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8"/>
            <p:cNvSpPr/>
            <p:nvPr/>
          </p:nvSpPr>
          <p:spPr>
            <a:xfrm>
              <a:off x="3614636" y="3675498"/>
              <a:ext cx="215361" cy="115293"/>
            </a:xfrm>
            <a:custGeom>
              <a:avLst/>
              <a:gdLst/>
              <a:ahLst/>
              <a:cxnLst/>
              <a:rect l="l" t="t" r="r" b="b"/>
              <a:pathLst>
                <a:path w="1797" h="962" extrusionOk="0">
                  <a:moveTo>
                    <a:pt x="327" y="1"/>
                  </a:moveTo>
                  <a:cubicBezTo>
                    <a:pt x="0" y="397"/>
                    <a:pt x="129" y="481"/>
                    <a:pt x="129" y="481"/>
                  </a:cubicBezTo>
                  <a:cubicBezTo>
                    <a:pt x="554" y="948"/>
                    <a:pt x="1222" y="961"/>
                    <a:pt x="1295" y="961"/>
                  </a:cubicBezTo>
                  <a:cubicBezTo>
                    <a:pt x="1299" y="961"/>
                    <a:pt x="1302" y="961"/>
                    <a:pt x="1302" y="961"/>
                  </a:cubicBezTo>
                  <a:cubicBezTo>
                    <a:pt x="1709" y="950"/>
                    <a:pt x="1797" y="301"/>
                    <a:pt x="1797" y="301"/>
                  </a:cubicBezTo>
                  <a:lnTo>
                    <a:pt x="1797" y="301"/>
                  </a:lnTo>
                  <a:cubicBezTo>
                    <a:pt x="1679" y="333"/>
                    <a:pt x="1561" y="347"/>
                    <a:pt x="1445" y="347"/>
                  </a:cubicBezTo>
                  <a:cubicBezTo>
                    <a:pt x="854" y="347"/>
                    <a:pt x="327" y="1"/>
                    <a:pt x="327" y="1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8"/>
            <p:cNvSpPr/>
            <p:nvPr/>
          </p:nvSpPr>
          <p:spPr>
            <a:xfrm>
              <a:off x="3650588" y="3746206"/>
              <a:ext cx="54170" cy="76223"/>
            </a:xfrm>
            <a:custGeom>
              <a:avLst/>
              <a:gdLst/>
              <a:ahLst/>
              <a:cxnLst/>
              <a:rect l="l" t="t" r="r" b="b"/>
              <a:pathLst>
                <a:path w="452" h="636" extrusionOk="0">
                  <a:moveTo>
                    <a:pt x="188" y="1"/>
                  </a:moveTo>
                  <a:cubicBezTo>
                    <a:pt x="89" y="247"/>
                    <a:pt x="1" y="507"/>
                    <a:pt x="34" y="569"/>
                  </a:cubicBezTo>
                  <a:cubicBezTo>
                    <a:pt x="52" y="602"/>
                    <a:pt x="137" y="624"/>
                    <a:pt x="195" y="635"/>
                  </a:cubicBezTo>
                  <a:cubicBezTo>
                    <a:pt x="198" y="635"/>
                    <a:pt x="201" y="635"/>
                    <a:pt x="203" y="635"/>
                  </a:cubicBezTo>
                  <a:cubicBezTo>
                    <a:pt x="237" y="635"/>
                    <a:pt x="269" y="614"/>
                    <a:pt x="272" y="580"/>
                  </a:cubicBezTo>
                  <a:cubicBezTo>
                    <a:pt x="302" y="411"/>
                    <a:pt x="452" y="104"/>
                    <a:pt x="452" y="104"/>
                  </a:cubicBezTo>
                  <a:lnTo>
                    <a:pt x="188" y="1"/>
                  </a:lnTo>
                  <a:close/>
                </a:path>
              </a:pathLst>
            </a:custGeom>
            <a:solidFill>
              <a:srgbClr val="966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8"/>
            <p:cNvSpPr/>
            <p:nvPr/>
          </p:nvSpPr>
          <p:spPr>
            <a:xfrm>
              <a:off x="3659816" y="3798937"/>
              <a:ext cx="15939" cy="15940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4" y="133"/>
                    <a:pt x="133" y="103"/>
                    <a:pt x="133" y="67"/>
                  </a:cubicBezTo>
                  <a:cubicBezTo>
                    <a:pt x="133" y="30"/>
                    <a:pt x="104" y="1"/>
                    <a:pt x="67" y="1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8"/>
            <p:cNvSpPr/>
            <p:nvPr/>
          </p:nvSpPr>
          <p:spPr>
            <a:xfrm>
              <a:off x="3334325" y="3726312"/>
              <a:ext cx="194269" cy="177015"/>
            </a:xfrm>
            <a:custGeom>
              <a:avLst/>
              <a:gdLst/>
              <a:ahLst/>
              <a:cxnLst/>
              <a:rect l="l" t="t" r="r" b="b"/>
              <a:pathLst>
                <a:path w="1621" h="1477" extrusionOk="0">
                  <a:moveTo>
                    <a:pt x="781" y="0"/>
                  </a:moveTo>
                  <a:cubicBezTo>
                    <a:pt x="778" y="0"/>
                    <a:pt x="776" y="1"/>
                    <a:pt x="774" y="2"/>
                  </a:cubicBezTo>
                  <a:cubicBezTo>
                    <a:pt x="653" y="101"/>
                    <a:pt x="573" y="233"/>
                    <a:pt x="433" y="240"/>
                  </a:cubicBezTo>
                  <a:cubicBezTo>
                    <a:pt x="301" y="248"/>
                    <a:pt x="158" y="237"/>
                    <a:pt x="48" y="310"/>
                  </a:cubicBezTo>
                  <a:cubicBezTo>
                    <a:pt x="30" y="321"/>
                    <a:pt x="12" y="336"/>
                    <a:pt x="8" y="358"/>
                  </a:cubicBezTo>
                  <a:cubicBezTo>
                    <a:pt x="1" y="376"/>
                    <a:pt x="4" y="398"/>
                    <a:pt x="15" y="416"/>
                  </a:cubicBezTo>
                  <a:cubicBezTo>
                    <a:pt x="41" y="467"/>
                    <a:pt x="100" y="493"/>
                    <a:pt x="155" y="493"/>
                  </a:cubicBezTo>
                  <a:cubicBezTo>
                    <a:pt x="160" y="493"/>
                    <a:pt x="164" y="494"/>
                    <a:pt x="169" y="494"/>
                  </a:cubicBezTo>
                  <a:cubicBezTo>
                    <a:pt x="219" y="494"/>
                    <a:pt x="269" y="477"/>
                    <a:pt x="320" y="464"/>
                  </a:cubicBezTo>
                  <a:cubicBezTo>
                    <a:pt x="360" y="449"/>
                    <a:pt x="404" y="434"/>
                    <a:pt x="444" y="424"/>
                  </a:cubicBezTo>
                  <a:lnTo>
                    <a:pt x="444" y="424"/>
                  </a:lnTo>
                  <a:cubicBezTo>
                    <a:pt x="320" y="497"/>
                    <a:pt x="202" y="592"/>
                    <a:pt x="100" y="698"/>
                  </a:cubicBezTo>
                  <a:cubicBezTo>
                    <a:pt x="67" y="728"/>
                    <a:pt x="37" y="761"/>
                    <a:pt x="26" y="805"/>
                  </a:cubicBezTo>
                  <a:cubicBezTo>
                    <a:pt x="12" y="845"/>
                    <a:pt x="19" y="896"/>
                    <a:pt x="56" y="922"/>
                  </a:cubicBezTo>
                  <a:cubicBezTo>
                    <a:pt x="73" y="936"/>
                    <a:pt x="96" y="942"/>
                    <a:pt x="122" y="942"/>
                  </a:cubicBezTo>
                  <a:cubicBezTo>
                    <a:pt x="129" y="942"/>
                    <a:pt x="136" y="941"/>
                    <a:pt x="144" y="940"/>
                  </a:cubicBezTo>
                  <a:cubicBezTo>
                    <a:pt x="250" y="935"/>
                    <a:pt x="349" y="882"/>
                    <a:pt x="433" y="809"/>
                  </a:cubicBezTo>
                  <a:lnTo>
                    <a:pt x="433" y="809"/>
                  </a:lnTo>
                  <a:cubicBezTo>
                    <a:pt x="373" y="871"/>
                    <a:pt x="316" y="936"/>
                    <a:pt x="265" y="1003"/>
                  </a:cubicBezTo>
                  <a:cubicBezTo>
                    <a:pt x="246" y="1028"/>
                    <a:pt x="228" y="1054"/>
                    <a:pt x="221" y="1087"/>
                  </a:cubicBezTo>
                  <a:cubicBezTo>
                    <a:pt x="217" y="1113"/>
                    <a:pt x="250" y="1227"/>
                    <a:pt x="332" y="1227"/>
                  </a:cubicBezTo>
                  <a:cubicBezTo>
                    <a:pt x="344" y="1227"/>
                    <a:pt x="357" y="1225"/>
                    <a:pt x="371" y="1219"/>
                  </a:cubicBezTo>
                  <a:cubicBezTo>
                    <a:pt x="518" y="1160"/>
                    <a:pt x="613" y="1006"/>
                    <a:pt x="734" y="904"/>
                  </a:cubicBezTo>
                  <a:lnTo>
                    <a:pt x="734" y="904"/>
                  </a:lnTo>
                  <a:cubicBezTo>
                    <a:pt x="686" y="984"/>
                    <a:pt x="639" y="1069"/>
                    <a:pt x="591" y="1153"/>
                  </a:cubicBezTo>
                  <a:cubicBezTo>
                    <a:pt x="569" y="1193"/>
                    <a:pt x="547" y="1237"/>
                    <a:pt x="543" y="1281"/>
                  </a:cubicBezTo>
                  <a:cubicBezTo>
                    <a:pt x="540" y="1329"/>
                    <a:pt x="558" y="1380"/>
                    <a:pt x="602" y="1399"/>
                  </a:cubicBezTo>
                  <a:cubicBezTo>
                    <a:pt x="613" y="1403"/>
                    <a:pt x="624" y="1405"/>
                    <a:pt x="635" y="1405"/>
                  </a:cubicBezTo>
                  <a:cubicBezTo>
                    <a:pt x="684" y="1405"/>
                    <a:pt x="735" y="1364"/>
                    <a:pt x="771" y="1325"/>
                  </a:cubicBezTo>
                  <a:cubicBezTo>
                    <a:pt x="858" y="1234"/>
                    <a:pt x="946" y="1142"/>
                    <a:pt x="1034" y="1050"/>
                  </a:cubicBezTo>
                  <a:cubicBezTo>
                    <a:pt x="1042" y="1043"/>
                    <a:pt x="1045" y="1036"/>
                    <a:pt x="1056" y="1036"/>
                  </a:cubicBezTo>
                  <a:cubicBezTo>
                    <a:pt x="1067" y="1036"/>
                    <a:pt x="1078" y="1047"/>
                    <a:pt x="1082" y="1054"/>
                  </a:cubicBezTo>
                  <a:cubicBezTo>
                    <a:pt x="1130" y="1219"/>
                    <a:pt x="1181" y="1263"/>
                    <a:pt x="1247" y="1362"/>
                  </a:cubicBezTo>
                  <a:cubicBezTo>
                    <a:pt x="1285" y="1419"/>
                    <a:pt x="1364" y="1476"/>
                    <a:pt x="1435" y="1476"/>
                  </a:cubicBezTo>
                  <a:cubicBezTo>
                    <a:pt x="1446" y="1476"/>
                    <a:pt x="1457" y="1475"/>
                    <a:pt x="1467" y="1472"/>
                  </a:cubicBezTo>
                  <a:cubicBezTo>
                    <a:pt x="1533" y="1454"/>
                    <a:pt x="1559" y="1366"/>
                    <a:pt x="1540" y="1296"/>
                  </a:cubicBezTo>
                  <a:cubicBezTo>
                    <a:pt x="1522" y="1226"/>
                    <a:pt x="1471" y="1171"/>
                    <a:pt x="1438" y="1109"/>
                  </a:cubicBezTo>
                  <a:cubicBezTo>
                    <a:pt x="1379" y="1010"/>
                    <a:pt x="1412" y="933"/>
                    <a:pt x="1434" y="819"/>
                  </a:cubicBezTo>
                  <a:cubicBezTo>
                    <a:pt x="1449" y="735"/>
                    <a:pt x="1548" y="599"/>
                    <a:pt x="1595" y="530"/>
                  </a:cubicBezTo>
                  <a:cubicBezTo>
                    <a:pt x="1621" y="493"/>
                    <a:pt x="1144" y="185"/>
                    <a:pt x="998" y="119"/>
                  </a:cubicBezTo>
                  <a:cubicBezTo>
                    <a:pt x="974" y="112"/>
                    <a:pt x="822" y="0"/>
                    <a:pt x="781" y="0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8"/>
            <p:cNvSpPr/>
            <p:nvPr/>
          </p:nvSpPr>
          <p:spPr>
            <a:xfrm>
              <a:off x="4245006" y="3721039"/>
              <a:ext cx="194269" cy="182288"/>
            </a:xfrm>
            <a:custGeom>
              <a:avLst/>
              <a:gdLst/>
              <a:ahLst/>
              <a:cxnLst/>
              <a:rect l="l" t="t" r="r" b="b"/>
              <a:pathLst>
                <a:path w="1621" h="1521" extrusionOk="0">
                  <a:moveTo>
                    <a:pt x="835" y="1"/>
                  </a:moveTo>
                  <a:cubicBezTo>
                    <a:pt x="798" y="1"/>
                    <a:pt x="645" y="156"/>
                    <a:pt x="624" y="163"/>
                  </a:cubicBezTo>
                  <a:cubicBezTo>
                    <a:pt x="473" y="229"/>
                    <a:pt x="1" y="537"/>
                    <a:pt x="23" y="574"/>
                  </a:cubicBezTo>
                  <a:cubicBezTo>
                    <a:pt x="70" y="643"/>
                    <a:pt x="173" y="779"/>
                    <a:pt x="188" y="863"/>
                  </a:cubicBezTo>
                  <a:cubicBezTo>
                    <a:pt x="206" y="977"/>
                    <a:pt x="239" y="1054"/>
                    <a:pt x="184" y="1153"/>
                  </a:cubicBezTo>
                  <a:cubicBezTo>
                    <a:pt x="147" y="1215"/>
                    <a:pt x="100" y="1270"/>
                    <a:pt x="81" y="1340"/>
                  </a:cubicBezTo>
                  <a:cubicBezTo>
                    <a:pt x="59" y="1410"/>
                    <a:pt x="85" y="1498"/>
                    <a:pt x="155" y="1516"/>
                  </a:cubicBezTo>
                  <a:cubicBezTo>
                    <a:pt x="165" y="1519"/>
                    <a:pt x="176" y="1520"/>
                    <a:pt x="186" y="1520"/>
                  </a:cubicBezTo>
                  <a:cubicBezTo>
                    <a:pt x="257" y="1520"/>
                    <a:pt x="336" y="1463"/>
                    <a:pt x="374" y="1406"/>
                  </a:cubicBezTo>
                  <a:cubicBezTo>
                    <a:pt x="440" y="1307"/>
                    <a:pt x="488" y="1263"/>
                    <a:pt x="539" y="1098"/>
                  </a:cubicBezTo>
                  <a:cubicBezTo>
                    <a:pt x="543" y="1091"/>
                    <a:pt x="554" y="1080"/>
                    <a:pt x="565" y="1080"/>
                  </a:cubicBezTo>
                  <a:cubicBezTo>
                    <a:pt x="572" y="1080"/>
                    <a:pt x="580" y="1087"/>
                    <a:pt x="583" y="1094"/>
                  </a:cubicBezTo>
                  <a:cubicBezTo>
                    <a:pt x="671" y="1186"/>
                    <a:pt x="759" y="1278"/>
                    <a:pt x="847" y="1369"/>
                  </a:cubicBezTo>
                  <a:cubicBezTo>
                    <a:pt x="886" y="1408"/>
                    <a:pt x="935" y="1449"/>
                    <a:pt x="985" y="1449"/>
                  </a:cubicBezTo>
                  <a:cubicBezTo>
                    <a:pt x="997" y="1449"/>
                    <a:pt x="1008" y="1447"/>
                    <a:pt x="1020" y="1443"/>
                  </a:cubicBezTo>
                  <a:cubicBezTo>
                    <a:pt x="1060" y="1424"/>
                    <a:pt x="1082" y="1373"/>
                    <a:pt x="1078" y="1325"/>
                  </a:cubicBezTo>
                  <a:cubicBezTo>
                    <a:pt x="1075" y="1281"/>
                    <a:pt x="1049" y="1237"/>
                    <a:pt x="1027" y="1197"/>
                  </a:cubicBezTo>
                  <a:cubicBezTo>
                    <a:pt x="979" y="1113"/>
                    <a:pt x="932" y="1028"/>
                    <a:pt x="884" y="948"/>
                  </a:cubicBezTo>
                  <a:lnTo>
                    <a:pt x="884" y="948"/>
                  </a:lnTo>
                  <a:cubicBezTo>
                    <a:pt x="1005" y="1050"/>
                    <a:pt x="1100" y="1204"/>
                    <a:pt x="1247" y="1263"/>
                  </a:cubicBezTo>
                  <a:cubicBezTo>
                    <a:pt x="1262" y="1269"/>
                    <a:pt x="1275" y="1271"/>
                    <a:pt x="1287" y="1271"/>
                  </a:cubicBezTo>
                  <a:cubicBezTo>
                    <a:pt x="1371" y="1271"/>
                    <a:pt x="1404" y="1157"/>
                    <a:pt x="1397" y="1131"/>
                  </a:cubicBezTo>
                  <a:cubicBezTo>
                    <a:pt x="1394" y="1098"/>
                    <a:pt x="1372" y="1072"/>
                    <a:pt x="1353" y="1047"/>
                  </a:cubicBezTo>
                  <a:cubicBezTo>
                    <a:pt x="1301" y="980"/>
                    <a:pt x="1245" y="914"/>
                    <a:pt x="1187" y="852"/>
                  </a:cubicBezTo>
                  <a:lnTo>
                    <a:pt x="1187" y="852"/>
                  </a:lnTo>
                  <a:cubicBezTo>
                    <a:pt x="1270" y="925"/>
                    <a:pt x="1368" y="979"/>
                    <a:pt x="1478" y="984"/>
                  </a:cubicBezTo>
                  <a:cubicBezTo>
                    <a:pt x="1484" y="985"/>
                    <a:pt x="1491" y="986"/>
                    <a:pt x="1498" y="986"/>
                  </a:cubicBezTo>
                  <a:cubicBezTo>
                    <a:pt x="1522" y="986"/>
                    <a:pt x="1546" y="980"/>
                    <a:pt x="1566" y="966"/>
                  </a:cubicBezTo>
                  <a:cubicBezTo>
                    <a:pt x="1599" y="940"/>
                    <a:pt x="1606" y="889"/>
                    <a:pt x="1595" y="849"/>
                  </a:cubicBezTo>
                  <a:cubicBezTo>
                    <a:pt x="1580" y="805"/>
                    <a:pt x="1551" y="772"/>
                    <a:pt x="1522" y="742"/>
                  </a:cubicBezTo>
                  <a:cubicBezTo>
                    <a:pt x="1419" y="636"/>
                    <a:pt x="1302" y="541"/>
                    <a:pt x="1174" y="468"/>
                  </a:cubicBezTo>
                  <a:lnTo>
                    <a:pt x="1174" y="468"/>
                  </a:lnTo>
                  <a:cubicBezTo>
                    <a:pt x="1218" y="478"/>
                    <a:pt x="1258" y="493"/>
                    <a:pt x="1302" y="508"/>
                  </a:cubicBezTo>
                  <a:cubicBezTo>
                    <a:pt x="1349" y="521"/>
                    <a:pt x="1399" y="538"/>
                    <a:pt x="1451" y="538"/>
                  </a:cubicBezTo>
                  <a:cubicBezTo>
                    <a:pt x="1457" y="538"/>
                    <a:pt x="1462" y="537"/>
                    <a:pt x="1467" y="537"/>
                  </a:cubicBezTo>
                  <a:cubicBezTo>
                    <a:pt x="1522" y="537"/>
                    <a:pt x="1580" y="511"/>
                    <a:pt x="1606" y="460"/>
                  </a:cubicBezTo>
                  <a:cubicBezTo>
                    <a:pt x="1613" y="442"/>
                    <a:pt x="1621" y="420"/>
                    <a:pt x="1613" y="402"/>
                  </a:cubicBezTo>
                  <a:cubicBezTo>
                    <a:pt x="1606" y="380"/>
                    <a:pt x="1588" y="365"/>
                    <a:pt x="1573" y="354"/>
                  </a:cubicBezTo>
                  <a:cubicBezTo>
                    <a:pt x="1463" y="281"/>
                    <a:pt x="1320" y="292"/>
                    <a:pt x="1188" y="284"/>
                  </a:cubicBezTo>
                  <a:cubicBezTo>
                    <a:pt x="1049" y="277"/>
                    <a:pt x="965" y="101"/>
                    <a:pt x="840" y="2"/>
                  </a:cubicBezTo>
                  <a:cubicBezTo>
                    <a:pt x="839" y="1"/>
                    <a:pt x="837" y="1"/>
                    <a:pt x="835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6" name="Google Shape;2466;p38"/>
          <p:cNvGrpSpPr/>
          <p:nvPr/>
        </p:nvGrpSpPr>
        <p:grpSpPr>
          <a:xfrm>
            <a:off x="8353781" y="2240942"/>
            <a:ext cx="747876" cy="2411570"/>
            <a:chOff x="7841885" y="1789650"/>
            <a:chExt cx="747876" cy="2411570"/>
          </a:xfrm>
        </p:grpSpPr>
        <p:sp>
          <p:nvSpPr>
            <p:cNvPr id="2467" name="Google Shape;2467;p38"/>
            <p:cNvSpPr/>
            <p:nvPr/>
          </p:nvSpPr>
          <p:spPr>
            <a:xfrm>
              <a:off x="7893131" y="4120545"/>
              <a:ext cx="648250" cy="80674"/>
            </a:xfrm>
            <a:custGeom>
              <a:avLst/>
              <a:gdLst/>
              <a:ahLst/>
              <a:cxnLst/>
              <a:rect l="l" t="t" r="r" b="b"/>
              <a:pathLst>
                <a:path w="5199" h="647" extrusionOk="0">
                  <a:moveTo>
                    <a:pt x="2599" y="1"/>
                  </a:moveTo>
                  <a:cubicBezTo>
                    <a:pt x="1162" y="1"/>
                    <a:pt x="0" y="144"/>
                    <a:pt x="0" y="324"/>
                  </a:cubicBezTo>
                  <a:cubicBezTo>
                    <a:pt x="0" y="503"/>
                    <a:pt x="1162" y="646"/>
                    <a:pt x="2599" y="646"/>
                  </a:cubicBezTo>
                  <a:cubicBezTo>
                    <a:pt x="4036" y="646"/>
                    <a:pt x="5198" y="503"/>
                    <a:pt x="5198" y="324"/>
                  </a:cubicBezTo>
                  <a:cubicBezTo>
                    <a:pt x="5198" y="144"/>
                    <a:pt x="4036" y="1"/>
                    <a:pt x="25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68" name="Google Shape;2468;p38"/>
            <p:cNvGrpSpPr/>
            <p:nvPr/>
          </p:nvGrpSpPr>
          <p:grpSpPr>
            <a:xfrm>
              <a:off x="7841885" y="1789650"/>
              <a:ext cx="747876" cy="2379070"/>
              <a:chOff x="7841885" y="1789650"/>
              <a:chExt cx="747876" cy="2379070"/>
            </a:xfrm>
          </p:grpSpPr>
          <p:sp>
            <p:nvSpPr>
              <p:cNvPr id="2469" name="Google Shape;2469;p38"/>
              <p:cNvSpPr/>
              <p:nvPr/>
            </p:nvSpPr>
            <p:spPr>
              <a:xfrm>
                <a:off x="8178288" y="2402112"/>
                <a:ext cx="74688" cy="1766608"/>
              </a:xfrm>
              <a:custGeom>
                <a:avLst/>
                <a:gdLst/>
                <a:ahLst/>
                <a:cxnLst/>
                <a:rect l="l" t="t" r="r" b="b"/>
                <a:pathLst>
                  <a:path w="599" h="14168" extrusionOk="0">
                    <a:moveTo>
                      <a:pt x="1" y="0"/>
                    </a:moveTo>
                    <a:lnTo>
                      <a:pt x="1" y="13919"/>
                    </a:lnTo>
                    <a:cubicBezTo>
                      <a:pt x="1" y="14054"/>
                      <a:pt x="114" y="14168"/>
                      <a:pt x="250" y="14168"/>
                    </a:cubicBezTo>
                    <a:lnTo>
                      <a:pt x="349" y="14168"/>
                    </a:lnTo>
                    <a:cubicBezTo>
                      <a:pt x="488" y="14168"/>
                      <a:pt x="598" y="14054"/>
                      <a:pt x="598" y="13919"/>
                    </a:cubicBezTo>
                    <a:lnTo>
                      <a:pt x="598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0" name="Google Shape;2470;p38"/>
              <p:cNvSpPr/>
              <p:nvPr/>
            </p:nvSpPr>
            <p:spPr>
              <a:xfrm>
                <a:off x="7841885" y="1789650"/>
                <a:ext cx="747876" cy="747891"/>
              </a:xfrm>
              <a:custGeom>
                <a:avLst/>
                <a:gdLst/>
                <a:ahLst/>
                <a:cxnLst/>
                <a:rect l="l" t="t" r="r" b="b"/>
                <a:pathLst>
                  <a:path w="5998" h="5998" extrusionOk="0">
                    <a:moveTo>
                      <a:pt x="488" y="0"/>
                    </a:moveTo>
                    <a:cubicBezTo>
                      <a:pt x="217" y="0"/>
                      <a:pt x="1" y="220"/>
                      <a:pt x="1" y="488"/>
                    </a:cubicBezTo>
                    <a:lnTo>
                      <a:pt x="1" y="5510"/>
                    </a:lnTo>
                    <a:cubicBezTo>
                      <a:pt x="1" y="5777"/>
                      <a:pt x="217" y="5997"/>
                      <a:pt x="488" y="5997"/>
                    </a:cubicBezTo>
                    <a:lnTo>
                      <a:pt x="5507" y="5997"/>
                    </a:lnTo>
                    <a:cubicBezTo>
                      <a:pt x="5778" y="5997"/>
                      <a:pt x="5998" y="5777"/>
                      <a:pt x="5998" y="5510"/>
                    </a:cubicBezTo>
                    <a:lnTo>
                      <a:pt x="5998" y="488"/>
                    </a:lnTo>
                    <a:cubicBezTo>
                      <a:pt x="5998" y="220"/>
                      <a:pt x="5778" y="0"/>
                      <a:pt x="5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1" name="Google Shape;2471;p38"/>
              <p:cNvSpPr/>
              <p:nvPr/>
            </p:nvSpPr>
            <p:spPr>
              <a:xfrm>
                <a:off x="7915076" y="1862716"/>
                <a:ext cx="601118" cy="601629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4825" fill="none" extrusionOk="0">
                    <a:moveTo>
                      <a:pt x="4480" y="4825"/>
                    </a:moveTo>
                    <a:lnTo>
                      <a:pt x="341" y="4825"/>
                    </a:lnTo>
                    <a:cubicBezTo>
                      <a:pt x="154" y="4825"/>
                      <a:pt x="0" y="4671"/>
                      <a:pt x="0" y="4484"/>
                    </a:cubicBezTo>
                    <a:lnTo>
                      <a:pt x="0" y="342"/>
                    </a:lnTo>
                    <a:cubicBezTo>
                      <a:pt x="0" y="155"/>
                      <a:pt x="154" y="1"/>
                      <a:pt x="341" y="1"/>
                    </a:cubicBezTo>
                    <a:lnTo>
                      <a:pt x="4480" y="1"/>
                    </a:lnTo>
                    <a:cubicBezTo>
                      <a:pt x="4670" y="1"/>
                      <a:pt x="4821" y="155"/>
                      <a:pt x="4821" y="342"/>
                    </a:cubicBezTo>
                    <a:lnTo>
                      <a:pt x="4821" y="4484"/>
                    </a:lnTo>
                    <a:cubicBezTo>
                      <a:pt x="4821" y="4671"/>
                      <a:pt x="4670" y="4825"/>
                      <a:pt x="4480" y="4825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66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472" name="Google Shape;2472;p38"/>
              <p:cNvGrpSpPr/>
              <p:nvPr/>
            </p:nvGrpSpPr>
            <p:grpSpPr>
              <a:xfrm>
                <a:off x="7962082" y="1919449"/>
                <a:ext cx="507098" cy="488276"/>
                <a:chOff x="7962082" y="1919449"/>
                <a:chExt cx="507098" cy="488276"/>
              </a:xfrm>
            </p:grpSpPr>
            <p:sp>
              <p:nvSpPr>
                <p:cNvPr id="2473" name="Google Shape;2473;p38"/>
                <p:cNvSpPr/>
                <p:nvPr/>
              </p:nvSpPr>
              <p:spPr>
                <a:xfrm>
                  <a:off x="8016944" y="1919449"/>
                  <a:ext cx="400496" cy="4106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2" h="3293" extrusionOk="0">
                      <a:moveTo>
                        <a:pt x="789" y="0"/>
                      </a:moveTo>
                      <a:cubicBezTo>
                        <a:pt x="371" y="0"/>
                        <a:pt x="30" y="330"/>
                        <a:pt x="4" y="741"/>
                      </a:cubicBezTo>
                      <a:cubicBezTo>
                        <a:pt x="4" y="748"/>
                        <a:pt x="1" y="756"/>
                        <a:pt x="1" y="763"/>
                      </a:cubicBezTo>
                      <a:lnTo>
                        <a:pt x="1" y="789"/>
                      </a:lnTo>
                      <a:lnTo>
                        <a:pt x="1" y="1672"/>
                      </a:lnTo>
                      <a:lnTo>
                        <a:pt x="1" y="3222"/>
                      </a:lnTo>
                      <a:cubicBezTo>
                        <a:pt x="1" y="3259"/>
                        <a:pt x="34" y="3292"/>
                        <a:pt x="70" y="3292"/>
                      </a:cubicBezTo>
                      <a:lnTo>
                        <a:pt x="3146" y="3292"/>
                      </a:lnTo>
                      <a:cubicBezTo>
                        <a:pt x="3183" y="3292"/>
                        <a:pt x="3212" y="3259"/>
                        <a:pt x="3212" y="3222"/>
                      </a:cubicBezTo>
                      <a:lnTo>
                        <a:pt x="3212" y="1672"/>
                      </a:lnTo>
                      <a:lnTo>
                        <a:pt x="3212" y="789"/>
                      </a:lnTo>
                      <a:lnTo>
                        <a:pt x="3212" y="763"/>
                      </a:lnTo>
                      <a:cubicBezTo>
                        <a:pt x="3212" y="752"/>
                        <a:pt x="3212" y="741"/>
                        <a:pt x="3212" y="730"/>
                      </a:cubicBezTo>
                      <a:cubicBezTo>
                        <a:pt x="3183" y="323"/>
                        <a:pt x="2842" y="0"/>
                        <a:pt x="242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4" name="Google Shape;2474;p38"/>
                <p:cNvSpPr/>
                <p:nvPr/>
              </p:nvSpPr>
              <p:spPr>
                <a:xfrm>
                  <a:off x="8044001" y="2310716"/>
                  <a:ext cx="52618" cy="970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" h="778" extrusionOk="0">
                      <a:moveTo>
                        <a:pt x="73" y="0"/>
                      </a:moveTo>
                      <a:cubicBezTo>
                        <a:pt x="33" y="0"/>
                        <a:pt x="0" y="33"/>
                        <a:pt x="0" y="74"/>
                      </a:cubicBezTo>
                      <a:lnTo>
                        <a:pt x="0" y="686"/>
                      </a:lnTo>
                      <a:cubicBezTo>
                        <a:pt x="0" y="737"/>
                        <a:pt x="40" y="777"/>
                        <a:pt x="92" y="777"/>
                      </a:cubicBezTo>
                      <a:lnTo>
                        <a:pt x="334" y="777"/>
                      </a:lnTo>
                      <a:cubicBezTo>
                        <a:pt x="381" y="777"/>
                        <a:pt x="422" y="737"/>
                        <a:pt x="422" y="686"/>
                      </a:cubicBezTo>
                      <a:lnTo>
                        <a:pt x="422" y="74"/>
                      </a:lnTo>
                      <a:cubicBezTo>
                        <a:pt x="422" y="33"/>
                        <a:pt x="389" y="0"/>
                        <a:pt x="35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5" name="Google Shape;2475;p38"/>
                <p:cNvSpPr/>
                <p:nvPr/>
              </p:nvSpPr>
              <p:spPr>
                <a:xfrm>
                  <a:off x="8342873" y="2310716"/>
                  <a:ext cx="52618" cy="970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" h="778" extrusionOk="0">
                      <a:moveTo>
                        <a:pt x="70" y="0"/>
                      </a:moveTo>
                      <a:cubicBezTo>
                        <a:pt x="33" y="0"/>
                        <a:pt x="0" y="33"/>
                        <a:pt x="0" y="74"/>
                      </a:cubicBezTo>
                      <a:lnTo>
                        <a:pt x="0" y="686"/>
                      </a:lnTo>
                      <a:cubicBezTo>
                        <a:pt x="0" y="737"/>
                        <a:pt x="41" y="777"/>
                        <a:pt x="88" y="777"/>
                      </a:cubicBezTo>
                      <a:lnTo>
                        <a:pt x="330" y="777"/>
                      </a:lnTo>
                      <a:cubicBezTo>
                        <a:pt x="382" y="777"/>
                        <a:pt x="422" y="737"/>
                        <a:pt x="422" y="686"/>
                      </a:cubicBezTo>
                      <a:lnTo>
                        <a:pt x="422" y="74"/>
                      </a:lnTo>
                      <a:cubicBezTo>
                        <a:pt x="422" y="33"/>
                        <a:pt x="389" y="0"/>
                        <a:pt x="34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6" name="Google Shape;2476;p38"/>
                <p:cNvSpPr/>
                <p:nvPr/>
              </p:nvSpPr>
              <p:spPr>
                <a:xfrm>
                  <a:off x="7962082" y="2022316"/>
                  <a:ext cx="35411" cy="106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" h="858" extrusionOk="0">
                      <a:moveTo>
                        <a:pt x="60" y="0"/>
                      </a:moveTo>
                      <a:cubicBezTo>
                        <a:pt x="27" y="0"/>
                        <a:pt x="1" y="30"/>
                        <a:pt x="1" y="59"/>
                      </a:cubicBezTo>
                      <a:lnTo>
                        <a:pt x="1" y="799"/>
                      </a:lnTo>
                      <a:cubicBezTo>
                        <a:pt x="1" y="832"/>
                        <a:pt x="27" y="858"/>
                        <a:pt x="60" y="858"/>
                      </a:cubicBezTo>
                      <a:lnTo>
                        <a:pt x="225" y="858"/>
                      </a:lnTo>
                      <a:cubicBezTo>
                        <a:pt x="258" y="858"/>
                        <a:pt x="283" y="832"/>
                        <a:pt x="283" y="799"/>
                      </a:cubicBezTo>
                      <a:lnTo>
                        <a:pt x="283" y="59"/>
                      </a:lnTo>
                      <a:cubicBezTo>
                        <a:pt x="283" y="30"/>
                        <a:pt x="258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7" name="Google Shape;2477;p38"/>
                <p:cNvSpPr/>
                <p:nvPr/>
              </p:nvSpPr>
              <p:spPr>
                <a:xfrm>
                  <a:off x="7974052" y="1990271"/>
                  <a:ext cx="75935" cy="63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" h="507" extrusionOk="0">
                      <a:moveTo>
                        <a:pt x="0" y="1"/>
                      </a:moveTo>
                      <a:lnTo>
                        <a:pt x="0" y="506"/>
                      </a:lnTo>
                      <a:lnTo>
                        <a:pt x="92" y="506"/>
                      </a:lnTo>
                      <a:lnTo>
                        <a:pt x="92" y="92"/>
                      </a:lnTo>
                      <a:lnTo>
                        <a:pt x="609" y="92"/>
                      </a:lnTo>
                      <a:lnTo>
                        <a:pt x="60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8" name="Google Shape;2478;p38"/>
                <p:cNvSpPr/>
                <p:nvPr/>
              </p:nvSpPr>
              <p:spPr>
                <a:xfrm>
                  <a:off x="8433769" y="2022316"/>
                  <a:ext cx="35411" cy="106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" h="858" extrusionOk="0">
                      <a:moveTo>
                        <a:pt x="63" y="0"/>
                      </a:moveTo>
                      <a:cubicBezTo>
                        <a:pt x="30" y="0"/>
                        <a:pt x="1" y="30"/>
                        <a:pt x="1" y="59"/>
                      </a:cubicBezTo>
                      <a:lnTo>
                        <a:pt x="1" y="799"/>
                      </a:lnTo>
                      <a:cubicBezTo>
                        <a:pt x="1" y="832"/>
                        <a:pt x="30" y="858"/>
                        <a:pt x="63" y="858"/>
                      </a:cubicBezTo>
                      <a:lnTo>
                        <a:pt x="224" y="858"/>
                      </a:lnTo>
                      <a:cubicBezTo>
                        <a:pt x="257" y="858"/>
                        <a:pt x="283" y="832"/>
                        <a:pt x="283" y="799"/>
                      </a:cubicBezTo>
                      <a:lnTo>
                        <a:pt x="283" y="59"/>
                      </a:lnTo>
                      <a:cubicBezTo>
                        <a:pt x="283" y="30"/>
                        <a:pt x="257" y="0"/>
                        <a:pt x="22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9" name="Google Shape;2479;p38"/>
                <p:cNvSpPr/>
                <p:nvPr/>
              </p:nvSpPr>
              <p:spPr>
                <a:xfrm>
                  <a:off x="8381276" y="1990271"/>
                  <a:ext cx="76433" cy="63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507" extrusionOk="0">
                      <a:moveTo>
                        <a:pt x="0" y="1"/>
                      </a:moveTo>
                      <a:lnTo>
                        <a:pt x="0" y="92"/>
                      </a:lnTo>
                      <a:lnTo>
                        <a:pt x="517" y="92"/>
                      </a:lnTo>
                      <a:lnTo>
                        <a:pt x="517" y="506"/>
                      </a:lnTo>
                      <a:lnTo>
                        <a:pt x="612" y="506"/>
                      </a:lnTo>
                      <a:lnTo>
                        <a:pt x="612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80" name="Google Shape;2480;p38"/>
              <p:cNvGrpSpPr/>
              <p:nvPr/>
            </p:nvGrpSpPr>
            <p:grpSpPr>
              <a:xfrm>
                <a:off x="8043502" y="2000371"/>
                <a:ext cx="344757" cy="310471"/>
                <a:chOff x="8043502" y="2000371"/>
                <a:chExt cx="344757" cy="310471"/>
              </a:xfrm>
            </p:grpSpPr>
            <p:sp>
              <p:nvSpPr>
                <p:cNvPr id="2481" name="Google Shape;2481;p38"/>
                <p:cNvSpPr/>
                <p:nvPr/>
              </p:nvSpPr>
              <p:spPr>
                <a:xfrm>
                  <a:off x="8053602" y="2000371"/>
                  <a:ext cx="327803" cy="20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9" h="1614" extrusionOk="0">
                      <a:moveTo>
                        <a:pt x="491" y="0"/>
                      </a:moveTo>
                      <a:cubicBezTo>
                        <a:pt x="220" y="0"/>
                        <a:pt x="0" y="220"/>
                        <a:pt x="0" y="491"/>
                      </a:cubicBezTo>
                      <a:lnTo>
                        <a:pt x="0" y="1426"/>
                      </a:lnTo>
                      <a:cubicBezTo>
                        <a:pt x="0" y="1529"/>
                        <a:pt x="81" y="1613"/>
                        <a:pt x="187" y="1613"/>
                      </a:cubicBezTo>
                      <a:lnTo>
                        <a:pt x="2441" y="1613"/>
                      </a:lnTo>
                      <a:cubicBezTo>
                        <a:pt x="2544" y="1613"/>
                        <a:pt x="2628" y="1529"/>
                        <a:pt x="2628" y="1426"/>
                      </a:cubicBezTo>
                      <a:lnTo>
                        <a:pt x="2628" y="491"/>
                      </a:lnTo>
                      <a:cubicBezTo>
                        <a:pt x="2628" y="220"/>
                        <a:pt x="2408" y="0"/>
                        <a:pt x="213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82" name="Google Shape;2482;p38"/>
                <p:cNvSpPr/>
                <p:nvPr/>
              </p:nvSpPr>
              <p:spPr>
                <a:xfrm>
                  <a:off x="8043502" y="2234782"/>
                  <a:ext cx="48129" cy="48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" h="386" extrusionOk="0">
                      <a:moveTo>
                        <a:pt x="191" y="1"/>
                      </a:moveTo>
                      <a:cubicBezTo>
                        <a:pt x="85" y="1"/>
                        <a:pt x="0" y="85"/>
                        <a:pt x="0" y="191"/>
                      </a:cubicBezTo>
                      <a:cubicBezTo>
                        <a:pt x="0" y="298"/>
                        <a:pt x="85" y="386"/>
                        <a:pt x="191" y="386"/>
                      </a:cubicBezTo>
                      <a:cubicBezTo>
                        <a:pt x="297" y="386"/>
                        <a:pt x="385" y="298"/>
                        <a:pt x="385" y="191"/>
                      </a:cubicBezTo>
                      <a:cubicBezTo>
                        <a:pt x="385" y="85"/>
                        <a:pt x="297" y="1"/>
                        <a:pt x="19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83" name="Google Shape;2483;p38"/>
                <p:cNvSpPr/>
                <p:nvPr/>
              </p:nvSpPr>
              <p:spPr>
                <a:xfrm>
                  <a:off x="8340130" y="2234782"/>
                  <a:ext cx="48129" cy="48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" h="386" extrusionOk="0">
                      <a:moveTo>
                        <a:pt x="195" y="1"/>
                      </a:moveTo>
                      <a:cubicBezTo>
                        <a:pt x="88" y="1"/>
                        <a:pt x="0" y="85"/>
                        <a:pt x="0" y="191"/>
                      </a:cubicBezTo>
                      <a:cubicBezTo>
                        <a:pt x="0" y="298"/>
                        <a:pt x="88" y="386"/>
                        <a:pt x="195" y="386"/>
                      </a:cubicBezTo>
                      <a:cubicBezTo>
                        <a:pt x="301" y="386"/>
                        <a:pt x="385" y="298"/>
                        <a:pt x="385" y="191"/>
                      </a:cubicBezTo>
                      <a:cubicBezTo>
                        <a:pt x="385" y="85"/>
                        <a:pt x="301" y="1"/>
                        <a:pt x="19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84" name="Google Shape;2484;p38"/>
                <p:cNvSpPr/>
                <p:nvPr/>
              </p:nvSpPr>
              <p:spPr>
                <a:xfrm>
                  <a:off x="8143625" y="2290143"/>
                  <a:ext cx="146383" cy="20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4" h="166" extrusionOk="0">
                      <a:moveTo>
                        <a:pt x="37" y="0"/>
                      </a:moveTo>
                      <a:cubicBezTo>
                        <a:pt x="15" y="0"/>
                        <a:pt x="0" y="19"/>
                        <a:pt x="0" y="37"/>
                      </a:cubicBezTo>
                      <a:lnTo>
                        <a:pt x="0" y="132"/>
                      </a:lnTo>
                      <a:cubicBezTo>
                        <a:pt x="0" y="151"/>
                        <a:pt x="15" y="165"/>
                        <a:pt x="37" y="165"/>
                      </a:cubicBezTo>
                      <a:lnTo>
                        <a:pt x="1140" y="165"/>
                      </a:lnTo>
                      <a:cubicBezTo>
                        <a:pt x="1159" y="165"/>
                        <a:pt x="1173" y="151"/>
                        <a:pt x="1173" y="132"/>
                      </a:cubicBezTo>
                      <a:lnTo>
                        <a:pt x="1173" y="37"/>
                      </a:lnTo>
                      <a:cubicBezTo>
                        <a:pt x="1173" y="19"/>
                        <a:pt x="1159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142" name="Google Shape;2057;p36">
            <a:extLst>
              <a:ext uri="{FF2B5EF4-FFF2-40B4-BE49-F238E27FC236}">
                <a16:creationId xmlns:a16="http://schemas.microsoft.com/office/drawing/2014/main" id="{87431885-04E5-4C2B-9DB9-21B4922E480C}"/>
              </a:ext>
            </a:extLst>
          </p:cNvPr>
          <p:cNvSpPr txBox="1">
            <a:spLocks/>
          </p:cNvSpPr>
          <p:nvPr/>
        </p:nvSpPr>
        <p:spPr>
          <a:xfrm>
            <a:off x="-98184" y="136422"/>
            <a:ext cx="252246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MX" b="1" dirty="0"/>
              <a:t>Tarea: Trazamos en el cuaderno</a:t>
            </a:r>
            <a:br>
              <a:rPr lang="es-MX" b="1" dirty="0"/>
            </a:br>
            <a:r>
              <a:rPr lang="es-MX" b="1" dirty="0"/>
              <a:t>Págs. 73 y 31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FF9C80-4D69-4761-A2B0-A5424D8E3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673" y="90944"/>
            <a:ext cx="2789272" cy="321420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225FF9-E9D6-4609-AD99-77AFC58356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381" t="37056" r="41871" b="18232"/>
          <a:stretch/>
        </p:blipFill>
        <p:spPr>
          <a:xfrm>
            <a:off x="2235751" y="250671"/>
            <a:ext cx="2274476" cy="295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200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9" name="Google Shape;1199;p26"/>
          <p:cNvGrpSpPr/>
          <p:nvPr/>
        </p:nvGrpSpPr>
        <p:grpSpPr>
          <a:xfrm>
            <a:off x="457200" y="2675144"/>
            <a:ext cx="8232842" cy="2073340"/>
            <a:chOff x="457200" y="2675144"/>
            <a:chExt cx="8232842" cy="2073340"/>
          </a:xfrm>
        </p:grpSpPr>
        <p:sp>
          <p:nvSpPr>
            <p:cNvPr id="1200" name="Google Shape;1200;p26"/>
            <p:cNvSpPr/>
            <p:nvPr/>
          </p:nvSpPr>
          <p:spPr>
            <a:xfrm>
              <a:off x="457200" y="2675144"/>
              <a:ext cx="2872218" cy="1153603"/>
            </a:xfrm>
            <a:custGeom>
              <a:avLst/>
              <a:gdLst/>
              <a:ahLst/>
              <a:cxnLst/>
              <a:rect l="l" t="t" r="r" b="b"/>
              <a:pathLst>
                <a:path w="16933" h="6801" extrusionOk="0">
                  <a:moveTo>
                    <a:pt x="1" y="1"/>
                  </a:moveTo>
                  <a:cubicBezTo>
                    <a:pt x="1" y="1"/>
                    <a:pt x="10089" y="323"/>
                    <a:pt x="16932" y="6801"/>
                  </a:cubicBezTo>
                  <a:lnTo>
                    <a:pt x="8" y="680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6"/>
            <p:cNvSpPr/>
            <p:nvPr/>
          </p:nvSpPr>
          <p:spPr>
            <a:xfrm>
              <a:off x="460430" y="3772925"/>
              <a:ext cx="8229612" cy="975559"/>
            </a:xfrm>
            <a:custGeom>
              <a:avLst/>
              <a:gdLst/>
              <a:ahLst/>
              <a:cxnLst/>
              <a:rect l="l" t="t" r="r" b="b"/>
              <a:pathLst>
                <a:path w="30609" h="8791" extrusionOk="0">
                  <a:moveTo>
                    <a:pt x="0" y="8791"/>
                  </a:moveTo>
                  <a:lnTo>
                    <a:pt x="30608" y="8791"/>
                  </a:lnTo>
                  <a:lnTo>
                    <a:pt x="30608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26"/>
            <p:cNvSpPr/>
            <p:nvPr/>
          </p:nvSpPr>
          <p:spPr>
            <a:xfrm>
              <a:off x="460430" y="4175774"/>
              <a:ext cx="8229612" cy="572692"/>
            </a:xfrm>
            <a:custGeom>
              <a:avLst/>
              <a:gdLst/>
              <a:ahLst/>
              <a:cxnLst/>
              <a:rect l="l" t="t" r="r" b="b"/>
              <a:pathLst>
                <a:path w="30609" h="6416" extrusionOk="0">
                  <a:moveTo>
                    <a:pt x="0" y="6416"/>
                  </a:moveTo>
                  <a:lnTo>
                    <a:pt x="30608" y="6416"/>
                  </a:lnTo>
                  <a:lnTo>
                    <a:pt x="30608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26"/>
            <p:cNvSpPr/>
            <p:nvPr/>
          </p:nvSpPr>
          <p:spPr>
            <a:xfrm>
              <a:off x="460426" y="4113691"/>
              <a:ext cx="8229612" cy="62251"/>
            </a:xfrm>
            <a:custGeom>
              <a:avLst/>
              <a:gdLst/>
              <a:ahLst/>
              <a:cxnLst/>
              <a:rect l="l" t="t" r="r" b="b"/>
              <a:pathLst>
                <a:path w="30609" h="367" extrusionOk="0">
                  <a:moveTo>
                    <a:pt x="0" y="367"/>
                  </a:moveTo>
                  <a:lnTo>
                    <a:pt x="30608" y="367"/>
                  </a:lnTo>
                  <a:lnTo>
                    <a:pt x="306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6"/>
            <p:cNvSpPr/>
            <p:nvPr/>
          </p:nvSpPr>
          <p:spPr>
            <a:xfrm>
              <a:off x="1991633" y="4572447"/>
              <a:ext cx="943440" cy="103979"/>
            </a:xfrm>
            <a:custGeom>
              <a:avLst/>
              <a:gdLst/>
              <a:ahLst/>
              <a:cxnLst/>
              <a:rect l="l" t="t" r="r" b="b"/>
              <a:pathLst>
                <a:path w="5562" h="613" extrusionOk="0">
                  <a:moveTo>
                    <a:pt x="1" y="613"/>
                  </a:moveTo>
                  <a:lnTo>
                    <a:pt x="5561" y="613"/>
                  </a:lnTo>
                  <a:lnTo>
                    <a:pt x="556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26"/>
            <p:cNvSpPr/>
            <p:nvPr/>
          </p:nvSpPr>
          <p:spPr>
            <a:xfrm>
              <a:off x="579002" y="4572447"/>
              <a:ext cx="943440" cy="103979"/>
            </a:xfrm>
            <a:custGeom>
              <a:avLst/>
              <a:gdLst/>
              <a:ahLst/>
              <a:cxnLst/>
              <a:rect l="l" t="t" r="r" b="b"/>
              <a:pathLst>
                <a:path w="5562" h="613" extrusionOk="0">
                  <a:moveTo>
                    <a:pt x="0" y="613"/>
                  </a:moveTo>
                  <a:lnTo>
                    <a:pt x="5561" y="613"/>
                  </a:lnTo>
                  <a:lnTo>
                    <a:pt x="556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26"/>
            <p:cNvSpPr/>
            <p:nvPr/>
          </p:nvSpPr>
          <p:spPr>
            <a:xfrm>
              <a:off x="3404943" y="4572447"/>
              <a:ext cx="942762" cy="103979"/>
            </a:xfrm>
            <a:custGeom>
              <a:avLst/>
              <a:gdLst/>
              <a:ahLst/>
              <a:cxnLst/>
              <a:rect l="l" t="t" r="r" b="b"/>
              <a:pathLst>
                <a:path w="5558" h="613" extrusionOk="0">
                  <a:moveTo>
                    <a:pt x="1" y="613"/>
                  </a:moveTo>
                  <a:lnTo>
                    <a:pt x="5558" y="613"/>
                  </a:lnTo>
                  <a:lnTo>
                    <a:pt x="5558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6"/>
            <p:cNvSpPr/>
            <p:nvPr/>
          </p:nvSpPr>
          <p:spPr>
            <a:xfrm>
              <a:off x="4817575" y="4572447"/>
              <a:ext cx="942931" cy="103979"/>
            </a:xfrm>
            <a:custGeom>
              <a:avLst/>
              <a:gdLst/>
              <a:ahLst/>
              <a:cxnLst/>
              <a:rect l="l" t="t" r="r" b="b"/>
              <a:pathLst>
                <a:path w="5559" h="613" extrusionOk="0">
                  <a:moveTo>
                    <a:pt x="1" y="613"/>
                  </a:moveTo>
                  <a:lnTo>
                    <a:pt x="5558" y="613"/>
                  </a:lnTo>
                  <a:lnTo>
                    <a:pt x="5558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26"/>
            <p:cNvSpPr/>
            <p:nvPr/>
          </p:nvSpPr>
          <p:spPr>
            <a:xfrm>
              <a:off x="7632718" y="4572447"/>
              <a:ext cx="942762" cy="103979"/>
            </a:xfrm>
            <a:custGeom>
              <a:avLst/>
              <a:gdLst/>
              <a:ahLst/>
              <a:cxnLst/>
              <a:rect l="l" t="t" r="r" b="b"/>
              <a:pathLst>
                <a:path w="5558" h="613" extrusionOk="0">
                  <a:moveTo>
                    <a:pt x="1" y="613"/>
                  </a:moveTo>
                  <a:lnTo>
                    <a:pt x="5558" y="613"/>
                  </a:lnTo>
                  <a:lnTo>
                    <a:pt x="5558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26"/>
            <p:cNvSpPr/>
            <p:nvPr/>
          </p:nvSpPr>
          <p:spPr>
            <a:xfrm>
              <a:off x="6225150" y="4572447"/>
              <a:ext cx="942931" cy="103979"/>
            </a:xfrm>
            <a:custGeom>
              <a:avLst/>
              <a:gdLst/>
              <a:ahLst/>
              <a:cxnLst/>
              <a:rect l="l" t="t" r="r" b="b"/>
              <a:pathLst>
                <a:path w="5559" h="613" extrusionOk="0">
                  <a:moveTo>
                    <a:pt x="1" y="613"/>
                  </a:moveTo>
                  <a:lnTo>
                    <a:pt x="5558" y="613"/>
                  </a:lnTo>
                  <a:lnTo>
                    <a:pt x="5558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1" name="Google Shape;1211;p26"/>
          <p:cNvGrpSpPr/>
          <p:nvPr/>
        </p:nvGrpSpPr>
        <p:grpSpPr>
          <a:xfrm>
            <a:off x="1772074" y="2110598"/>
            <a:ext cx="1382568" cy="1820877"/>
            <a:chOff x="2157299" y="2190961"/>
            <a:chExt cx="1382568" cy="1820877"/>
          </a:xfrm>
        </p:grpSpPr>
        <p:sp>
          <p:nvSpPr>
            <p:cNvPr id="1212" name="Google Shape;1212;p26"/>
            <p:cNvSpPr/>
            <p:nvPr/>
          </p:nvSpPr>
          <p:spPr>
            <a:xfrm>
              <a:off x="2562454" y="2529584"/>
              <a:ext cx="634591" cy="671946"/>
            </a:xfrm>
            <a:custGeom>
              <a:avLst/>
              <a:gdLst/>
              <a:ahLst/>
              <a:cxnLst/>
              <a:rect l="l" t="t" r="r" b="b"/>
              <a:pathLst>
                <a:path w="2871" h="3040" extrusionOk="0">
                  <a:moveTo>
                    <a:pt x="2578" y="1"/>
                  </a:moveTo>
                  <a:cubicBezTo>
                    <a:pt x="2578" y="1"/>
                    <a:pt x="2871" y="2347"/>
                    <a:pt x="2841" y="2479"/>
                  </a:cubicBezTo>
                  <a:cubicBezTo>
                    <a:pt x="2816" y="2614"/>
                    <a:pt x="2625" y="3040"/>
                    <a:pt x="1844" y="2732"/>
                  </a:cubicBezTo>
                  <a:cubicBezTo>
                    <a:pt x="1067" y="2424"/>
                    <a:pt x="609" y="2647"/>
                    <a:pt x="609" y="2647"/>
                  </a:cubicBezTo>
                  <a:cubicBezTo>
                    <a:pt x="609" y="2647"/>
                    <a:pt x="210" y="2867"/>
                    <a:pt x="103" y="2548"/>
                  </a:cubicBezTo>
                  <a:cubicBezTo>
                    <a:pt x="1" y="2233"/>
                    <a:pt x="250" y="184"/>
                    <a:pt x="250" y="184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26"/>
            <p:cNvSpPr/>
            <p:nvPr/>
          </p:nvSpPr>
          <p:spPr>
            <a:xfrm>
              <a:off x="2592515" y="2190961"/>
              <a:ext cx="550377" cy="551261"/>
            </a:xfrm>
            <a:custGeom>
              <a:avLst/>
              <a:gdLst/>
              <a:ahLst/>
              <a:cxnLst/>
              <a:rect l="l" t="t" r="r" b="b"/>
              <a:pathLst>
                <a:path w="2490" h="2494" extrusionOk="0">
                  <a:moveTo>
                    <a:pt x="2489" y="1247"/>
                  </a:moveTo>
                  <a:cubicBezTo>
                    <a:pt x="2489" y="1936"/>
                    <a:pt x="1932" y="2493"/>
                    <a:pt x="1243" y="2493"/>
                  </a:cubicBezTo>
                  <a:cubicBezTo>
                    <a:pt x="557" y="2493"/>
                    <a:pt x="0" y="1936"/>
                    <a:pt x="0" y="1247"/>
                  </a:cubicBezTo>
                  <a:cubicBezTo>
                    <a:pt x="0" y="558"/>
                    <a:pt x="557" y="1"/>
                    <a:pt x="1243" y="1"/>
                  </a:cubicBezTo>
                  <a:cubicBezTo>
                    <a:pt x="1932" y="1"/>
                    <a:pt x="2489" y="558"/>
                    <a:pt x="2489" y="1247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26"/>
            <p:cNvSpPr/>
            <p:nvPr/>
          </p:nvSpPr>
          <p:spPr>
            <a:xfrm>
              <a:off x="2661256" y="2221021"/>
              <a:ext cx="421514" cy="273199"/>
            </a:xfrm>
            <a:custGeom>
              <a:avLst/>
              <a:gdLst/>
              <a:ahLst/>
              <a:cxnLst/>
              <a:rect l="l" t="t" r="r" b="b"/>
              <a:pathLst>
                <a:path w="1907" h="1236" extrusionOk="0">
                  <a:moveTo>
                    <a:pt x="41" y="1170"/>
                  </a:moveTo>
                  <a:cubicBezTo>
                    <a:pt x="41" y="642"/>
                    <a:pt x="466" y="217"/>
                    <a:pt x="994" y="217"/>
                  </a:cubicBezTo>
                  <a:cubicBezTo>
                    <a:pt x="1427" y="217"/>
                    <a:pt x="1790" y="499"/>
                    <a:pt x="1907" y="891"/>
                  </a:cubicBezTo>
                  <a:cubicBezTo>
                    <a:pt x="1874" y="392"/>
                    <a:pt x="1463" y="0"/>
                    <a:pt x="958" y="0"/>
                  </a:cubicBezTo>
                  <a:cubicBezTo>
                    <a:pt x="430" y="0"/>
                    <a:pt x="1" y="429"/>
                    <a:pt x="1" y="957"/>
                  </a:cubicBezTo>
                  <a:cubicBezTo>
                    <a:pt x="1" y="1052"/>
                    <a:pt x="15" y="1148"/>
                    <a:pt x="45" y="1236"/>
                  </a:cubicBezTo>
                  <a:cubicBezTo>
                    <a:pt x="41" y="1214"/>
                    <a:pt x="41" y="1192"/>
                    <a:pt x="41" y="11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26"/>
            <p:cNvSpPr/>
            <p:nvPr/>
          </p:nvSpPr>
          <p:spPr>
            <a:xfrm>
              <a:off x="2573727" y="3953264"/>
              <a:ext cx="709964" cy="58574"/>
            </a:xfrm>
            <a:custGeom>
              <a:avLst/>
              <a:gdLst/>
              <a:ahLst/>
              <a:cxnLst/>
              <a:rect l="l" t="t" r="r" b="b"/>
              <a:pathLst>
                <a:path w="3212" h="265" extrusionOk="0">
                  <a:moveTo>
                    <a:pt x="3212" y="132"/>
                  </a:moveTo>
                  <a:cubicBezTo>
                    <a:pt x="3212" y="206"/>
                    <a:pt x="2494" y="264"/>
                    <a:pt x="1606" y="264"/>
                  </a:cubicBezTo>
                  <a:cubicBezTo>
                    <a:pt x="719" y="264"/>
                    <a:pt x="1" y="206"/>
                    <a:pt x="1" y="132"/>
                  </a:cubicBezTo>
                  <a:cubicBezTo>
                    <a:pt x="1" y="59"/>
                    <a:pt x="719" y="0"/>
                    <a:pt x="1606" y="0"/>
                  </a:cubicBezTo>
                  <a:cubicBezTo>
                    <a:pt x="2494" y="0"/>
                    <a:pt x="3212" y="59"/>
                    <a:pt x="3212" y="1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26"/>
            <p:cNvSpPr/>
            <p:nvPr/>
          </p:nvSpPr>
          <p:spPr>
            <a:xfrm>
              <a:off x="2757848" y="3260543"/>
              <a:ext cx="154946" cy="192079"/>
            </a:xfrm>
            <a:custGeom>
              <a:avLst/>
              <a:gdLst/>
              <a:ahLst/>
              <a:cxnLst/>
              <a:rect l="l" t="t" r="r" b="b"/>
              <a:pathLst>
                <a:path w="701" h="869" extrusionOk="0">
                  <a:moveTo>
                    <a:pt x="154" y="11"/>
                  </a:moveTo>
                  <a:cubicBezTo>
                    <a:pt x="301" y="0"/>
                    <a:pt x="455" y="26"/>
                    <a:pt x="572" y="114"/>
                  </a:cubicBezTo>
                  <a:cubicBezTo>
                    <a:pt x="579" y="118"/>
                    <a:pt x="587" y="125"/>
                    <a:pt x="583" y="132"/>
                  </a:cubicBezTo>
                  <a:cubicBezTo>
                    <a:pt x="583" y="136"/>
                    <a:pt x="579" y="140"/>
                    <a:pt x="579" y="143"/>
                  </a:cubicBezTo>
                  <a:cubicBezTo>
                    <a:pt x="550" y="169"/>
                    <a:pt x="510" y="162"/>
                    <a:pt x="473" y="165"/>
                  </a:cubicBezTo>
                  <a:cubicBezTo>
                    <a:pt x="455" y="169"/>
                    <a:pt x="447" y="191"/>
                    <a:pt x="458" y="206"/>
                  </a:cubicBezTo>
                  <a:lnTo>
                    <a:pt x="641" y="414"/>
                  </a:lnTo>
                  <a:cubicBezTo>
                    <a:pt x="671" y="447"/>
                    <a:pt x="700" y="480"/>
                    <a:pt x="700" y="524"/>
                  </a:cubicBezTo>
                  <a:cubicBezTo>
                    <a:pt x="696" y="535"/>
                    <a:pt x="696" y="543"/>
                    <a:pt x="689" y="550"/>
                  </a:cubicBezTo>
                  <a:cubicBezTo>
                    <a:pt x="674" y="561"/>
                    <a:pt x="656" y="550"/>
                    <a:pt x="641" y="539"/>
                  </a:cubicBezTo>
                  <a:lnTo>
                    <a:pt x="462" y="407"/>
                  </a:lnTo>
                  <a:cubicBezTo>
                    <a:pt x="447" y="400"/>
                    <a:pt x="433" y="414"/>
                    <a:pt x="440" y="429"/>
                  </a:cubicBezTo>
                  <a:cubicBezTo>
                    <a:pt x="444" y="429"/>
                    <a:pt x="444" y="429"/>
                    <a:pt x="444" y="429"/>
                  </a:cubicBezTo>
                  <a:cubicBezTo>
                    <a:pt x="499" y="506"/>
                    <a:pt x="565" y="579"/>
                    <a:pt x="623" y="656"/>
                  </a:cubicBezTo>
                  <a:cubicBezTo>
                    <a:pt x="627" y="664"/>
                    <a:pt x="674" y="737"/>
                    <a:pt x="674" y="744"/>
                  </a:cubicBezTo>
                  <a:cubicBezTo>
                    <a:pt x="678" y="810"/>
                    <a:pt x="557" y="704"/>
                    <a:pt x="506" y="656"/>
                  </a:cubicBezTo>
                  <a:cubicBezTo>
                    <a:pt x="469" y="620"/>
                    <a:pt x="429" y="568"/>
                    <a:pt x="381" y="543"/>
                  </a:cubicBezTo>
                  <a:cubicBezTo>
                    <a:pt x="367" y="535"/>
                    <a:pt x="352" y="546"/>
                    <a:pt x="356" y="561"/>
                  </a:cubicBezTo>
                  <a:cubicBezTo>
                    <a:pt x="356" y="587"/>
                    <a:pt x="367" y="609"/>
                    <a:pt x="374" y="631"/>
                  </a:cubicBezTo>
                  <a:cubicBezTo>
                    <a:pt x="403" y="697"/>
                    <a:pt x="436" y="763"/>
                    <a:pt x="477" y="825"/>
                  </a:cubicBezTo>
                  <a:cubicBezTo>
                    <a:pt x="484" y="832"/>
                    <a:pt x="488" y="840"/>
                    <a:pt x="484" y="851"/>
                  </a:cubicBezTo>
                  <a:cubicBezTo>
                    <a:pt x="484" y="854"/>
                    <a:pt x="480" y="858"/>
                    <a:pt x="477" y="862"/>
                  </a:cubicBezTo>
                  <a:cubicBezTo>
                    <a:pt x="466" y="865"/>
                    <a:pt x="455" y="869"/>
                    <a:pt x="444" y="869"/>
                  </a:cubicBezTo>
                  <a:cubicBezTo>
                    <a:pt x="418" y="865"/>
                    <a:pt x="400" y="847"/>
                    <a:pt x="381" y="829"/>
                  </a:cubicBezTo>
                  <a:cubicBezTo>
                    <a:pt x="359" y="803"/>
                    <a:pt x="337" y="774"/>
                    <a:pt x="319" y="744"/>
                  </a:cubicBezTo>
                  <a:cubicBezTo>
                    <a:pt x="290" y="700"/>
                    <a:pt x="268" y="653"/>
                    <a:pt x="231" y="616"/>
                  </a:cubicBezTo>
                  <a:cubicBezTo>
                    <a:pt x="227" y="612"/>
                    <a:pt x="224" y="609"/>
                    <a:pt x="220" y="612"/>
                  </a:cubicBezTo>
                  <a:cubicBezTo>
                    <a:pt x="216" y="612"/>
                    <a:pt x="213" y="616"/>
                    <a:pt x="213" y="620"/>
                  </a:cubicBezTo>
                  <a:cubicBezTo>
                    <a:pt x="213" y="693"/>
                    <a:pt x="242" y="763"/>
                    <a:pt x="238" y="832"/>
                  </a:cubicBezTo>
                  <a:cubicBezTo>
                    <a:pt x="238" y="836"/>
                    <a:pt x="238" y="843"/>
                    <a:pt x="235" y="847"/>
                  </a:cubicBezTo>
                  <a:cubicBezTo>
                    <a:pt x="227" y="854"/>
                    <a:pt x="213" y="851"/>
                    <a:pt x="205" y="843"/>
                  </a:cubicBezTo>
                  <a:cubicBezTo>
                    <a:pt x="183" y="832"/>
                    <a:pt x="128" y="678"/>
                    <a:pt x="114" y="634"/>
                  </a:cubicBezTo>
                  <a:cubicBezTo>
                    <a:pt x="70" y="521"/>
                    <a:pt x="7" y="444"/>
                    <a:pt x="4" y="323"/>
                  </a:cubicBezTo>
                  <a:cubicBezTo>
                    <a:pt x="0" y="283"/>
                    <a:pt x="4" y="239"/>
                    <a:pt x="26" y="206"/>
                  </a:cubicBezTo>
                </a:path>
              </a:pathLst>
            </a:custGeom>
            <a:solidFill>
              <a:srgbClr val="FDD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6"/>
            <p:cNvSpPr/>
            <p:nvPr/>
          </p:nvSpPr>
          <p:spPr>
            <a:xfrm>
              <a:off x="2287709" y="2422825"/>
              <a:ext cx="479867" cy="472573"/>
            </a:xfrm>
            <a:custGeom>
              <a:avLst/>
              <a:gdLst/>
              <a:ahLst/>
              <a:cxnLst/>
              <a:rect l="l" t="t" r="r" b="b"/>
              <a:pathLst>
                <a:path w="2171" h="2138" extrusionOk="0">
                  <a:moveTo>
                    <a:pt x="2028" y="1664"/>
                  </a:moveTo>
                  <a:cubicBezTo>
                    <a:pt x="2164" y="1771"/>
                    <a:pt x="2171" y="1983"/>
                    <a:pt x="2032" y="2082"/>
                  </a:cubicBezTo>
                  <a:cubicBezTo>
                    <a:pt x="1980" y="2119"/>
                    <a:pt x="1922" y="2137"/>
                    <a:pt x="1845" y="2115"/>
                  </a:cubicBezTo>
                  <a:cubicBezTo>
                    <a:pt x="1658" y="2060"/>
                    <a:pt x="181" y="513"/>
                    <a:pt x="30" y="433"/>
                  </a:cubicBezTo>
                  <a:cubicBezTo>
                    <a:pt x="12" y="422"/>
                    <a:pt x="1" y="400"/>
                    <a:pt x="5" y="381"/>
                  </a:cubicBezTo>
                  <a:cubicBezTo>
                    <a:pt x="23" y="315"/>
                    <a:pt x="19" y="0"/>
                    <a:pt x="67" y="7"/>
                  </a:cubicBezTo>
                  <a:cubicBezTo>
                    <a:pt x="115" y="18"/>
                    <a:pt x="1559" y="1353"/>
                    <a:pt x="1742" y="1455"/>
                  </a:cubicBezTo>
                  <a:cubicBezTo>
                    <a:pt x="1801" y="1488"/>
                    <a:pt x="1856" y="1525"/>
                    <a:pt x="1907" y="1565"/>
                  </a:cubicBezTo>
                  <a:close/>
                </a:path>
              </a:pathLst>
            </a:custGeom>
            <a:solidFill>
              <a:srgbClr val="FDD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26"/>
            <p:cNvSpPr/>
            <p:nvPr/>
          </p:nvSpPr>
          <p:spPr>
            <a:xfrm>
              <a:off x="2621691" y="2744429"/>
              <a:ext cx="209099" cy="209983"/>
            </a:xfrm>
            <a:custGeom>
              <a:avLst/>
              <a:gdLst/>
              <a:ahLst/>
              <a:cxnLst/>
              <a:rect l="l" t="t" r="r" b="b"/>
              <a:pathLst>
                <a:path w="946" h="950" extrusionOk="0">
                  <a:moveTo>
                    <a:pt x="620" y="950"/>
                  </a:moveTo>
                  <a:cubicBezTo>
                    <a:pt x="620" y="950"/>
                    <a:pt x="946" y="440"/>
                    <a:pt x="711" y="272"/>
                  </a:cubicBezTo>
                  <a:cubicBezTo>
                    <a:pt x="477" y="103"/>
                    <a:pt x="319" y="0"/>
                    <a:pt x="319" y="0"/>
                  </a:cubicBezTo>
                  <a:lnTo>
                    <a:pt x="37" y="403"/>
                  </a:lnTo>
                  <a:cubicBezTo>
                    <a:pt x="0" y="455"/>
                    <a:pt x="15" y="524"/>
                    <a:pt x="66" y="561"/>
                  </a:cubicBezTo>
                  <a:close/>
                </a:path>
              </a:pathLst>
            </a:custGeom>
            <a:solidFill>
              <a:srgbClr val="EF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26"/>
            <p:cNvSpPr/>
            <p:nvPr/>
          </p:nvSpPr>
          <p:spPr>
            <a:xfrm>
              <a:off x="2157299" y="2352978"/>
              <a:ext cx="189869" cy="157377"/>
            </a:xfrm>
            <a:custGeom>
              <a:avLst/>
              <a:gdLst/>
              <a:ahLst/>
              <a:cxnLst/>
              <a:rect l="l" t="t" r="r" b="b"/>
              <a:pathLst>
                <a:path w="859" h="712" extrusionOk="0">
                  <a:moveTo>
                    <a:pt x="837" y="576"/>
                  </a:moveTo>
                  <a:cubicBezTo>
                    <a:pt x="859" y="433"/>
                    <a:pt x="844" y="276"/>
                    <a:pt x="763" y="155"/>
                  </a:cubicBezTo>
                  <a:cubicBezTo>
                    <a:pt x="760" y="147"/>
                    <a:pt x="752" y="140"/>
                    <a:pt x="745" y="140"/>
                  </a:cubicBezTo>
                  <a:cubicBezTo>
                    <a:pt x="741" y="140"/>
                    <a:pt x="738" y="144"/>
                    <a:pt x="734" y="147"/>
                  </a:cubicBezTo>
                  <a:cubicBezTo>
                    <a:pt x="708" y="169"/>
                    <a:pt x="712" y="213"/>
                    <a:pt x="705" y="250"/>
                  </a:cubicBezTo>
                  <a:cubicBezTo>
                    <a:pt x="701" y="265"/>
                    <a:pt x="679" y="272"/>
                    <a:pt x="668" y="261"/>
                  </a:cubicBezTo>
                  <a:lnTo>
                    <a:pt x="466" y="63"/>
                  </a:lnTo>
                  <a:cubicBezTo>
                    <a:pt x="437" y="34"/>
                    <a:pt x="404" y="1"/>
                    <a:pt x="360" y="1"/>
                  </a:cubicBezTo>
                  <a:cubicBezTo>
                    <a:pt x="353" y="1"/>
                    <a:pt x="342" y="1"/>
                    <a:pt x="338" y="8"/>
                  </a:cubicBezTo>
                  <a:cubicBezTo>
                    <a:pt x="323" y="23"/>
                    <a:pt x="334" y="41"/>
                    <a:pt x="342" y="56"/>
                  </a:cubicBezTo>
                  <a:lnTo>
                    <a:pt x="463" y="243"/>
                  </a:lnTo>
                  <a:cubicBezTo>
                    <a:pt x="470" y="257"/>
                    <a:pt x="452" y="272"/>
                    <a:pt x="441" y="261"/>
                  </a:cubicBezTo>
                  <a:cubicBezTo>
                    <a:pt x="441" y="261"/>
                    <a:pt x="441" y="261"/>
                    <a:pt x="441" y="261"/>
                  </a:cubicBezTo>
                  <a:cubicBezTo>
                    <a:pt x="367" y="199"/>
                    <a:pt x="298" y="129"/>
                    <a:pt x="224" y="67"/>
                  </a:cubicBezTo>
                  <a:cubicBezTo>
                    <a:pt x="221" y="59"/>
                    <a:pt x="147" y="8"/>
                    <a:pt x="144" y="8"/>
                  </a:cubicBezTo>
                  <a:cubicBezTo>
                    <a:pt x="78" y="1"/>
                    <a:pt x="177" y="129"/>
                    <a:pt x="217" y="180"/>
                  </a:cubicBezTo>
                  <a:cubicBezTo>
                    <a:pt x="250" y="221"/>
                    <a:pt x="301" y="265"/>
                    <a:pt x="323" y="312"/>
                  </a:cubicBezTo>
                  <a:cubicBezTo>
                    <a:pt x="331" y="327"/>
                    <a:pt x="316" y="345"/>
                    <a:pt x="301" y="342"/>
                  </a:cubicBezTo>
                  <a:cubicBezTo>
                    <a:pt x="279" y="334"/>
                    <a:pt x="257" y="327"/>
                    <a:pt x="235" y="316"/>
                  </a:cubicBezTo>
                  <a:cubicBezTo>
                    <a:pt x="169" y="283"/>
                    <a:pt x="107" y="243"/>
                    <a:pt x="48" y="199"/>
                  </a:cubicBezTo>
                  <a:cubicBezTo>
                    <a:pt x="41" y="195"/>
                    <a:pt x="34" y="188"/>
                    <a:pt x="23" y="191"/>
                  </a:cubicBezTo>
                  <a:cubicBezTo>
                    <a:pt x="19" y="191"/>
                    <a:pt x="15" y="195"/>
                    <a:pt x="12" y="199"/>
                  </a:cubicBezTo>
                  <a:cubicBezTo>
                    <a:pt x="4" y="210"/>
                    <a:pt x="1" y="221"/>
                    <a:pt x="1" y="232"/>
                  </a:cubicBezTo>
                  <a:cubicBezTo>
                    <a:pt x="4" y="257"/>
                    <a:pt x="19" y="276"/>
                    <a:pt x="37" y="294"/>
                  </a:cubicBezTo>
                  <a:cubicBezTo>
                    <a:pt x="63" y="320"/>
                    <a:pt x="89" y="345"/>
                    <a:pt x="114" y="364"/>
                  </a:cubicBezTo>
                  <a:cubicBezTo>
                    <a:pt x="158" y="397"/>
                    <a:pt x="206" y="422"/>
                    <a:pt x="239" y="459"/>
                  </a:cubicBezTo>
                  <a:cubicBezTo>
                    <a:pt x="243" y="463"/>
                    <a:pt x="246" y="466"/>
                    <a:pt x="243" y="474"/>
                  </a:cubicBezTo>
                  <a:cubicBezTo>
                    <a:pt x="243" y="474"/>
                    <a:pt x="239" y="477"/>
                    <a:pt x="235" y="477"/>
                  </a:cubicBezTo>
                  <a:cubicBezTo>
                    <a:pt x="162" y="470"/>
                    <a:pt x="96" y="441"/>
                    <a:pt x="23" y="437"/>
                  </a:cubicBezTo>
                  <a:cubicBezTo>
                    <a:pt x="19" y="437"/>
                    <a:pt x="15" y="437"/>
                    <a:pt x="12" y="441"/>
                  </a:cubicBezTo>
                  <a:cubicBezTo>
                    <a:pt x="1" y="448"/>
                    <a:pt x="4" y="459"/>
                    <a:pt x="8" y="470"/>
                  </a:cubicBezTo>
                  <a:cubicBezTo>
                    <a:pt x="23" y="492"/>
                    <a:pt x="173" y="558"/>
                    <a:pt x="213" y="576"/>
                  </a:cubicBezTo>
                  <a:cubicBezTo>
                    <a:pt x="323" y="628"/>
                    <a:pt x="397" y="694"/>
                    <a:pt x="514" y="708"/>
                  </a:cubicBezTo>
                  <a:cubicBezTo>
                    <a:pt x="558" y="712"/>
                    <a:pt x="602" y="712"/>
                    <a:pt x="635" y="694"/>
                  </a:cubicBezTo>
                </a:path>
              </a:pathLst>
            </a:custGeom>
            <a:solidFill>
              <a:srgbClr val="FDD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26"/>
            <p:cNvSpPr/>
            <p:nvPr/>
          </p:nvSpPr>
          <p:spPr>
            <a:xfrm>
              <a:off x="2994354" y="2360272"/>
              <a:ext cx="425492" cy="531810"/>
            </a:xfrm>
            <a:custGeom>
              <a:avLst/>
              <a:gdLst/>
              <a:ahLst/>
              <a:cxnLst/>
              <a:rect l="l" t="t" r="r" b="b"/>
              <a:pathLst>
                <a:path w="1925" h="2406" extrusionOk="0">
                  <a:moveTo>
                    <a:pt x="118" y="1955"/>
                  </a:moveTo>
                  <a:cubicBezTo>
                    <a:pt x="0" y="2083"/>
                    <a:pt x="26" y="2292"/>
                    <a:pt x="180" y="2369"/>
                  </a:cubicBezTo>
                  <a:cubicBezTo>
                    <a:pt x="235" y="2398"/>
                    <a:pt x="297" y="2405"/>
                    <a:pt x="367" y="2372"/>
                  </a:cubicBezTo>
                  <a:cubicBezTo>
                    <a:pt x="547" y="2288"/>
                    <a:pt x="1764" y="532"/>
                    <a:pt x="1903" y="430"/>
                  </a:cubicBezTo>
                  <a:cubicBezTo>
                    <a:pt x="1917" y="415"/>
                    <a:pt x="1925" y="393"/>
                    <a:pt x="1917" y="375"/>
                  </a:cubicBezTo>
                  <a:cubicBezTo>
                    <a:pt x="1892" y="312"/>
                    <a:pt x="1844" y="1"/>
                    <a:pt x="1800" y="15"/>
                  </a:cubicBezTo>
                  <a:cubicBezTo>
                    <a:pt x="1756" y="34"/>
                    <a:pt x="532" y="1573"/>
                    <a:pt x="367" y="1705"/>
                  </a:cubicBezTo>
                  <a:cubicBezTo>
                    <a:pt x="316" y="1746"/>
                    <a:pt x="268" y="1793"/>
                    <a:pt x="224" y="1841"/>
                  </a:cubicBezTo>
                  <a:close/>
                </a:path>
              </a:pathLst>
            </a:custGeom>
            <a:solidFill>
              <a:srgbClr val="FDD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26"/>
            <p:cNvSpPr/>
            <p:nvPr/>
          </p:nvSpPr>
          <p:spPr>
            <a:xfrm>
              <a:off x="2934454" y="2740230"/>
              <a:ext cx="206668" cy="217498"/>
            </a:xfrm>
            <a:custGeom>
              <a:avLst/>
              <a:gdLst/>
              <a:ahLst/>
              <a:cxnLst/>
              <a:rect l="l" t="t" r="r" b="b"/>
              <a:pathLst>
                <a:path w="935" h="984" extrusionOk="0">
                  <a:moveTo>
                    <a:pt x="403" y="983"/>
                  </a:moveTo>
                  <a:cubicBezTo>
                    <a:pt x="403" y="983"/>
                    <a:pt x="0" y="532"/>
                    <a:pt x="205" y="327"/>
                  </a:cubicBezTo>
                  <a:cubicBezTo>
                    <a:pt x="411" y="126"/>
                    <a:pt x="550" y="1"/>
                    <a:pt x="550" y="1"/>
                  </a:cubicBezTo>
                  <a:lnTo>
                    <a:pt x="891" y="353"/>
                  </a:lnTo>
                  <a:cubicBezTo>
                    <a:pt x="935" y="400"/>
                    <a:pt x="935" y="474"/>
                    <a:pt x="887" y="518"/>
                  </a:cubicBezTo>
                  <a:close/>
                </a:path>
              </a:pathLst>
            </a:custGeom>
            <a:solidFill>
              <a:srgbClr val="EF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26"/>
            <p:cNvSpPr/>
            <p:nvPr/>
          </p:nvSpPr>
          <p:spPr>
            <a:xfrm>
              <a:off x="2691317" y="3198875"/>
              <a:ext cx="418198" cy="790200"/>
            </a:xfrm>
            <a:custGeom>
              <a:avLst/>
              <a:gdLst/>
              <a:ahLst/>
              <a:cxnLst/>
              <a:rect l="l" t="t" r="r" b="b"/>
              <a:pathLst>
                <a:path w="1892" h="3575" extrusionOk="0">
                  <a:moveTo>
                    <a:pt x="173" y="85"/>
                  </a:moveTo>
                  <a:cubicBezTo>
                    <a:pt x="173" y="85"/>
                    <a:pt x="26" y="1"/>
                    <a:pt x="11" y="880"/>
                  </a:cubicBezTo>
                  <a:cubicBezTo>
                    <a:pt x="0" y="1280"/>
                    <a:pt x="37" y="1844"/>
                    <a:pt x="99" y="2339"/>
                  </a:cubicBezTo>
                  <a:cubicBezTo>
                    <a:pt x="125" y="2556"/>
                    <a:pt x="180" y="2757"/>
                    <a:pt x="202" y="2926"/>
                  </a:cubicBezTo>
                  <a:cubicBezTo>
                    <a:pt x="224" y="3087"/>
                    <a:pt x="242" y="3219"/>
                    <a:pt x="253" y="3307"/>
                  </a:cubicBezTo>
                  <a:cubicBezTo>
                    <a:pt x="264" y="3384"/>
                    <a:pt x="257" y="3428"/>
                    <a:pt x="257" y="3428"/>
                  </a:cubicBezTo>
                  <a:lnTo>
                    <a:pt x="495" y="3476"/>
                  </a:lnTo>
                  <a:lnTo>
                    <a:pt x="470" y="3281"/>
                  </a:lnTo>
                  <a:lnTo>
                    <a:pt x="734" y="1240"/>
                  </a:lnTo>
                  <a:lnTo>
                    <a:pt x="1019" y="1284"/>
                  </a:lnTo>
                  <a:lnTo>
                    <a:pt x="1580" y="3575"/>
                  </a:lnTo>
                  <a:lnTo>
                    <a:pt x="1892" y="3439"/>
                  </a:lnTo>
                  <a:lnTo>
                    <a:pt x="1738" y="3322"/>
                  </a:lnTo>
                  <a:lnTo>
                    <a:pt x="1683" y="1287"/>
                  </a:lnTo>
                  <a:lnTo>
                    <a:pt x="1683" y="81"/>
                  </a:lnTo>
                  <a:close/>
                </a:path>
              </a:pathLst>
            </a:custGeom>
            <a:solidFill>
              <a:srgbClr val="F7D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26"/>
            <p:cNvSpPr/>
            <p:nvPr/>
          </p:nvSpPr>
          <p:spPr>
            <a:xfrm>
              <a:off x="2637826" y="3174561"/>
              <a:ext cx="573807" cy="444280"/>
            </a:xfrm>
            <a:custGeom>
              <a:avLst/>
              <a:gdLst/>
              <a:ahLst/>
              <a:cxnLst/>
              <a:rect l="l" t="t" r="r" b="b"/>
              <a:pathLst>
                <a:path w="2596" h="2010" extrusionOk="0">
                  <a:moveTo>
                    <a:pt x="257" y="1"/>
                  </a:moveTo>
                  <a:cubicBezTo>
                    <a:pt x="257" y="1"/>
                    <a:pt x="0" y="562"/>
                    <a:pt x="41" y="1049"/>
                  </a:cubicBezTo>
                  <a:cubicBezTo>
                    <a:pt x="74" y="1423"/>
                    <a:pt x="15" y="1779"/>
                    <a:pt x="15" y="1779"/>
                  </a:cubicBezTo>
                  <a:cubicBezTo>
                    <a:pt x="15" y="1779"/>
                    <a:pt x="81" y="2009"/>
                    <a:pt x="521" y="1705"/>
                  </a:cubicBezTo>
                  <a:cubicBezTo>
                    <a:pt x="847" y="1478"/>
                    <a:pt x="840" y="1910"/>
                    <a:pt x="1130" y="1877"/>
                  </a:cubicBezTo>
                  <a:cubicBezTo>
                    <a:pt x="1419" y="1848"/>
                    <a:pt x="1690" y="1625"/>
                    <a:pt x="1808" y="1760"/>
                  </a:cubicBezTo>
                  <a:cubicBezTo>
                    <a:pt x="1925" y="1896"/>
                    <a:pt x="2596" y="1753"/>
                    <a:pt x="2533" y="1628"/>
                  </a:cubicBezTo>
                  <a:cubicBezTo>
                    <a:pt x="2467" y="1507"/>
                    <a:pt x="1925" y="902"/>
                    <a:pt x="2002" y="2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26"/>
            <p:cNvSpPr/>
            <p:nvPr/>
          </p:nvSpPr>
          <p:spPr>
            <a:xfrm>
              <a:off x="2666119" y="2783994"/>
              <a:ext cx="441849" cy="519653"/>
            </a:xfrm>
            <a:custGeom>
              <a:avLst/>
              <a:gdLst/>
              <a:ahLst/>
              <a:cxnLst/>
              <a:rect l="l" t="t" r="r" b="b"/>
              <a:pathLst>
                <a:path w="1999" h="2351" extrusionOk="0">
                  <a:moveTo>
                    <a:pt x="510" y="257"/>
                  </a:moveTo>
                  <a:lnTo>
                    <a:pt x="30" y="1797"/>
                  </a:lnTo>
                  <a:cubicBezTo>
                    <a:pt x="1" y="1903"/>
                    <a:pt x="67" y="2010"/>
                    <a:pt x="173" y="2024"/>
                  </a:cubicBezTo>
                  <a:cubicBezTo>
                    <a:pt x="565" y="2079"/>
                    <a:pt x="1929" y="2351"/>
                    <a:pt x="1958" y="1922"/>
                  </a:cubicBezTo>
                  <a:cubicBezTo>
                    <a:pt x="1999" y="1277"/>
                    <a:pt x="1529" y="56"/>
                    <a:pt x="1357" y="23"/>
                  </a:cubicBezTo>
                  <a:cubicBezTo>
                    <a:pt x="1229" y="1"/>
                    <a:pt x="848" y="78"/>
                    <a:pt x="657" y="118"/>
                  </a:cubicBezTo>
                  <a:cubicBezTo>
                    <a:pt x="584" y="133"/>
                    <a:pt x="529" y="188"/>
                    <a:pt x="510" y="2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26"/>
            <p:cNvSpPr/>
            <p:nvPr/>
          </p:nvSpPr>
          <p:spPr>
            <a:xfrm>
              <a:off x="2803823" y="2739567"/>
              <a:ext cx="192300" cy="106318"/>
            </a:xfrm>
            <a:custGeom>
              <a:avLst/>
              <a:gdLst/>
              <a:ahLst/>
              <a:cxnLst/>
              <a:rect l="l" t="t" r="r" b="b"/>
              <a:pathLst>
                <a:path w="870" h="481" extrusionOk="0">
                  <a:moveTo>
                    <a:pt x="41" y="41"/>
                  </a:moveTo>
                  <a:cubicBezTo>
                    <a:pt x="41" y="41"/>
                    <a:pt x="118" y="294"/>
                    <a:pt x="1" y="323"/>
                  </a:cubicBezTo>
                  <a:cubicBezTo>
                    <a:pt x="1" y="323"/>
                    <a:pt x="397" y="480"/>
                    <a:pt x="635" y="352"/>
                  </a:cubicBezTo>
                  <a:cubicBezTo>
                    <a:pt x="870" y="220"/>
                    <a:pt x="646" y="213"/>
                    <a:pt x="646" y="213"/>
                  </a:cubicBezTo>
                  <a:cubicBezTo>
                    <a:pt x="646" y="213"/>
                    <a:pt x="573" y="74"/>
                    <a:pt x="606" y="37"/>
                  </a:cubicBezTo>
                  <a:cubicBezTo>
                    <a:pt x="639" y="0"/>
                    <a:pt x="41" y="41"/>
                    <a:pt x="41" y="41"/>
                  </a:cubicBezTo>
                  <a:close/>
                </a:path>
              </a:pathLst>
            </a:custGeom>
            <a:solidFill>
              <a:srgbClr val="F7D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26"/>
            <p:cNvSpPr/>
            <p:nvPr/>
          </p:nvSpPr>
          <p:spPr>
            <a:xfrm>
              <a:off x="2594946" y="2333527"/>
              <a:ext cx="564081" cy="457321"/>
            </a:xfrm>
            <a:custGeom>
              <a:avLst/>
              <a:gdLst/>
              <a:ahLst/>
              <a:cxnLst/>
              <a:rect l="l" t="t" r="r" b="b"/>
              <a:pathLst>
                <a:path w="2552" h="2069" extrusionOk="0">
                  <a:moveTo>
                    <a:pt x="2379" y="301"/>
                  </a:moveTo>
                  <a:cubicBezTo>
                    <a:pt x="2379" y="301"/>
                    <a:pt x="2551" y="1203"/>
                    <a:pt x="2167" y="1672"/>
                  </a:cubicBezTo>
                  <a:cubicBezTo>
                    <a:pt x="1917" y="1977"/>
                    <a:pt x="528" y="2068"/>
                    <a:pt x="264" y="1518"/>
                  </a:cubicBezTo>
                  <a:cubicBezTo>
                    <a:pt x="0" y="972"/>
                    <a:pt x="264" y="283"/>
                    <a:pt x="436" y="144"/>
                  </a:cubicBezTo>
                  <a:cubicBezTo>
                    <a:pt x="609" y="4"/>
                    <a:pt x="2090" y="1"/>
                    <a:pt x="2379" y="301"/>
                  </a:cubicBezTo>
                  <a:close/>
                </a:path>
              </a:pathLst>
            </a:custGeom>
            <a:solidFill>
              <a:srgbClr val="FDE0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26"/>
            <p:cNvSpPr/>
            <p:nvPr/>
          </p:nvSpPr>
          <p:spPr>
            <a:xfrm>
              <a:off x="2581021" y="2484272"/>
              <a:ext cx="60343" cy="150083"/>
            </a:xfrm>
            <a:custGeom>
              <a:avLst/>
              <a:gdLst/>
              <a:ahLst/>
              <a:cxnLst/>
              <a:rect l="l" t="t" r="r" b="b"/>
              <a:pathLst>
                <a:path w="273" h="679" extrusionOk="0">
                  <a:moveTo>
                    <a:pt x="250" y="85"/>
                  </a:moveTo>
                  <a:cubicBezTo>
                    <a:pt x="250" y="85"/>
                    <a:pt x="82" y="1"/>
                    <a:pt x="41" y="206"/>
                  </a:cubicBezTo>
                  <a:cubicBezTo>
                    <a:pt x="1" y="407"/>
                    <a:pt x="27" y="679"/>
                    <a:pt x="272" y="638"/>
                  </a:cubicBezTo>
                </a:path>
              </a:pathLst>
            </a:custGeom>
            <a:solidFill>
              <a:srgbClr val="F7D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26"/>
            <p:cNvSpPr/>
            <p:nvPr/>
          </p:nvSpPr>
          <p:spPr>
            <a:xfrm>
              <a:off x="2713199" y="3718968"/>
              <a:ext cx="107865" cy="235181"/>
            </a:xfrm>
            <a:custGeom>
              <a:avLst/>
              <a:gdLst/>
              <a:ahLst/>
              <a:cxnLst/>
              <a:rect l="l" t="t" r="r" b="b"/>
              <a:pathLst>
                <a:path w="488" h="1064" extrusionOk="0">
                  <a:moveTo>
                    <a:pt x="0" y="1"/>
                  </a:moveTo>
                  <a:cubicBezTo>
                    <a:pt x="37" y="258"/>
                    <a:pt x="176" y="1016"/>
                    <a:pt x="180" y="1057"/>
                  </a:cubicBezTo>
                  <a:lnTo>
                    <a:pt x="389" y="1064"/>
                  </a:lnTo>
                  <a:lnTo>
                    <a:pt x="371" y="928"/>
                  </a:lnTo>
                  <a:lnTo>
                    <a:pt x="488" y="5"/>
                  </a:lnTo>
                  <a:cubicBezTo>
                    <a:pt x="378" y="38"/>
                    <a:pt x="48" y="8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26"/>
            <p:cNvSpPr/>
            <p:nvPr/>
          </p:nvSpPr>
          <p:spPr>
            <a:xfrm>
              <a:off x="2663024" y="3921656"/>
              <a:ext cx="154946" cy="76257"/>
            </a:xfrm>
            <a:custGeom>
              <a:avLst/>
              <a:gdLst/>
              <a:ahLst/>
              <a:cxnLst/>
              <a:rect l="l" t="t" r="r" b="b"/>
              <a:pathLst>
                <a:path w="701" h="345" extrusionOk="0">
                  <a:moveTo>
                    <a:pt x="374" y="0"/>
                  </a:moveTo>
                  <a:cubicBezTo>
                    <a:pt x="374" y="0"/>
                    <a:pt x="326" y="66"/>
                    <a:pt x="249" y="99"/>
                  </a:cubicBezTo>
                  <a:cubicBezTo>
                    <a:pt x="143" y="147"/>
                    <a:pt x="0" y="173"/>
                    <a:pt x="7" y="283"/>
                  </a:cubicBezTo>
                  <a:cubicBezTo>
                    <a:pt x="15" y="345"/>
                    <a:pt x="374" y="297"/>
                    <a:pt x="414" y="290"/>
                  </a:cubicBezTo>
                  <a:cubicBezTo>
                    <a:pt x="451" y="286"/>
                    <a:pt x="609" y="301"/>
                    <a:pt x="653" y="239"/>
                  </a:cubicBezTo>
                  <a:cubicBezTo>
                    <a:pt x="700" y="180"/>
                    <a:pt x="598" y="15"/>
                    <a:pt x="598" y="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26"/>
            <p:cNvSpPr/>
            <p:nvPr/>
          </p:nvSpPr>
          <p:spPr>
            <a:xfrm>
              <a:off x="3070390" y="3961442"/>
              <a:ext cx="36692" cy="14588"/>
            </a:xfrm>
            <a:custGeom>
              <a:avLst/>
              <a:gdLst/>
              <a:ahLst/>
              <a:cxnLst/>
              <a:rect l="l" t="t" r="r" b="b"/>
              <a:pathLst>
                <a:path w="166" h="66" extrusionOk="0">
                  <a:moveTo>
                    <a:pt x="151" y="0"/>
                  </a:moveTo>
                  <a:lnTo>
                    <a:pt x="1" y="66"/>
                  </a:lnTo>
                  <a:lnTo>
                    <a:pt x="166" y="59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26"/>
            <p:cNvSpPr/>
            <p:nvPr/>
          </p:nvSpPr>
          <p:spPr>
            <a:xfrm>
              <a:off x="2975787" y="3710126"/>
              <a:ext cx="128200" cy="266789"/>
            </a:xfrm>
            <a:custGeom>
              <a:avLst/>
              <a:gdLst/>
              <a:ahLst/>
              <a:cxnLst/>
              <a:rect l="l" t="t" r="r" b="b"/>
              <a:pathLst>
                <a:path w="580" h="1207" extrusionOk="0">
                  <a:moveTo>
                    <a:pt x="572" y="1100"/>
                  </a:moveTo>
                  <a:lnTo>
                    <a:pt x="451" y="1009"/>
                  </a:lnTo>
                  <a:lnTo>
                    <a:pt x="429" y="1"/>
                  </a:lnTo>
                  <a:cubicBezTo>
                    <a:pt x="359" y="41"/>
                    <a:pt x="55" y="70"/>
                    <a:pt x="0" y="70"/>
                  </a:cubicBezTo>
                  <a:lnTo>
                    <a:pt x="279" y="1207"/>
                  </a:lnTo>
                  <a:lnTo>
                    <a:pt x="429" y="1203"/>
                  </a:lnTo>
                  <a:lnTo>
                    <a:pt x="579" y="1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26"/>
            <p:cNvSpPr/>
            <p:nvPr/>
          </p:nvSpPr>
          <p:spPr>
            <a:xfrm>
              <a:off x="3006511" y="3923203"/>
              <a:ext cx="154061" cy="70731"/>
            </a:xfrm>
            <a:custGeom>
              <a:avLst/>
              <a:gdLst/>
              <a:ahLst/>
              <a:cxnLst/>
              <a:rect l="l" t="t" r="r" b="b"/>
              <a:pathLst>
                <a:path w="697" h="320" extrusionOk="0">
                  <a:moveTo>
                    <a:pt x="316" y="1"/>
                  </a:moveTo>
                  <a:cubicBezTo>
                    <a:pt x="316" y="1"/>
                    <a:pt x="367" y="63"/>
                    <a:pt x="444" y="92"/>
                  </a:cubicBezTo>
                  <a:cubicBezTo>
                    <a:pt x="554" y="133"/>
                    <a:pt x="697" y="151"/>
                    <a:pt x="693" y="261"/>
                  </a:cubicBezTo>
                  <a:cubicBezTo>
                    <a:pt x="693" y="320"/>
                    <a:pt x="330" y="294"/>
                    <a:pt x="290" y="290"/>
                  </a:cubicBezTo>
                  <a:cubicBezTo>
                    <a:pt x="250" y="287"/>
                    <a:pt x="96" y="312"/>
                    <a:pt x="48" y="254"/>
                  </a:cubicBezTo>
                  <a:cubicBezTo>
                    <a:pt x="0" y="195"/>
                    <a:pt x="88" y="26"/>
                    <a:pt x="88" y="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26"/>
            <p:cNvSpPr/>
            <p:nvPr/>
          </p:nvSpPr>
          <p:spPr>
            <a:xfrm>
              <a:off x="3349998" y="2273627"/>
              <a:ext cx="189869" cy="173512"/>
            </a:xfrm>
            <a:custGeom>
              <a:avLst/>
              <a:gdLst/>
              <a:ahLst/>
              <a:cxnLst/>
              <a:rect l="l" t="t" r="r" b="b"/>
              <a:pathLst>
                <a:path w="859" h="785" extrusionOk="0">
                  <a:moveTo>
                    <a:pt x="52" y="686"/>
                  </a:moveTo>
                  <a:cubicBezTo>
                    <a:pt x="8" y="547"/>
                    <a:pt x="1" y="389"/>
                    <a:pt x="59" y="257"/>
                  </a:cubicBezTo>
                  <a:cubicBezTo>
                    <a:pt x="63" y="250"/>
                    <a:pt x="67" y="242"/>
                    <a:pt x="74" y="239"/>
                  </a:cubicBezTo>
                  <a:cubicBezTo>
                    <a:pt x="78" y="239"/>
                    <a:pt x="81" y="242"/>
                    <a:pt x="85" y="242"/>
                  </a:cubicBezTo>
                  <a:cubicBezTo>
                    <a:pt x="118" y="264"/>
                    <a:pt x="118" y="308"/>
                    <a:pt x="133" y="341"/>
                  </a:cubicBezTo>
                  <a:cubicBezTo>
                    <a:pt x="140" y="356"/>
                    <a:pt x="162" y="360"/>
                    <a:pt x="173" y="345"/>
                  </a:cubicBezTo>
                  <a:lnTo>
                    <a:pt x="338" y="122"/>
                  </a:lnTo>
                  <a:cubicBezTo>
                    <a:pt x="363" y="85"/>
                    <a:pt x="389" y="52"/>
                    <a:pt x="433" y="41"/>
                  </a:cubicBezTo>
                  <a:cubicBezTo>
                    <a:pt x="440" y="41"/>
                    <a:pt x="451" y="41"/>
                    <a:pt x="459" y="48"/>
                  </a:cubicBezTo>
                  <a:cubicBezTo>
                    <a:pt x="473" y="59"/>
                    <a:pt x="466" y="78"/>
                    <a:pt x="459" y="92"/>
                  </a:cubicBezTo>
                  <a:lnTo>
                    <a:pt x="371" y="297"/>
                  </a:lnTo>
                  <a:cubicBezTo>
                    <a:pt x="363" y="312"/>
                    <a:pt x="382" y="327"/>
                    <a:pt x="393" y="312"/>
                  </a:cubicBezTo>
                  <a:cubicBezTo>
                    <a:pt x="393" y="312"/>
                    <a:pt x="396" y="312"/>
                    <a:pt x="396" y="312"/>
                  </a:cubicBezTo>
                  <a:cubicBezTo>
                    <a:pt x="459" y="239"/>
                    <a:pt x="514" y="162"/>
                    <a:pt x="576" y="85"/>
                  </a:cubicBezTo>
                  <a:cubicBezTo>
                    <a:pt x="580" y="81"/>
                    <a:pt x="642" y="19"/>
                    <a:pt x="649" y="19"/>
                  </a:cubicBezTo>
                  <a:cubicBezTo>
                    <a:pt x="715" y="1"/>
                    <a:pt x="635" y="140"/>
                    <a:pt x="602" y="198"/>
                  </a:cubicBezTo>
                  <a:cubicBezTo>
                    <a:pt x="576" y="246"/>
                    <a:pt x="532" y="297"/>
                    <a:pt x="517" y="345"/>
                  </a:cubicBezTo>
                  <a:cubicBezTo>
                    <a:pt x="514" y="363"/>
                    <a:pt x="528" y="374"/>
                    <a:pt x="543" y="371"/>
                  </a:cubicBezTo>
                  <a:cubicBezTo>
                    <a:pt x="565" y="360"/>
                    <a:pt x="587" y="349"/>
                    <a:pt x="605" y="334"/>
                  </a:cubicBezTo>
                  <a:cubicBezTo>
                    <a:pt x="664" y="294"/>
                    <a:pt x="723" y="246"/>
                    <a:pt x="774" y="191"/>
                  </a:cubicBezTo>
                  <a:cubicBezTo>
                    <a:pt x="778" y="184"/>
                    <a:pt x="785" y="176"/>
                    <a:pt x="796" y="180"/>
                  </a:cubicBezTo>
                  <a:cubicBezTo>
                    <a:pt x="800" y="180"/>
                    <a:pt x="803" y="184"/>
                    <a:pt x="807" y="187"/>
                  </a:cubicBezTo>
                  <a:cubicBezTo>
                    <a:pt x="818" y="195"/>
                    <a:pt x="822" y="202"/>
                    <a:pt x="822" y="213"/>
                  </a:cubicBezTo>
                  <a:cubicBezTo>
                    <a:pt x="825" y="242"/>
                    <a:pt x="811" y="264"/>
                    <a:pt x="800" y="283"/>
                  </a:cubicBezTo>
                  <a:cubicBezTo>
                    <a:pt x="778" y="312"/>
                    <a:pt x="756" y="341"/>
                    <a:pt x="730" y="363"/>
                  </a:cubicBezTo>
                  <a:cubicBezTo>
                    <a:pt x="693" y="400"/>
                    <a:pt x="653" y="433"/>
                    <a:pt x="624" y="477"/>
                  </a:cubicBezTo>
                  <a:cubicBezTo>
                    <a:pt x="620" y="481"/>
                    <a:pt x="616" y="488"/>
                    <a:pt x="620" y="492"/>
                  </a:cubicBezTo>
                  <a:cubicBezTo>
                    <a:pt x="624" y="492"/>
                    <a:pt x="627" y="495"/>
                    <a:pt x="631" y="495"/>
                  </a:cubicBezTo>
                  <a:cubicBezTo>
                    <a:pt x="701" y="477"/>
                    <a:pt x="763" y="437"/>
                    <a:pt x="833" y="422"/>
                  </a:cubicBezTo>
                  <a:cubicBezTo>
                    <a:pt x="836" y="422"/>
                    <a:pt x="844" y="422"/>
                    <a:pt x="847" y="422"/>
                  </a:cubicBezTo>
                  <a:cubicBezTo>
                    <a:pt x="858" y="429"/>
                    <a:pt x="855" y="444"/>
                    <a:pt x="851" y="451"/>
                  </a:cubicBezTo>
                  <a:cubicBezTo>
                    <a:pt x="844" y="477"/>
                    <a:pt x="704" y="561"/>
                    <a:pt x="668" y="591"/>
                  </a:cubicBezTo>
                  <a:cubicBezTo>
                    <a:pt x="569" y="657"/>
                    <a:pt x="503" y="734"/>
                    <a:pt x="389" y="763"/>
                  </a:cubicBezTo>
                  <a:cubicBezTo>
                    <a:pt x="349" y="774"/>
                    <a:pt x="305" y="785"/>
                    <a:pt x="268" y="770"/>
                  </a:cubicBezTo>
                </a:path>
              </a:pathLst>
            </a:custGeom>
            <a:solidFill>
              <a:srgbClr val="FDD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26"/>
            <p:cNvSpPr/>
            <p:nvPr/>
          </p:nvSpPr>
          <p:spPr>
            <a:xfrm>
              <a:off x="2803160" y="2839253"/>
              <a:ext cx="80457" cy="114275"/>
            </a:xfrm>
            <a:custGeom>
              <a:avLst/>
              <a:gdLst/>
              <a:ahLst/>
              <a:cxnLst/>
              <a:rect l="l" t="t" r="r" b="b"/>
              <a:pathLst>
                <a:path w="364" h="517" extrusionOk="0">
                  <a:moveTo>
                    <a:pt x="52" y="73"/>
                  </a:moveTo>
                  <a:cubicBezTo>
                    <a:pt x="0" y="132"/>
                    <a:pt x="8" y="400"/>
                    <a:pt x="66" y="455"/>
                  </a:cubicBezTo>
                  <a:cubicBezTo>
                    <a:pt x="136" y="517"/>
                    <a:pt x="363" y="286"/>
                    <a:pt x="363" y="286"/>
                  </a:cubicBezTo>
                  <a:lnTo>
                    <a:pt x="360" y="172"/>
                  </a:lnTo>
                  <a:cubicBezTo>
                    <a:pt x="360" y="172"/>
                    <a:pt x="110" y="0"/>
                    <a:pt x="52" y="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26"/>
            <p:cNvSpPr/>
            <p:nvPr/>
          </p:nvSpPr>
          <p:spPr>
            <a:xfrm>
              <a:off x="2904393" y="2834390"/>
              <a:ext cx="81341" cy="114275"/>
            </a:xfrm>
            <a:custGeom>
              <a:avLst/>
              <a:gdLst/>
              <a:ahLst/>
              <a:cxnLst/>
              <a:rect l="l" t="t" r="r" b="b"/>
              <a:pathLst>
                <a:path w="368" h="517" extrusionOk="0">
                  <a:moveTo>
                    <a:pt x="297" y="66"/>
                  </a:moveTo>
                  <a:cubicBezTo>
                    <a:pt x="356" y="125"/>
                    <a:pt x="367" y="392"/>
                    <a:pt x="312" y="447"/>
                  </a:cubicBezTo>
                  <a:cubicBezTo>
                    <a:pt x="250" y="517"/>
                    <a:pt x="4" y="304"/>
                    <a:pt x="4" y="304"/>
                  </a:cubicBezTo>
                  <a:lnTo>
                    <a:pt x="0" y="191"/>
                  </a:lnTo>
                  <a:cubicBezTo>
                    <a:pt x="0" y="191"/>
                    <a:pt x="235" y="0"/>
                    <a:pt x="297" y="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26"/>
            <p:cNvSpPr/>
            <p:nvPr/>
          </p:nvSpPr>
          <p:spPr>
            <a:xfrm>
              <a:off x="2865491" y="2861135"/>
              <a:ext cx="56143" cy="55259"/>
            </a:xfrm>
            <a:custGeom>
              <a:avLst/>
              <a:gdLst/>
              <a:ahLst/>
              <a:cxnLst/>
              <a:rect l="l" t="t" r="r" b="b"/>
              <a:pathLst>
                <a:path w="254" h="250" extrusionOk="0">
                  <a:moveTo>
                    <a:pt x="250" y="121"/>
                  </a:moveTo>
                  <a:cubicBezTo>
                    <a:pt x="253" y="187"/>
                    <a:pt x="198" y="246"/>
                    <a:pt x="133" y="246"/>
                  </a:cubicBezTo>
                  <a:cubicBezTo>
                    <a:pt x="63" y="249"/>
                    <a:pt x="4" y="198"/>
                    <a:pt x="4" y="128"/>
                  </a:cubicBezTo>
                  <a:cubicBezTo>
                    <a:pt x="1" y="62"/>
                    <a:pt x="52" y="4"/>
                    <a:pt x="122" y="0"/>
                  </a:cubicBezTo>
                  <a:cubicBezTo>
                    <a:pt x="191" y="0"/>
                    <a:pt x="246" y="51"/>
                    <a:pt x="250" y="1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26"/>
            <p:cNvSpPr/>
            <p:nvPr/>
          </p:nvSpPr>
          <p:spPr>
            <a:xfrm>
              <a:off x="2586768" y="2217706"/>
              <a:ext cx="612709" cy="321164"/>
            </a:xfrm>
            <a:custGeom>
              <a:avLst/>
              <a:gdLst/>
              <a:ahLst/>
              <a:cxnLst/>
              <a:rect l="l" t="t" r="r" b="b"/>
              <a:pathLst>
                <a:path w="2772" h="1453" extrusionOk="0">
                  <a:moveTo>
                    <a:pt x="473" y="668"/>
                  </a:moveTo>
                  <a:cubicBezTo>
                    <a:pt x="473" y="668"/>
                    <a:pt x="2468" y="957"/>
                    <a:pt x="2446" y="1452"/>
                  </a:cubicBezTo>
                  <a:cubicBezTo>
                    <a:pt x="2446" y="1452"/>
                    <a:pt x="2772" y="869"/>
                    <a:pt x="2486" y="620"/>
                  </a:cubicBezTo>
                  <a:cubicBezTo>
                    <a:pt x="2200" y="371"/>
                    <a:pt x="1247" y="1"/>
                    <a:pt x="613" y="418"/>
                  </a:cubicBezTo>
                  <a:cubicBezTo>
                    <a:pt x="389" y="565"/>
                    <a:pt x="1" y="921"/>
                    <a:pt x="188" y="1273"/>
                  </a:cubicBezTo>
                  <a:cubicBezTo>
                    <a:pt x="188" y="1273"/>
                    <a:pt x="433" y="1427"/>
                    <a:pt x="473" y="668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8" name="Google Shape;1238;p26"/>
          <p:cNvSpPr/>
          <p:nvPr/>
        </p:nvSpPr>
        <p:spPr>
          <a:xfrm>
            <a:off x="1254247" y="1307017"/>
            <a:ext cx="41111" cy="41111"/>
          </a:xfrm>
          <a:custGeom>
            <a:avLst/>
            <a:gdLst/>
            <a:ahLst/>
            <a:cxnLst/>
            <a:rect l="l" t="t" r="r" b="b"/>
            <a:pathLst>
              <a:path w="894" h="894" extrusionOk="0">
                <a:moveTo>
                  <a:pt x="358" y="1"/>
                </a:moveTo>
                <a:lnTo>
                  <a:pt x="203" y="72"/>
                </a:lnTo>
                <a:lnTo>
                  <a:pt x="84" y="191"/>
                </a:lnTo>
                <a:lnTo>
                  <a:pt x="12" y="346"/>
                </a:lnTo>
                <a:lnTo>
                  <a:pt x="0" y="441"/>
                </a:lnTo>
                <a:lnTo>
                  <a:pt x="12" y="537"/>
                </a:lnTo>
                <a:lnTo>
                  <a:pt x="84" y="703"/>
                </a:lnTo>
                <a:lnTo>
                  <a:pt x="203" y="822"/>
                </a:lnTo>
                <a:lnTo>
                  <a:pt x="358" y="882"/>
                </a:lnTo>
                <a:lnTo>
                  <a:pt x="453" y="894"/>
                </a:lnTo>
                <a:lnTo>
                  <a:pt x="548" y="882"/>
                </a:lnTo>
                <a:lnTo>
                  <a:pt x="703" y="822"/>
                </a:lnTo>
                <a:lnTo>
                  <a:pt x="822" y="703"/>
                </a:lnTo>
                <a:lnTo>
                  <a:pt x="893" y="537"/>
                </a:lnTo>
                <a:lnTo>
                  <a:pt x="893" y="441"/>
                </a:lnTo>
                <a:lnTo>
                  <a:pt x="893" y="346"/>
                </a:lnTo>
                <a:lnTo>
                  <a:pt x="822" y="191"/>
                </a:lnTo>
                <a:lnTo>
                  <a:pt x="703" y="72"/>
                </a:lnTo>
                <a:lnTo>
                  <a:pt x="548" y="1"/>
                </a:lnTo>
                <a:close/>
              </a:path>
            </a:pathLst>
          </a:custGeom>
          <a:solidFill>
            <a:srgbClr val="D1D1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39" name="Google Shape;1239;p26"/>
          <p:cNvGrpSpPr/>
          <p:nvPr/>
        </p:nvGrpSpPr>
        <p:grpSpPr>
          <a:xfrm>
            <a:off x="774063" y="1277449"/>
            <a:ext cx="1002565" cy="2795578"/>
            <a:chOff x="774063" y="1277449"/>
            <a:chExt cx="1002565" cy="2795578"/>
          </a:xfrm>
        </p:grpSpPr>
        <p:sp>
          <p:nvSpPr>
            <p:cNvPr id="1240" name="Google Shape;1240;p26"/>
            <p:cNvSpPr/>
            <p:nvPr/>
          </p:nvSpPr>
          <p:spPr>
            <a:xfrm>
              <a:off x="1213231" y="1969048"/>
              <a:ext cx="124237" cy="2103979"/>
            </a:xfrm>
            <a:custGeom>
              <a:avLst/>
              <a:gdLst/>
              <a:ahLst/>
              <a:cxnLst/>
              <a:rect l="l" t="t" r="r" b="b"/>
              <a:pathLst>
                <a:path w="2394" h="40543" extrusionOk="0">
                  <a:moveTo>
                    <a:pt x="619" y="0"/>
                  </a:moveTo>
                  <a:lnTo>
                    <a:pt x="345" y="119"/>
                  </a:lnTo>
                  <a:lnTo>
                    <a:pt x="131" y="334"/>
                  </a:lnTo>
                  <a:lnTo>
                    <a:pt x="12" y="607"/>
                  </a:lnTo>
                  <a:lnTo>
                    <a:pt x="0" y="774"/>
                  </a:lnTo>
                  <a:lnTo>
                    <a:pt x="0" y="40543"/>
                  </a:lnTo>
                  <a:lnTo>
                    <a:pt x="2393" y="40543"/>
                  </a:lnTo>
                  <a:lnTo>
                    <a:pt x="2393" y="750"/>
                  </a:lnTo>
                  <a:lnTo>
                    <a:pt x="2382" y="596"/>
                  </a:lnTo>
                  <a:lnTo>
                    <a:pt x="2274" y="322"/>
                  </a:lnTo>
                  <a:lnTo>
                    <a:pt x="2060" y="119"/>
                  </a:lnTo>
                  <a:lnTo>
                    <a:pt x="17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26"/>
            <p:cNvSpPr/>
            <p:nvPr/>
          </p:nvSpPr>
          <p:spPr>
            <a:xfrm>
              <a:off x="774063" y="1277449"/>
              <a:ext cx="1002565" cy="1002611"/>
            </a:xfrm>
            <a:custGeom>
              <a:avLst/>
              <a:gdLst/>
              <a:ahLst/>
              <a:cxnLst/>
              <a:rect l="l" t="t" r="r" b="b"/>
              <a:pathLst>
                <a:path w="21802" h="21803" extrusionOk="0">
                  <a:moveTo>
                    <a:pt x="10383" y="1"/>
                  </a:moveTo>
                  <a:lnTo>
                    <a:pt x="9335" y="108"/>
                  </a:lnTo>
                  <a:lnTo>
                    <a:pt x="8311" y="310"/>
                  </a:lnTo>
                  <a:lnTo>
                    <a:pt x="7299" y="608"/>
                  </a:lnTo>
                  <a:lnTo>
                    <a:pt x="6311" y="1001"/>
                  </a:lnTo>
                  <a:lnTo>
                    <a:pt x="5358" y="1501"/>
                  </a:lnTo>
                  <a:lnTo>
                    <a:pt x="4453" y="2108"/>
                  </a:lnTo>
                  <a:lnTo>
                    <a:pt x="3596" y="2799"/>
                  </a:lnTo>
                  <a:lnTo>
                    <a:pt x="3191" y="3192"/>
                  </a:lnTo>
                  <a:lnTo>
                    <a:pt x="2798" y="3597"/>
                  </a:lnTo>
                  <a:lnTo>
                    <a:pt x="2096" y="4454"/>
                  </a:lnTo>
                  <a:lnTo>
                    <a:pt x="1500" y="5359"/>
                  </a:lnTo>
                  <a:lnTo>
                    <a:pt x="1000" y="6311"/>
                  </a:lnTo>
                  <a:lnTo>
                    <a:pt x="607" y="7300"/>
                  </a:lnTo>
                  <a:lnTo>
                    <a:pt x="298" y="8312"/>
                  </a:lnTo>
                  <a:lnTo>
                    <a:pt x="107" y="9336"/>
                  </a:lnTo>
                  <a:lnTo>
                    <a:pt x="0" y="10384"/>
                  </a:lnTo>
                  <a:lnTo>
                    <a:pt x="0" y="11431"/>
                  </a:lnTo>
                  <a:lnTo>
                    <a:pt x="107" y="12479"/>
                  </a:lnTo>
                  <a:lnTo>
                    <a:pt x="298" y="13503"/>
                  </a:lnTo>
                  <a:lnTo>
                    <a:pt x="607" y="14515"/>
                  </a:lnTo>
                  <a:lnTo>
                    <a:pt x="1000" y="15503"/>
                  </a:lnTo>
                  <a:lnTo>
                    <a:pt x="1500" y="16456"/>
                  </a:lnTo>
                  <a:lnTo>
                    <a:pt x="2096" y="17361"/>
                  </a:lnTo>
                  <a:lnTo>
                    <a:pt x="2798" y="18218"/>
                  </a:lnTo>
                  <a:lnTo>
                    <a:pt x="3191" y="18623"/>
                  </a:lnTo>
                  <a:lnTo>
                    <a:pt x="3596" y="19016"/>
                  </a:lnTo>
                  <a:lnTo>
                    <a:pt x="4453" y="19707"/>
                  </a:lnTo>
                  <a:lnTo>
                    <a:pt x="5358" y="20314"/>
                  </a:lnTo>
                  <a:lnTo>
                    <a:pt x="6311" y="20814"/>
                  </a:lnTo>
                  <a:lnTo>
                    <a:pt x="7299" y="21207"/>
                  </a:lnTo>
                  <a:lnTo>
                    <a:pt x="8311" y="21504"/>
                  </a:lnTo>
                  <a:lnTo>
                    <a:pt x="9335" y="21707"/>
                  </a:lnTo>
                  <a:lnTo>
                    <a:pt x="10383" y="21802"/>
                  </a:lnTo>
                  <a:lnTo>
                    <a:pt x="11431" y="21802"/>
                  </a:lnTo>
                  <a:lnTo>
                    <a:pt x="12467" y="21707"/>
                  </a:lnTo>
                  <a:lnTo>
                    <a:pt x="13502" y="21504"/>
                  </a:lnTo>
                  <a:lnTo>
                    <a:pt x="14515" y="21207"/>
                  </a:lnTo>
                  <a:lnTo>
                    <a:pt x="15503" y="20814"/>
                  </a:lnTo>
                  <a:lnTo>
                    <a:pt x="16455" y="20314"/>
                  </a:lnTo>
                  <a:lnTo>
                    <a:pt x="17360" y="19707"/>
                  </a:lnTo>
                  <a:lnTo>
                    <a:pt x="18218" y="19016"/>
                  </a:lnTo>
                  <a:lnTo>
                    <a:pt x="18622" y="18623"/>
                  </a:lnTo>
                  <a:lnTo>
                    <a:pt x="19015" y="18218"/>
                  </a:lnTo>
                  <a:lnTo>
                    <a:pt x="19706" y="17361"/>
                  </a:lnTo>
                  <a:lnTo>
                    <a:pt x="20313" y="16456"/>
                  </a:lnTo>
                  <a:lnTo>
                    <a:pt x="20801" y="15503"/>
                  </a:lnTo>
                  <a:lnTo>
                    <a:pt x="21206" y="14515"/>
                  </a:lnTo>
                  <a:lnTo>
                    <a:pt x="21504" y="13503"/>
                  </a:lnTo>
                  <a:lnTo>
                    <a:pt x="21706" y="12479"/>
                  </a:lnTo>
                  <a:lnTo>
                    <a:pt x="21801" y="11431"/>
                  </a:lnTo>
                  <a:lnTo>
                    <a:pt x="21801" y="10384"/>
                  </a:lnTo>
                  <a:lnTo>
                    <a:pt x="21706" y="9336"/>
                  </a:lnTo>
                  <a:lnTo>
                    <a:pt x="21504" y="8312"/>
                  </a:lnTo>
                  <a:lnTo>
                    <a:pt x="21206" y="7300"/>
                  </a:lnTo>
                  <a:lnTo>
                    <a:pt x="20801" y="6311"/>
                  </a:lnTo>
                  <a:lnTo>
                    <a:pt x="20313" y="5359"/>
                  </a:lnTo>
                  <a:lnTo>
                    <a:pt x="19706" y="4454"/>
                  </a:lnTo>
                  <a:lnTo>
                    <a:pt x="19015" y="3597"/>
                  </a:lnTo>
                  <a:lnTo>
                    <a:pt x="18622" y="3192"/>
                  </a:lnTo>
                  <a:lnTo>
                    <a:pt x="18218" y="2799"/>
                  </a:lnTo>
                  <a:lnTo>
                    <a:pt x="17360" y="2108"/>
                  </a:lnTo>
                  <a:lnTo>
                    <a:pt x="16455" y="1501"/>
                  </a:lnTo>
                  <a:lnTo>
                    <a:pt x="15503" y="1001"/>
                  </a:lnTo>
                  <a:lnTo>
                    <a:pt x="14515" y="608"/>
                  </a:lnTo>
                  <a:lnTo>
                    <a:pt x="13502" y="310"/>
                  </a:lnTo>
                  <a:lnTo>
                    <a:pt x="12467" y="108"/>
                  </a:lnTo>
                  <a:lnTo>
                    <a:pt x="114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26"/>
            <p:cNvSpPr/>
            <p:nvPr/>
          </p:nvSpPr>
          <p:spPr>
            <a:xfrm>
              <a:off x="867138" y="1370568"/>
              <a:ext cx="816418" cy="816924"/>
            </a:xfrm>
            <a:custGeom>
              <a:avLst/>
              <a:gdLst/>
              <a:ahLst/>
              <a:cxnLst/>
              <a:rect l="l" t="t" r="r" b="b"/>
              <a:pathLst>
                <a:path w="17754" h="17765" extrusionOk="0">
                  <a:moveTo>
                    <a:pt x="8454" y="0"/>
                  </a:moveTo>
                  <a:lnTo>
                    <a:pt x="7609" y="83"/>
                  </a:lnTo>
                  <a:lnTo>
                    <a:pt x="6763" y="250"/>
                  </a:lnTo>
                  <a:lnTo>
                    <a:pt x="5942" y="488"/>
                  </a:lnTo>
                  <a:lnTo>
                    <a:pt x="5132" y="822"/>
                  </a:lnTo>
                  <a:lnTo>
                    <a:pt x="4358" y="1226"/>
                  </a:lnTo>
                  <a:lnTo>
                    <a:pt x="3620" y="1715"/>
                  </a:lnTo>
                  <a:lnTo>
                    <a:pt x="2929" y="2286"/>
                  </a:lnTo>
                  <a:lnTo>
                    <a:pt x="2596" y="2596"/>
                  </a:lnTo>
                  <a:lnTo>
                    <a:pt x="2275" y="2929"/>
                  </a:lnTo>
                  <a:lnTo>
                    <a:pt x="1715" y="3632"/>
                  </a:lnTo>
                  <a:lnTo>
                    <a:pt x="1227" y="4370"/>
                  </a:lnTo>
                  <a:lnTo>
                    <a:pt x="810" y="5144"/>
                  </a:lnTo>
                  <a:lnTo>
                    <a:pt x="489" y="5942"/>
                  </a:lnTo>
                  <a:lnTo>
                    <a:pt x="250" y="6763"/>
                  </a:lnTo>
                  <a:lnTo>
                    <a:pt x="84" y="7608"/>
                  </a:lnTo>
                  <a:lnTo>
                    <a:pt x="0" y="8454"/>
                  </a:lnTo>
                  <a:lnTo>
                    <a:pt x="0" y="9311"/>
                  </a:lnTo>
                  <a:lnTo>
                    <a:pt x="84" y="10156"/>
                  </a:lnTo>
                  <a:lnTo>
                    <a:pt x="250" y="11002"/>
                  </a:lnTo>
                  <a:lnTo>
                    <a:pt x="489" y="11823"/>
                  </a:lnTo>
                  <a:lnTo>
                    <a:pt x="810" y="12621"/>
                  </a:lnTo>
                  <a:lnTo>
                    <a:pt x="1227" y="13395"/>
                  </a:lnTo>
                  <a:lnTo>
                    <a:pt x="1715" y="14133"/>
                  </a:lnTo>
                  <a:lnTo>
                    <a:pt x="2275" y="14836"/>
                  </a:lnTo>
                  <a:lnTo>
                    <a:pt x="2596" y="15169"/>
                  </a:lnTo>
                  <a:lnTo>
                    <a:pt x="2929" y="15479"/>
                  </a:lnTo>
                  <a:lnTo>
                    <a:pt x="3620" y="16050"/>
                  </a:lnTo>
                  <a:lnTo>
                    <a:pt x="4358" y="16538"/>
                  </a:lnTo>
                  <a:lnTo>
                    <a:pt x="5132" y="16943"/>
                  </a:lnTo>
                  <a:lnTo>
                    <a:pt x="5942" y="17277"/>
                  </a:lnTo>
                  <a:lnTo>
                    <a:pt x="6763" y="17515"/>
                  </a:lnTo>
                  <a:lnTo>
                    <a:pt x="7609" y="17682"/>
                  </a:lnTo>
                  <a:lnTo>
                    <a:pt x="8454" y="17765"/>
                  </a:lnTo>
                  <a:lnTo>
                    <a:pt x="9311" y="17765"/>
                  </a:lnTo>
                  <a:lnTo>
                    <a:pt x="10157" y="17682"/>
                  </a:lnTo>
                  <a:lnTo>
                    <a:pt x="11002" y="17515"/>
                  </a:lnTo>
                  <a:lnTo>
                    <a:pt x="11824" y="17277"/>
                  </a:lnTo>
                  <a:lnTo>
                    <a:pt x="12622" y="16943"/>
                  </a:lnTo>
                  <a:lnTo>
                    <a:pt x="13395" y="16538"/>
                  </a:lnTo>
                  <a:lnTo>
                    <a:pt x="14134" y="16050"/>
                  </a:lnTo>
                  <a:lnTo>
                    <a:pt x="14836" y="15479"/>
                  </a:lnTo>
                  <a:lnTo>
                    <a:pt x="15158" y="15169"/>
                  </a:lnTo>
                  <a:lnTo>
                    <a:pt x="15479" y="14836"/>
                  </a:lnTo>
                  <a:lnTo>
                    <a:pt x="16051" y="14133"/>
                  </a:lnTo>
                  <a:lnTo>
                    <a:pt x="16539" y="13395"/>
                  </a:lnTo>
                  <a:lnTo>
                    <a:pt x="16944" y="12621"/>
                  </a:lnTo>
                  <a:lnTo>
                    <a:pt x="17265" y="11823"/>
                  </a:lnTo>
                  <a:lnTo>
                    <a:pt x="17515" y="11002"/>
                  </a:lnTo>
                  <a:lnTo>
                    <a:pt x="17682" y="10156"/>
                  </a:lnTo>
                  <a:lnTo>
                    <a:pt x="17753" y="9311"/>
                  </a:lnTo>
                  <a:lnTo>
                    <a:pt x="17753" y="8454"/>
                  </a:lnTo>
                  <a:lnTo>
                    <a:pt x="17682" y="7608"/>
                  </a:lnTo>
                  <a:lnTo>
                    <a:pt x="17515" y="6763"/>
                  </a:lnTo>
                  <a:lnTo>
                    <a:pt x="17265" y="5942"/>
                  </a:lnTo>
                  <a:lnTo>
                    <a:pt x="16944" y="5144"/>
                  </a:lnTo>
                  <a:lnTo>
                    <a:pt x="16539" y="4370"/>
                  </a:lnTo>
                  <a:lnTo>
                    <a:pt x="16051" y="3632"/>
                  </a:lnTo>
                  <a:lnTo>
                    <a:pt x="15479" y="2929"/>
                  </a:lnTo>
                  <a:lnTo>
                    <a:pt x="15158" y="2596"/>
                  </a:lnTo>
                  <a:lnTo>
                    <a:pt x="14836" y="2286"/>
                  </a:lnTo>
                  <a:lnTo>
                    <a:pt x="14134" y="1715"/>
                  </a:lnTo>
                  <a:lnTo>
                    <a:pt x="13395" y="1226"/>
                  </a:lnTo>
                  <a:lnTo>
                    <a:pt x="12622" y="822"/>
                  </a:lnTo>
                  <a:lnTo>
                    <a:pt x="11824" y="488"/>
                  </a:lnTo>
                  <a:lnTo>
                    <a:pt x="11002" y="250"/>
                  </a:lnTo>
                  <a:lnTo>
                    <a:pt x="10157" y="83"/>
                  </a:lnTo>
                  <a:lnTo>
                    <a:pt x="93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26"/>
            <p:cNvSpPr/>
            <p:nvPr/>
          </p:nvSpPr>
          <p:spPr>
            <a:xfrm>
              <a:off x="1254247" y="2210986"/>
              <a:ext cx="41111" cy="41111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3" y="1"/>
                  </a:moveTo>
                  <a:lnTo>
                    <a:pt x="358" y="13"/>
                  </a:lnTo>
                  <a:lnTo>
                    <a:pt x="203" y="72"/>
                  </a:lnTo>
                  <a:lnTo>
                    <a:pt x="84" y="191"/>
                  </a:lnTo>
                  <a:lnTo>
                    <a:pt x="12" y="358"/>
                  </a:lnTo>
                  <a:lnTo>
                    <a:pt x="0" y="453"/>
                  </a:lnTo>
                  <a:lnTo>
                    <a:pt x="12" y="537"/>
                  </a:lnTo>
                  <a:lnTo>
                    <a:pt x="84" y="703"/>
                  </a:lnTo>
                  <a:lnTo>
                    <a:pt x="203" y="822"/>
                  </a:lnTo>
                  <a:lnTo>
                    <a:pt x="358" y="882"/>
                  </a:lnTo>
                  <a:lnTo>
                    <a:pt x="453" y="894"/>
                  </a:lnTo>
                  <a:lnTo>
                    <a:pt x="548" y="882"/>
                  </a:lnTo>
                  <a:lnTo>
                    <a:pt x="703" y="822"/>
                  </a:lnTo>
                  <a:lnTo>
                    <a:pt x="822" y="703"/>
                  </a:lnTo>
                  <a:lnTo>
                    <a:pt x="893" y="537"/>
                  </a:lnTo>
                  <a:lnTo>
                    <a:pt x="893" y="453"/>
                  </a:lnTo>
                  <a:lnTo>
                    <a:pt x="893" y="358"/>
                  </a:lnTo>
                  <a:lnTo>
                    <a:pt x="822" y="191"/>
                  </a:lnTo>
                  <a:lnTo>
                    <a:pt x="703" y="72"/>
                  </a:lnTo>
                  <a:lnTo>
                    <a:pt x="548" y="13"/>
                  </a:lnTo>
                  <a:lnTo>
                    <a:pt x="453" y="1"/>
                  </a:ln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26"/>
            <p:cNvSpPr/>
            <p:nvPr/>
          </p:nvSpPr>
          <p:spPr>
            <a:xfrm>
              <a:off x="1027150" y="1533116"/>
              <a:ext cx="495310" cy="492866"/>
            </a:xfrm>
            <a:custGeom>
              <a:avLst/>
              <a:gdLst/>
              <a:ahLst/>
              <a:cxnLst/>
              <a:rect l="l" t="t" r="r" b="b"/>
              <a:pathLst>
                <a:path w="12728" h="12666" extrusionOk="0">
                  <a:moveTo>
                    <a:pt x="1859" y="3308"/>
                  </a:moveTo>
                  <a:lnTo>
                    <a:pt x="1859" y="5230"/>
                  </a:lnTo>
                  <a:lnTo>
                    <a:pt x="882" y="5230"/>
                  </a:lnTo>
                  <a:lnTo>
                    <a:pt x="882" y="3308"/>
                  </a:lnTo>
                  <a:close/>
                  <a:moveTo>
                    <a:pt x="5765" y="2458"/>
                  </a:moveTo>
                  <a:cubicBezTo>
                    <a:pt x="5860" y="2458"/>
                    <a:pt x="5986" y="2584"/>
                    <a:pt x="5986" y="2710"/>
                  </a:cubicBezTo>
                  <a:lnTo>
                    <a:pt x="5986" y="5230"/>
                  </a:lnTo>
                  <a:lnTo>
                    <a:pt x="2678" y="5230"/>
                  </a:lnTo>
                  <a:lnTo>
                    <a:pt x="2678" y="2710"/>
                  </a:lnTo>
                  <a:cubicBezTo>
                    <a:pt x="2678" y="2584"/>
                    <a:pt x="2772" y="2458"/>
                    <a:pt x="2930" y="2458"/>
                  </a:cubicBezTo>
                  <a:close/>
                  <a:moveTo>
                    <a:pt x="9893" y="2458"/>
                  </a:moveTo>
                  <a:cubicBezTo>
                    <a:pt x="10019" y="2458"/>
                    <a:pt x="10113" y="2584"/>
                    <a:pt x="10113" y="2710"/>
                  </a:cubicBezTo>
                  <a:lnTo>
                    <a:pt x="10113" y="5230"/>
                  </a:lnTo>
                  <a:lnTo>
                    <a:pt x="6837" y="5230"/>
                  </a:lnTo>
                  <a:lnTo>
                    <a:pt x="6837" y="2710"/>
                  </a:lnTo>
                  <a:cubicBezTo>
                    <a:pt x="6805" y="2584"/>
                    <a:pt x="6900" y="2458"/>
                    <a:pt x="7057" y="2458"/>
                  </a:cubicBezTo>
                  <a:close/>
                  <a:moveTo>
                    <a:pt x="11940" y="3308"/>
                  </a:moveTo>
                  <a:lnTo>
                    <a:pt x="11940" y="5230"/>
                  </a:lnTo>
                  <a:lnTo>
                    <a:pt x="10964" y="5230"/>
                  </a:lnTo>
                  <a:lnTo>
                    <a:pt x="10964" y="3308"/>
                  </a:lnTo>
                  <a:close/>
                  <a:moveTo>
                    <a:pt x="7215" y="6900"/>
                  </a:moveTo>
                  <a:cubicBezTo>
                    <a:pt x="7435" y="6900"/>
                    <a:pt x="7656" y="7089"/>
                    <a:pt x="7656" y="7278"/>
                  </a:cubicBezTo>
                  <a:cubicBezTo>
                    <a:pt x="7656" y="7530"/>
                    <a:pt x="7435" y="7719"/>
                    <a:pt x="7215" y="7719"/>
                  </a:cubicBezTo>
                  <a:lnTo>
                    <a:pt x="5545" y="7719"/>
                  </a:lnTo>
                  <a:cubicBezTo>
                    <a:pt x="5324" y="7719"/>
                    <a:pt x="5135" y="7530"/>
                    <a:pt x="5135" y="7278"/>
                  </a:cubicBezTo>
                  <a:cubicBezTo>
                    <a:pt x="5135" y="7026"/>
                    <a:pt x="5324" y="6900"/>
                    <a:pt x="5545" y="6900"/>
                  </a:cubicBezTo>
                  <a:close/>
                  <a:moveTo>
                    <a:pt x="3088" y="6900"/>
                  </a:moveTo>
                  <a:cubicBezTo>
                    <a:pt x="3749" y="6900"/>
                    <a:pt x="4285" y="7436"/>
                    <a:pt x="4348" y="8097"/>
                  </a:cubicBezTo>
                  <a:cubicBezTo>
                    <a:pt x="4348" y="8790"/>
                    <a:pt x="3781" y="9326"/>
                    <a:pt x="3088" y="9326"/>
                  </a:cubicBezTo>
                  <a:cubicBezTo>
                    <a:pt x="2394" y="9326"/>
                    <a:pt x="1859" y="8790"/>
                    <a:pt x="1859" y="8097"/>
                  </a:cubicBezTo>
                  <a:cubicBezTo>
                    <a:pt x="1859" y="7436"/>
                    <a:pt x="2394" y="6900"/>
                    <a:pt x="3088" y="6900"/>
                  </a:cubicBezTo>
                  <a:close/>
                  <a:moveTo>
                    <a:pt x="7215" y="8570"/>
                  </a:moveTo>
                  <a:cubicBezTo>
                    <a:pt x="7435" y="8570"/>
                    <a:pt x="7656" y="8790"/>
                    <a:pt x="7656" y="8979"/>
                  </a:cubicBezTo>
                  <a:cubicBezTo>
                    <a:pt x="7656" y="9168"/>
                    <a:pt x="7435" y="9357"/>
                    <a:pt x="7215" y="9357"/>
                  </a:cubicBezTo>
                  <a:lnTo>
                    <a:pt x="5545" y="9357"/>
                  </a:lnTo>
                  <a:cubicBezTo>
                    <a:pt x="5324" y="9357"/>
                    <a:pt x="5135" y="9168"/>
                    <a:pt x="5135" y="8979"/>
                  </a:cubicBezTo>
                  <a:cubicBezTo>
                    <a:pt x="5135" y="8727"/>
                    <a:pt x="5324" y="8570"/>
                    <a:pt x="5545" y="8570"/>
                  </a:cubicBezTo>
                  <a:close/>
                  <a:moveTo>
                    <a:pt x="9790" y="6930"/>
                  </a:moveTo>
                  <a:cubicBezTo>
                    <a:pt x="10428" y="6930"/>
                    <a:pt x="10964" y="7456"/>
                    <a:pt x="10964" y="8160"/>
                  </a:cubicBezTo>
                  <a:cubicBezTo>
                    <a:pt x="10964" y="8822"/>
                    <a:pt x="10397" y="9357"/>
                    <a:pt x="9735" y="9357"/>
                  </a:cubicBezTo>
                  <a:cubicBezTo>
                    <a:pt x="9073" y="9357"/>
                    <a:pt x="8506" y="8822"/>
                    <a:pt x="8506" y="8160"/>
                  </a:cubicBezTo>
                  <a:cubicBezTo>
                    <a:pt x="8506" y="7467"/>
                    <a:pt x="9073" y="6931"/>
                    <a:pt x="9735" y="6931"/>
                  </a:cubicBezTo>
                  <a:cubicBezTo>
                    <a:pt x="9754" y="6931"/>
                    <a:pt x="9772" y="6930"/>
                    <a:pt x="9790" y="6930"/>
                  </a:cubicBezTo>
                  <a:close/>
                  <a:moveTo>
                    <a:pt x="3875" y="0"/>
                  </a:moveTo>
                  <a:cubicBezTo>
                    <a:pt x="2709" y="0"/>
                    <a:pt x="1827" y="946"/>
                    <a:pt x="1764" y="2080"/>
                  </a:cubicBezTo>
                  <a:lnTo>
                    <a:pt x="1764" y="2458"/>
                  </a:lnTo>
                  <a:lnTo>
                    <a:pt x="410" y="2458"/>
                  </a:lnTo>
                  <a:cubicBezTo>
                    <a:pt x="158" y="2458"/>
                    <a:pt x="0" y="2678"/>
                    <a:pt x="0" y="2899"/>
                  </a:cubicBezTo>
                  <a:lnTo>
                    <a:pt x="0" y="5671"/>
                  </a:lnTo>
                  <a:cubicBezTo>
                    <a:pt x="32" y="5860"/>
                    <a:pt x="252" y="6049"/>
                    <a:pt x="473" y="6049"/>
                  </a:cubicBezTo>
                  <a:lnTo>
                    <a:pt x="1449" y="6049"/>
                  </a:lnTo>
                  <a:cubicBezTo>
                    <a:pt x="1197" y="6427"/>
                    <a:pt x="1040" y="6837"/>
                    <a:pt x="1040" y="7278"/>
                  </a:cubicBezTo>
                  <a:lnTo>
                    <a:pt x="1040" y="9767"/>
                  </a:lnTo>
                  <a:cubicBezTo>
                    <a:pt x="1040" y="10302"/>
                    <a:pt x="1386" y="10744"/>
                    <a:pt x="1859" y="10933"/>
                  </a:cubicBezTo>
                  <a:lnTo>
                    <a:pt x="1859" y="12256"/>
                  </a:lnTo>
                  <a:cubicBezTo>
                    <a:pt x="1859" y="12476"/>
                    <a:pt x="2048" y="12665"/>
                    <a:pt x="2300" y="12665"/>
                  </a:cubicBezTo>
                  <a:lnTo>
                    <a:pt x="3938" y="12665"/>
                  </a:lnTo>
                  <a:cubicBezTo>
                    <a:pt x="4190" y="12665"/>
                    <a:pt x="4348" y="12476"/>
                    <a:pt x="4348" y="12256"/>
                  </a:cubicBezTo>
                  <a:lnTo>
                    <a:pt x="4348" y="10996"/>
                  </a:lnTo>
                  <a:lnTo>
                    <a:pt x="8475" y="10996"/>
                  </a:lnTo>
                  <a:lnTo>
                    <a:pt x="8475" y="12256"/>
                  </a:lnTo>
                  <a:cubicBezTo>
                    <a:pt x="8475" y="12476"/>
                    <a:pt x="8664" y="12665"/>
                    <a:pt x="8884" y="12665"/>
                  </a:cubicBezTo>
                  <a:lnTo>
                    <a:pt x="10523" y="12665"/>
                  </a:lnTo>
                  <a:cubicBezTo>
                    <a:pt x="10775" y="12665"/>
                    <a:pt x="10901" y="12476"/>
                    <a:pt x="10901" y="12256"/>
                  </a:cubicBezTo>
                  <a:lnTo>
                    <a:pt x="10901" y="10933"/>
                  </a:lnTo>
                  <a:cubicBezTo>
                    <a:pt x="11373" y="10775"/>
                    <a:pt x="11751" y="10302"/>
                    <a:pt x="11751" y="9767"/>
                  </a:cubicBezTo>
                  <a:lnTo>
                    <a:pt x="11751" y="7278"/>
                  </a:lnTo>
                  <a:cubicBezTo>
                    <a:pt x="11751" y="6805"/>
                    <a:pt x="11594" y="6364"/>
                    <a:pt x="11310" y="6049"/>
                  </a:cubicBezTo>
                  <a:lnTo>
                    <a:pt x="12287" y="6049"/>
                  </a:lnTo>
                  <a:cubicBezTo>
                    <a:pt x="12539" y="6049"/>
                    <a:pt x="12728" y="5860"/>
                    <a:pt x="12728" y="5671"/>
                  </a:cubicBezTo>
                  <a:lnTo>
                    <a:pt x="12728" y="2899"/>
                  </a:lnTo>
                  <a:cubicBezTo>
                    <a:pt x="12728" y="2678"/>
                    <a:pt x="12539" y="2458"/>
                    <a:pt x="12287" y="2458"/>
                  </a:cubicBezTo>
                  <a:lnTo>
                    <a:pt x="10901" y="2458"/>
                  </a:lnTo>
                  <a:lnTo>
                    <a:pt x="10901" y="2080"/>
                  </a:lnTo>
                  <a:cubicBezTo>
                    <a:pt x="10901" y="946"/>
                    <a:pt x="9987" y="32"/>
                    <a:pt x="88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" name="2 Título">
            <a:extLst>
              <a:ext uri="{FF2B5EF4-FFF2-40B4-BE49-F238E27FC236}">
                <a16:creationId xmlns:a16="http://schemas.microsoft.com/office/drawing/2014/main" id="{A1E9FA2B-DCF8-492F-9ED7-7EEE0ED64E10}"/>
              </a:ext>
            </a:extLst>
          </p:cNvPr>
          <p:cNvSpPr txBox="1">
            <a:spLocks/>
          </p:cNvSpPr>
          <p:nvPr/>
        </p:nvSpPr>
        <p:spPr>
          <a:xfrm>
            <a:off x="-1616594" y="-14154"/>
            <a:ext cx="439119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 Extra Condensed"/>
              <a:buNone/>
              <a:defRPr sz="24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MX" dirty="0"/>
              <a:t> Jueves</a:t>
            </a:r>
          </a:p>
        </p:txBody>
      </p:sp>
      <p:pic>
        <p:nvPicPr>
          <p:cNvPr id="2" name="Elementos multimedia en línea 1" title="Cabeza, Hombros, Rodillas y Pies (Head, Shoulders, Knees &amp; Toes) | Canciￃﾳn de Ejercicios | ChuChu TV">
            <a:hlinkClick r:id="" action="ppaction://media"/>
            <a:extLst>
              <a:ext uri="{FF2B5EF4-FFF2-40B4-BE49-F238E27FC236}">
                <a16:creationId xmlns:a16="http://schemas.microsoft.com/office/drawing/2014/main" id="{4BD2C39C-D0CC-41E0-A5D7-C3318DEC8D8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302000" y="42637"/>
            <a:ext cx="5746307" cy="3246663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054C6206-DEE7-4891-8755-60300E9DB1D4}"/>
              </a:ext>
            </a:extLst>
          </p:cNvPr>
          <p:cNvSpPr/>
          <p:nvPr/>
        </p:nvSpPr>
        <p:spPr>
          <a:xfrm>
            <a:off x="4165130" y="3278722"/>
            <a:ext cx="4120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u="sng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https://youtu.be/71hiB8Z-03k</a:t>
            </a:r>
            <a:endParaRPr lang="es-MX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Google Shape;1025;p24"/>
          <p:cNvGrpSpPr/>
          <p:nvPr/>
        </p:nvGrpSpPr>
        <p:grpSpPr>
          <a:xfrm>
            <a:off x="0" y="2094831"/>
            <a:ext cx="9144000" cy="3126004"/>
            <a:chOff x="457000" y="1605733"/>
            <a:chExt cx="8263154" cy="3126004"/>
          </a:xfrm>
        </p:grpSpPr>
        <p:sp>
          <p:nvSpPr>
            <p:cNvPr id="1026" name="Google Shape;1026;p24"/>
            <p:cNvSpPr/>
            <p:nvPr/>
          </p:nvSpPr>
          <p:spPr>
            <a:xfrm>
              <a:off x="457200" y="4239138"/>
              <a:ext cx="8229600" cy="492600"/>
            </a:xfrm>
            <a:prstGeom prst="rect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24"/>
            <p:cNvSpPr/>
            <p:nvPr/>
          </p:nvSpPr>
          <p:spPr>
            <a:xfrm>
              <a:off x="457000" y="3472050"/>
              <a:ext cx="8229596" cy="849787"/>
            </a:xfrm>
            <a:custGeom>
              <a:avLst/>
              <a:gdLst/>
              <a:ahLst/>
              <a:cxnLst/>
              <a:rect l="l" t="t" r="r" b="b"/>
              <a:pathLst>
                <a:path w="33355" h="12826" extrusionOk="0">
                  <a:moveTo>
                    <a:pt x="33354" y="12826"/>
                  </a:moveTo>
                  <a:lnTo>
                    <a:pt x="1" y="12826"/>
                  </a:lnTo>
                  <a:lnTo>
                    <a:pt x="1" y="0"/>
                  </a:lnTo>
                  <a:lnTo>
                    <a:pt x="333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28" name="Google Shape;1028;p24"/>
            <p:cNvGrpSpPr/>
            <p:nvPr/>
          </p:nvGrpSpPr>
          <p:grpSpPr>
            <a:xfrm>
              <a:off x="920348" y="2812958"/>
              <a:ext cx="2989089" cy="1912750"/>
              <a:chOff x="2947071" y="2439765"/>
              <a:chExt cx="3339018" cy="2136673"/>
            </a:xfrm>
          </p:grpSpPr>
          <p:sp>
            <p:nvSpPr>
              <p:cNvPr id="1029" name="Google Shape;1029;p24"/>
              <p:cNvSpPr/>
              <p:nvPr/>
            </p:nvSpPr>
            <p:spPr>
              <a:xfrm>
                <a:off x="2947071" y="4420693"/>
                <a:ext cx="3311255" cy="155746"/>
              </a:xfrm>
              <a:custGeom>
                <a:avLst/>
                <a:gdLst/>
                <a:ahLst/>
                <a:cxnLst/>
                <a:rect l="l" t="t" r="r" b="b"/>
                <a:pathLst>
                  <a:path w="28468" h="1339" extrusionOk="0">
                    <a:moveTo>
                      <a:pt x="28468" y="484"/>
                    </a:moveTo>
                    <a:cubicBezTo>
                      <a:pt x="28468" y="953"/>
                      <a:pt x="22093" y="1338"/>
                      <a:pt x="14234" y="1338"/>
                    </a:cubicBezTo>
                    <a:cubicBezTo>
                      <a:pt x="6371" y="1338"/>
                      <a:pt x="1" y="953"/>
                      <a:pt x="1" y="484"/>
                    </a:cubicBezTo>
                    <a:cubicBezTo>
                      <a:pt x="1" y="11"/>
                      <a:pt x="6371" y="0"/>
                      <a:pt x="14234" y="0"/>
                    </a:cubicBezTo>
                    <a:cubicBezTo>
                      <a:pt x="22093" y="0"/>
                      <a:pt x="28468" y="11"/>
                      <a:pt x="28468" y="4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24"/>
              <p:cNvSpPr/>
              <p:nvPr/>
            </p:nvSpPr>
            <p:spPr>
              <a:xfrm>
                <a:off x="6108941" y="3981960"/>
                <a:ext cx="177148" cy="177031"/>
              </a:xfrm>
              <a:custGeom>
                <a:avLst/>
                <a:gdLst/>
                <a:ahLst/>
                <a:cxnLst/>
                <a:rect l="l" t="t" r="r" b="b"/>
                <a:pathLst>
                  <a:path w="1523" h="1522" extrusionOk="0">
                    <a:moveTo>
                      <a:pt x="1522" y="759"/>
                    </a:moveTo>
                    <a:cubicBezTo>
                      <a:pt x="1522" y="1181"/>
                      <a:pt x="1181" y="1522"/>
                      <a:pt x="763" y="1522"/>
                    </a:cubicBezTo>
                    <a:cubicBezTo>
                      <a:pt x="342" y="1522"/>
                      <a:pt x="1" y="1181"/>
                      <a:pt x="1" y="759"/>
                    </a:cubicBezTo>
                    <a:cubicBezTo>
                      <a:pt x="1" y="341"/>
                      <a:pt x="342" y="0"/>
                      <a:pt x="763" y="0"/>
                    </a:cubicBezTo>
                    <a:cubicBezTo>
                      <a:pt x="1181" y="0"/>
                      <a:pt x="1522" y="341"/>
                      <a:pt x="1522" y="759"/>
                    </a:cubicBezTo>
                    <a:close/>
                  </a:path>
                </a:pathLst>
              </a:custGeom>
              <a:solidFill>
                <a:srgbClr val="CED1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24"/>
              <p:cNvSpPr/>
              <p:nvPr/>
            </p:nvSpPr>
            <p:spPr>
              <a:xfrm>
                <a:off x="5706496" y="2927582"/>
                <a:ext cx="177031" cy="177497"/>
              </a:xfrm>
              <a:custGeom>
                <a:avLst/>
                <a:gdLst/>
                <a:ahLst/>
                <a:cxnLst/>
                <a:rect l="l" t="t" r="r" b="b"/>
                <a:pathLst>
                  <a:path w="1522" h="1526" extrusionOk="0">
                    <a:moveTo>
                      <a:pt x="1522" y="763"/>
                    </a:moveTo>
                    <a:cubicBezTo>
                      <a:pt x="1522" y="1184"/>
                      <a:pt x="1181" y="1525"/>
                      <a:pt x="763" y="1525"/>
                    </a:cubicBezTo>
                    <a:cubicBezTo>
                      <a:pt x="341" y="1525"/>
                      <a:pt x="1" y="1184"/>
                      <a:pt x="1" y="763"/>
                    </a:cubicBezTo>
                    <a:cubicBezTo>
                      <a:pt x="1" y="341"/>
                      <a:pt x="341" y="0"/>
                      <a:pt x="763" y="0"/>
                    </a:cubicBezTo>
                    <a:cubicBezTo>
                      <a:pt x="1181" y="0"/>
                      <a:pt x="1522" y="341"/>
                      <a:pt x="1522" y="76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24"/>
              <p:cNvSpPr/>
              <p:nvPr/>
            </p:nvSpPr>
            <p:spPr>
              <a:xfrm>
                <a:off x="5819436" y="2947588"/>
                <a:ext cx="56413" cy="61996"/>
              </a:xfrm>
              <a:custGeom>
                <a:avLst/>
                <a:gdLst/>
                <a:ahLst/>
                <a:cxnLst/>
                <a:rect l="l" t="t" r="r" b="b"/>
                <a:pathLst>
                  <a:path w="485" h="533" extrusionOk="0">
                    <a:moveTo>
                      <a:pt x="345" y="180"/>
                    </a:moveTo>
                    <a:cubicBezTo>
                      <a:pt x="444" y="301"/>
                      <a:pt x="485" y="437"/>
                      <a:pt x="426" y="484"/>
                    </a:cubicBezTo>
                    <a:cubicBezTo>
                      <a:pt x="371" y="532"/>
                      <a:pt x="243" y="473"/>
                      <a:pt x="140" y="353"/>
                    </a:cubicBezTo>
                    <a:cubicBezTo>
                      <a:pt x="38" y="232"/>
                      <a:pt x="1" y="96"/>
                      <a:pt x="60" y="48"/>
                    </a:cubicBezTo>
                    <a:cubicBezTo>
                      <a:pt x="115" y="1"/>
                      <a:pt x="243" y="59"/>
                      <a:pt x="345" y="18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24"/>
              <p:cNvSpPr/>
              <p:nvPr/>
            </p:nvSpPr>
            <p:spPr>
              <a:xfrm>
                <a:off x="3487232" y="2793241"/>
                <a:ext cx="1829286" cy="269153"/>
              </a:xfrm>
              <a:custGeom>
                <a:avLst/>
                <a:gdLst/>
                <a:ahLst/>
                <a:cxnLst/>
                <a:rect l="l" t="t" r="r" b="b"/>
                <a:pathLst>
                  <a:path w="15727" h="2314" extrusionOk="0">
                    <a:moveTo>
                      <a:pt x="15726" y="1551"/>
                    </a:moveTo>
                    <a:cubicBezTo>
                      <a:pt x="15726" y="1973"/>
                      <a:pt x="15389" y="2314"/>
                      <a:pt x="14968" y="2314"/>
                    </a:cubicBezTo>
                    <a:lnTo>
                      <a:pt x="760" y="2314"/>
                    </a:lnTo>
                    <a:cubicBezTo>
                      <a:pt x="342" y="2314"/>
                      <a:pt x="1" y="1973"/>
                      <a:pt x="1" y="1551"/>
                    </a:cubicBezTo>
                    <a:lnTo>
                      <a:pt x="1" y="763"/>
                    </a:lnTo>
                    <a:cubicBezTo>
                      <a:pt x="1" y="342"/>
                      <a:pt x="342" y="1"/>
                      <a:pt x="760" y="1"/>
                    </a:cubicBezTo>
                    <a:lnTo>
                      <a:pt x="14968" y="1"/>
                    </a:lnTo>
                    <a:cubicBezTo>
                      <a:pt x="15389" y="1"/>
                      <a:pt x="15726" y="342"/>
                      <a:pt x="15726" y="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24"/>
              <p:cNvSpPr/>
              <p:nvPr/>
            </p:nvSpPr>
            <p:spPr>
              <a:xfrm>
                <a:off x="2995225" y="2881987"/>
                <a:ext cx="3234953" cy="1387056"/>
              </a:xfrm>
              <a:custGeom>
                <a:avLst/>
                <a:gdLst/>
                <a:ahLst/>
                <a:cxnLst/>
                <a:rect l="l" t="t" r="r" b="b"/>
                <a:pathLst>
                  <a:path w="27812" h="11925" extrusionOk="0">
                    <a:moveTo>
                      <a:pt x="27357" y="9245"/>
                    </a:moveTo>
                    <a:lnTo>
                      <a:pt x="27357" y="8013"/>
                    </a:lnTo>
                    <a:cubicBezTo>
                      <a:pt x="27357" y="7273"/>
                      <a:pt x="26683" y="6976"/>
                      <a:pt x="26683" y="6976"/>
                    </a:cubicBezTo>
                    <a:lnTo>
                      <a:pt x="24524" y="6279"/>
                    </a:lnTo>
                    <a:lnTo>
                      <a:pt x="23420" y="2577"/>
                    </a:lnTo>
                    <a:lnTo>
                      <a:pt x="23791" y="2577"/>
                    </a:lnTo>
                    <a:cubicBezTo>
                      <a:pt x="24146" y="2577"/>
                      <a:pt x="24483" y="2460"/>
                      <a:pt x="24483" y="2108"/>
                    </a:cubicBezTo>
                    <a:cubicBezTo>
                      <a:pt x="24483" y="2046"/>
                      <a:pt x="24476" y="1987"/>
                      <a:pt x="24462" y="1932"/>
                    </a:cubicBezTo>
                    <a:lnTo>
                      <a:pt x="24462" y="1932"/>
                    </a:lnTo>
                    <a:lnTo>
                      <a:pt x="24029" y="455"/>
                    </a:lnTo>
                    <a:lnTo>
                      <a:pt x="24029" y="455"/>
                    </a:lnTo>
                    <a:cubicBezTo>
                      <a:pt x="23948" y="191"/>
                      <a:pt x="23703" y="0"/>
                      <a:pt x="23413" y="0"/>
                    </a:cubicBezTo>
                    <a:lnTo>
                      <a:pt x="22116" y="0"/>
                    </a:lnTo>
                    <a:lnTo>
                      <a:pt x="21302" y="0"/>
                    </a:lnTo>
                    <a:lnTo>
                      <a:pt x="763" y="0"/>
                    </a:lnTo>
                    <a:cubicBezTo>
                      <a:pt x="342" y="0"/>
                      <a:pt x="1" y="341"/>
                      <a:pt x="1" y="759"/>
                    </a:cubicBezTo>
                    <a:lnTo>
                      <a:pt x="1" y="11162"/>
                    </a:lnTo>
                    <a:cubicBezTo>
                      <a:pt x="1" y="11583"/>
                      <a:pt x="342" y="11924"/>
                      <a:pt x="763" y="11924"/>
                    </a:cubicBezTo>
                    <a:lnTo>
                      <a:pt x="19916" y="11924"/>
                    </a:lnTo>
                    <a:lnTo>
                      <a:pt x="22116" y="11924"/>
                    </a:lnTo>
                    <a:lnTo>
                      <a:pt x="26595" y="11924"/>
                    </a:lnTo>
                    <a:cubicBezTo>
                      <a:pt x="26969" y="11924"/>
                      <a:pt x="27280" y="11653"/>
                      <a:pt x="27343" y="11301"/>
                    </a:cubicBezTo>
                    <a:cubicBezTo>
                      <a:pt x="27618" y="11184"/>
                      <a:pt x="27812" y="10913"/>
                      <a:pt x="27812" y="10597"/>
                    </a:cubicBezTo>
                    <a:lnTo>
                      <a:pt x="27812" y="9941"/>
                    </a:lnTo>
                    <a:cubicBezTo>
                      <a:pt x="27812" y="9630"/>
                      <a:pt x="27625" y="9366"/>
                      <a:pt x="27357" y="92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24"/>
              <p:cNvSpPr/>
              <p:nvPr/>
            </p:nvSpPr>
            <p:spPr>
              <a:xfrm>
                <a:off x="2995225" y="3957185"/>
                <a:ext cx="3234953" cy="311841"/>
              </a:xfrm>
              <a:custGeom>
                <a:avLst/>
                <a:gdLst/>
                <a:ahLst/>
                <a:cxnLst/>
                <a:rect l="l" t="t" r="r" b="b"/>
                <a:pathLst>
                  <a:path w="27812" h="2681" extrusionOk="0">
                    <a:moveTo>
                      <a:pt x="1" y="1"/>
                    </a:moveTo>
                    <a:lnTo>
                      <a:pt x="1" y="1918"/>
                    </a:lnTo>
                    <a:cubicBezTo>
                      <a:pt x="1" y="2339"/>
                      <a:pt x="342" y="2680"/>
                      <a:pt x="763" y="2680"/>
                    </a:cubicBezTo>
                    <a:lnTo>
                      <a:pt x="19916" y="2680"/>
                    </a:lnTo>
                    <a:lnTo>
                      <a:pt x="22116" y="2680"/>
                    </a:lnTo>
                    <a:lnTo>
                      <a:pt x="26595" y="2680"/>
                    </a:lnTo>
                    <a:cubicBezTo>
                      <a:pt x="26969" y="2680"/>
                      <a:pt x="27280" y="2409"/>
                      <a:pt x="27343" y="2057"/>
                    </a:cubicBezTo>
                    <a:cubicBezTo>
                      <a:pt x="27618" y="1940"/>
                      <a:pt x="27812" y="1669"/>
                      <a:pt x="27812" y="1353"/>
                    </a:cubicBezTo>
                    <a:lnTo>
                      <a:pt x="27812" y="697"/>
                    </a:lnTo>
                    <a:cubicBezTo>
                      <a:pt x="27812" y="386"/>
                      <a:pt x="27625" y="122"/>
                      <a:pt x="27357" y="1"/>
                    </a:cubicBezTo>
                    <a:lnTo>
                      <a:pt x="2735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24"/>
              <p:cNvSpPr/>
              <p:nvPr/>
            </p:nvSpPr>
            <p:spPr>
              <a:xfrm>
                <a:off x="5521906" y="2645290"/>
                <a:ext cx="41873" cy="368137"/>
              </a:xfrm>
              <a:custGeom>
                <a:avLst/>
                <a:gdLst/>
                <a:ahLst/>
                <a:cxnLst/>
                <a:rect l="l" t="t" r="r" b="b"/>
                <a:pathLst>
                  <a:path w="360" h="3165" extrusionOk="0">
                    <a:moveTo>
                      <a:pt x="360" y="3164"/>
                    </a:moveTo>
                    <a:lnTo>
                      <a:pt x="0" y="3164"/>
                    </a:lnTo>
                    <a:lnTo>
                      <a:pt x="0" y="1"/>
                    </a:lnTo>
                    <a:lnTo>
                      <a:pt x="360" y="1"/>
                    </a:ln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24"/>
              <p:cNvSpPr/>
              <p:nvPr/>
            </p:nvSpPr>
            <p:spPr>
              <a:xfrm>
                <a:off x="5316845" y="2439765"/>
                <a:ext cx="451186" cy="390702"/>
              </a:xfrm>
              <a:custGeom>
                <a:avLst/>
                <a:gdLst/>
                <a:ahLst/>
                <a:cxnLst/>
                <a:rect l="l" t="t" r="r" b="b"/>
                <a:pathLst>
                  <a:path w="3879" h="3359" extrusionOk="0">
                    <a:moveTo>
                      <a:pt x="968" y="3359"/>
                    </a:moveTo>
                    <a:lnTo>
                      <a:pt x="0" y="1680"/>
                    </a:lnTo>
                    <a:lnTo>
                      <a:pt x="968" y="1"/>
                    </a:lnTo>
                    <a:lnTo>
                      <a:pt x="2907" y="1"/>
                    </a:lnTo>
                    <a:lnTo>
                      <a:pt x="3878" y="1680"/>
                    </a:lnTo>
                    <a:lnTo>
                      <a:pt x="2907" y="3359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24"/>
              <p:cNvSpPr/>
              <p:nvPr/>
            </p:nvSpPr>
            <p:spPr>
              <a:xfrm>
                <a:off x="5424668" y="2585622"/>
                <a:ext cx="59786" cy="88399"/>
              </a:xfrm>
              <a:custGeom>
                <a:avLst/>
                <a:gdLst/>
                <a:ahLst/>
                <a:cxnLst/>
                <a:rect l="l" t="t" r="r" b="b"/>
                <a:pathLst>
                  <a:path w="514" h="760" extrusionOk="0">
                    <a:moveTo>
                      <a:pt x="470" y="37"/>
                    </a:moveTo>
                    <a:lnTo>
                      <a:pt x="470" y="132"/>
                    </a:lnTo>
                    <a:cubicBezTo>
                      <a:pt x="433" y="114"/>
                      <a:pt x="396" y="103"/>
                      <a:pt x="363" y="92"/>
                    </a:cubicBezTo>
                    <a:cubicBezTo>
                      <a:pt x="330" y="85"/>
                      <a:pt x="301" y="81"/>
                      <a:pt x="268" y="81"/>
                    </a:cubicBezTo>
                    <a:cubicBezTo>
                      <a:pt x="213" y="81"/>
                      <a:pt x="173" y="92"/>
                      <a:pt x="143" y="110"/>
                    </a:cubicBezTo>
                    <a:cubicBezTo>
                      <a:pt x="114" y="132"/>
                      <a:pt x="99" y="162"/>
                      <a:pt x="99" y="202"/>
                    </a:cubicBezTo>
                    <a:cubicBezTo>
                      <a:pt x="99" y="231"/>
                      <a:pt x="110" y="257"/>
                      <a:pt x="129" y="275"/>
                    </a:cubicBezTo>
                    <a:cubicBezTo>
                      <a:pt x="147" y="290"/>
                      <a:pt x="184" y="305"/>
                      <a:pt x="239" y="312"/>
                    </a:cubicBezTo>
                    <a:lnTo>
                      <a:pt x="301" y="327"/>
                    </a:lnTo>
                    <a:cubicBezTo>
                      <a:pt x="374" y="341"/>
                      <a:pt x="426" y="363"/>
                      <a:pt x="462" y="400"/>
                    </a:cubicBezTo>
                    <a:cubicBezTo>
                      <a:pt x="499" y="437"/>
                      <a:pt x="514" y="484"/>
                      <a:pt x="514" y="543"/>
                    </a:cubicBezTo>
                    <a:cubicBezTo>
                      <a:pt x="514" y="613"/>
                      <a:pt x="492" y="668"/>
                      <a:pt x="444" y="704"/>
                    </a:cubicBezTo>
                    <a:cubicBezTo>
                      <a:pt x="396" y="741"/>
                      <a:pt x="327" y="759"/>
                      <a:pt x="235" y="759"/>
                    </a:cubicBezTo>
                    <a:cubicBezTo>
                      <a:pt x="202" y="759"/>
                      <a:pt x="165" y="756"/>
                      <a:pt x="125" y="745"/>
                    </a:cubicBezTo>
                    <a:cubicBezTo>
                      <a:pt x="85" y="737"/>
                      <a:pt x="45" y="726"/>
                      <a:pt x="4" y="712"/>
                    </a:cubicBezTo>
                    <a:lnTo>
                      <a:pt x="4" y="609"/>
                    </a:lnTo>
                    <a:cubicBezTo>
                      <a:pt x="45" y="631"/>
                      <a:pt x="85" y="649"/>
                      <a:pt x="121" y="660"/>
                    </a:cubicBezTo>
                    <a:cubicBezTo>
                      <a:pt x="162" y="671"/>
                      <a:pt x="198" y="679"/>
                      <a:pt x="235" y="679"/>
                    </a:cubicBezTo>
                    <a:cubicBezTo>
                      <a:pt x="290" y="679"/>
                      <a:pt x="334" y="668"/>
                      <a:pt x="367" y="646"/>
                    </a:cubicBezTo>
                    <a:cubicBezTo>
                      <a:pt x="396" y="624"/>
                      <a:pt x="411" y="591"/>
                      <a:pt x="411" y="550"/>
                    </a:cubicBezTo>
                    <a:cubicBezTo>
                      <a:pt x="411" y="514"/>
                      <a:pt x="400" y="484"/>
                      <a:pt x="378" y="466"/>
                    </a:cubicBezTo>
                    <a:cubicBezTo>
                      <a:pt x="356" y="444"/>
                      <a:pt x="319" y="429"/>
                      <a:pt x="272" y="418"/>
                    </a:cubicBezTo>
                    <a:lnTo>
                      <a:pt x="209" y="407"/>
                    </a:lnTo>
                    <a:cubicBezTo>
                      <a:pt x="136" y="393"/>
                      <a:pt x="85" y="371"/>
                      <a:pt x="52" y="338"/>
                    </a:cubicBezTo>
                    <a:cubicBezTo>
                      <a:pt x="19" y="308"/>
                      <a:pt x="1" y="264"/>
                      <a:pt x="1" y="209"/>
                    </a:cubicBezTo>
                    <a:cubicBezTo>
                      <a:pt x="1" y="143"/>
                      <a:pt x="23" y="92"/>
                      <a:pt x="70" y="55"/>
                    </a:cubicBezTo>
                    <a:cubicBezTo>
                      <a:pt x="114" y="19"/>
                      <a:pt x="176" y="1"/>
                      <a:pt x="257" y="1"/>
                    </a:cubicBezTo>
                    <a:cubicBezTo>
                      <a:pt x="290" y="1"/>
                      <a:pt x="327" y="4"/>
                      <a:pt x="363" y="8"/>
                    </a:cubicBezTo>
                    <a:cubicBezTo>
                      <a:pt x="396" y="15"/>
                      <a:pt x="433" y="26"/>
                      <a:pt x="470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24"/>
              <p:cNvSpPr/>
              <p:nvPr/>
            </p:nvSpPr>
            <p:spPr>
              <a:xfrm>
                <a:off x="5474101" y="2586901"/>
                <a:ext cx="72232" cy="85375"/>
              </a:xfrm>
              <a:custGeom>
                <a:avLst/>
                <a:gdLst/>
                <a:ahLst/>
                <a:cxnLst/>
                <a:rect l="l" t="t" r="r" b="b"/>
                <a:pathLst>
                  <a:path w="621" h="734" extrusionOk="0">
                    <a:moveTo>
                      <a:pt x="1" y="1"/>
                    </a:moveTo>
                    <a:lnTo>
                      <a:pt x="620" y="1"/>
                    </a:lnTo>
                    <a:lnTo>
                      <a:pt x="620" y="85"/>
                    </a:lnTo>
                    <a:lnTo>
                      <a:pt x="360" y="85"/>
                    </a:lnTo>
                    <a:lnTo>
                      <a:pt x="360" y="734"/>
                    </a:lnTo>
                    <a:lnTo>
                      <a:pt x="261" y="734"/>
                    </a:lnTo>
                    <a:lnTo>
                      <a:pt x="261" y="85"/>
                    </a:lnTo>
                    <a:lnTo>
                      <a:pt x="1" y="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24"/>
              <p:cNvSpPr/>
              <p:nvPr/>
            </p:nvSpPr>
            <p:spPr>
              <a:xfrm>
                <a:off x="5535980" y="2585622"/>
                <a:ext cx="78513" cy="88399"/>
              </a:xfrm>
              <a:custGeom>
                <a:avLst/>
                <a:gdLst/>
                <a:ahLst/>
                <a:cxnLst/>
                <a:rect l="l" t="t" r="r" b="b"/>
                <a:pathLst>
                  <a:path w="675" h="760" extrusionOk="0">
                    <a:moveTo>
                      <a:pt x="337" y="81"/>
                    </a:moveTo>
                    <a:cubicBezTo>
                      <a:pt x="268" y="81"/>
                      <a:pt x="209" y="107"/>
                      <a:pt x="165" y="162"/>
                    </a:cubicBezTo>
                    <a:cubicBezTo>
                      <a:pt x="125" y="213"/>
                      <a:pt x="103" y="286"/>
                      <a:pt x="103" y="378"/>
                    </a:cubicBezTo>
                    <a:cubicBezTo>
                      <a:pt x="103" y="470"/>
                      <a:pt x="125" y="543"/>
                      <a:pt x="165" y="598"/>
                    </a:cubicBezTo>
                    <a:cubicBezTo>
                      <a:pt x="209" y="649"/>
                      <a:pt x="268" y="679"/>
                      <a:pt x="337" y="679"/>
                    </a:cubicBezTo>
                    <a:cubicBezTo>
                      <a:pt x="411" y="679"/>
                      <a:pt x="466" y="649"/>
                      <a:pt x="510" y="598"/>
                    </a:cubicBezTo>
                    <a:cubicBezTo>
                      <a:pt x="550" y="543"/>
                      <a:pt x="572" y="470"/>
                      <a:pt x="572" y="378"/>
                    </a:cubicBezTo>
                    <a:cubicBezTo>
                      <a:pt x="572" y="286"/>
                      <a:pt x="550" y="213"/>
                      <a:pt x="510" y="162"/>
                    </a:cubicBezTo>
                    <a:cubicBezTo>
                      <a:pt x="466" y="107"/>
                      <a:pt x="411" y="81"/>
                      <a:pt x="337" y="81"/>
                    </a:cubicBezTo>
                    <a:close/>
                    <a:moveTo>
                      <a:pt x="337" y="1"/>
                    </a:moveTo>
                    <a:cubicBezTo>
                      <a:pt x="440" y="1"/>
                      <a:pt x="521" y="34"/>
                      <a:pt x="583" y="103"/>
                    </a:cubicBezTo>
                    <a:cubicBezTo>
                      <a:pt x="645" y="173"/>
                      <a:pt x="675" y="264"/>
                      <a:pt x="675" y="378"/>
                    </a:cubicBezTo>
                    <a:cubicBezTo>
                      <a:pt x="675" y="495"/>
                      <a:pt x="645" y="587"/>
                      <a:pt x="583" y="657"/>
                    </a:cubicBezTo>
                    <a:cubicBezTo>
                      <a:pt x="521" y="723"/>
                      <a:pt x="440" y="759"/>
                      <a:pt x="337" y="759"/>
                    </a:cubicBezTo>
                    <a:cubicBezTo>
                      <a:pt x="235" y="759"/>
                      <a:pt x="154" y="723"/>
                      <a:pt x="92" y="657"/>
                    </a:cubicBezTo>
                    <a:cubicBezTo>
                      <a:pt x="30" y="587"/>
                      <a:pt x="0" y="495"/>
                      <a:pt x="0" y="378"/>
                    </a:cubicBezTo>
                    <a:cubicBezTo>
                      <a:pt x="0" y="264"/>
                      <a:pt x="30" y="173"/>
                      <a:pt x="92" y="103"/>
                    </a:cubicBezTo>
                    <a:cubicBezTo>
                      <a:pt x="154" y="34"/>
                      <a:pt x="235" y="1"/>
                      <a:pt x="3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24"/>
              <p:cNvSpPr/>
              <p:nvPr/>
            </p:nvSpPr>
            <p:spPr>
              <a:xfrm>
                <a:off x="5621238" y="2586901"/>
                <a:ext cx="54668" cy="85375"/>
              </a:xfrm>
              <a:custGeom>
                <a:avLst/>
                <a:gdLst/>
                <a:ahLst/>
                <a:cxnLst/>
                <a:rect l="l" t="t" r="r" b="b"/>
                <a:pathLst>
                  <a:path w="470" h="734" extrusionOk="0">
                    <a:moveTo>
                      <a:pt x="99" y="85"/>
                    </a:moveTo>
                    <a:lnTo>
                      <a:pt x="99" y="356"/>
                    </a:lnTo>
                    <a:lnTo>
                      <a:pt x="220" y="356"/>
                    </a:lnTo>
                    <a:cubicBezTo>
                      <a:pt x="268" y="356"/>
                      <a:pt x="305" y="345"/>
                      <a:pt x="330" y="323"/>
                    </a:cubicBezTo>
                    <a:cubicBezTo>
                      <a:pt x="352" y="297"/>
                      <a:pt x="367" y="264"/>
                      <a:pt x="367" y="220"/>
                    </a:cubicBezTo>
                    <a:cubicBezTo>
                      <a:pt x="367" y="176"/>
                      <a:pt x="352" y="143"/>
                      <a:pt x="330" y="118"/>
                    </a:cubicBezTo>
                    <a:cubicBezTo>
                      <a:pt x="305" y="96"/>
                      <a:pt x="268" y="85"/>
                      <a:pt x="220" y="85"/>
                    </a:cubicBezTo>
                    <a:close/>
                    <a:moveTo>
                      <a:pt x="0" y="1"/>
                    </a:moveTo>
                    <a:lnTo>
                      <a:pt x="220" y="1"/>
                    </a:lnTo>
                    <a:cubicBezTo>
                      <a:pt x="305" y="1"/>
                      <a:pt x="367" y="19"/>
                      <a:pt x="407" y="59"/>
                    </a:cubicBezTo>
                    <a:cubicBezTo>
                      <a:pt x="451" y="96"/>
                      <a:pt x="470" y="147"/>
                      <a:pt x="470" y="220"/>
                    </a:cubicBezTo>
                    <a:cubicBezTo>
                      <a:pt x="470" y="294"/>
                      <a:pt x="451" y="345"/>
                      <a:pt x="407" y="385"/>
                    </a:cubicBezTo>
                    <a:cubicBezTo>
                      <a:pt x="367" y="422"/>
                      <a:pt x="305" y="440"/>
                      <a:pt x="220" y="440"/>
                    </a:cubicBezTo>
                    <a:lnTo>
                      <a:pt x="99" y="440"/>
                    </a:lnTo>
                    <a:lnTo>
                      <a:pt x="99" y="734"/>
                    </a:lnTo>
                    <a:lnTo>
                      <a:pt x="0" y="7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24"/>
              <p:cNvSpPr/>
              <p:nvPr/>
            </p:nvSpPr>
            <p:spPr>
              <a:xfrm>
                <a:off x="5459678" y="3181726"/>
                <a:ext cx="448976" cy="450255"/>
              </a:xfrm>
              <a:custGeom>
                <a:avLst/>
                <a:gdLst/>
                <a:ahLst/>
                <a:cxnLst/>
                <a:rect l="l" t="t" r="r" b="b"/>
                <a:pathLst>
                  <a:path w="3860" h="3871" extrusionOk="0">
                    <a:moveTo>
                      <a:pt x="3860" y="3871"/>
                    </a:moveTo>
                    <a:lnTo>
                      <a:pt x="3336" y="3702"/>
                    </a:lnTo>
                    <a:lnTo>
                      <a:pt x="752" y="2023"/>
                    </a:lnTo>
                    <a:lnTo>
                      <a:pt x="2280" y="169"/>
                    </a:lnTo>
                    <a:lnTo>
                      <a:pt x="2232" y="0"/>
                    </a:lnTo>
                    <a:lnTo>
                      <a:pt x="931" y="0"/>
                    </a:lnTo>
                    <a:cubicBezTo>
                      <a:pt x="418" y="0"/>
                      <a:pt x="0" y="418"/>
                      <a:pt x="0" y="931"/>
                    </a:cubicBezTo>
                    <a:lnTo>
                      <a:pt x="0" y="2940"/>
                    </a:lnTo>
                    <a:cubicBezTo>
                      <a:pt x="0" y="3453"/>
                      <a:pt x="418" y="3871"/>
                      <a:pt x="931" y="3871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24"/>
              <p:cNvSpPr/>
              <p:nvPr/>
            </p:nvSpPr>
            <p:spPr>
              <a:xfrm>
                <a:off x="5479684" y="3201732"/>
                <a:ext cx="368021" cy="410708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3531" extrusionOk="0">
                    <a:moveTo>
                      <a:pt x="759" y="0"/>
                    </a:moveTo>
                    <a:cubicBezTo>
                      <a:pt x="341" y="0"/>
                      <a:pt x="0" y="338"/>
                      <a:pt x="0" y="759"/>
                    </a:cubicBezTo>
                    <a:lnTo>
                      <a:pt x="0" y="2768"/>
                    </a:lnTo>
                    <a:cubicBezTo>
                      <a:pt x="0" y="3189"/>
                      <a:pt x="341" y="3530"/>
                      <a:pt x="759" y="3530"/>
                    </a:cubicBezTo>
                    <a:lnTo>
                      <a:pt x="3164" y="3530"/>
                    </a:lnTo>
                    <a:lnTo>
                      <a:pt x="2108" y="0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24"/>
              <p:cNvSpPr/>
              <p:nvPr/>
            </p:nvSpPr>
            <p:spPr>
              <a:xfrm>
                <a:off x="2995225" y="2881987"/>
                <a:ext cx="2818894" cy="134344"/>
              </a:xfrm>
              <a:custGeom>
                <a:avLst/>
                <a:gdLst/>
                <a:ahLst/>
                <a:cxnLst/>
                <a:rect l="l" t="t" r="r" b="b"/>
                <a:pathLst>
                  <a:path w="24235" h="1155" extrusionOk="0">
                    <a:moveTo>
                      <a:pt x="1" y="759"/>
                    </a:moveTo>
                    <a:lnTo>
                      <a:pt x="1" y="1155"/>
                    </a:lnTo>
                    <a:lnTo>
                      <a:pt x="24234" y="1155"/>
                    </a:lnTo>
                    <a:lnTo>
                      <a:pt x="24029" y="455"/>
                    </a:lnTo>
                    <a:lnTo>
                      <a:pt x="24029" y="455"/>
                    </a:lnTo>
                    <a:cubicBezTo>
                      <a:pt x="23948" y="191"/>
                      <a:pt x="23703" y="0"/>
                      <a:pt x="23413" y="0"/>
                    </a:cubicBezTo>
                    <a:lnTo>
                      <a:pt x="22116" y="0"/>
                    </a:lnTo>
                    <a:lnTo>
                      <a:pt x="21302" y="0"/>
                    </a:lnTo>
                    <a:lnTo>
                      <a:pt x="763" y="0"/>
                    </a:lnTo>
                    <a:cubicBezTo>
                      <a:pt x="342" y="0"/>
                      <a:pt x="1" y="341"/>
                      <a:pt x="1" y="75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24"/>
              <p:cNvSpPr/>
              <p:nvPr/>
            </p:nvSpPr>
            <p:spPr>
              <a:xfrm>
                <a:off x="4865665" y="3158696"/>
                <a:ext cx="575759" cy="1069400"/>
              </a:xfrm>
              <a:custGeom>
                <a:avLst/>
                <a:gdLst/>
                <a:ahLst/>
                <a:cxnLst/>
                <a:rect l="l" t="t" r="r" b="b"/>
                <a:pathLst>
                  <a:path w="4950" h="9194" extrusionOk="0">
                    <a:moveTo>
                      <a:pt x="1134" y="62"/>
                    </a:moveTo>
                    <a:cubicBezTo>
                      <a:pt x="543" y="62"/>
                      <a:pt x="63" y="543"/>
                      <a:pt x="63" y="1129"/>
                    </a:cubicBezTo>
                    <a:lnTo>
                      <a:pt x="63" y="8064"/>
                    </a:lnTo>
                    <a:cubicBezTo>
                      <a:pt x="63" y="8651"/>
                      <a:pt x="543" y="9131"/>
                      <a:pt x="1134" y="9131"/>
                    </a:cubicBezTo>
                    <a:lnTo>
                      <a:pt x="3817" y="9131"/>
                    </a:lnTo>
                    <a:cubicBezTo>
                      <a:pt x="4407" y="9131"/>
                      <a:pt x="4884" y="8651"/>
                      <a:pt x="4884" y="8064"/>
                    </a:cubicBezTo>
                    <a:lnTo>
                      <a:pt x="4884" y="1129"/>
                    </a:lnTo>
                    <a:cubicBezTo>
                      <a:pt x="4884" y="543"/>
                      <a:pt x="4407" y="62"/>
                      <a:pt x="3817" y="62"/>
                    </a:cubicBezTo>
                    <a:close/>
                    <a:moveTo>
                      <a:pt x="3817" y="9193"/>
                    </a:moveTo>
                    <a:lnTo>
                      <a:pt x="1134" y="9193"/>
                    </a:lnTo>
                    <a:cubicBezTo>
                      <a:pt x="510" y="9193"/>
                      <a:pt x="1" y="8688"/>
                      <a:pt x="1" y="8064"/>
                    </a:cubicBezTo>
                    <a:lnTo>
                      <a:pt x="1" y="1129"/>
                    </a:lnTo>
                    <a:cubicBezTo>
                      <a:pt x="1" y="506"/>
                      <a:pt x="510" y="0"/>
                      <a:pt x="1134" y="0"/>
                    </a:cubicBezTo>
                    <a:lnTo>
                      <a:pt x="3817" y="0"/>
                    </a:lnTo>
                    <a:cubicBezTo>
                      <a:pt x="4440" y="0"/>
                      <a:pt x="4949" y="506"/>
                      <a:pt x="4949" y="1129"/>
                    </a:cubicBezTo>
                    <a:lnTo>
                      <a:pt x="4949" y="8064"/>
                    </a:lnTo>
                    <a:cubicBezTo>
                      <a:pt x="4949" y="8688"/>
                      <a:pt x="4440" y="9193"/>
                      <a:pt x="3817" y="9193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24"/>
              <p:cNvSpPr/>
              <p:nvPr/>
            </p:nvSpPr>
            <p:spPr>
              <a:xfrm>
                <a:off x="4889160" y="3181726"/>
                <a:ext cx="528768" cy="1023339"/>
              </a:xfrm>
              <a:custGeom>
                <a:avLst/>
                <a:gdLst/>
                <a:ahLst/>
                <a:cxnLst/>
                <a:rect l="l" t="t" r="r" b="b"/>
                <a:pathLst>
                  <a:path w="4546" h="8798" extrusionOk="0">
                    <a:moveTo>
                      <a:pt x="932" y="8797"/>
                    </a:moveTo>
                    <a:cubicBezTo>
                      <a:pt x="418" y="8797"/>
                      <a:pt x="1" y="8380"/>
                      <a:pt x="1" y="7866"/>
                    </a:cubicBezTo>
                    <a:lnTo>
                      <a:pt x="1" y="931"/>
                    </a:lnTo>
                    <a:cubicBezTo>
                      <a:pt x="1" y="418"/>
                      <a:pt x="418" y="0"/>
                      <a:pt x="932" y="0"/>
                    </a:cubicBezTo>
                    <a:lnTo>
                      <a:pt x="3615" y="0"/>
                    </a:lnTo>
                    <a:cubicBezTo>
                      <a:pt x="4128" y="0"/>
                      <a:pt x="4546" y="418"/>
                      <a:pt x="4546" y="931"/>
                    </a:cubicBezTo>
                    <a:lnTo>
                      <a:pt x="4546" y="7866"/>
                    </a:lnTo>
                    <a:cubicBezTo>
                      <a:pt x="4546" y="8380"/>
                      <a:pt x="4128" y="8797"/>
                      <a:pt x="3615" y="8797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24"/>
              <p:cNvSpPr/>
              <p:nvPr/>
            </p:nvSpPr>
            <p:spPr>
              <a:xfrm>
                <a:off x="4908817" y="3201732"/>
                <a:ext cx="489570" cy="849797"/>
              </a:xfrm>
              <a:custGeom>
                <a:avLst/>
                <a:gdLst/>
                <a:ahLst/>
                <a:cxnLst/>
                <a:rect l="l" t="t" r="r" b="b"/>
                <a:pathLst>
                  <a:path w="4209" h="7306" extrusionOk="0">
                    <a:moveTo>
                      <a:pt x="4208" y="6547"/>
                    </a:moveTo>
                    <a:cubicBezTo>
                      <a:pt x="4208" y="6965"/>
                      <a:pt x="3867" y="7306"/>
                      <a:pt x="3446" y="7306"/>
                    </a:cubicBezTo>
                    <a:lnTo>
                      <a:pt x="763" y="7306"/>
                    </a:lnTo>
                    <a:cubicBezTo>
                      <a:pt x="341" y="7306"/>
                      <a:pt x="0" y="6965"/>
                      <a:pt x="0" y="6547"/>
                    </a:cubicBezTo>
                    <a:lnTo>
                      <a:pt x="0" y="759"/>
                    </a:lnTo>
                    <a:cubicBezTo>
                      <a:pt x="0" y="338"/>
                      <a:pt x="341" y="0"/>
                      <a:pt x="763" y="0"/>
                    </a:cubicBezTo>
                    <a:lnTo>
                      <a:pt x="3446" y="0"/>
                    </a:lnTo>
                    <a:cubicBezTo>
                      <a:pt x="3867" y="0"/>
                      <a:pt x="4208" y="338"/>
                      <a:pt x="4208" y="759"/>
                    </a:cubicBez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24"/>
              <p:cNvSpPr/>
              <p:nvPr/>
            </p:nvSpPr>
            <p:spPr>
              <a:xfrm>
                <a:off x="4879390" y="3631858"/>
                <a:ext cx="548425" cy="424433"/>
              </a:xfrm>
              <a:custGeom>
                <a:avLst/>
                <a:gdLst/>
                <a:ahLst/>
                <a:cxnLst/>
                <a:rect l="l" t="t" r="r" b="b"/>
                <a:pathLst>
                  <a:path w="4715" h="3649" extrusionOk="0">
                    <a:moveTo>
                      <a:pt x="4714" y="1"/>
                    </a:moveTo>
                    <a:lnTo>
                      <a:pt x="0" y="1"/>
                    </a:lnTo>
                    <a:lnTo>
                      <a:pt x="0" y="3648"/>
                    </a:lnTo>
                    <a:lnTo>
                      <a:pt x="4714" y="364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24"/>
              <p:cNvSpPr/>
              <p:nvPr/>
            </p:nvSpPr>
            <p:spPr>
              <a:xfrm>
                <a:off x="4879390" y="4092341"/>
                <a:ext cx="548425" cy="29195"/>
              </a:xfrm>
              <a:custGeom>
                <a:avLst/>
                <a:gdLst/>
                <a:ahLst/>
                <a:cxnLst/>
                <a:rect l="l" t="t" r="r" b="b"/>
                <a:pathLst>
                  <a:path w="4715" h="251" extrusionOk="0">
                    <a:moveTo>
                      <a:pt x="4714" y="1"/>
                    </a:moveTo>
                    <a:lnTo>
                      <a:pt x="0" y="1"/>
                    </a:lnTo>
                    <a:lnTo>
                      <a:pt x="0" y="250"/>
                    </a:lnTo>
                    <a:lnTo>
                      <a:pt x="4714" y="250"/>
                    </a:lnTo>
                    <a:close/>
                  </a:path>
                </a:pathLst>
              </a:custGeom>
              <a:solidFill>
                <a:srgbClr val="E380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24"/>
              <p:cNvSpPr/>
              <p:nvPr/>
            </p:nvSpPr>
            <p:spPr>
              <a:xfrm>
                <a:off x="4879390" y="4146078"/>
                <a:ext cx="548425" cy="29544"/>
              </a:xfrm>
              <a:custGeom>
                <a:avLst/>
                <a:gdLst/>
                <a:ahLst/>
                <a:cxnLst/>
                <a:rect l="l" t="t" r="r" b="b"/>
                <a:pathLst>
                  <a:path w="4715" h="254" extrusionOk="0">
                    <a:moveTo>
                      <a:pt x="4714" y="1"/>
                    </a:moveTo>
                    <a:lnTo>
                      <a:pt x="0" y="1"/>
                    </a:lnTo>
                    <a:lnTo>
                      <a:pt x="0" y="254"/>
                    </a:lnTo>
                    <a:lnTo>
                      <a:pt x="4714" y="254"/>
                    </a:lnTo>
                    <a:close/>
                  </a:path>
                </a:pathLst>
              </a:custGeom>
              <a:solidFill>
                <a:srgbClr val="E380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24"/>
              <p:cNvSpPr/>
              <p:nvPr/>
            </p:nvSpPr>
            <p:spPr>
              <a:xfrm>
                <a:off x="4879390" y="4199814"/>
                <a:ext cx="548425" cy="29544"/>
              </a:xfrm>
              <a:custGeom>
                <a:avLst/>
                <a:gdLst/>
                <a:ahLst/>
                <a:cxnLst/>
                <a:rect l="l" t="t" r="r" b="b"/>
                <a:pathLst>
                  <a:path w="4715" h="254" extrusionOk="0">
                    <a:moveTo>
                      <a:pt x="4714" y="1"/>
                    </a:moveTo>
                    <a:lnTo>
                      <a:pt x="0" y="1"/>
                    </a:lnTo>
                    <a:lnTo>
                      <a:pt x="0" y="253"/>
                    </a:lnTo>
                    <a:lnTo>
                      <a:pt x="4714" y="253"/>
                    </a:lnTo>
                    <a:close/>
                  </a:path>
                </a:pathLst>
              </a:custGeom>
              <a:solidFill>
                <a:srgbClr val="E380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24"/>
              <p:cNvSpPr/>
              <p:nvPr/>
            </p:nvSpPr>
            <p:spPr>
              <a:xfrm>
                <a:off x="4889160" y="3666054"/>
                <a:ext cx="112244" cy="17098"/>
              </a:xfrm>
              <a:custGeom>
                <a:avLst/>
                <a:gdLst/>
                <a:ahLst/>
                <a:cxnLst/>
                <a:rect l="l" t="t" r="r" b="b"/>
                <a:pathLst>
                  <a:path w="965" h="147" extrusionOk="0">
                    <a:moveTo>
                      <a:pt x="965" y="73"/>
                    </a:moveTo>
                    <a:cubicBezTo>
                      <a:pt x="965" y="114"/>
                      <a:pt x="932" y="147"/>
                      <a:pt x="891" y="147"/>
                    </a:cubicBezTo>
                    <a:lnTo>
                      <a:pt x="74" y="147"/>
                    </a:lnTo>
                    <a:cubicBezTo>
                      <a:pt x="33" y="147"/>
                      <a:pt x="1" y="114"/>
                      <a:pt x="1" y="73"/>
                    </a:cubicBezTo>
                    <a:cubicBezTo>
                      <a:pt x="1" y="33"/>
                      <a:pt x="33" y="0"/>
                      <a:pt x="74" y="0"/>
                    </a:cubicBezTo>
                    <a:lnTo>
                      <a:pt x="891" y="0"/>
                    </a:lnTo>
                    <a:cubicBezTo>
                      <a:pt x="932" y="0"/>
                      <a:pt x="965" y="33"/>
                      <a:pt x="965" y="73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24"/>
              <p:cNvSpPr/>
              <p:nvPr/>
            </p:nvSpPr>
            <p:spPr>
              <a:xfrm>
                <a:off x="4889160" y="3703506"/>
                <a:ext cx="112244" cy="17215"/>
              </a:xfrm>
              <a:custGeom>
                <a:avLst/>
                <a:gdLst/>
                <a:ahLst/>
                <a:cxnLst/>
                <a:rect l="l" t="t" r="r" b="b"/>
                <a:pathLst>
                  <a:path w="965" h="148" extrusionOk="0">
                    <a:moveTo>
                      <a:pt x="965" y="74"/>
                    </a:moveTo>
                    <a:cubicBezTo>
                      <a:pt x="965" y="114"/>
                      <a:pt x="932" y="147"/>
                      <a:pt x="891" y="147"/>
                    </a:cubicBezTo>
                    <a:lnTo>
                      <a:pt x="74" y="147"/>
                    </a:lnTo>
                    <a:cubicBezTo>
                      <a:pt x="33" y="147"/>
                      <a:pt x="1" y="114"/>
                      <a:pt x="1" y="74"/>
                    </a:cubicBezTo>
                    <a:cubicBezTo>
                      <a:pt x="1" y="34"/>
                      <a:pt x="33" y="1"/>
                      <a:pt x="74" y="1"/>
                    </a:cubicBezTo>
                    <a:lnTo>
                      <a:pt x="891" y="1"/>
                    </a:lnTo>
                    <a:cubicBezTo>
                      <a:pt x="932" y="1"/>
                      <a:pt x="965" y="34"/>
                      <a:pt x="965" y="74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24"/>
              <p:cNvSpPr/>
              <p:nvPr/>
            </p:nvSpPr>
            <p:spPr>
              <a:xfrm>
                <a:off x="5806293" y="3473323"/>
                <a:ext cx="41408" cy="150628"/>
              </a:xfrm>
              <a:custGeom>
                <a:avLst/>
                <a:gdLst/>
                <a:ahLst/>
                <a:cxnLst/>
                <a:rect l="l" t="t" r="r" b="b"/>
                <a:pathLst>
                  <a:path w="356" h="1295" extrusionOk="0">
                    <a:moveTo>
                      <a:pt x="0" y="0"/>
                    </a:moveTo>
                    <a:lnTo>
                      <a:pt x="213" y="1294"/>
                    </a:lnTo>
                    <a:lnTo>
                      <a:pt x="356" y="1195"/>
                    </a:ln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24"/>
              <p:cNvSpPr/>
              <p:nvPr/>
            </p:nvSpPr>
            <p:spPr>
              <a:xfrm>
                <a:off x="3147014" y="3868089"/>
                <a:ext cx="758606" cy="445254"/>
              </a:xfrm>
              <a:custGeom>
                <a:avLst/>
                <a:gdLst/>
                <a:ahLst/>
                <a:cxnLst/>
                <a:rect l="l" t="t" r="r" b="b"/>
                <a:pathLst>
                  <a:path w="6522" h="3828" extrusionOk="0">
                    <a:moveTo>
                      <a:pt x="6166" y="3813"/>
                    </a:moveTo>
                    <a:cubicBezTo>
                      <a:pt x="6155" y="3813"/>
                      <a:pt x="6148" y="3813"/>
                      <a:pt x="6137" y="3809"/>
                    </a:cubicBezTo>
                    <a:cubicBezTo>
                      <a:pt x="5946" y="3795"/>
                      <a:pt x="5807" y="3626"/>
                      <a:pt x="5825" y="3439"/>
                    </a:cubicBezTo>
                    <a:cubicBezTo>
                      <a:pt x="5833" y="3358"/>
                      <a:pt x="5833" y="3285"/>
                      <a:pt x="5833" y="3215"/>
                    </a:cubicBezTo>
                    <a:cubicBezTo>
                      <a:pt x="5833" y="1822"/>
                      <a:pt x="4700" y="686"/>
                      <a:pt x="3303" y="686"/>
                    </a:cubicBezTo>
                    <a:cubicBezTo>
                      <a:pt x="1907" y="686"/>
                      <a:pt x="774" y="1822"/>
                      <a:pt x="774" y="3215"/>
                    </a:cubicBezTo>
                    <a:cubicBezTo>
                      <a:pt x="774" y="3285"/>
                      <a:pt x="774" y="3358"/>
                      <a:pt x="782" y="3439"/>
                    </a:cubicBezTo>
                    <a:cubicBezTo>
                      <a:pt x="800" y="3626"/>
                      <a:pt x="661" y="3795"/>
                      <a:pt x="470" y="3809"/>
                    </a:cubicBezTo>
                    <a:cubicBezTo>
                      <a:pt x="279" y="3828"/>
                      <a:pt x="30" y="3688"/>
                      <a:pt x="12" y="3498"/>
                    </a:cubicBezTo>
                    <a:cubicBezTo>
                      <a:pt x="4" y="3399"/>
                      <a:pt x="1" y="3307"/>
                      <a:pt x="1" y="3215"/>
                    </a:cubicBezTo>
                    <a:cubicBezTo>
                      <a:pt x="1" y="1441"/>
                      <a:pt x="1529" y="1"/>
                      <a:pt x="3303" y="1"/>
                    </a:cubicBezTo>
                    <a:cubicBezTo>
                      <a:pt x="5078" y="1"/>
                      <a:pt x="6522" y="1441"/>
                      <a:pt x="6522" y="3215"/>
                    </a:cubicBezTo>
                    <a:cubicBezTo>
                      <a:pt x="6522" y="3307"/>
                      <a:pt x="6518" y="3399"/>
                      <a:pt x="6507" y="3498"/>
                    </a:cubicBezTo>
                    <a:cubicBezTo>
                      <a:pt x="6493" y="3677"/>
                      <a:pt x="6342" y="3813"/>
                      <a:pt x="6166" y="3813"/>
                    </a:cubicBezTo>
                    <a:close/>
                  </a:path>
                </a:pathLst>
              </a:custGeom>
              <a:solidFill>
                <a:srgbClr val="E380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24"/>
              <p:cNvSpPr/>
              <p:nvPr/>
            </p:nvSpPr>
            <p:spPr>
              <a:xfrm>
                <a:off x="3236110" y="3944391"/>
                <a:ext cx="591578" cy="591113"/>
              </a:xfrm>
              <a:custGeom>
                <a:avLst/>
                <a:gdLst/>
                <a:ahLst/>
                <a:cxnLst/>
                <a:rect l="l" t="t" r="r" b="b"/>
                <a:pathLst>
                  <a:path w="5086" h="5082" extrusionOk="0">
                    <a:moveTo>
                      <a:pt x="2541" y="5081"/>
                    </a:moveTo>
                    <a:cubicBezTo>
                      <a:pt x="1141" y="5081"/>
                      <a:pt x="1" y="3941"/>
                      <a:pt x="1" y="2541"/>
                    </a:cubicBezTo>
                    <a:cubicBezTo>
                      <a:pt x="1" y="1141"/>
                      <a:pt x="1141" y="1"/>
                      <a:pt x="2541" y="1"/>
                    </a:cubicBezTo>
                    <a:cubicBezTo>
                      <a:pt x="3941" y="1"/>
                      <a:pt x="5085" y="1141"/>
                      <a:pt x="5085" y="2541"/>
                    </a:cubicBezTo>
                    <a:cubicBezTo>
                      <a:pt x="5085" y="3941"/>
                      <a:pt x="3941" y="5081"/>
                      <a:pt x="2541" y="5081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24"/>
              <p:cNvSpPr/>
              <p:nvPr/>
            </p:nvSpPr>
            <p:spPr>
              <a:xfrm>
                <a:off x="3305201" y="4013481"/>
                <a:ext cx="452931" cy="452931"/>
              </a:xfrm>
              <a:custGeom>
                <a:avLst/>
                <a:gdLst/>
                <a:ahLst/>
                <a:cxnLst/>
                <a:rect l="l" t="t" r="r" b="b"/>
                <a:pathLst>
                  <a:path w="3894" h="3894" extrusionOk="0">
                    <a:moveTo>
                      <a:pt x="1947" y="3894"/>
                    </a:moveTo>
                    <a:cubicBezTo>
                      <a:pt x="873" y="3894"/>
                      <a:pt x="1" y="3021"/>
                      <a:pt x="1" y="1947"/>
                    </a:cubicBezTo>
                    <a:cubicBezTo>
                      <a:pt x="1" y="873"/>
                      <a:pt x="873" y="1"/>
                      <a:pt x="1947" y="1"/>
                    </a:cubicBezTo>
                    <a:cubicBezTo>
                      <a:pt x="3021" y="1"/>
                      <a:pt x="3894" y="873"/>
                      <a:pt x="3894" y="1947"/>
                    </a:cubicBezTo>
                    <a:cubicBezTo>
                      <a:pt x="3894" y="3021"/>
                      <a:pt x="3021" y="3894"/>
                      <a:pt x="1947" y="3894"/>
                    </a:cubicBezTo>
                    <a:close/>
                  </a:path>
                </a:pathLst>
              </a:custGeom>
              <a:solidFill>
                <a:srgbClr val="59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24"/>
              <p:cNvSpPr/>
              <p:nvPr/>
            </p:nvSpPr>
            <p:spPr>
              <a:xfrm>
                <a:off x="3399880" y="4108160"/>
                <a:ext cx="263570" cy="263570"/>
              </a:xfrm>
              <a:custGeom>
                <a:avLst/>
                <a:gdLst/>
                <a:ahLst/>
                <a:cxnLst/>
                <a:rect l="l" t="t" r="r" b="b"/>
                <a:pathLst>
                  <a:path w="2266" h="2266" extrusionOk="0">
                    <a:moveTo>
                      <a:pt x="1133" y="2266"/>
                    </a:moveTo>
                    <a:cubicBezTo>
                      <a:pt x="510" y="2266"/>
                      <a:pt x="0" y="1756"/>
                      <a:pt x="0" y="1133"/>
                    </a:cubicBezTo>
                    <a:cubicBezTo>
                      <a:pt x="0" y="510"/>
                      <a:pt x="510" y="0"/>
                      <a:pt x="1133" y="0"/>
                    </a:cubicBezTo>
                    <a:cubicBezTo>
                      <a:pt x="1756" y="0"/>
                      <a:pt x="2266" y="510"/>
                      <a:pt x="2266" y="1133"/>
                    </a:cubicBezTo>
                    <a:cubicBezTo>
                      <a:pt x="2266" y="1756"/>
                      <a:pt x="1756" y="2266"/>
                      <a:pt x="1133" y="2266"/>
                    </a:cubicBezTo>
                    <a:close/>
                  </a:path>
                </a:pathLst>
              </a:custGeom>
              <a:solidFill>
                <a:srgbClr val="9193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24"/>
              <p:cNvSpPr/>
              <p:nvPr/>
            </p:nvSpPr>
            <p:spPr>
              <a:xfrm>
                <a:off x="3309504" y="4013481"/>
                <a:ext cx="443974" cy="452931"/>
              </a:xfrm>
              <a:custGeom>
                <a:avLst/>
                <a:gdLst/>
                <a:ahLst/>
                <a:cxnLst/>
                <a:rect l="l" t="t" r="r" b="b"/>
                <a:pathLst>
                  <a:path w="3817" h="3894" extrusionOk="0">
                    <a:moveTo>
                      <a:pt x="2852" y="1709"/>
                    </a:moveTo>
                    <a:lnTo>
                      <a:pt x="3816" y="1544"/>
                    </a:lnTo>
                    <a:cubicBezTo>
                      <a:pt x="3728" y="1137"/>
                      <a:pt x="3516" y="774"/>
                      <a:pt x="3215" y="503"/>
                    </a:cubicBezTo>
                    <a:lnTo>
                      <a:pt x="2592" y="1258"/>
                    </a:lnTo>
                    <a:close/>
                    <a:moveTo>
                      <a:pt x="2519" y="96"/>
                    </a:moveTo>
                    <a:cubicBezTo>
                      <a:pt x="2328" y="34"/>
                      <a:pt x="2123" y="1"/>
                      <a:pt x="1910" y="1"/>
                    </a:cubicBezTo>
                    <a:cubicBezTo>
                      <a:pt x="1698" y="1"/>
                      <a:pt x="1492" y="34"/>
                      <a:pt x="1302" y="96"/>
                    </a:cubicBezTo>
                    <a:lnTo>
                      <a:pt x="1650" y="1034"/>
                    </a:lnTo>
                    <a:lnTo>
                      <a:pt x="2170" y="1034"/>
                    </a:lnTo>
                    <a:close/>
                    <a:moveTo>
                      <a:pt x="2541" y="3791"/>
                    </a:moveTo>
                    <a:lnTo>
                      <a:pt x="2207" y="2889"/>
                    </a:lnTo>
                    <a:lnTo>
                      <a:pt x="1687" y="2889"/>
                    </a:lnTo>
                    <a:lnTo>
                      <a:pt x="1346" y="3809"/>
                    </a:lnTo>
                    <a:cubicBezTo>
                      <a:pt x="1525" y="3864"/>
                      <a:pt x="1712" y="3894"/>
                      <a:pt x="1910" y="3894"/>
                    </a:cubicBezTo>
                    <a:cubicBezTo>
                      <a:pt x="2130" y="3894"/>
                      <a:pt x="2343" y="3857"/>
                      <a:pt x="2541" y="3791"/>
                    </a:cubicBezTo>
                    <a:close/>
                    <a:moveTo>
                      <a:pt x="986" y="1742"/>
                    </a:moveTo>
                    <a:lnTo>
                      <a:pt x="1247" y="1287"/>
                    </a:lnTo>
                    <a:lnTo>
                      <a:pt x="602" y="506"/>
                    </a:lnTo>
                    <a:cubicBezTo>
                      <a:pt x="297" y="785"/>
                      <a:pt x="81" y="1155"/>
                      <a:pt x="0" y="1573"/>
                    </a:cubicBezTo>
                    <a:close/>
                    <a:moveTo>
                      <a:pt x="2871" y="2182"/>
                    </a:moveTo>
                    <a:lnTo>
                      <a:pt x="2610" y="2636"/>
                    </a:lnTo>
                    <a:lnTo>
                      <a:pt x="3226" y="3380"/>
                    </a:lnTo>
                    <a:cubicBezTo>
                      <a:pt x="3523" y="3109"/>
                      <a:pt x="3732" y="2750"/>
                      <a:pt x="3816" y="2347"/>
                    </a:cubicBezTo>
                    <a:close/>
                    <a:moveTo>
                      <a:pt x="1265" y="2669"/>
                    </a:moveTo>
                    <a:lnTo>
                      <a:pt x="642" y="3421"/>
                    </a:lnTo>
                    <a:cubicBezTo>
                      <a:pt x="330" y="3157"/>
                      <a:pt x="107" y="2794"/>
                      <a:pt x="11" y="2383"/>
                    </a:cubicBezTo>
                    <a:lnTo>
                      <a:pt x="1005" y="2215"/>
                    </a:lnTo>
                    <a:close/>
                  </a:path>
                </a:pathLst>
              </a:custGeom>
              <a:solidFill>
                <a:srgbClr val="9193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24"/>
              <p:cNvSpPr/>
              <p:nvPr/>
            </p:nvSpPr>
            <p:spPr>
              <a:xfrm>
                <a:off x="5433624" y="3868089"/>
                <a:ext cx="759072" cy="445254"/>
              </a:xfrm>
              <a:custGeom>
                <a:avLst/>
                <a:gdLst/>
                <a:ahLst/>
                <a:cxnLst/>
                <a:rect l="l" t="t" r="r" b="b"/>
                <a:pathLst>
                  <a:path w="6526" h="3828" extrusionOk="0">
                    <a:moveTo>
                      <a:pt x="6170" y="3813"/>
                    </a:moveTo>
                    <a:cubicBezTo>
                      <a:pt x="6159" y="3813"/>
                      <a:pt x="6148" y="3813"/>
                      <a:pt x="6140" y="3809"/>
                    </a:cubicBezTo>
                    <a:cubicBezTo>
                      <a:pt x="5950" y="3795"/>
                      <a:pt x="5811" y="3626"/>
                      <a:pt x="5825" y="3439"/>
                    </a:cubicBezTo>
                    <a:cubicBezTo>
                      <a:pt x="5833" y="3358"/>
                      <a:pt x="5836" y="3285"/>
                      <a:pt x="5836" y="3215"/>
                    </a:cubicBezTo>
                    <a:cubicBezTo>
                      <a:pt x="5836" y="1822"/>
                      <a:pt x="4700" y="686"/>
                      <a:pt x="3307" y="686"/>
                    </a:cubicBezTo>
                    <a:cubicBezTo>
                      <a:pt x="1910" y="686"/>
                      <a:pt x="774" y="1822"/>
                      <a:pt x="774" y="3215"/>
                    </a:cubicBezTo>
                    <a:cubicBezTo>
                      <a:pt x="774" y="3285"/>
                      <a:pt x="778" y="3358"/>
                      <a:pt x="785" y="3439"/>
                    </a:cubicBezTo>
                    <a:cubicBezTo>
                      <a:pt x="803" y="3626"/>
                      <a:pt x="660" y="3795"/>
                      <a:pt x="473" y="3809"/>
                    </a:cubicBezTo>
                    <a:cubicBezTo>
                      <a:pt x="283" y="3828"/>
                      <a:pt x="30" y="3688"/>
                      <a:pt x="15" y="3498"/>
                    </a:cubicBezTo>
                    <a:cubicBezTo>
                      <a:pt x="8" y="3399"/>
                      <a:pt x="1" y="3307"/>
                      <a:pt x="1" y="3215"/>
                    </a:cubicBezTo>
                    <a:cubicBezTo>
                      <a:pt x="1" y="1441"/>
                      <a:pt x="1533" y="1"/>
                      <a:pt x="3307" y="1"/>
                    </a:cubicBezTo>
                    <a:cubicBezTo>
                      <a:pt x="5081" y="1"/>
                      <a:pt x="6525" y="1441"/>
                      <a:pt x="6525" y="3215"/>
                    </a:cubicBezTo>
                    <a:cubicBezTo>
                      <a:pt x="6525" y="3307"/>
                      <a:pt x="6518" y="3399"/>
                      <a:pt x="6511" y="3498"/>
                    </a:cubicBezTo>
                    <a:cubicBezTo>
                      <a:pt x="6496" y="3677"/>
                      <a:pt x="6346" y="3813"/>
                      <a:pt x="6170" y="3813"/>
                    </a:cubicBezTo>
                    <a:close/>
                  </a:path>
                </a:pathLst>
              </a:custGeom>
              <a:solidFill>
                <a:srgbClr val="E380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24"/>
              <p:cNvSpPr/>
              <p:nvPr/>
            </p:nvSpPr>
            <p:spPr>
              <a:xfrm>
                <a:off x="5522720" y="3944391"/>
                <a:ext cx="591462" cy="591113"/>
              </a:xfrm>
              <a:custGeom>
                <a:avLst/>
                <a:gdLst/>
                <a:ahLst/>
                <a:cxnLst/>
                <a:rect l="l" t="t" r="r" b="b"/>
                <a:pathLst>
                  <a:path w="5085" h="5082" extrusionOk="0">
                    <a:moveTo>
                      <a:pt x="2545" y="5081"/>
                    </a:moveTo>
                    <a:cubicBezTo>
                      <a:pt x="1141" y="5081"/>
                      <a:pt x="1" y="3941"/>
                      <a:pt x="1" y="2541"/>
                    </a:cubicBezTo>
                    <a:cubicBezTo>
                      <a:pt x="1" y="1141"/>
                      <a:pt x="1141" y="1"/>
                      <a:pt x="2545" y="1"/>
                    </a:cubicBezTo>
                    <a:cubicBezTo>
                      <a:pt x="3945" y="1"/>
                      <a:pt x="5085" y="1141"/>
                      <a:pt x="5085" y="2541"/>
                    </a:cubicBezTo>
                    <a:cubicBezTo>
                      <a:pt x="5085" y="3941"/>
                      <a:pt x="3945" y="5081"/>
                      <a:pt x="2545" y="5081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24"/>
              <p:cNvSpPr/>
              <p:nvPr/>
            </p:nvSpPr>
            <p:spPr>
              <a:xfrm>
                <a:off x="5591811" y="4013481"/>
                <a:ext cx="453280" cy="452931"/>
              </a:xfrm>
              <a:custGeom>
                <a:avLst/>
                <a:gdLst/>
                <a:ahLst/>
                <a:cxnLst/>
                <a:rect l="l" t="t" r="r" b="b"/>
                <a:pathLst>
                  <a:path w="3897" h="3894" extrusionOk="0">
                    <a:moveTo>
                      <a:pt x="1951" y="3894"/>
                    </a:moveTo>
                    <a:cubicBezTo>
                      <a:pt x="877" y="3894"/>
                      <a:pt x="0" y="3021"/>
                      <a:pt x="0" y="1947"/>
                    </a:cubicBezTo>
                    <a:cubicBezTo>
                      <a:pt x="0" y="873"/>
                      <a:pt x="877" y="1"/>
                      <a:pt x="1951" y="1"/>
                    </a:cubicBezTo>
                    <a:cubicBezTo>
                      <a:pt x="3025" y="1"/>
                      <a:pt x="3897" y="873"/>
                      <a:pt x="3897" y="1947"/>
                    </a:cubicBezTo>
                    <a:cubicBezTo>
                      <a:pt x="3897" y="3021"/>
                      <a:pt x="3025" y="3894"/>
                      <a:pt x="1951" y="3894"/>
                    </a:cubicBezTo>
                    <a:close/>
                  </a:path>
                </a:pathLst>
              </a:custGeom>
              <a:solidFill>
                <a:srgbClr val="59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24"/>
              <p:cNvSpPr/>
              <p:nvPr/>
            </p:nvSpPr>
            <p:spPr>
              <a:xfrm>
                <a:off x="5686839" y="4108160"/>
                <a:ext cx="263686" cy="26357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2266" extrusionOk="0">
                    <a:moveTo>
                      <a:pt x="1134" y="2266"/>
                    </a:moveTo>
                    <a:cubicBezTo>
                      <a:pt x="507" y="2266"/>
                      <a:pt x="1" y="1756"/>
                      <a:pt x="1" y="1133"/>
                    </a:cubicBezTo>
                    <a:cubicBezTo>
                      <a:pt x="1" y="510"/>
                      <a:pt x="507" y="0"/>
                      <a:pt x="1134" y="0"/>
                    </a:cubicBezTo>
                    <a:cubicBezTo>
                      <a:pt x="1757" y="0"/>
                      <a:pt x="2266" y="510"/>
                      <a:pt x="2266" y="1133"/>
                    </a:cubicBezTo>
                    <a:cubicBezTo>
                      <a:pt x="2266" y="1756"/>
                      <a:pt x="1757" y="2266"/>
                      <a:pt x="1134" y="2266"/>
                    </a:cubicBezTo>
                    <a:close/>
                  </a:path>
                </a:pathLst>
              </a:custGeom>
              <a:solidFill>
                <a:srgbClr val="9193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24"/>
              <p:cNvSpPr/>
              <p:nvPr/>
            </p:nvSpPr>
            <p:spPr>
              <a:xfrm>
                <a:off x="5596114" y="4013481"/>
                <a:ext cx="444323" cy="452931"/>
              </a:xfrm>
              <a:custGeom>
                <a:avLst/>
                <a:gdLst/>
                <a:ahLst/>
                <a:cxnLst/>
                <a:rect l="l" t="t" r="r" b="b"/>
                <a:pathLst>
                  <a:path w="3820" h="3894" extrusionOk="0">
                    <a:moveTo>
                      <a:pt x="2856" y="1709"/>
                    </a:moveTo>
                    <a:lnTo>
                      <a:pt x="3820" y="1544"/>
                    </a:lnTo>
                    <a:cubicBezTo>
                      <a:pt x="3732" y="1137"/>
                      <a:pt x="3519" y="774"/>
                      <a:pt x="3219" y="503"/>
                    </a:cubicBezTo>
                    <a:lnTo>
                      <a:pt x="2595" y="1258"/>
                    </a:lnTo>
                    <a:close/>
                    <a:moveTo>
                      <a:pt x="2522" y="96"/>
                    </a:moveTo>
                    <a:cubicBezTo>
                      <a:pt x="2331" y="34"/>
                      <a:pt x="2126" y="1"/>
                      <a:pt x="1914" y="1"/>
                    </a:cubicBezTo>
                    <a:cubicBezTo>
                      <a:pt x="1701" y="1"/>
                      <a:pt x="1496" y="34"/>
                      <a:pt x="1305" y="96"/>
                    </a:cubicBezTo>
                    <a:lnTo>
                      <a:pt x="1653" y="1034"/>
                    </a:lnTo>
                    <a:lnTo>
                      <a:pt x="2174" y="1034"/>
                    </a:lnTo>
                    <a:close/>
                    <a:moveTo>
                      <a:pt x="2544" y="3791"/>
                    </a:moveTo>
                    <a:lnTo>
                      <a:pt x="2210" y="2889"/>
                    </a:lnTo>
                    <a:lnTo>
                      <a:pt x="1690" y="2889"/>
                    </a:lnTo>
                    <a:lnTo>
                      <a:pt x="1345" y="3809"/>
                    </a:lnTo>
                    <a:cubicBezTo>
                      <a:pt x="1525" y="3864"/>
                      <a:pt x="1716" y="3894"/>
                      <a:pt x="1914" y="3894"/>
                    </a:cubicBezTo>
                    <a:cubicBezTo>
                      <a:pt x="2133" y="3894"/>
                      <a:pt x="2346" y="3857"/>
                      <a:pt x="2544" y="3791"/>
                    </a:cubicBezTo>
                    <a:close/>
                    <a:moveTo>
                      <a:pt x="990" y="1742"/>
                    </a:moveTo>
                    <a:lnTo>
                      <a:pt x="1250" y="1287"/>
                    </a:lnTo>
                    <a:lnTo>
                      <a:pt x="601" y="506"/>
                    </a:lnTo>
                    <a:cubicBezTo>
                      <a:pt x="301" y="785"/>
                      <a:pt x="84" y="1155"/>
                      <a:pt x="0" y="1573"/>
                    </a:cubicBezTo>
                    <a:close/>
                    <a:moveTo>
                      <a:pt x="2874" y="2182"/>
                    </a:moveTo>
                    <a:lnTo>
                      <a:pt x="2614" y="2636"/>
                    </a:lnTo>
                    <a:lnTo>
                      <a:pt x="3230" y="3380"/>
                    </a:lnTo>
                    <a:cubicBezTo>
                      <a:pt x="3523" y="3109"/>
                      <a:pt x="3735" y="2750"/>
                      <a:pt x="3820" y="2347"/>
                    </a:cubicBezTo>
                    <a:close/>
                    <a:moveTo>
                      <a:pt x="1268" y="2669"/>
                    </a:moveTo>
                    <a:lnTo>
                      <a:pt x="642" y="3421"/>
                    </a:lnTo>
                    <a:cubicBezTo>
                      <a:pt x="334" y="3157"/>
                      <a:pt x="110" y="2794"/>
                      <a:pt x="15" y="2383"/>
                    </a:cubicBezTo>
                    <a:lnTo>
                      <a:pt x="1008" y="2215"/>
                    </a:lnTo>
                    <a:close/>
                  </a:path>
                </a:pathLst>
              </a:custGeom>
              <a:solidFill>
                <a:srgbClr val="9193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24"/>
              <p:cNvSpPr/>
              <p:nvPr/>
            </p:nvSpPr>
            <p:spPr>
              <a:xfrm>
                <a:off x="3176907" y="3181726"/>
                <a:ext cx="528768" cy="450255"/>
              </a:xfrm>
              <a:custGeom>
                <a:avLst/>
                <a:gdLst/>
                <a:ahLst/>
                <a:cxnLst/>
                <a:rect l="l" t="t" r="r" b="b"/>
                <a:pathLst>
                  <a:path w="4546" h="3871" extrusionOk="0">
                    <a:moveTo>
                      <a:pt x="931" y="3871"/>
                    </a:moveTo>
                    <a:cubicBezTo>
                      <a:pt x="418" y="3871"/>
                      <a:pt x="0" y="3453"/>
                      <a:pt x="0" y="2940"/>
                    </a:cubicBezTo>
                    <a:lnTo>
                      <a:pt x="0" y="931"/>
                    </a:lnTo>
                    <a:cubicBezTo>
                      <a:pt x="0" y="418"/>
                      <a:pt x="418" y="0"/>
                      <a:pt x="931" y="0"/>
                    </a:cubicBezTo>
                    <a:lnTo>
                      <a:pt x="3618" y="0"/>
                    </a:lnTo>
                    <a:cubicBezTo>
                      <a:pt x="4128" y="0"/>
                      <a:pt x="4546" y="418"/>
                      <a:pt x="4546" y="931"/>
                    </a:cubicBezTo>
                    <a:lnTo>
                      <a:pt x="4546" y="2940"/>
                    </a:lnTo>
                    <a:cubicBezTo>
                      <a:pt x="4546" y="3453"/>
                      <a:pt x="4128" y="3871"/>
                      <a:pt x="3618" y="3871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24"/>
              <p:cNvSpPr/>
              <p:nvPr/>
            </p:nvSpPr>
            <p:spPr>
              <a:xfrm>
                <a:off x="3196447" y="3351776"/>
                <a:ext cx="489686" cy="260662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2241" extrusionOk="0">
                    <a:moveTo>
                      <a:pt x="4209" y="1"/>
                    </a:moveTo>
                    <a:lnTo>
                      <a:pt x="4209" y="1478"/>
                    </a:lnTo>
                    <a:cubicBezTo>
                      <a:pt x="4209" y="1899"/>
                      <a:pt x="3868" y="2240"/>
                      <a:pt x="3450" y="2240"/>
                    </a:cubicBezTo>
                    <a:lnTo>
                      <a:pt x="763" y="2240"/>
                    </a:lnTo>
                    <a:cubicBezTo>
                      <a:pt x="342" y="2240"/>
                      <a:pt x="1" y="1899"/>
                      <a:pt x="1" y="1478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24"/>
              <p:cNvSpPr/>
              <p:nvPr/>
            </p:nvSpPr>
            <p:spPr>
              <a:xfrm>
                <a:off x="3196447" y="3201732"/>
                <a:ext cx="489686" cy="132250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1137" extrusionOk="0">
                    <a:moveTo>
                      <a:pt x="4209" y="1137"/>
                    </a:moveTo>
                    <a:lnTo>
                      <a:pt x="4209" y="759"/>
                    </a:lnTo>
                    <a:cubicBezTo>
                      <a:pt x="4209" y="338"/>
                      <a:pt x="3868" y="0"/>
                      <a:pt x="3450" y="0"/>
                    </a:cubicBezTo>
                    <a:lnTo>
                      <a:pt x="763" y="0"/>
                    </a:lnTo>
                    <a:cubicBezTo>
                      <a:pt x="342" y="0"/>
                      <a:pt x="1" y="338"/>
                      <a:pt x="1" y="759"/>
                    </a:cubicBezTo>
                    <a:lnTo>
                      <a:pt x="1" y="1137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24"/>
              <p:cNvSpPr/>
              <p:nvPr/>
            </p:nvSpPr>
            <p:spPr>
              <a:xfrm>
                <a:off x="3482114" y="3482279"/>
                <a:ext cx="74325" cy="52109"/>
              </a:xfrm>
              <a:custGeom>
                <a:avLst/>
                <a:gdLst/>
                <a:ahLst/>
                <a:cxnLst/>
                <a:rect l="l" t="t" r="r" b="b"/>
                <a:pathLst>
                  <a:path w="639" h="448" extrusionOk="0">
                    <a:moveTo>
                      <a:pt x="609" y="330"/>
                    </a:moveTo>
                    <a:cubicBezTo>
                      <a:pt x="584" y="407"/>
                      <a:pt x="496" y="447"/>
                      <a:pt x="422" y="418"/>
                    </a:cubicBezTo>
                    <a:lnTo>
                      <a:pt x="115" y="308"/>
                    </a:lnTo>
                    <a:cubicBezTo>
                      <a:pt x="41" y="279"/>
                      <a:pt x="1" y="195"/>
                      <a:pt x="27" y="118"/>
                    </a:cubicBezTo>
                    <a:cubicBezTo>
                      <a:pt x="56" y="41"/>
                      <a:pt x="140" y="0"/>
                      <a:pt x="217" y="30"/>
                    </a:cubicBezTo>
                    <a:lnTo>
                      <a:pt x="521" y="143"/>
                    </a:lnTo>
                    <a:cubicBezTo>
                      <a:pt x="598" y="169"/>
                      <a:pt x="639" y="253"/>
                      <a:pt x="609" y="330"/>
                    </a:cubicBezTo>
                    <a:close/>
                  </a:path>
                </a:pathLst>
              </a:custGeom>
              <a:solidFill>
                <a:srgbClr val="1A7D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24"/>
              <p:cNvSpPr/>
              <p:nvPr/>
            </p:nvSpPr>
            <p:spPr>
              <a:xfrm>
                <a:off x="3323578" y="3482279"/>
                <a:ext cx="74325" cy="52109"/>
              </a:xfrm>
              <a:custGeom>
                <a:avLst/>
                <a:gdLst/>
                <a:ahLst/>
                <a:cxnLst/>
                <a:rect l="l" t="t" r="r" b="b"/>
                <a:pathLst>
                  <a:path w="639" h="448" extrusionOk="0">
                    <a:moveTo>
                      <a:pt x="26" y="330"/>
                    </a:moveTo>
                    <a:cubicBezTo>
                      <a:pt x="55" y="407"/>
                      <a:pt x="140" y="447"/>
                      <a:pt x="217" y="418"/>
                    </a:cubicBezTo>
                    <a:lnTo>
                      <a:pt x="521" y="308"/>
                    </a:lnTo>
                    <a:cubicBezTo>
                      <a:pt x="598" y="279"/>
                      <a:pt x="638" y="195"/>
                      <a:pt x="609" y="118"/>
                    </a:cubicBezTo>
                    <a:cubicBezTo>
                      <a:pt x="583" y="41"/>
                      <a:pt x="495" y="0"/>
                      <a:pt x="422" y="30"/>
                    </a:cubicBezTo>
                    <a:lnTo>
                      <a:pt x="114" y="143"/>
                    </a:lnTo>
                    <a:cubicBezTo>
                      <a:pt x="41" y="169"/>
                      <a:pt x="0" y="253"/>
                      <a:pt x="26" y="330"/>
                    </a:cubicBezTo>
                    <a:close/>
                  </a:path>
                </a:pathLst>
              </a:custGeom>
              <a:solidFill>
                <a:srgbClr val="1A7D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24"/>
              <p:cNvSpPr/>
              <p:nvPr/>
            </p:nvSpPr>
            <p:spPr>
              <a:xfrm>
                <a:off x="3301362" y="3496702"/>
                <a:ext cx="278109" cy="167261"/>
              </a:xfrm>
              <a:custGeom>
                <a:avLst/>
                <a:gdLst/>
                <a:ahLst/>
                <a:cxnLst/>
                <a:rect l="l" t="t" r="r" b="b"/>
                <a:pathLst>
                  <a:path w="2391" h="1438" extrusionOk="0">
                    <a:moveTo>
                      <a:pt x="2391" y="719"/>
                    </a:moveTo>
                    <a:cubicBezTo>
                      <a:pt x="2391" y="1115"/>
                      <a:pt x="1856" y="1438"/>
                      <a:pt x="1196" y="1438"/>
                    </a:cubicBezTo>
                    <a:cubicBezTo>
                      <a:pt x="536" y="1438"/>
                      <a:pt x="1" y="1115"/>
                      <a:pt x="1" y="719"/>
                    </a:cubicBezTo>
                    <a:cubicBezTo>
                      <a:pt x="1" y="320"/>
                      <a:pt x="536" y="1"/>
                      <a:pt x="1196" y="1"/>
                    </a:cubicBezTo>
                    <a:cubicBezTo>
                      <a:pt x="1856" y="1"/>
                      <a:pt x="2391" y="320"/>
                      <a:pt x="2391" y="719"/>
                    </a:cubicBezTo>
                    <a:close/>
                  </a:path>
                </a:pathLst>
              </a:custGeom>
              <a:solidFill>
                <a:srgbClr val="85B3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24"/>
              <p:cNvSpPr/>
              <p:nvPr/>
            </p:nvSpPr>
            <p:spPr>
              <a:xfrm>
                <a:off x="3500491" y="3504844"/>
                <a:ext cx="36407" cy="151093"/>
              </a:xfrm>
              <a:custGeom>
                <a:avLst/>
                <a:gdLst/>
                <a:ahLst/>
                <a:cxnLst/>
                <a:rect l="l" t="t" r="r" b="b"/>
                <a:pathLst>
                  <a:path w="313" h="1299" extrusionOk="0">
                    <a:moveTo>
                      <a:pt x="1" y="1298"/>
                    </a:moveTo>
                    <a:cubicBezTo>
                      <a:pt x="118" y="1265"/>
                      <a:pt x="221" y="1221"/>
                      <a:pt x="312" y="1166"/>
                    </a:cubicBezTo>
                    <a:lnTo>
                      <a:pt x="312" y="133"/>
                    </a:lnTo>
                    <a:cubicBezTo>
                      <a:pt x="221" y="78"/>
                      <a:pt x="118" y="34"/>
                      <a:pt x="1" y="1"/>
                    </a:cubicBezTo>
                    <a:close/>
                  </a:path>
                </a:pathLst>
              </a:custGeom>
              <a:solidFill>
                <a:srgbClr val="308D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24"/>
              <p:cNvSpPr/>
              <p:nvPr/>
            </p:nvSpPr>
            <p:spPr>
              <a:xfrm>
                <a:off x="3344049" y="3504844"/>
                <a:ext cx="36290" cy="151093"/>
              </a:xfrm>
              <a:custGeom>
                <a:avLst/>
                <a:gdLst/>
                <a:ahLst/>
                <a:cxnLst/>
                <a:rect l="l" t="t" r="r" b="b"/>
                <a:pathLst>
                  <a:path w="312" h="1299" extrusionOk="0">
                    <a:moveTo>
                      <a:pt x="0" y="1166"/>
                    </a:moveTo>
                    <a:cubicBezTo>
                      <a:pt x="92" y="1221"/>
                      <a:pt x="195" y="1265"/>
                      <a:pt x="312" y="1298"/>
                    </a:cubicBezTo>
                    <a:lnTo>
                      <a:pt x="312" y="1"/>
                    </a:lnTo>
                    <a:cubicBezTo>
                      <a:pt x="195" y="34"/>
                      <a:pt x="92" y="78"/>
                      <a:pt x="0" y="129"/>
                    </a:cubicBezTo>
                    <a:close/>
                  </a:path>
                </a:pathLst>
              </a:custGeom>
              <a:solidFill>
                <a:srgbClr val="308D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24"/>
              <p:cNvSpPr/>
              <p:nvPr/>
            </p:nvSpPr>
            <p:spPr>
              <a:xfrm>
                <a:off x="3396507" y="3436684"/>
                <a:ext cx="86189" cy="111313"/>
              </a:xfrm>
              <a:custGeom>
                <a:avLst/>
                <a:gdLst/>
                <a:ahLst/>
                <a:cxnLst/>
                <a:rect l="l" t="t" r="r" b="b"/>
                <a:pathLst>
                  <a:path w="741" h="957" extrusionOk="0">
                    <a:moveTo>
                      <a:pt x="741" y="777"/>
                    </a:moveTo>
                    <a:cubicBezTo>
                      <a:pt x="741" y="777"/>
                      <a:pt x="642" y="957"/>
                      <a:pt x="370" y="957"/>
                    </a:cubicBezTo>
                    <a:cubicBezTo>
                      <a:pt x="99" y="957"/>
                      <a:pt x="0" y="777"/>
                      <a:pt x="0" y="777"/>
                    </a:cubicBezTo>
                    <a:lnTo>
                      <a:pt x="0" y="0"/>
                    </a:lnTo>
                    <a:lnTo>
                      <a:pt x="741" y="0"/>
                    </a:lnTo>
                    <a:close/>
                  </a:path>
                </a:pathLst>
              </a:custGeom>
              <a:solidFill>
                <a:srgbClr val="EBB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24"/>
              <p:cNvSpPr/>
              <p:nvPr/>
            </p:nvSpPr>
            <p:spPr>
              <a:xfrm>
                <a:off x="3549576" y="3346193"/>
                <a:ext cx="66532" cy="96541"/>
              </a:xfrm>
              <a:custGeom>
                <a:avLst/>
                <a:gdLst/>
                <a:ahLst/>
                <a:cxnLst/>
                <a:rect l="l" t="t" r="r" b="b"/>
                <a:pathLst>
                  <a:path w="572" h="830" extrusionOk="0">
                    <a:moveTo>
                      <a:pt x="99" y="151"/>
                    </a:moveTo>
                    <a:cubicBezTo>
                      <a:pt x="99" y="151"/>
                      <a:pt x="264" y="1"/>
                      <a:pt x="407" y="137"/>
                    </a:cubicBezTo>
                    <a:cubicBezTo>
                      <a:pt x="572" y="298"/>
                      <a:pt x="315" y="829"/>
                      <a:pt x="0" y="741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24"/>
              <p:cNvSpPr/>
              <p:nvPr/>
            </p:nvSpPr>
            <p:spPr>
              <a:xfrm>
                <a:off x="3266468" y="3347472"/>
                <a:ext cx="67463" cy="97007"/>
              </a:xfrm>
              <a:custGeom>
                <a:avLst/>
                <a:gdLst/>
                <a:ahLst/>
                <a:cxnLst/>
                <a:rect l="l" t="t" r="r" b="b"/>
                <a:pathLst>
                  <a:path w="580" h="834" extrusionOk="0">
                    <a:moveTo>
                      <a:pt x="473" y="151"/>
                    </a:moveTo>
                    <a:cubicBezTo>
                      <a:pt x="473" y="151"/>
                      <a:pt x="304" y="1"/>
                      <a:pt x="165" y="140"/>
                    </a:cubicBezTo>
                    <a:cubicBezTo>
                      <a:pt x="0" y="302"/>
                      <a:pt x="260" y="833"/>
                      <a:pt x="579" y="741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24"/>
              <p:cNvSpPr/>
              <p:nvPr/>
            </p:nvSpPr>
            <p:spPr>
              <a:xfrm>
                <a:off x="3308690" y="3238371"/>
                <a:ext cx="265315" cy="271712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336" extrusionOk="0">
                    <a:moveTo>
                      <a:pt x="2280" y="1163"/>
                    </a:moveTo>
                    <a:cubicBezTo>
                      <a:pt x="2280" y="1987"/>
                      <a:pt x="1778" y="2328"/>
                      <a:pt x="1147" y="2332"/>
                    </a:cubicBezTo>
                    <a:cubicBezTo>
                      <a:pt x="517" y="2336"/>
                      <a:pt x="0" y="2057"/>
                      <a:pt x="0" y="1174"/>
                    </a:cubicBezTo>
                    <a:cubicBezTo>
                      <a:pt x="0" y="532"/>
                      <a:pt x="506" y="8"/>
                      <a:pt x="1133" y="4"/>
                    </a:cubicBezTo>
                    <a:cubicBezTo>
                      <a:pt x="1763" y="1"/>
                      <a:pt x="2280" y="517"/>
                      <a:pt x="2280" y="1163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24"/>
              <p:cNvSpPr/>
              <p:nvPr/>
            </p:nvSpPr>
            <p:spPr>
              <a:xfrm>
                <a:off x="3283101" y="3176143"/>
                <a:ext cx="346270" cy="219719"/>
              </a:xfrm>
              <a:custGeom>
                <a:avLst/>
                <a:gdLst/>
                <a:ahLst/>
                <a:cxnLst/>
                <a:rect l="l" t="t" r="r" b="b"/>
                <a:pathLst>
                  <a:path w="2977" h="1889" extrusionOk="0">
                    <a:moveTo>
                      <a:pt x="1994" y="374"/>
                    </a:moveTo>
                    <a:cubicBezTo>
                      <a:pt x="1070" y="0"/>
                      <a:pt x="671" y="569"/>
                      <a:pt x="671" y="569"/>
                    </a:cubicBezTo>
                    <a:cubicBezTo>
                      <a:pt x="671" y="569"/>
                      <a:pt x="0" y="682"/>
                      <a:pt x="194" y="1555"/>
                    </a:cubicBezTo>
                    <a:cubicBezTo>
                      <a:pt x="491" y="1727"/>
                      <a:pt x="752" y="1525"/>
                      <a:pt x="898" y="1360"/>
                    </a:cubicBezTo>
                    <a:cubicBezTo>
                      <a:pt x="902" y="1371"/>
                      <a:pt x="909" y="1382"/>
                      <a:pt x="917" y="1393"/>
                    </a:cubicBezTo>
                    <a:cubicBezTo>
                      <a:pt x="1111" y="1698"/>
                      <a:pt x="1474" y="1639"/>
                      <a:pt x="1474" y="1639"/>
                    </a:cubicBezTo>
                    <a:cubicBezTo>
                      <a:pt x="1331" y="1558"/>
                      <a:pt x="1228" y="1430"/>
                      <a:pt x="1158" y="1320"/>
                    </a:cubicBezTo>
                    <a:cubicBezTo>
                      <a:pt x="1859" y="1888"/>
                      <a:pt x="2482" y="1804"/>
                      <a:pt x="2482" y="1804"/>
                    </a:cubicBezTo>
                    <a:cubicBezTo>
                      <a:pt x="2482" y="1804"/>
                      <a:pt x="2977" y="774"/>
                      <a:pt x="1994" y="374"/>
                    </a:cubicBezTo>
                    <a:close/>
                  </a:path>
                </a:pathLst>
              </a:custGeom>
              <a:solidFill>
                <a:srgbClr val="431A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24"/>
              <p:cNvSpPr/>
              <p:nvPr/>
            </p:nvSpPr>
            <p:spPr>
              <a:xfrm>
                <a:off x="3396507" y="3526594"/>
                <a:ext cx="86189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741" h="415" extrusionOk="0">
                    <a:moveTo>
                      <a:pt x="741" y="1"/>
                    </a:moveTo>
                    <a:lnTo>
                      <a:pt x="378" y="415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EBB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24"/>
              <p:cNvSpPr/>
              <p:nvPr/>
            </p:nvSpPr>
            <p:spPr>
              <a:xfrm>
                <a:off x="3517938" y="3552997"/>
                <a:ext cx="109685" cy="85840"/>
              </a:xfrm>
              <a:custGeom>
                <a:avLst/>
                <a:gdLst/>
                <a:ahLst/>
                <a:cxnLst/>
                <a:rect l="l" t="t" r="r" b="b"/>
                <a:pathLst>
                  <a:path w="943" h="738" extrusionOk="0">
                    <a:moveTo>
                      <a:pt x="943" y="367"/>
                    </a:moveTo>
                    <a:cubicBezTo>
                      <a:pt x="943" y="573"/>
                      <a:pt x="730" y="738"/>
                      <a:pt x="470" y="738"/>
                    </a:cubicBezTo>
                    <a:cubicBezTo>
                      <a:pt x="210" y="738"/>
                      <a:pt x="1" y="573"/>
                      <a:pt x="1" y="367"/>
                    </a:cubicBezTo>
                    <a:cubicBezTo>
                      <a:pt x="1" y="166"/>
                      <a:pt x="210" y="1"/>
                      <a:pt x="470" y="1"/>
                    </a:cubicBezTo>
                    <a:cubicBezTo>
                      <a:pt x="730" y="1"/>
                      <a:pt x="943" y="166"/>
                      <a:pt x="943" y="367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24"/>
              <p:cNvSpPr/>
              <p:nvPr/>
            </p:nvSpPr>
            <p:spPr>
              <a:xfrm>
                <a:off x="3254488" y="3552997"/>
                <a:ext cx="109685" cy="85840"/>
              </a:xfrm>
              <a:custGeom>
                <a:avLst/>
                <a:gdLst/>
                <a:ahLst/>
                <a:cxnLst/>
                <a:rect l="l" t="t" r="r" b="b"/>
                <a:pathLst>
                  <a:path w="943" h="738" extrusionOk="0">
                    <a:moveTo>
                      <a:pt x="1" y="367"/>
                    </a:moveTo>
                    <a:cubicBezTo>
                      <a:pt x="1" y="573"/>
                      <a:pt x="213" y="738"/>
                      <a:pt x="473" y="738"/>
                    </a:cubicBezTo>
                    <a:cubicBezTo>
                      <a:pt x="734" y="738"/>
                      <a:pt x="943" y="573"/>
                      <a:pt x="943" y="367"/>
                    </a:cubicBezTo>
                    <a:cubicBezTo>
                      <a:pt x="943" y="166"/>
                      <a:pt x="734" y="1"/>
                      <a:pt x="473" y="1"/>
                    </a:cubicBezTo>
                    <a:cubicBezTo>
                      <a:pt x="213" y="1"/>
                      <a:pt x="1" y="166"/>
                      <a:pt x="1" y="367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24"/>
              <p:cNvSpPr/>
              <p:nvPr/>
            </p:nvSpPr>
            <p:spPr>
              <a:xfrm>
                <a:off x="3747774" y="3181726"/>
                <a:ext cx="528768" cy="450255"/>
              </a:xfrm>
              <a:custGeom>
                <a:avLst/>
                <a:gdLst/>
                <a:ahLst/>
                <a:cxnLst/>
                <a:rect l="l" t="t" r="r" b="b"/>
                <a:pathLst>
                  <a:path w="4546" h="3871" extrusionOk="0">
                    <a:moveTo>
                      <a:pt x="932" y="3871"/>
                    </a:moveTo>
                    <a:cubicBezTo>
                      <a:pt x="419" y="3871"/>
                      <a:pt x="1" y="3453"/>
                      <a:pt x="1" y="2940"/>
                    </a:cubicBezTo>
                    <a:lnTo>
                      <a:pt x="1" y="931"/>
                    </a:lnTo>
                    <a:cubicBezTo>
                      <a:pt x="1" y="418"/>
                      <a:pt x="419" y="0"/>
                      <a:pt x="932" y="0"/>
                    </a:cubicBezTo>
                    <a:lnTo>
                      <a:pt x="3615" y="0"/>
                    </a:lnTo>
                    <a:cubicBezTo>
                      <a:pt x="4128" y="0"/>
                      <a:pt x="4546" y="418"/>
                      <a:pt x="4546" y="931"/>
                    </a:cubicBezTo>
                    <a:lnTo>
                      <a:pt x="4546" y="2940"/>
                    </a:lnTo>
                    <a:cubicBezTo>
                      <a:pt x="4546" y="3453"/>
                      <a:pt x="4128" y="3871"/>
                      <a:pt x="3615" y="3871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24"/>
              <p:cNvSpPr/>
              <p:nvPr/>
            </p:nvSpPr>
            <p:spPr>
              <a:xfrm>
                <a:off x="3767431" y="3201732"/>
                <a:ext cx="489570" cy="132250"/>
              </a:xfrm>
              <a:custGeom>
                <a:avLst/>
                <a:gdLst/>
                <a:ahLst/>
                <a:cxnLst/>
                <a:rect l="l" t="t" r="r" b="b"/>
                <a:pathLst>
                  <a:path w="4209" h="1137" extrusionOk="0">
                    <a:moveTo>
                      <a:pt x="0" y="1137"/>
                    </a:moveTo>
                    <a:lnTo>
                      <a:pt x="0" y="759"/>
                    </a:lnTo>
                    <a:cubicBezTo>
                      <a:pt x="0" y="338"/>
                      <a:pt x="341" y="0"/>
                      <a:pt x="763" y="0"/>
                    </a:cubicBezTo>
                    <a:lnTo>
                      <a:pt x="3446" y="0"/>
                    </a:lnTo>
                    <a:cubicBezTo>
                      <a:pt x="3867" y="0"/>
                      <a:pt x="4208" y="338"/>
                      <a:pt x="4208" y="759"/>
                    </a:cubicBezTo>
                    <a:lnTo>
                      <a:pt x="4208" y="1137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24"/>
              <p:cNvSpPr/>
              <p:nvPr/>
            </p:nvSpPr>
            <p:spPr>
              <a:xfrm>
                <a:off x="3767431" y="3351776"/>
                <a:ext cx="489570" cy="260662"/>
              </a:xfrm>
              <a:custGeom>
                <a:avLst/>
                <a:gdLst/>
                <a:ahLst/>
                <a:cxnLst/>
                <a:rect l="l" t="t" r="r" b="b"/>
                <a:pathLst>
                  <a:path w="4209" h="2241" extrusionOk="0">
                    <a:moveTo>
                      <a:pt x="0" y="1"/>
                    </a:moveTo>
                    <a:lnTo>
                      <a:pt x="0" y="1478"/>
                    </a:lnTo>
                    <a:cubicBezTo>
                      <a:pt x="0" y="1899"/>
                      <a:pt x="341" y="2240"/>
                      <a:pt x="763" y="2240"/>
                    </a:cubicBezTo>
                    <a:lnTo>
                      <a:pt x="3446" y="2240"/>
                    </a:lnTo>
                    <a:cubicBezTo>
                      <a:pt x="3867" y="2240"/>
                      <a:pt x="4208" y="1899"/>
                      <a:pt x="4208" y="1478"/>
                    </a:cubicBezTo>
                    <a:lnTo>
                      <a:pt x="4208" y="1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24"/>
              <p:cNvSpPr/>
              <p:nvPr/>
            </p:nvSpPr>
            <p:spPr>
              <a:xfrm>
                <a:off x="3852224" y="3240929"/>
                <a:ext cx="315679" cy="350573"/>
              </a:xfrm>
              <a:custGeom>
                <a:avLst/>
                <a:gdLst/>
                <a:ahLst/>
                <a:cxnLst/>
                <a:rect l="l" t="t" r="r" b="b"/>
                <a:pathLst>
                  <a:path w="2714" h="3014" extrusionOk="0">
                    <a:moveTo>
                      <a:pt x="2713" y="1434"/>
                    </a:moveTo>
                    <a:cubicBezTo>
                      <a:pt x="2713" y="2306"/>
                      <a:pt x="2515" y="3014"/>
                      <a:pt x="1357" y="3014"/>
                    </a:cubicBezTo>
                    <a:cubicBezTo>
                      <a:pt x="199" y="3014"/>
                      <a:pt x="1" y="2306"/>
                      <a:pt x="1" y="1434"/>
                    </a:cubicBezTo>
                    <a:cubicBezTo>
                      <a:pt x="1" y="558"/>
                      <a:pt x="609" y="1"/>
                      <a:pt x="1357" y="1"/>
                    </a:cubicBezTo>
                    <a:cubicBezTo>
                      <a:pt x="2105" y="1"/>
                      <a:pt x="2713" y="558"/>
                      <a:pt x="2713" y="1434"/>
                    </a:cubicBezTo>
                    <a:close/>
                  </a:path>
                </a:pathLst>
              </a:custGeom>
              <a:solidFill>
                <a:srgbClr val="D63F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24"/>
              <p:cNvSpPr/>
              <p:nvPr/>
            </p:nvSpPr>
            <p:spPr>
              <a:xfrm>
                <a:off x="3876999" y="3500540"/>
                <a:ext cx="265315" cy="159584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1372" extrusionOk="0">
                    <a:moveTo>
                      <a:pt x="2280" y="686"/>
                    </a:moveTo>
                    <a:cubicBezTo>
                      <a:pt x="2280" y="1064"/>
                      <a:pt x="1771" y="1372"/>
                      <a:pt x="1140" y="1372"/>
                    </a:cubicBezTo>
                    <a:cubicBezTo>
                      <a:pt x="510" y="1372"/>
                      <a:pt x="0" y="1064"/>
                      <a:pt x="0" y="686"/>
                    </a:cubicBezTo>
                    <a:cubicBezTo>
                      <a:pt x="0" y="305"/>
                      <a:pt x="510" y="1"/>
                      <a:pt x="1140" y="1"/>
                    </a:cubicBezTo>
                    <a:cubicBezTo>
                      <a:pt x="1771" y="1"/>
                      <a:pt x="2280" y="305"/>
                      <a:pt x="2280" y="68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24"/>
              <p:cNvSpPr/>
              <p:nvPr/>
            </p:nvSpPr>
            <p:spPr>
              <a:xfrm>
                <a:off x="3967839" y="3443081"/>
                <a:ext cx="82351" cy="88748"/>
              </a:xfrm>
              <a:custGeom>
                <a:avLst/>
                <a:gdLst/>
                <a:ahLst/>
                <a:cxnLst/>
                <a:rect l="l" t="t" r="r" b="b"/>
                <a:pathLst>
                  <a:path w="708" h="763" extrusionOk="0">
                    <a:moveTo>
                      <a:pt x="0" y="0"/>
                    </a:moveTo>
                    <a:lnTo>
                      <a:pt x="0" y="675"/>
                    </a:lnTo>
                    <a:cubicBezTo>
                      <a:pt x="0" y="675"/>
                      <a:pt x="161" y="762"/>
                      <a:pt x="356" y="762"/>
                    </a:cubicBezTo>
                    <a:cubicBezTo>
                      <a:pt x="554" y="762"/>
                      <a:pt x="708" y="675"/>
                      <a:pt x="708" y="675"/>
                    </a:cubicBezTo>
                    <a:lnTo>
                      <a:pt x="708" y="0"/>
                    </a:lnTo>
                    <a:close/>
                  </a:path>
                </a:pathLst>
              </a:custGeom>
              <a:solidFill>
                <a:srgbClr val="EBB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24"/>
              <p:cNvSpPr/>
              <p:nvPr/>
            </p:nvSpPr>
            <p:spPr>
              <a:xfrm>
                <a:off x="4110673" y="3358173"/>
                <a:ext cx="61414" cy="89214"/>
              </a:xfrm>
              <a:custGeom>
                <a:avLst/>
                <a:gdLst/>
                <a:ahLst/>
                <a:cxnLst/>
                <a:rect l="l" t="t" r="r" b="b"/>
                <a:pathLst>
                  <a:path w="528" h="767" extrusionOk="0">
                    <a:moveTo>
                      <a:pt x="374" y="129"/>
                    </a:moveTo>
                    <a:cubicBezTo>
                      <a:pt x="242" y="1"/>
                      <a:pt x="92" y="144"/>
                      <a:pt x="92" y="144"/>
                    </a:cubicBezTo>
                    <a:lnTo>
                      <a:pt x="0" y="690"/>
                    </a:lnTo>
                    <a:cubicBezTo>
                      <a:pt x="293" y="767"/>
                      <a:pt x="528" y="276"/>
                      <a:pt x="374" y="129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24"/>
              <p:cNvSpPr/>
              <p:nvPr/>
            </p:nvSpPr>
            <p:spPr>
              <a:xfrm>
                <a:off x="3846292" y="3359918"/>
                <a:ext cx="62345" cy="89214"/>
              </a:xfrm>
              <a:custGeom>
                <a:avLst/>
                <a:gdLst/>
                <a:ahLst/>
                <a:cxnLst/>
                <a:rect l="l" t="t" r="r" b="b"/>
                <a:pathLst>
                  <a:path w="536" h="767" extrusionOk="0">
                    <a:moveTo>
                      <a:pt x="437" y="140"/>
                    </a:moveTo>
                    <a:cubicBezTo>
                      <a:pt x="437" y="140"/>
                      <a:pt x="283" y="0"/>
                      <a:pt x="151" y="129"/>
                    </a:cubicBezTo>
                    <a:cubicBezTo>
                      <a:pt x="0" y="279"/>
                      <a:pt x="242" y="766"/>
                      <a:pt x="536" y="686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24"/>
              <p:cNvSpPr/>
              <p:nvPr/>
            </p:nvSpPr>
            <p:spPr>
              <a:xfrm>
                <a:off x="3883396" y="3251165"/>
                <a:ext cx="252520" cy="258917"/>
              </a:xfrm>
              <a:custGeom>
                <a:avLst/>
                <a:gdLst/>
                <a:ahLst/>
                <a:cxnLst/>
                <a:rect l="l" t="t" r="r" b="b"/>
                <a:pathLst>
                  <a:path w="2171" h="2226" extrusionOk="0">
                    <a:moveTo>
                      <a:pt x="2170" y="1108"/>
                    </a:moveTo>
                    <a:cubicBezTo>
                      <a:pt x="2170" y="1896"/>
                      <a:pt x="1690" y="2218"/>
                      <a:pt x="1093" y="2222"/>
                    </a:cubicBezTo>
                    <a:cubicBezTo>
                      <a:pt x="491" y="2226"/>
                      <a:pt x="0" y="1962"/>
                      <a:pt x="0" y="1119"/>
                    </a:cubicBezTo>
                    <a:cubicBezTo>
                      <a:pt x="0" y="506"/>
                      <a:pt x="480" y="8"/>
                      <a:pt x="1078" y="4"/>
                    </a:cubicBezTo>
                    <a:cubicBezTo>
                      <a:pt x="1679" y="1"/>
                      <a:pt x="2170" y="495"/>
                      <a:pt x="2170" y="1108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24"/>
              <p:cNvSpPr/>
              <p:nvPr/>
            </p:nvSpPr>
            <p:spPr>
              <a:xfrm>
                <a:off x="3854783" y="3236277"/>
                <a:ext cx="310561" cy="146324"/>
              </a:xfrm>
              <a:custGeom>
                <a:avLst/>
                <a:gdLst/>
                <a:ahLst/>
                <a:cxnLst/>
                <a:rect l="l" t="t" r="r" b="b"/>
                <a:pathLst>
                  <a:path w="2670" h="1258" extrusionOk="0">
                    <a:moveTo>
                      <a:pt x="2354" y="902"/>
                    </a:moveTo>
                    <a:lnTo>
                      <a:pt x="2394" y="1192"/>
                    </a:lnTo>
                    <a:lnTo>
                      <a:pt x="2669" y="1188"/>
                    </a:lnTo>
                    <a:cubicBezTo>
                      <a:pt x="2556" y="451"/>
                      <a:pt x="2270" y="0"/>
                      <a:pt x="1335" y="0"/>
                    </a:cubicBezTo>
                    <a:cubicBezTo>
                      <a:pt x="400" y="0"/>
                      <a:pt x="114" y="451"/>
                      <a:pt x="1" y="1188"/>
                    </a:cubicBezTo>
                    <a:lnTo>
                      <a:pt x="408" y="1188"/>
                    </a:lnTo>
                    <a:lnTo>
                      <a:pt x="587" y="796"/>
                    </a:lnTo>
                    <a:lnTo>
                      <a:pt x="532" y="1188"/>
                    </a:lnTo>
                    <a:lnTo>
                      <a:pt x="675" y="1188"/>
                    </a:lnTo>
                    <a:lnTo>
                      <a:pt x="756" y="924"/>
                    </a:lnTo>
                    <a:lnTo>
                      <a:pt x="778" y="1258"/>
                    </a:lnTo>
                    <a:lnTo>
                      <a:pt x="1089" y="1258"/>
                    </a:lnTo>
                    <a:lnTo>
                      <a:pt x="1148" y="730"/>
                    </a:lnTo>
                    <a:lnTo>
                      <a:pt x="1225" y="1203"/>
                    </a:lnTo>
                    <a:lnTo>
                      <a:pt x="2317" y="1192"/>
                    </a:lnTo>
                    <a:close/>
                  </a:path>
                </a:pathLst>
              </a:custGeom>
              <a:solidFill>
                <a:srgbClr val="D63F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24"/>
              <p:cNvSpPr/>
              <p:nvPr/>
            </p:nvSpPr>
            <p:spPr>
              <a:xfrm>
                <a:off x="3978889" y="3561953"/>
                <a:ext cx="57227" cy="39314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38" extrusionOk="0">
                    <a:moveTo>
                      <a:pt x="246" y="338"/>
                    </a:moveTo>
                    <a:cubicBezTo>
                      <a:pt x="327" y="338"/>
                      <a:pt x="492" y="250"/>
                      <a:pt x="492" y="147"/>
                    </a:cubicBezTo>
                    <a:cubicBezTo>
                      <a:pt x="492" y="67"/>
                      <a:pt x="426" y="1"/>
                      <a:pt x="345" y="1"/>
                    </a:cubicBezTo>
                    <a:cubicBezTo>
                      <a:pt x="308" y="1"/>
                      <a:pt x="272" y="15"/>
                      <a:pt x="246" y="41"/>
                    </a:cubicBezTo>
                    <a:cubicBezTo>
                      <a:pt x="220" y="15"/>
                      <a:pt x="184" y="1"/>
                      <a:pt x="143" y="1"/>
                    </a:cubicBezTo>
                    <a:cubicBezTo>
                      <a:pt x="63" y="1"/>
                      <a:pt x="0" y="67"/>
                      <a:pt x="0" y="147"/>
                    </a:cubicBezTo>
                    <a:cubicBezTo>
                      <a:pt x="0" y="250"/>
                      <a:pt x="165" y="338"/>
                      <a:pt x="246" y="33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24"/>
              <p:cNvSpPr/>
              <p:nvPr/>
            </p:nvSpPr>
            <p:spPr>
              <a:xfrm>
                <a:off x="4083804" y="3553928"/>
                <a:ext cx="104567" cy="81886"/>
              </a:xfrm>
              <a:custGeom>
                <a:avLst/>
                <a:gdLst/>
                <a:ahLst/>
                <a:cxnLst/>
                <a:rect l="l" t="t" r="r" b="b"/>
                <a:pathLst>
                  <a:path w="899" h="704" extrusionOk="0">
                    <a:moveTo>
                      <a:pt x="898" y="352"/>
                    </a:moveTo>
                    <a:cubicBezTo>
                      <a:pt x="898" y="546"/>
                      <a:pt x="697" y="704"/>
                      <a:pt x="447" y="704"/>
                    </a:cubicBezTo>
                    <a:cubicBezTo>
                      <a:pt x="198" y="704"/>
                      <a:pt x="0" y="546"/>
                      <a:pt x="0" y="352"/>
                    </a:cubicBezTo>
                    <a:cubicBezTo>
                      <a:pt x="0" y="158"/>
                      <a:pt x="198" y="0"/>
                      <a:pt x="447" y="0"/>
                    </a:cubicBezTo>
                    <a:cubicBezTo>
                      <a:pt x="697" y="0"/>
                      <a:pt x="898" y="158"/>
                      <a:pt x="898" y="352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24"/>
              <p:cNvSpPr/>
              <p:nvPr/>
            </p:nvSpPr>
            <p:spPr>
              <a:xfrm>
                <a:off x="3832683" y="3553928"/>
                <a:ext cx="104567" cy="81886"/>
              </a:xfrm>
              <a:custGeom>
                <a:avLst/>
                <a:gdLst/>
                <a:ahLst/>
                <a:cxnLst/>
                <a:rect l="l" t="t" r="r" b="b"/>
                <a:pathLst>
                  <a:path w="899" h="704" extrusionOk="0">
                    <a:moveTo>
                      <a:pt x="0" y="352"/>
                    </a:moveTo>
                    <a:cubicBezTo>
                      <a:pt x="0" y="546"/>
                      <a:pt x="202" y="704"/>
                      <a:pt x="447" y="704"/>
                    </a:cubicBezTo>
                    <a:cubicBezTo>
                      <a:pt x="697" y="704"/>
                      <a:pt x="898" y="546"/>
                      <a:pt x="898" y="352"/>
                    </a:cubicBezTo>
                    <a:cubicBezTo>
                      <a:pt x="898" y="158"/>
                      <a:pt x="697" y="0"/>
                      <a:pt x="447" y="0"/>
                    </a:cubicBezTo>
                    <a:cubicBezTo>
                      <a:pt x="202" y="0"/>
                      <a:pt x="0" y="158"/>
                      <a:pt x="0" y="352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24"/>
              <p:cNvSpPr/>
              <p:nvPr/>
            </p:nvSpPr>
            <p:spPr>
              <a:xfrm>
                <a:off x="4318293" y="3181726"/>
                <a:ext cx="528768" cy="450255"/>
              </a:xfrm>
              <a:custGeom>
                <a:avLst/>
                <a:gdLst/>
                <a:ahLst/>
                <a:cxnLst/>
                <a:rect l="l" t="t" r="r" b="b"/>
                <a:pathLst>
                  <a:path w="4546" h="3871" extrusionOk="0">
                    <a:moveTo>
                      <a:pt x="931" y="3871"/>
                    </a:moveTo>
                    <a:cubicBezTo>
                      <a:pt x="418" y="3871"/>
                      <a:pt x="0" y="3453"/>
                      <a:pt x="0" y="2940"/>
                    </a:cubicBezTo>
                    <a:lnTo>
                      <a:pt x="0" y="931"/>
                    </a:lnTo>
                    <a:cubicBezTo>
                      <a:pt x="0" y="418"/>
                      <a:pt x="418" y="0"/>
                      <a:pt x="931" y="0"/>
                    </a:cubicBezTo>
                    <a:lnTo>
                      <a:pt x="3618" y="0"/>
                    </a:lnTo>
                    <a:cubicBezTo>
                      <a:pt x="4131" y="0"/>
                      <a:pt x="4546" y="418"/>
                      <a:pt x="4546" y="931"/>
                    </a:cubicBezTo>
                    <a:lnTo>
                      <a:pt x="4546" y="2940"/>
                    </a:lnTo>
                    <a:cubicBezTo>
                      <a:pt x="4546" y="3453"/>
                      <a:pt x="4131" y="3871"/>
                      <a:pt x="3618" y="3871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24"/>
              <p:cNvSpPr/>
              <p:nvPr/>
            </p:nvSpPr>
            <p:spPr>
              <a:xfrm>
                <a:off x="4338298" y="3201732"/>
                <a:ext cx="489105" cy="132250"/>
              </a:xfrm>
              <a:custGeom>
                <a:avLst/>
                <a:gdLst/>
                <a:ahLst/>
                <a:cxnLst/>
                <a:rect l="l" t="t" r="r" b="b"/>
                <a:pathLst>
                  <a:path w="4205" h="1137" extrusionOk="0">
                    <a:moveTo>
                      <a:pt x="1" y="1137"/>
                    </a:moveTo>
                    <a:lnTo>
                      <a:pt x="1" y="759"/>
                    </a:lnTo>
                    <a:cubicBezTo>
                      <a:pt x="1" y="338"/>
                      <a:pt x="338" y="0"/>
                      <a:pt x="759" y="0"/>
                    </a:cubicBezTo>
                    <a:lnTo>
                      <a:pt x="3446" y="0"/>
                    </a:lnTo>
                    <a:cubicBezTo>
                      <a:pt x="3864" y="0"/>
                      <a:pt x="4205" y="338"/>
                      <a:pt x="4205" y="759"/>
                    </a:cubicBezTo>
                    <a:lnTo>
                      <a:pt x="4205" y="1137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24"/>
              <p:cNvSpPr/>
              <p:nvPr/>
            </p:nvSpPr>
            <p:spPr>
              <a:xfrm>
                <a:off x="4338298" y="3351776"/>
                <a:ext cx="489105" cy="260662"/>
              </a:xfrm>
              <a:custGeom>
                <a:avLst/>
                <a:gdLst/>
                <a:ahLst/>
                <a:cxnLst/>
                <a:rect l="l" t="t" r="r" b="b"/>
                <a:pathLst>
                  <a:path w="4205" h="2241" extrusionOk="0">
                    <a:moveTo>
                      <a:pt x="1" y="1"/>
                    </a:moveTo>
                    <a:lnTo>
                      <a:pt x="1" y="1478"/>
                    </a:lnTo>
                    <a:cubicBezTo>
                      <a:pt x="1" y="1899"/>
                      <a:pt x="338" y="2240"/>
                      <a:pt x="759" y="2240"/>
                    </a:cubicBezTo>
                    <a:lnTo>
                      <a:pt x="3446" y="2240"/>
                    </a:lnTo>
                    <a:cubicBezTo>
                      <a:pt x="3864" y="2240"/>
                      <a:pt x="4205" y="1899"/>
                      <a:pt x="4205" y="1478"/>
                    </a:cubicBezTo>
                    <a:lnTo>
                      <a:pt x="4205" y="1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24"/>
              <p:cNvSpPr/>
              <p:nvPr/>
            </p:nvSpPr>
            <p:spPr>
              <a:xfrm>
                <a:off x="4453449" y="3507403"/>
                <a:ext cx="258917" cy="155746"/>
              </a:xfrm>
              <a:custGeom>
                <a:avLst/>
                <a:gdLst/>
                <a:ahLst/>
                <a:cxnLst/>
                <a:rect l="l" t="t" r="r" b="b"/>
                <a:pathLst>
                  <a:path w="2226" h="1339" extrusionOk="0">
                    <a:moveTo>
                      <a:pt x="2225" y="668"/>
                    </a:moveTo>
                    <a:cubicBezTo>
                      <a:pt x="2225" y="1038"/>
                      <a:pt x="1727" y="1339"/>
                      <a:pt x="1111" y="1339"/>
                    </a:cubicBezTo>
                    <a:cubicBezTo>
                      <a:pt x="499" y="1339"/>
                      <a:pt x="0" y="1038"/>
                      <a:pt x="0" y="668"/>
                    </a:cubicBezTo>
                    <a:cubicBezTo>
                      <a:pt x="0" y="301"/>
                      <a:pt x="499" y="1"/>
                      <a:pt x="1111" y="1"/>
                    </a:cubicBezTo>
                    <a:cubicBezTo>
                      <a:pt x="1727" y="1"/>
                      <a:pt x="2225" y="301"/>
                      <a:pt x="2225" y="668"/>
                    </a:cubicBezTo>
                    <a:close/>
                  </a:path>
                </a:pathLst>
              </a:custGeom>
              <a:solidFill>
                <a:srgbClr val="0F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24"/>
              <p:cNvSpPr/>
              <p:nvPr/>
            </p:nvSpPr>
            <p:spPr>
              <a:xfrm>
                <a:off x="4542080" y="3451572"/>
                <a:ext cx="80257" cy="103753"/>
              </a:xfrm>
              <a:custGeom>
                <a:avLst/>
                <a:gdLst/>
                <a:ahLst/>
                <a:cxnLst/>
                <a:rect l="l" t="t" r="r" b="b"/>
                <a:pathLst>
                  <a:path w="690" h="892" extrusionOk="0">
                    <a:moveTo>
                      <a:pt x="690" y="722"/>
                    </a:moveTo>
                    <a:cubicBezTo>
                      <a:pt x="690" y="722"/>
                      <a:pt x="598" y="891"/>
                      <a:pt x="345" y="891"/>
                    </a:cubicBezTo>
                    <a:cubicBezTo>
                      <a:pt x="92" y="891"/>
                      <a:pt x="1" y="722"/>
                      <a:pt x="1" y="722"/>
                    </a:cubicBezTo>
                    <a:lnTo>
                      <a:pt x="1" y="0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rgbClr val="EBB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24"/>
              <p:cNvSpPr/>
              <p:nvPr/>
            </p:nvSpPr>
            <p:spPr>
              <a:xfrm>
                <a:off x="4684564" y="3367129"/>
                <a:ext cx="61880" cy="90144"/>
              </a:xfrm>
              <a:custGeom>
                <a:avLst/>
                <a:gdLst/>
                <a:ahLst/>
                <a:cxnLst/>
                <a:rect l="l" t="t" r="r" b="b"/>
                <a:pathLst>
                  <a:path w="532" h="775" extrusionOk="0">
                    <a:moveTo>
                      <a:pt x="92" y="144"/>
                    </a:moveTo>
                    <a:cubicBezTo>
                      <a:pt x="92" y="144"/>
                      <a:pt x="242" y="1"/>
                      <a:pt x="378" y="129"/>
                    </a:cubicBezTo>
                    <a:cubicBezTo>
                      <a:pt x="532" y="279"/>
                      <a:pt x="293" y="774"/>
                      <a:pt x="0" y="693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24"/>
              <p:cNvSpPr/>
              <p:nvPr/>
            </p:nvSpPr>
            <p:spPr>
              <a:xfrm>
                <a:off x="4420997" y="3368874"/>
                <a:ext cx="62810" cy="89679"/>
              </a:xfrm>
              <a:custGeom>
                <a:avLst/>
                <a:gdLst/>
                <a:ahLst/>
                <a:cxnLst/>
                <a:rect l="l" t="t" r="r" b="b"/>
                <a:pathLst>
                  <a:path w="540" h="771" extrusionOk="0">
                    <a:moveTo>
                      <a:pt x="441" y="140"/>
                    </a:moveTo>
                    <a:cubicBezTo>
                      <a:pt x="441" y="140"/>
                      <a:pt x="283" y="0"/>
                      <a:pt x="155" y="129"/>
                    </a:cubicBezTo>
                    <a:cubicBezTo>
                      <a:pt x="1" y="279"/>
                      <a:pt x="243" y="770"/>
                      <a:pt x="539" y="689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24"/>
              <p:cNvSpPr/>
              <p:nvPr/>
            </p:nvSpPr>
            <p:spPr>
              <a:xfrm>
                <a:off x="4460195" y="3266984"/>
                <a:ext cx="247053" cy="252869"/>
              </a:xfrm>
              <a:custGeom>
                <a:avLst/>
                <a:gdLst/>
                <a:ahLst/>
                <a:cxnLst/>
                <a:rect l="l" t="t" r="r" b="b"/>
                <a:pathLst>
                  <a:path w="2124" h="2174" extrusionOk="0">
                    <a:moveTo>
                      <a:pt x="2123" y="1082"/>
                    </a:moveTo>
                    <a:cubicBezTo>
                      <a:pt x="2123" y="1851"/>
                      <a:pt x="1654" y="2167"/>
                      <a:pt x="1068" y="2170"/>
                    </a:cubicBezTo>
                    <a:cubicBezTo>
                      <a:pt x="481" y="2174"/>
                      <a:pt x="1" y="1917"/>
                      <a:pt x="1" y="1093"/>
                    </a:cubicBezTo>
                    <a:cubicBezTo>
                      <a:pt x="1" y="495"/>
                      <a:pt x="470" y="7"/>
                      <a:pt x="1057" y="4"/>
                    </a:cubicBezTo>
                    <a:cubicBezTo>
                      <a:pt x="1639" y="0"/>
                      <a:pt x="2123" y="484"/>
                      <a:pt x="2123" y="1082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24"/>
              <p:cNvSpPr/>
              <p:nvPr/>
            </p:nvSpPr>
            <p:spPr>
              <a:xfrm>
                <a:off x="4424022" y="3196963"/>
                <a:ext cx="316842" cy="187383"/>
              </a:xfrm>
              <a:custGeom>
                <a:avLst/>
                <a:gdLst/>
                <a:ahLst/>
                <a:cxnLst/>
                <a:rect l="l" t="t" r="r" b="b"/>
                <a:pathLst>
                  <a:path w="2724" h="1611" extrusionOk="0">
                    <a:moveTo>
                      <a:pt x="535" y="1247"/>
                    </a:moveTo>
                    <a:cubicBezTo>
                      <a:pt x="847" y="1570"/>
                      <a:pt x="1635" y="1431"/>
                      <a:pt x="1635" y="1431"/>
                    </a:cubicBezTo>
                    <a:cubicBezTo>
                      <a:pt x="1485" y="1317"/>
                      <a:pt x="1485" y="1211"/>
                      <a:pt x="1485" y="1211"/>
                    </a:cubicBezTo>
                    <a:cubicBezTo>
                      <a:pt x="2002" y="1541"/>
                      <a:pt x="2273" y="1449"/>
                      <a:pt x="2273" y="1449"/>
                    </a:cubicBezTo>
                    <a:lnTo>
                      <a:pt x="2229" y="1211"/>
                    </a:lnTo>
                    <a:cubicBezTo>
                      <a:pt x="2398" y="1427"/>
                      <a:pt x="2420" y="1610"/>
                      <a:pt x="2420" y="1610"/>
                    </a:cubicBezTo>
                    <a:cubicBezTo>
                      <a:pt x="2621" y="1247"/>
                      <a:pt x="2431" y="1075"/>
                      <a:pt x="2431" y="1075"/>
                    </a:cubicBezTo>
                    <a:cubicBezTo>
                      <a:pt x="2724" y="943"/>
                      <a:pt x="2607" y="569"/>
                      <a:pt x="2607" y="569"/>
                    </a:cubicBezTo>
                    <a:cubicBezTo>
                      <a:pt x="2607" y="569"/>
                      <a:pt x="2544" y="921"/>
                      <a:pt x="1848" y="474"/>
                    </a:cubicBezTo>
                    <a:cubicBezTo>
                      <a:pt x="1848" y="474"/>
                      <a:pt x="1195" y="1"/>
                      <a:pt x="495" y="628"/>
                    </a:cubicBezTo>
                    <a:cubicBezTo>
                      <a:pt x="495" y="628"/>
                      <a:pt x="0" y="1079"/>
                      <a:pt x="327" y="1581"/>
                    </a:cubicBezTo>
                    <a:cubicBezTo>
                      <a:pt x="327" y="1581"/>
                      <a:pt x="349" y="1394"/>
                      <a:pt x="535" y="1247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24"/>
              <p:cNvSpPr/>
              <p:nvPr/>
            </p:nvSpPr>
            <p:spPr>
              <a:xfrm>
                <a:off x="4655137" y="3559860"/>
                <a:ext cx="102008" cy="79792"/>
              </a:xfrm>
              <a:custGeom>
                <a:avLst/>
                <a:gdLst/>
                <a:ahLst/>
                <a:cxnLst/>
                <a:rect l="l" t="t" r="r" b="b"/>
                <a:pathLst>
                  <a:path w="877" h="686" extrusionOk="0">
                    <a:moveTo>
                      <a:pt x="876" y="341"/>
                    </a:moveTo>
                    <a:cubicBezTo>
                      <a:pt x="876" y="532"/>
                      <a:pt x="682" y="686"/>
                      <a:pt x="440" y="686"/>
                    </a:cubicBezTo>
                    <a:cubicBezTo>
                      <a:pt x="194" y="686"/>
                      <a:pt x="0" y="532"/>
                      <a:pt x="0" y="341"/>
                    </a:cubicBezTo>
                    <a:cubicBezTo>
                      <a:pt x="0" y="154"/>
                      <a:pt x="194" y="0"/>
                      <a:pt x="440" y="0"/>
                    </a:cubicBezTo>
                    <a:cubicBezTo>
                      <a:pt x="682" y="0"/>
                      <a:pt x="876" y="154"/>
                      <a:pt x="876" y="341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24"/>
              <p:cNvSpPr/>
              <p:nvPr/>
            </p:nvSpPr>
            <p:spPr>
              <a:xfrm>
                <a:off x="4409948" y="3559860"/>
                <a:ext cx="102008" cy="79792"/>
              </a:xfrm>
              <a:custGeom>
                <a:avLst/>
                <a:gdLst/>
                <a:ahLst/>
                <a:cxnLst/>
                <a:rect l="l" t="t" r="r" b="b"/>
                <a:pathLst>
                  <a:path w="877" h="686" extrusionOk="0">
                    <a:moveTo>
                      <a:pt x="0" y="341"/>
                    </a:moveTo>
                    <a:cubicBezTo>
                      <a:pt x="0" y="532"/>
                      <a:pt x="198" y="686"/>
                      <a:pt x="440" y="686"/>
                    </a:cubicBezTo>
                    <a:cubicBezTo>
                      <a:pt x="682" y="686"/>
                      <a:pt x="876" y="532"/>
                      <a:pt x="876" y="341"/>
                    </a:cubicBezTo>
                    <a:cubicBezTo>
                      <a:pt x="876" y="154"/>
                      <a:pt x="682" y="0"/>
                      <a:pt x="440" y="0"/>
                    </a:cubicBezTo>
                    <a:cubicBezTo>
                      <a:pt x="198" y="0"/>
                      <a:pt x="0" y="154"/>
                      <a:pt x="0" y="341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24"/>
              <p:cNvSpPr/>
              <p:nvPr/>
            </p:nvSpPr>
            <p:spPr>
              <a:xfrm>
                <a:off x="2953468" y="4032672"/>
                <a:ext cx="113058" cy="56878"/>
              </a:xfrm>
              <a:custGeom>
                <a:avLst/>
                <a:gdLst/>
                <a:ahLst/>
                <a:cxnLst/>
                <a:rect l="l" t="t" r="r" b="b"/>
                <a:pathLst>
                  <a:path w="972" h="489" extrusionOk="0">
                    <a:moveTo>
                      <a:pt x="972" y="246"/>
                    </a:moveTo>
                    <a:cubicBezTo>
                      <a:pt x="972" y="378"/>
                      <a:pt x="866" y="488"/>
                      <a:pt x="730" y="488"/>
                    </a:cubicBezTo>
                    <a:lnTo>
                      <a:pt x="243" y="488"/>
                    </a:lnTo>
                    <a:cubicBezTo>
                      <a:pt x="111" y="488"/>
                      <a:pt x="1" y="378"/>
                      <a:pt x="1" y="246"/>
                    </a:cubicBezTo>
                    <a:cubicBezTo>
                      <a:pt x="1" y="111"/>
                      <a:pt x="111" y="1"/>
                      <a:pt x="243" y="1"/>
                    </a:cubicBezTo>
                    <a:lnTo>
                      <a:pt x="730" y="1"/>
                    </a:lnTo>
                    <a:cubicBezTo>
                      <a:pt x="866" y="1"/>
                      <a:pt x="972" y="111"/>
                      <a:pt x="972" y="246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24"/>
              <p:cNvSpPr/>
              <p:nvPr/>
            </p:nvSpPr>
            <p:spPr>
              <a:xfrm>
                <a:off x="2953468" y="4118395"/>
                <a:ext cx="113058" cy="56413"/>
              </a:xfrm>
              <a:custGeom>
                <a:avLst/>
                <a:gdLst/>
                <a:ahLst/>
                <a:cxnLst/>
                <a:rect l="l" t="t" r="r" b="b"/>
                <a:pathLst>
                  <a:path w="972" h="485" extrusionOk="0">
                    <a:moveTo>
                      <a:pt x="972" y="242"/>
                    </a:moveTo>
                    <a:cubicBezTo>
                      <a:pt x="972" y="378"/>
                      <a:pt x="866" y="484"/>
                      <a:pt x="730" y="484"/>
                    </a:cubicBezTo>
                    <a:lnTo>
                      <a:pt x="243" y="484"/>
                    </a:lnTo>
                    <a:cubicBezTo>
                      <a:pt x="111" y="484"/>
                      <a:pt x="1" y="378"/>
                      <a:pt x="1" y="242"/>
                    </a:cubicBezTo>
                    <a:cubicBezTo>
                      <a:pt x="1" y="107"/>
                      <a:pt x="111" y="0"/>
                      <a:pt x="243" y="0"/>
                    </a:cubicBezTo>
                    <a:lnTo>
                      <a:pt x="730" y="0"/>
                    </a:lnTo>
                    <a:cubicBezTo>
                      <a:pt x="866" y="0"/>
                      <a:pt x="972" y="107"/>
                      <a:pt x="972" y="242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24"/>
              <p:cNvSpPr/>
              <p:nvPr/>
            </p:nvSpPr>
            <p:spPr>
              <a:xfrm>
                <a:off x="3031515" y="3078905"/>
                <a:ext cx="113058" cy="56413"/>
              </a:xfrm>
              <a:custGeom>
                <a:avLst/>
                <a:gdLst/>
                <a:ahLst/>
                <a:cxnLst/>
                <a:rect l="l" t="t" r="r" b="b"/>
                <a:pathLst>
                  <a:path w="972" h="485" extrusionOk="0">
                    <a:moveTo>
                      <a:pt x="972" y="243"/>
                    </a:moveTo>
                    <a:cubicBezTo>
                      <a:pt x="972" y="378"/>
                      <a:pt x="862" y="484"/>
                      <a:pt x="730" y="484"/>
                    </a:cubicBezTo>
                    <a:lnTo>
                      <a:pt x="242" y="484"/>
                    </a:lnTo>
                    <a:cubicBezTo>
                      <a:pt x="107" y="484"/>
                      <a:pt x="0" y="378"/>
                      <a:pt x="0" y="243"/>
                    </a:cubicBezTo>
                    <a:cubicBezTo>
                      <a:pt x="0" y="107"/>
                      <a:pt x="107" y="1"/>
                      <a:pt x="242" y="1"/>
                    </a:cubicBezTo>
                    <a:lnTo>
                      <a:pt x="730" y="1"/>
                    </a:lnTo>
                    <a:cubicBezTo>
                      <a:pt x="862" y="1"/>
                      <a:pt x="972" y="107"/>
                      <a:pt x="972" y="243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24"/>
              <p:cNvSpPr/>
              <p:nvPr/>
            </p:nvSpPr>
            <p:spPr>
              <a:xfrm>
                <a:off x="3996336" y="4056168"/>
                <a:ext cx="114454" cy="114338"/>
              </a:xfrm>
              <a:custGeom>
                <a:avLst/>
                <a:gdLst/>
                <a:ahLst/>
                <a:cxnLst/>
                <a:rect l="l" t="t" r="r" b="b"/>
                <a:pathLst>
                  <a:path w="984" h="983" extrusionOk="0">
                    <a:moveTo>
                      <a:pt x="983" y="491"/>
                    </a:moveTo>
                    <a:cubicBezTo>
                      <a:pt x="983" y="763"/>
                      <a:pt x="763" y="983"/>
                      <a:pt x="492" y="983"/>
                    </a:cubicBezTo>
                    <a:cubicBezTo>
                      <a:pt x="221" y="983"/>
                      <a:pt x="1" y="763"/>
                      <a:pt x="1" y="491"/>
                    </a:cubicBezTo>
                    <a:cubicBezTo>
                      <a:pt x="1" y="220"/>
                      <a:pt x="221" y="0"/>
                      <a:pt x="492" y="0"/>
                    </a:cubicBezTo>
                    <a:cubicBezTo>
                      <a:pt x="763" y="0"/>
                      <a:pt x="983" y="220"/>
                      <a:pt x="983" y="491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24"/>
              <p:cNvSpPr/>
              <p:nvPr/>
            </p:nvSpPr>
            <p:spPr>
              <a:xfrm>
                <a:off x="4009945" y="4069776"/>
                <a:ext cx="87585" cy="87120"/>
              </a:xfrm>
              <a:custGeom>
                <a:avLst/>
                <a:gdLst/>
                <a:ahLst/>
                <a:cxnLst/>
                <a:rect l="l" t="t" r="r" b="b"/>
                <a:pathLst>
                  <a:path w="753" h="749" extrusionOk="0">
                    <a:moveTo>
                      <a:pt x="752" y="374"/>
                    </a:moveTo>
                    <a:cubicBezTo>
                      <a:pt x="752" y="580"/>
                      <a:pt x="584" y="748"/>
                      <a:pt x="375" y="748"/>
                    </a:cubicBezTo>
                    <a:cubicBezTo>
                      <a:pt x="170" y="748"/>
                      <a:pt x="1" y="580"/>
                      <a:pt x="1" y="374"/>
                    </a:cubicBezTo>
                    <a:cubicBezTo>
                      <a:pt x="1" y="169"/>
                      <a:pt x="170" y="0"/>
                      <a:pt x="375" y="0"/>
                    </a:cubicBezTo>
                    <a:cubicBezTo>
                      <a:pt x="584" y="0"/>
                      <a:pt x="752" y="169"/>
                      <a:pt x="752" y="374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10" name="Google Shape;1110;p24"/>
            <p:cNvGrpSpPr/>
            <p:nvPr/>
          </p:nvGrpSpPr>
          <p:grpSpPr>
            <a:xfrm>
              <a:off x="4931974" y="1605733"/>
              <a:ext cx="3755009" cy="2342439"/>
              <a:chOff x="2646051" y="1307807"/>
              <a:chExt cx="3865962" cy="2411654"/>
            </a:xfrm>
          </p:grpSpPr>
          <p:sp>
            <p:nvSpPr>
              <p:cNvPr id="1111" name="Google Shape;1111;p24"/>
              <p:cNvSpPr/>
              <p:nvPr/>
            </p:nvSpPr>
            <p:spPr>
              <a:xfrm>
                <a:off x="2665708" y="1307807"/>
                <a:ext cx="3826763" cy="292649"/>
              </a:xfrm>
              <a:custGeom>
                <a:avLst/>
                <a:gdLst/>
                <a:ahLst/>
                <a:cxnLst/>
                <a:rect l="l" t="t" r="r" b="b"/>
                <a:pathLst>
                  <a:path w="32900" h="2516" extrusionOk="0">
                    <a:moveTo>
                      <a:pt x="32899" y="2515"/>
                    </a:moveTo>
                    <a:lnTo>
                      <a:pt x="0" y="2515"/>
                    </a:lnTo>
                    <a:lnTo>
                      <a:pt x="0" y="1"/>
                    </a:lnTo>
                    <a:lnTo>
                      <a:pt x="32899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24"/>
              <p:cNvSpPr/>
              <p:nvPr/>
            </p:nvSpPr>
            <p:spPr>
              <a:xfrm>
                <a:off x="2646051" y="1511587"/>
                <a:ext cx="3865962" cy="260662"/>
              </a:xfrm>
              <a:custGeom>
                <a:avLst/>
                <a:gdLst/>
                <a:ahLst/>
                <a:cxnLst/>
                <a:rect l="l" t="t" r="r" b="b"/>
                <a:pathLst>
                  <a:path w="33237" h="2241" extrusionOk="0">
                    <a:moveTo>
                      <a:pt x="33237" y="2241"/>
                    </a:moveTo>
                    <a:lnTo>
                      <a:pt x="1" y="2241"/>
                    </a:lnTo>
                    <a:lnTo>
                      <a:pt x="1" y="1"/>
                    </a:lnTo>
                    <a:lnTo>
                      <a:pt x="3323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24"/>
              <p:cNvSpPr/>
              <p:nvPr/>
            </p:nvSpPr>
            <p:spPr>
              <a:xfrm>
                <a:off x="2729215" y="1674891"/>
                <a:ext cx="3699748" cy="2041561"/>
              </a:xfrm>
              <a:custGeom>
                <a:avLst/>
                <a:gdLst/>
                <a:ahLst/>
                <a:cxnLst/>
                <a:rect l="l" t="t" r="r" b="b"/>
                <a:pathLst>
                  <a:path w="31808" h="17552" extrusionOk="0">
                    <a:moveTo>
                      <a:pt x="31807" y="17552"/>
                    </a:moveTo>
                    <a:lnTo>
                      <a:pt x="0" y="17552"/>
                    </a:lnTo>
                    <a:lnTo>
                      <a:pt x="0" y="1"/>
                    </a:lnTo>
                    <a:lnTo>
                      <a:pt x="31807" y="1"/>
                    </a:lnTo>
                    <a:close/>
                  </a:path>
                </a:pathLst>
              </a:custGeom>
              <a:solidFill>
                <a:srgbClr val="FBE0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24"/>
              <p:cNvSpPr/>
              <p:nvPr/>
            </p:nvSpPr>
            <p:spPr>
              <a:xfrm>
                <a:off x="3651815" y="2588181"/>
                <a:ext cx="1854410" cy="1131280"/>
              </a:xfrm>
              <a:custGeom>
                <a:avLst/>
                <a:gdLst/>
                <a:ahLst/>
                <a:cxnLst/>
                <a:rect l="l" t="t" r="r" b="b"/>
                <a:pathLst>
                  <a:path w="15943" h="9726" extrusionOk="0">
                    <a:moveTo>
                      <a:pt x="15943" y="9725"/>
                    </a:moveTo>
                    <a:lnTo>
                      <a:pt x="1" y="9725"/>
                    </a:lnTo>
                    <a:lnTo>
                      <a:pt x="1" y="1"/>
                    </a:lnTo>
                    <a:lnTo>
                      <a:pt x="15943" y="1"/>
                    </a:lnTo>
                    <a:close/>
                  </a:path>
                </a:pathLst>
              </a:custGeom>
              <a:solidFill>
                <a:srgbClr val="5F381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24"/>
              <p:cNvSpPr/>
              <p:nvPr/>
            </p:nvSpPr>
            <p:spPr>
              <a:xfrm>
                <a:off x="3789996" y="2670879"/>
                <a:ext cx="722781" cy="1004264"/>
              </a:xfrm>
              <a:custGeom>
                <a:avLst/>
                <a:gdLst/>
                <a:ahLst/>
                <a:cxnLst/>
                <a:rect l="l" t="t" r="r" b="b"/>
                <a:pathLst>
                  <a:path w="6214" h="8634" extrusionOk="0">
                    <a:moveTo>
                      <a:pt x="6214" y="8633"/>
                    </a:moveTo>
                    <a:lnTo>
                      <a:pt x="1" y="8633"/>
                    </a:lnTo>
                    <a:lnTo>
                      <a:pt x="1" y="1"/>
                    </a:lnTo>
                    <a:lnTo>
                      <a:pt x="6214" y="1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24"/>
              <p:cNvSpPr/>
              <p:nvPr/>
            </p:nvSpPr>
            <p:spPr>
              <a:xfrm>
                <a:off x="4645250" y="2670879"/>
                <a:ext cx="722781" cy="1004264"/>
              </a:xfrm>
              <a:custGeom>
                <a:avLst/>
                <a:gdLst/>
                <a:ahLst/>
                <a:cxnLst/>
                <a:rect l="l" t="t" r="r" b="b"/>
                <a:pathLst>
                  <a:path w="6214" h="8634" extrusionOk="0">
                    <a:moveTo>
                      <a:pt x="6214" y="8633"/>
                    </a:moveTo>
                    <a:lnTo>
                      <a:pt x="1" y="8633"/>
                    </a:lnTo>
                    <a:lnTo>
                      <a:pt x="1" y="1"/>
                    </a:lnTo>
                    <a:lnTo>
                      <a:pt x="6214" y="1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24"/>
              <p:cNvSpPr/>
              <p:nvPr/>
            </p:nvSpPr>
            <p:spPr>
              <a:xfrm>
                <a:off x="4270488" y="1849360"/>
                <a:ext cx="616702" cy="616586"/>
              </a:xfrm>
              <a:custGeom>
                <a:avLst/>
                <a:gdLst/>
                <a:ahLst/>
                <a:cxnLst/>
                <a:rect l="l" t="t" r="r" b="b"/>
                <a:pathLst>
                  <a:path w="5302" h="5301" extrusionOk="0">
                    <a:moveTo>
                      <a:pt x="5301" y="2650"/>
                    </a:moveTo>
                    <a:cubicBezTo>
                      <a:pt x="5301" y="4116"/>
                      <a:pt x="4117" y="5300"/>
                      <a:pt x="2651" y="5300"/>
                    </a:cubicBezTo>
                    <a:cubicBezTo>
                      <a:pt x="1188" y="5300"/>
                      <a:pt x="1" y="4116"/>
                      <a:pt x="1" y="2650"/>
                    </a:cubicBezTo>
                    <a:cubicBezTo>
                      <a:pt x="1" y="1188"/>
                      <a:pt x="1188" y="0"/>
                      <a:pt x="2651" y="0"/>
                    </a:cubicBezTo>
                    <a:cubicBezTo>
                      <a:pt x="4117" y="0"/>
                      <a:pt x="5301" y="1188"/>
                      <a:pt x="5301" y="26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24"/>
              <p:cNvSpPr/>
              <p:nvPr/>
            </p:nvSpPr>
            <p:spPr>
              <a:xfrm>
                <a:off x="4311895" y="1890651"/>
                <a:ext cx="533886" cy="533886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4590" extrusionOk="0">
                    <a:moveTo>
                      <a:pt x="4590" y="2295"/>
                    </a:moveTo>
                    <a:cubicBezTo>
                      <a:pt x="4590" y="3564"/>
                      <a:pt x="3563" y="4590"/>
                      <a:pt x="2295" y="4590"/>
                    </a:cubicBezTo>
                    <a:cubicBezTo>
                      <a:pt x="1030" y="4590"/>
                      <a:pt x="0" y="3564"/>
                      <a:pt x="0" y="2295"/>
                    </a:cubicBezTo>
                    <a:cubicBezTo>
                      <a:pt x="0" y="1027"/>
                      <a:pt x="1030" y="1"/>
                      <a:pt x="2295" y="1"/>
                    </a:cubicBezTo>
                    <a:cubicBezTo>
                      <a:pt x="3563" y="1"/>
                      <a:pt x="4590" y="1027"/>
                      <a:pt x="4590" y="229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24"/>
              <p:cNvSpPr/>
              <p:nvPr/>
            </p:nvSpPr>
            <p:spPr>
              <a:xfrm>
                <a:off x="4349348" y="1928220"/>
                <a:ext cx="458979" cy="458863"/>
              </a:xfrm>
              <a:custGeom>
                <a:avLst/>
                <a:gdLst/>
                <a:ahLst/>
                <a:cxnLst/>
                <a:rect l="l" t="t" r="r" b="b"/>
                <a:pathLst>
                  <a:path w="3946" h="3945" extrusionOk="0">
                    <a:moveTo>
                      <a:pt x="3945" y="1972"/>
                    </a:moveTo>
                    <a:cubicBezTo>
                      <a:pt x="3945" y="3061"/>
                      <a:pt x="3062" y="3944"/>
                      <a:pt x="1973" y="3944"/>
                    </a:cubicBezTo>
                    <a:cubicBezTo>
                      <a:pt x="884" y="3944"/>
                      <a:pt x="1" y="3061"/>
                      <a:pt x="1" y="1972"/>
                    </a:cubicBezTo>
                    <a:cubicBezTo>
                      <a:pt x="1" y="884"/>
                      <a:pt x="884" y="0"/>
                      <a:pt x="1973" y="0"/>
                    </a:cubicBezTo>
                    <a:cubicBezTo>
                      <a:pt x="3062" y="0"/>
                      <a:pt x="3945" y="884"/>
                      <a:pt x="3945" y="197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24"/>
              <p:cNvSpPr/>
              <p:nvPr/>
            </p:nvSpPr>
            <p:spPr>
              <a:xfrm>
                <a:off x="4542080" y="2120951"/>
                <a:ext cx="73511" cy="73395"/>
              </a:xfrm>
              <a:custGeom>
                <a:avLst/>
                <a:gdLst/>
                <a:ahLst/>
                <a:cxnLst/>
                <a:rect l="l" t="t" r="r" b="b"/>
                <a:pathLst>
                  <a:path w="632" h="631" extrusionOk="0">
                    <a:moveTo>
                      <a:pt x="631" y="315"/>
                    </a:moveTo>
                    <a:cubicBezTo>
                      <a:pt x="631" y="491"/>
                      <a:pt x="492" y="630"/>
                      <a:pt x="316" y="630"/>
                    </a:cubicBezTo>
                    <a:cubicBezTo>
                      <a:pt x="144" y="630"/>
                      <a:pt x="1" y="491"/>
                      <a:pt x="1" y="315"/>
                    </a:cubicBezTo>
                    <a:cubicBezTo>
                      <a:pt x="1" y="143"/>
                      <a:pt x="144" y="0"/>
                      <a:pt x="316" y="0"/>
                    </a:cubicBezTo>
                    <a:cubicBezTo>
                      <a:pt x="492" y="0"/>
                      <a:pt x="631" y="143"/>
                      <a:pt x="631" y="315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24"/>
              <p:cNvSpPr/>
              <p:nvPr/>
            </p:nvSpPr>
            <p:spPr>
              <a:xfrm>
                <a:off x="4567669" y="1964045"/>
                <a:ext cx="22681" cy="142021"/>
              </a:xfrm>
              <a:custGeom>
                <a:avLst/>
                <a:gdLst/>
                <a:ahLst/>
                <a:cxnLst/>
                <a:rect l="l" t="t" r="r" b="b"/>
                <a:pathLst>
                  <a:path w="195" h="1221" extrusionOk="0">
                    <a:moveTo>
                      <a:pt x="96" y="1221"/>
                    </a:moveTo>
                    <a:cubicBezTo>
                      <a:pt x="45" y="1221"/>
                      <a:pt x="1" y="1177"/>
                      <a:pt x="1" y="1122"/>
                    </a:cubicBezTo>
                    <a:lnTo>
                      <a:pt x="1" y="95"/>
                    </a:lnTo>
                    <a:cubicBezTo>
                      <a:pt x="1" y="44"/>
                      <a:pt x="45" y="0"/>
                      <a:pt x="96" y="0"/>
                    </a:cubicBezTo>
                    <a:cubicBezTo>
                      <a:pt x="151" y="0"/>
                      <a:pt x="195" y="44"/>
                      <a:pt x="195" y="95"/>
                    </a:cubicBezTo>
                    <a:lnTo>
                      <a:pt x="195" y="1122"/>
                    </a:lnTo>
                    <a:cubicBezTo>
                      <a:pt x="195" y="1177"/>
                      <a:pt x="151" y="1221"/>
                      <a:pt x="96" y="12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24"/>
              <p:cNvSpPr/>
              <p:nvPr/>
            </p:nvSpPr>
            <p:spPr>
              <a:xfrm>
                <a:off x="4628617" y="2145144"/>
                <a:ext cx="112244" cy="22798"/>
              </a:xfrm>
              <a:custGeom>
                <a:avLst/>
                <a:gdLst/>
                <a:ahLst/>
                <a:cxnLst/>
                <a:rect l="l" t="t" r="r" b="b"/>
                <a:pathLst>
                  <a:path w="965" h="196" extrusionOk="0">
                    <a:moveTo>
                      <a:pt x="866" y="195"/>
                    </a:moveTo>
                    <a:lnTo>
                      <a:pt x="100" y="195"/>
                    </a:lnTo>
                    <a:cubicBezTo>
                      <a:pt x="45" y="195"/>
                      <a:pt x="1" y="155"/>
                      <a:pt x="1" y="100"/>
                    </a:cubicBezTo>
                    <a:cubicBezTo>
                      <a:pt x="1" y="45"/>
                      <a:pt x="45" y="1"/>
                      <a:pt x="100" y="1"/>
                    </a:cubicBezTo>
                    <a:lnTo>
                      <a:pt x="866" y="1"/>
                    </a:lnTo>
                    <a:cubicBezTo>
                      <a:pt x="921" y="1"/>
                      <a:pt x="965" y="45"/>
                      <a:pt x="965" y="100"/>
                    </a:cubicBezTo>
                    <a:cubicBezTo>
                      <a:pt x="965" y="155"/>
                      <a:pt x="921" y="195"/>
                      <a:pt x="866" y="19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24"/>
              <p:cNvSpPr/>
              <p:nvPr/>
            </p:nvSpPr>
            <p:spPr>
              <a:xfrm>
                <a:off x="2822150" y="1956368"/>
                <a:ext cx="596231" cy="546215"/>
              </a:xfrm>
              <a:custGeom>
                <a:avLst/>
                <a:gdLst/>
                <a:ahLst/>
                <a:cxnLst/>
                <a:rect l="l" t="t" r="r" b="b"/>
                <a:pathLst>
                  <a:path w="5126" h="4696" extrusionOk="0">
                    <a:moveTo>
                      <a:pt x="5125" y="4696"/>
                    </a:moveTo>
                    <a:lnTo>
                      <a:pt x="1" y="4696"/>
                    </a:lnTo>
                    <a:lnTo>
                      <a:pt x="1" y="0"/>
                    </a:lnTo>
                    <a:lnTo>
                      <a:pt x="5125" y="0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24"/>
              <p:cNvSpPr/>
              <p:nvPr/>
            </p:nvSpPr>
            <p:spPr>
              <a:xfrm>
                <a:off x="2867745" y="1998125"/>
                <a:ext cx="504923" cy="462701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78" extrusionOk="0">
                    <a:moveTo>
                      <a:pt x="4341" y="3977"/>
                    </a:moveTo>
                    <a:lnTo>
                      <a:pt x="1" y="3977"/>
                    </a:lnTo>
                    <a:lnTo>
                      <a:pt x="1" y="0"/>
                    </a:lnTo>
                    <a:lnTo>
                      <a:pt x="4341" y="0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24"/>
              <p:cNvSpPr/>
              <p:nvPr/>
            </p:nvSpPr>
            <p:spPr>
              <a:xfrm>
                <a:off x="3481765" y="1956368"/>
                <a:ext cx="595765" cy="546215"/>
              </a:xfrm>
              <a:custGeom>
                <a:avLst/>
                <a:gdLst/>
                <a:ahLst/>
                <a:cxnLst/>
                <a:rect l="l" t="t" r="r" b="b"/>
                <a:pathLst>
                  <a:path w="5122" h="4696" extrusionOk="0">
                    <a:moveTo>
                      <a:pt x="5121" y="4696"/>
                    </a:moveTo>
                    <a:lnTo>
                      <a:pt x="0" y="4696"/>
                    </a:lnTo>
                    <a:lnTo>
                      <a:pt x="0" y="0"/>
                    </a:lnTo>
                    <a:lnTo>
                      <a:pt x="5121" y="0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24"/>
              <p:cNvSpPr/>
              <p:nvPr/>
            </p:nvSpPr>
            <p:spPr>
              <a:xfrm>
                <a:off x="3526894" y="1998125"/>
                <a:ext cx="504923" cy="462701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78" extrusionOk="0">
                    <a:moveTo>
                      <a:pt x="4341" y="3977"/>
                    </a:moveTo>
                    <a:lnTo>
                      <a:pt x="1" y="3977"/>
                    </a:lnTo>
                    <a:lnTo>
                      <a:pt x="1" y="0"/>
                    </a:lnTo>
                    <a:lnTo>
                      <a:pt x="4341" y="0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24"/>
              <p:cNvSpPr/>
              <p:nvPr/>
            </p:nvSpPr>
            <p:spPr>
              <a:xfrm>
                <a:off x="5065259" y="1956368"/>
                <a:ext cx="596114" cy="546215"/>
              </a:xfrm>
              <a:custGeom>
                <a:avLst/>
                <a:gdLst/>
                <a:ahLst/>
                <a:cxnLst/>
                <a:rect l="l" t="t" r="r" b="b"/>
                <a:pathLst>
                  <a:path w="5125" h="4696" extrusionOk="0">
                    <a:moveTo>
                      <a:pt x="5125" y="4696"/>
                    </a:moveTo>
                    <a:lnTo>
                      <a:pt x="0" y="4696"/>
                    </a:lnTo>
                    <a:lnTo>
                      <a:pt x="0" y="0"/>
                    </a:lnTo>
                    <a:lnTo>
                      <a:pt x="5125" y="0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24"/>
              <p:cNvSpPr/>
              <p:nvPr/>
            </p:nvSpPr>
            <p:spPr>
              <a:xfrm>
                <a:off x="5110854" y="1998125"/>
                <a:ext cx="504923" cy="462701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78" extrusionOk="0">
                    <a:moveTo>
                      <a:pt x="4341" y="3977"/>
                    </a:moveTo>
                    <a:lnTo>
                      <a:pt x="1" y="3977"/>
                    </a:lnTo>
                    <a:lnTo>
                      <a:pt x="1" y="0"/>
                    </a:lnTo>
                    <a:lnTo>
                      <a:pt x="4341" y="0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24"/>
              <p:cNvSpPr/>
              <p:nvPr/>
            </p:nvSpPr>
            <p:spPr>
              <a:xfrm>
                <a:off x="5724408" y="1956368"/>
                <a:ext cx="596114" cy="546215"/>
              </a:xfrm>
              <a:custGeom>
                <a:avLst/>
                <a:gdLst/>
                <a:ahLst/>
                <a:cxnLst/>
                <a:rect l="l" t="t" r="r" b="b"/>
                <a:pathLst>
                  <a:path w="5125" h="4696" extrusionOk="0">
                    <a:moveTo>
                      <a:pt x="5125" y="4696"/>
                    </a:moveTo>
                    <a:lnTo>
                      <a:pt x="0" y="4696"/>
                    </a:lnTo>
                    <a:lnTo>
                      <a:pt x="0" y="0"/>
                    </a:lnTo>
                    <a:lnTo>
                      <a:pt x="5125" y="0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24"/>
              <p:cNvSpPr/>
              <p:nvPr/>
            </p:nvSpPr>
            <p:spPr>
              <a:xfrm>
                <a:off x="5770003" y="1998125"/>
                <a:ext cx="504923" cy="462701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78" extrusionOk="0">
                    <a:moveTo>
                      <a:pt x="4341" y="3977"/>
                    </a:moveTo>
                    <a:lnTo>
                      <a:pt x="1" y="3977"/>
                    </a:lnTo>
                    <a:lnTo>
                      <a:pt x="1" y="0"/>
                    </a:lnTo>
                    <a:lnTo>
                      <a:pt x="4341" y="0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24"/>
              <p:cNvSpPr/>
              <p:nvPr/>
            </p:nvSpPr>
            <p:spPr>
              <a:xfrm>
                <a:off x="2964169" y="2671693"/>
                <a:ext cx="596114" cy="546332"/>
              </a:xfrm>
              <a:custGeom>
                <a:avLst/>
                <a:gdLst/>
                <a:ahLst/>
                <a:cxnLst/>
                <a:rect l="l" t="t" r="r" b="b"/>
                <a:pathLst>
                  <a:path w="5125" h="4697" extrusionOk="0">
                    <a:moveTo>
                      <a:pt x="5125" y="4697"/>
                    </a:moveTo>
                    <a:lnTo>
                      <a:pt x="0" y="4697"/>
                    </a:lnTo>
                    <a:lnTo>
                      <a:pt x="0" y="1"/>
                    </a:lnTo>
                    <a:lnTo>
                      <a:pt x="5125" y="1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24"/>
              <p:cNvSpPr/>
              <p:nvPr/>
            </p:nvSpPr>
            <p:spPr>
              <a:xfrm>
                <a:off x="3009764" y="2713101"/>
                <a:ext cx="504923" cy="463166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82" extrusionOk="0">
                    <a:moveTo>
                      <a:pt x="4341" y="3981"/>
                    </a:moveTo>
                    <a:lnTo>
                      <a:pt x="0" y="3981"/>
                    </a:lnTo>
                    <a:lnTo>
                      <a:pt x="0" y="1"/>
                    </a:lnTo>
                    <a:lnTo>
                      <a:pt x="4341" y="1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24"/>
              <p:cNvSpPr/>
              <p:nvPr/>
            </p:nvSpPr>
            <p:spPr>
              <a:xfrm>
                <a:off x="2986734" y="2689606"/>
                <a:ext cx="562034" cy="510041"/>
              </a:xfrm>
              <a:custGeom>
                <a:avLst/>
                <a:gdLst/>
                <a:ahLst/>
                <a:cxnLst/>
                <a:rect l="l" t="t" r="r" b="b"/>
                <a:pathLst>
                  <a:path w="4832" h="4385" extrusionOk="0">
                    <a:moveTo>
                      <a:pt x="4832" y="2002"/>
                    </a:moveTo>
                    <a:lnTo>
                      <a:pt x="1540" y="2002"/>
                    </a:lnTo>
                    <a:lnTo>
                      <a:pt x="1540" y="1"/>
                    </a:lnTo>
                    <a:lnTo>
                      <a:pt x="1159" y="1"/>
                    </a:lnTo>
                    <a:lnTo>
                      <a:pt x="1159" y="2002"/>
                    </a:lnTo>
                    <a:lnTo>
                      <a:pt x="0" y="2002"/>
                    </a:lnTo>
                    <a:lnTo>
                      <a:pt x="0" y="2384"/>
                    </a:lnTo>
                    <a:lnTo>
                      <a:pt x="1159" y="2384"/>
                    </a:lnTo>
                    <a:lnTo>
                      <a:pt x="1159" y="4385"/>
                    </a:lnTo>
                    <a:lnTo>
                      <a:pt x="1540" y="4385"/>
                    </a:lnTo>
                    <a:lnTo>
                      <a:pt x="1540" y="2384"/>
                    </a:lnTo>
                    <a:lnTo>
                      <a:pt x="4832" y="2384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24"/>
              <p:cNvSpPr/>
              <p:nvPr/>
            </p:nvSpPr>
            <p:spPr>
              <a:xfrm>
                <a:off x="5582389" y="2671693"/>
                <a:ext cx="596231" cy="546332"/>
              </a:xfrm>
              <a:custGeom>
                <a:avLst/>
                <a:gdLst/>
                <a:ahLst/>
                <a:cxnLst/>
                <a:rect l="l" t="t" r="r" b="b"/>
                <a:pathLst>
                  <a:path w="5126" h="4697" extrusionOk="0">
                    <a:moveTo>
                      <a:pt x="5125" y="4697"/>
                    </a:moveTo>
                    <a:lnTo>
                      <a:pt x="1" y="4697"/>
                    </a:lnTo>
                    <a:lnTo>
                      <a:pt x="1" y="1"/>
                    </a:lnTo>
                    <a:lnTo>
                      <a:pt x="5125" y="1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24"/>
              <p:cNvSpPr/>
              <p:nvPr/>
            </p:nvSpPr>
            <p:spPr>
              <a:xfrm>
                <a:off x="5628100" y="2713101"/>
                <a:ext cx="504923" cy="463166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82" extrusionOk="0">
                    <a:moveTo>
                      <a:pt x="4340" y="3981"/>
                    </a:moveTo>
                    <a:lnTo>
                      <a:pt x="0" y="3981"/>
                    </a:lnTo>
                    <a:lnTo>
                      <a:pt x="0" y="1"/>
                    </a:lnTo>
                    <a:lnTo>
                      <a:pt x="4340" y="1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24"/>
              <p:cNvSpPr/>
              <p:nvPr/>
            </p:nvSpPr>
            <p:spPr>
              <a:xfrm>
                <a:off x="2844715" y="1974629"/>
                <a:ext cx="562150" cy="509692"/>
              </a:xfrm>
              <a:custGeom>
                <a:avLst/>
                <a:gdLst/>
                <a:ahLst/>
                <a:cxnLst/>
                <a:rect l="l" t="t" r="r" b="b"/>
                <a:pathLst>
                  <a:path w="4833" h="4382" extrusionOk="0">
                    <a:moveTo>
                      <a:pt x="1537" y="1"/>
                    </a:moveTo>
                    <a:lnTo>
                      <a:pt x="1159" y="1"/>
                    </a:lnTo>
                    <a:lnTo>
                      <a:pt x="1159" y="2002"/>
                    </a:lnTo>
                    <a:lnTo>
                      <a:pt x="1" y="2002"/>
                    </a:lnTo>
                    <a:lnTo>
                      <a:pt x="1" y="2380"/>
                    </a:lnTo>
                    <a:lnTo>
                      <a:pt x="1159" y="2380"/>
                    </a:lnTo>
                    <a:lnTo>
                      <a:pt x="1159" y="4381"/>
                    </a:lnTo>
                    <a:lnTo>
                      <a:pt x="1537" y="4381"/>
                    </a:lnTo>
                    <a:lnTo>
                      <a:pt x="1537" y="2380"/>
                    </a:lnTo>
                    <a:lnTo>
                      <a:pt x="4832" y="2380"/>
                    </a:lnTo>
                    <a:lnTo>
                      <a:pt x="4832" y="2002"/>
                    </a:lnTo>
                    <a:lnTo>
                      <a:pt x="1537" y="2002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24"/>
              <p:cNvSpPr/>
              <p:nvPr/>
            </p:nvSpPr>
            <p:spPr>
              <a:xfrm>
                <a:off x="3503864" y="1974629"/>
                <a:ext cx="562499" cy="509692"/>
              </a:xfrm>
              <a:custGeom>
                <a:avLst/>
                <a:gdLst/>
                <a:ahLst/>
                <a:cxnLst/>
                <a:rect l="l" t="t" r="r" b="b"/>
                <a:pathLst>
                  <a:path w="4836" h="4382" extrusionOk="0">
                    <a:moveTo>
                      <a:pt x="1540" y="1"/>
                    </a:moveTo>
                    <a:lnTo>
                      <a:pt x="1159" y="1"/>
                    </a:lnTo>
                    <a:lnTo>
                      <a:pt x="1159" y="2002"/>
                    </a:lnTo>
                    <a:lnTo>
                      <a:pt x="1" y="2002"/>
                    </a:lnTo>
                    <a:lnTo>
                      <a:pt x="1" y="2380"/>
                    </a:lnTo>
                    <a:lnTo>
                      <a:pt x="1159" y="2380"/>
                    </a:lnTo>
                    <a:lnTo>
                      <a:pt x="1159" y="4381"/>
                    </a:lnTo>
                    <a:lnTo>
                      <a:pt x="1540" y="4381"/>
                    </a:lnTo>
                    <a:lnTo>
                      <a:pt x="1540" y="2380"/>
                    </a:lnTo>
                    <a:lnTo>
                      <a:pt x="4836" y="2380"/>
                    </a:lnTo>
                    <a:lnTo>
                      <a:pt x="4836" y="2002"/>
                    </a:lnTo>
                    <a:lnTo>
                      <a:pt x="1540" y="2002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24"/>
              <p:cNvSpPr/>
              <p:nvPr/>
            </p:nvSpPr>
            <p:spPr>
              <a:xfrm>
                <a:off x="5087475" y="1974629"/>
                <a:ext cx="562383" cy="509692"/>
              </a:xfrm>
              <a:custGeom>
                <a:avLst/>
                <a:gdLst/>
                <a:ahLst/>
                <a:cxnLst/>
                <a:rect l="l" t="t" r="r" b="b"/>
                <a:pathLst>
                  <a:path w="4835" h="4382" extrusionOk="0">
                    <a:moveTo>
                      <a:pt x="4835" y="2380"/>
                    </a:moveTo>
                    <a:lnTo>
                      <a:pt x="4835" y="2002"/>
                    </a:lnTo>
                    <a:lnTo>
                      <a:pt x="1540" y="2002"/>
                    </a:lnTo>
                    <a:lnTo>
                      <a:pt x="1540" y="1"/>
                    </a:lnTo>
                    <a:lnTo>
                      <a:pt x="1162" y="1"/>
                    </a:lnTo>
                    <a:lnTo>
                      <a:pt x="1162" y="2002"/>
                    </a:lnTo>
                    <a:lnTo>
                      <a:pt x="0" y="2002"/>
                    </a:lnTo>
                    <a:lnTo>
                      <a:pt x="0" y="2380"/>
                    </a:lnTo>
                    <a:lnTo>
                      <a:pt x="1162" y="2380"/>
                    </a:lnTo>
                    <a:lnTo>
                      <a:pt x="1162" y="4381"/>
                    </a:lnTo>
                    <a:lnTo>
                      <a:pt x="1540" y="4381"/>
                    </a:lnTo>
                    <a:lnTo>
                      <a:pt x="1540" y="2380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24"/>
              <p:cNvSpPr/>
              <p:nvPr/>
            </p:nvSpPr>
            <p:spPr>
              <a:xfrm>
                <a:off x="5746973" y="1974629"/>
                <a:ext cx="562150" cy="509692"/>
              </a:xfrm>
              <a:custGeom>
                <a:avLst/>
                <a:gdLst/>
                <a:ahLst/>
                <a:cxnLst/>
                <a:rect l="l" t="t" r="r" b="b"/>
                <a:pathLst>
                  <a:path w="4833" h="4382" extrusionOk="0">
                    <a:moveTo>
                      <a:pt x="1540" y="2002"/>
                    </a:moveTo>
                    <a:lnTo>
                      <a:pt x="1540" y="1"/>
                    </a:lnTo>
                    <a:lnTo>
                      <a:pt x="1159" y="1"/>
                    </a:lnTo>
                    <a:lnTo>
                      <a:pt x="1159" y="2002"/>
                    </a:lnTo>
                    <a:lnTo>
                      <a:pt x="1" y="2002"/>
                    </a:lnTo>
                    <a:lnTo>
                      <a:pt x="1" y="2380"/>
                    </a:lnTo>
                    <a:lnTo>
                      <a:pt x="1159" y="2380"/>
                    </a:lnTo>
                    <a:lnTo>
                      <a:pt x="1159" y="4381"/>
                    </a:lnTo>
                    <a:lnTo>
                      <a:pt x="1540" y="4381"/>
                    </a:lnTo>
                    <a:lnTo>
                      <a:pt x="1540" y="2380"/>
                    </a:lnTo>
                    <a:lnTo>
                      <a:pt x="4832" y="2380"/>
                    </a:lnTo>
                    <a:lnTo>
                      <a:pt x="4832" y="2002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24"/>
              <p:cNvSpPr/>
              <p:nvPr/>
            </p:nvSpPr>
            <p:spPr>
              <a:xfrm>
                <a:off x="5605070" y="2689606"/>
                <a:ext cx="562034" cy="510041"/>
              </a:xfrm>
              <a:custGeom>
                <a:avLst/>
                <a:gdLst/>
                <a:ahLst/>
                <a:cxnLst/>
                <a:rect l="l" t="t" r="r" b="b"/>
                <a:pathLst>
                  <a:path w="4832" h="4385" extrusionOk="0">
                    <a:moveTo>
                      <a:pt x="1536" y="1"/>
                    </a:moveTo>
                    <a:lnTo>
                      <a:pt x="1158" y="1"/>
                    </a:lnTo>
                    <a:lnTo>
                      <a:pt x="1158" y="2002"/>
                    </a:lnTo>
                    <a:lnTo>
                      <a:pt x="0" y="2002"/>
                    </a:lnTo>
                    <a:lnTo>
                      <a:pt x="0" y="2384"/>
                    </a:lnTo>
                    <a:lnTo>
                      <a:pt x="1158" y="2384"/>
                    </a:lnTo>
                    <a:lnTo>
                      <a:pt x="1158" y="4385"/>
                    </a:lnTo>
                    <a:lnTo>
                      <a:pt x="1536" y="4385"/>
                    </a:lnTo>
                    <a:lnTo>
                      <a:pt x="1536" y="2384"/>
                    </a:lnTo>
                    <a:lnTo>
                      <a:pt x="4831" y="2384"/>
                    </a:lnTo>
                    <a:lnTo>
                      <a:pt x="4831" y="2002"/>
                    </a:lnTo>
                    <a:lnTo>
                      <a:pt x="1536" y="2002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41" name="Google Shape;1141;p24"/>
            <p:cNvSpPr/>
            <p:nvPr/>
          </p:nvSpPr>
          <p:spPr>
            <a:xfrm>
              <a:off x="7887100" y="3172711"/>
              <a:ext cx="833054" cy="832180"/>
            </a:xfrm>
            <a:custGeom>
              <a:avLst/>
              <a:gdLst/>
              <a:ahLst/>
              <a:cxnLst/>
              <a:rect l="l" t="t" r="r" b="b"/>
              <a:pathLst>
                <a:path w="3814" h="3810" extrusionOk="0">
                  <a:moveTo>
                    <a:pt x="1907" y="1"/>
                  </a:moveTo>
                  <a:cubicBezTo>
                    <a:pt x="855" y="1"/>
                    <a:pt x="1" y="855"/>
                    <a:pt x="1" y="1907"/>
                  </a:cubicBezTo>
                  <a:cubicBezTo>
                    <a:pt x="1" y="2959"/>
                    <a:pt x="855" y="3809"/>
                    <a:pt x="1907" y="3809"/>
                  </a:cubicBezTo>
                  <a:cubicBezTo>
                    <a:pt x="2959" y="3809"/>
                    <a:pt x="3813" y="2959"/>
                    <a:pt x="3813" y="1907"/>
                  </a:cubicBezTo>
                  <a:cubicBezTo>
                    <a:pt x="3813" y="855"/>
                    <a:pt x="2959" y="1"/>
                    <a:pt x="1907" y="1"/>
                  </a:cubicBezTo>
                  <a:close/>
                </a:path>
              </a:pathLst>
            </a:custGeom>
            <a:solidFill>
              <a:srgbClr val="C4D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24"/>
            <p:cNvSpPr/>
            <p:nvPr/>
          </p:nvSpPr>
          <p:spPr>
            <a:xfrm>
              <a:off x="4507812" y="2791866"/>
              <a:ext cx="711176" cy="959301"/>
            </a:xfrm>
            <a:custGeom>
              <a:avLst/>
              <a:gdLst/>
              <a:ahLst/>
              <a:cxnLst/>
              <a:rect l="l" t="t" r="r" b="b"/>
              <a:pathLst>
                <a:path w="3256" h="4392" extrusionOk="0">
                  <a:moveTo>
                    <a:pt x="1628" y="0"/>
                  </a:moveTo>
                  <a:cubicBezTo>
                    <a:pt x="730" y="0"/>
                    <a:pt x="1" y="1866"/>
                    <a:pt x="1" y="2764"/>
                  </a:cubicBezTo>
                  <a:cubicBezTo>
                    <a:pt x="1" y="3662"/>
                    <a:pt x="730" y="4392"/>
                    <a:pt x="1628" y="4392"/>
                  </a:cubicBezTo>
                  <a:cubicBezTo>
                    <a:pt x="2526" y="4392"/>
                    <a:pt x="3256" y="3662"/>
                    <a:pt x="3256" y="2764"/>
                  </a:cubicBezTo>
                  <a:cubicBezTo>
                    <a:pt x="3256" y="1866"/>
                    <a:pt x="2526" y="0"/>
                    <a:pt x="1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24"/>
            <p:cNvSpPr/>
            <p:nvPr/>
          </p:nvSpPr>
          <p:spPr>
            <a:xfrm>
              <a:off x="4863291" y="3257650"/>
              <a:ext cx="218" cy="1023342"/>
            </a:xfrm>
            <a:custGeom>
              <a:avLst/>
              <a:gdLst/>
              <a:ahLst/>
              <a:cxnLst/>
              <a:rect l="l" t="t" r="r" b="b"/>
              <a:pathLst>
                <a:path w="1" h="5408" fill="none" extrusionOk="0">
                  <a:moveTo>
                    <a:pt x="0" y="1"/>
                  </a:moveTo>
                  <a:lnTo>
                    <a:pt x="0" y="5408"/>
                  </a:lnTo>
                </a:path>
              </a:pathLst>
            </a:custGeom>
            <a:noFill/>
            <a:ln w="19050" cap="rnd" cmpd="sng">
              <a:solidFill>
                <a:srgbClr val="8746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24"/>
            <p:cNvSpPr/>
            <p:nvPr/>
          </p:nvSpPr>
          <p:spPr>
            <a:xfrm>
              <a:off x="8303400" y="3596992"/>
              <a:ext cx="218" cy="607799"/>
            </a:xfrm>
            <a:custGeom>
              <a:avLst/>
              <a:gdLst/>
              <a:ahLst/>
              <a:cxnLst/>
              <a:rect l="l" t="t" r="r" b="b"/>
              <a:pathLst>
                <a:path w="1" h="3212" fill="none" extrusionOk="0">
                  <a:moveTo>
                    <a:pt x="1" y="1"/>
                  </a:moveTo>
                  <a:lnTo>
                    <a:pt x="1" y="3212"/>
                  </a:lnTo>
                </a:path>
              </a:pathLst>
            </a:custGeom>
            <a:noFill/>
            <a:ln w="19050" cap="rnd" cmpd="sng">
              <a:solidFill>
                <a:srgbClr val="8746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5" name="Google Shape;1145;p24"/>
          <p:cNvSpPr/>
          <p:nvPr/>
        </p:nvSpPr>
        <p:spPr>
          <a:xfrm>
            <a:off x="108224" y="-55663"/>
            <a:ext cx="4115100" cy="57195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0" name="Google Shape;1150;p24"/>
          <p:cNvSpPr txBox="1"/>
          <p:nvPr/>
        </p:nvSpPr>
        <p:spPr>
          <a:xfrm>
            <a:off x="-53587" y="86847"/>
            <a:ext cx="4115099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2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Práctica de motricidad fina</a:t>
            </a:r>
            <a:endParaRPr sz="2200" b="1" dirty="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pic>
        <p:nvPicPr>
          <p:cNvPr id="127" name="Picture 1">
            <a:extLst>
              <a:ext uri="{FF2B5EF4-FFF2-40B4-BE49-F238E27FC236}">
                <a16:creationId xmlns:a16="http://schemas.microsoft.com/office/drawing/2014/main" id="{C1F1B2A0-80B9-4123-BAF5-A1E7BE81E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11426" t="23166" r="12164" b="18834"/>
          <a:stretch>
            <a:fillRect/>
          </a:stretch>
        </p:blipFill>
        <p:spPr bwMode="auto">
          <a:xfrm>
            <a:off x="276120" y="701117"/>
            <a:ext cx="4208300" cy="279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27"/>
          <p:cNvSpPr txBox="1">
            <a:spLocks noGrp="1"/>
          </p:cNvSpPr>
          <p:nvPr>
            <p:ph type="title"/>
          </p:nvPr>
        </p:nvSpPr>
        <p:spPr>
          <a:xfrm>
            <a:off x="-3040827" y="134356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Observar </a:t>
            </a:r>
            <a:endParaRPr dirty="0"/>
          </a:p>
        </p:txBody>
      </p:sp>
      <p:grpSp>
        <p:nvGrpSpPr>
          <p:cNvPr id="1274" name="Google Shape;1274;p27"/>
          <p:cNvGrpSpPr/>
          <p:nvPr/>
        </p:nvGrpSpPr>
        <p:grpSpPr>
          <a:xfrm>
            <a:off x="4632029" y="1086950"/>
            <a:ext cx="4054773" cy="3654426"/>
            <a:chOff x="4632029" y="1086950"/>
            <a:chExt cx="4054773" cy="3654426"/>
          </a:xfrm>
        </p:grpSpPr>
        <p:sp>
          <p:nvSpPr>
            <p:cNvPr id="1275" name="Google Shape;1275;p27"/>
            <p:cNvSpPr/>
            <p:nvPr/>
          </p:nvSpPr>
          <p:spPr>
            <a:xfrm flipH="1">
              <a:off x="4632029" y="3054325"/>
              <a:ext cx="1307057" cy="1687051"/>
            </a:xfrm>
            <a:custGeom>
              <a:avLst/>
              <a:gdLst/>
              <a:ahLst/>
              <a:cxnLst/>
              <a:rect l="l" t="t" r="r" b="b"/>
              <a:pathLst>
                <a:path w="5825" h="7321" extrusionOk="0">
                  <a:moveTo>
                    <a:pt x="4692" y="3248"/>
                  </a:moveTo>
                  <a:lnTo>
                    <a:pt x="4692" y="6254"/>
                  </a:lnTo>
                  <a:lnTo>
                    <a:pt x="2298" y="6254"/>
                  </a:lnTo>
                  <a:lnTo>
                    <a:pt x="4692" y="3248"/>
                  </a:lnTo>
                  <a:close/>
                  <a:moveTo>
                    <a:pt x="5825" y="0"/>
                  </a:moveTo>
                  <a:lnTo>
                    <a:pt x="0" y="7320"/>
                  </a:lnTo>
                  <a:lnTo>
                    <a:pt x="5825" y="7320"/>
                  </a:lnTo>
                  <a:lnTo>
                    <a:pt x="582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76" name="Google Shape;1276;p27"/>
            <p:cNvGrpSpPr/>
            <p:nvPr/>
          </p:nvGrpSpPr>
          <p:grpSpPr>
            <a:xfrm flipH="1">
              <a:off x="4632170" y="3207107"/>
              <a:ext cx="84815" cy="1506370"/>
              <a:chOff x="3115501" y="3068032"/>
              <a:chExt cx="87105" cy="1506370"/>
            </a:xfrm>
          </p:grpSpPr>
          <p:sp>
            <p:nvSpPr>
              <p:cNvPr id="1277" name="Google Shape;1277;p27"/>
              <p:cNvSpPr/>
              <p:nvPr/>
            </p:nvSpPr>
            <p:spPr>
              <a:xfrm>
                <a:off x="3115501" y="3068032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1"/>
                    </a:moveTo>
                    <a:lnTo>
                      <a:pt x="0" y="88"/>
                    </a:lnTo>
                    <a:lnTo>
                      <a:pt x="378" y="88"/>
                    </a:lnTo>
                    <a:lnTo>
                      <a:pt x="37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27"/>
              <p:cNvSpPr/>
              <p:nvPr/>
            </p:nvSpPr>
            <p:spPr>
              <a:xfrm>
                <a:off x="3155136" y="3125411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206" y="89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27"/>
              <p:cNvSpPr/>
              <p:nvPr/>
            </p:nvSpPr>
            <p:spPr>
              <a:xfrm>
                <a:off x="3115501" y="3183020"/>
                <a:ext cx="87105" cy="19587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5" extrusionOk="0">
                    <a:moveTo>
                      <a:pt x="0" y="0"/>
                    </a:moveTo>
                    <a:lnTo>
                      <a:pt x="0" y="84"/>
                    </a:lnTo>
                    <a:lnTo>
                      <a:pt x="378" y="84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27"/>
              <p:cNvSpPr/>
              <p:nvPr/>
            </p:nvSpPr>
            <p:spPr>
              <a:xfrm>
                <a:off x="3155136" y="3239477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206" y="89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27"/>
              <p:cNvSpPr/>
              <p:nvPr/>
            </p:nvSpPr>
            <p:spPr>
              <a:xfrm>
                <a:off x="3115501" y="3296856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378" y="89"/>
                    </a:lnTo>
                    <a:lnTo>
                      <a:pt x="37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27"/>
              <p:cNvSpPr/>
              <p:nvPr/>
            </p:nvSpPr>
            <p:spPr>
              <a:xfrm>
                <a:off x="3155136" y="3354466"/>
                <a:ext cx="47470" cy="19587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5" extrusionOk="0">
                    <a:moveTo>
                      <a:pt x="0" y="0"/>
                    </a:moveTo>
                    <a:lnTo>
                      <a:pt x="0" y="84"/>
                    </a:lnTo>
                    <a:lnTo>
                      <a:pt x="206" y="84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27"/>
              <p:cNvSpPr/>
              <p:nvPr/>
            </p:nvSpPr>
            <p:spPr>
              <a:xfrm>
                <a:off x="3115501" y="3410923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378" y="89"/>
                    </a:lnTo>
                    <a:lnTo>
                      <a:pt x="37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27"/>
              <p:cNvSpPr/>
              <p:nvPr/>
            </p:nvSpPr>
            <p:spPr>
              <a:xfrm>
                <a:off x="3155136" y="3468302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206" y="89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5" name="Google Shape;1285;p27"/>
              <p:cNvSpPr/>
              <p:nvPr/>
            </p:nvSpPr>
            <p:spPr>
              <a:xfrm>
                <a:off x="3115501" y="3525911"/>
                <a:ext cx="87105" cy="19587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5" extrusionOk="0">
                    <a:moveTo>
                      <a:pt x="0" y="0"/>
                    </a:moveTo>
                    <a:lnTo>
                      <a:pt x="0" y="85"/>
                    </a:lnTo>
                    <a:lnTo>
                      <a:pt x="378" y="85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6" name="Google Shape;1286;p27"/>
              <p:cNvSpPr/>
              <p:nvPr/>
            </p:nvSpPr>
            <p:spPr>
              <a:xfrm>
                <a:off x="3155136" y="3582368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206" y="89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27"/>
              <p:cNvSpPr/>
              <p:nvPr/>
            </p:nvSpPr>
            <p:spPr>
              <a:xfrm>
                <a:off x="3115501" y="3639978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378" y="88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27"/>
              <p:cNvSpPr/>
              <p:nvPr/>
            </p:nvSpPr>
            <p:spPr>
              <a:xfrm>
                <a:off x="3155136" y="3697356"/>
                <a:ext cx="47470" cy="19587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5" extrusionOk="0">
                    <a:moveTo>
                      <a:pt x="0" y="0"/>
                    </a:moveTo>
                    <a:lnTo>
                      <a:pt x="0" y="85"/>
                    </a:lnTo>
                    <a:lnTo>
                      <a:pt x="206" y="85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27"/>
              <p:cNvSpPr/>
              <p:nvPr/>
            </p:nvSpPr>
            <p:spPr>
              <a:xfrm>
                <a:off x="3115501" y="3753814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378" y="89"/>
                    </a:lnTo>
                    <a:lnTo>
                      <a:pt x="37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27"/>
              <p:cNvSpPr/>
              <p:nvPr/>
            </p:nvSpPr>
            <p:spPr>
              <a:xfrm>
                <a:off x="3155136" y="3811423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206" y="88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27"/>
              <p:cNvSpPr/>
              <p:nvPr/>
            </p:nvSpPr>
            <p:spPr>
              <a:xfrm>
                <a:off x="3115501" y="3867880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378" y="89"/>
                    </a:lnTo>
                    <a:lnTo>
                      <a:pt x="37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2" name="Google Shape;1292;p27"/>
              <p:cNvSpPr/>
              <p:nvPr/>
            </p:nvSpPr>
            <p:spPr>
              <a:xfrm>
                <a:off x="3155136" y="3925490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206" y="88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27"/>
              <p:cNvSpPr/>
              <p:nvPr/>
            </p:nvSpPr>
            <p:spPr>
              <a:xfrm>
                <a:off x="3115501" y="3982868"/>
                <a:ext cx="87105" cy="19587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5" extrusionOk="0">
                    <a:moveTo>
                      <a:pt x="0" y="0"/>
                    </a:moveTo>
                    <a:lnTo>
                      <a:pt x="0" y="85"/>
                    </a:lnTo>
                    <a:lnTo>
                      <a:pt x="378" y="85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27"/>
              <p:cNvSpPr/>
              <p:nvPr/>
            </p:nvSpPr>
            <p:spPr>
              <a:xfrm>
                <a:off x="3155136" y="4039326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1"/>
                    </a:moveTo>
                    <a:lnTo>
                      <a:pt x="0" y="89"/>
                    </a:lnTo>
                    <a:lnTo>
                      <a:pt x="206" y="89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27"/>
              <p:cNvSpPr/>
              <p:nvPr/>
            </p:nvSpPr>
            <p:spPr>
              <a:xfrm>
                <a:off x="3115501" y="4096935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378" y="88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6" name="Google Shape;1296;p27"/>
              <p:cNvSpPr/>
              <p:nvPr/>
            </p:nvSpPr>
            <p:spPr>
              <a:xfrm>
                <a:off x="3155136" y="4154314"/>
                <a:ext cx="47470" cy="19587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5" extrusionOk="0">
                    <a:moveTo>
                      <a:pt x="0" y="0"/>
                    </a:moveTo>
                    <a:lnTo>
                      <a:pt x="0" y="85"/>
                    </a:lnTo>
                    <a:lnTo>
                      <a:pt x="206" y="85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27"/>
              <p:cNvSpPr/>
              <p:nvPr/>
            </p:nvSpPr>
            <p:spPr>
              <a:xfrm>
                <a:off x="3115501" y="4211002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378" y="88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27"/>
              <p:cNvSpPr/>
              <p:nvPr/>
            </p:nvSpPr>
            <p:spPr>
              <a:xfrm>
                <a:off x="3155136" y="4268380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206" y="88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27"/>
              <p:cNvSpPr/>
              <p:nvPr/>
            </p:nvSpPr>
            <p:spPr>
              <a:xfrm>
                <a:off x="3115501" y="4325759"/>
                <a:ext cx="87105" cy="19587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5" extrusionOk="0">
                    <a:moveTo>
                      <a:pt x="0" y="1"/>
                    </a:moveTo>
                    <a:lnTo>
                      <a:pt x="0" y="85"/>
                    </a:lnTo>
                    <a:lnTo>
                      <a:pt x="378" y="85"/>
                    </a:lnTo>
                    <a:lnTo>
                      <a:pt x="37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27"/>
              <p:cNvSpPr/>
              <p:nvPr/>
            </p:nvSpPr>
            <p:spPr>
              <a:xfrm>
                <a:off x="3155136" y="4382447"/>
                <a:ext cx="47470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206" y="88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27"/>
              <p:cNvSpPr/>
              <p:nvPr/>
            </p:nvSpPr>
            <p:spPr>
              <a:xfrm>
                <a:off x="3115501" y="4439826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378" y="88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27"/>
              <p:cNvSpPr/>
              <p:nvPr/>
            </p:nvSpPr>
            <p:spPr>
              <a:xfrm>
                <a:off x="3155136" y="4497205"/>
                <a:ext cx="47470" cy="19818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6" extrusionOk="0">
                    <a:moveTo>
                      <a:pt x="0" y="1"/>
                    </a:moveTo>
                    <a:lnTo>
                      <a:pt x="0" y="85"/>
                    </a:lnTo>
                    <a:lnTo>
                      <a:pt x="206" y="85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27"/>
              <p:cNvSpPr/>
              <p:nvPr/>
            </p:nvSpPr>
            <p:spPr>
              <a:xfrm>
                <a:off x="3115501" y="4553892"/>
                <a:ext cx="87105" cy="20509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9" extrusionOk="0">
                    <a:moveTo>
                      <a:pt x="0" y="0"/>
                    </a:moveTo>
                    <a:lnTo>
                      <a:pt x="0" y="88"/>
                    </a:lnTo>
                    <a:lnTo>
                      <a:pt x="378" y="88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04" name="Google Shape;1304;p27"/>
            <p:cNvSpPr/>
            <p:nvPr/>
          </p:nvSpPr>
          <p:spPr>
            <a:xfrm>
              <a:off x="8272706" y="2358734"/>
              <a:ext cx="214768" cy="480467"/>
            </a:xfrm>
            <a:custGeom>
              <a:avLst/>
              <a:gdLst/>
              <a:ahLst/>
              <a:cxnLst/>
              <a:rect l="l" t="t" r="r" b="b"/>
              <a:pathLst>
                <a:path w="932" h="2085" extrusionOk="0">
                  <a:moveTo>
                    <a:pt x="438" y="0"/>
                  </a:moveTo>
                  <a:cubicBezTo>
                    <a:pt x="427" y="0"/>
                    <a:pt x="415" y="1"/>
                    <a:pt x="404" y="2"/>
                  </a:cubicBezTo>
                  <a:lnTo>
                    <a:pt x="264" y="17"/>
                  </a:lnTo>
                  <a:cubicBezTo>
                    <a:pt x="110" y="35"/>
                    <a:pt x="0" y="178"/>
                    <a:pt x="19" y="332"/>
                  </a:cubicBezTo>
                  <a:lnTo>
                    <a:pt x="235" y="2084"/>
                  </a:lnTo>
                  <a:lnTo>
                    <a:pt x="931" y="2000"/>
                  </a:lnTo>
                  <a:lnTo>
                    <a:pt x="715" y="244"/>
                  </a:lnTo>
                  <a:cubicBezTo>
                    <a:pt x="698" y="102"/>
                    <a:pt x="578" y="0"/>
                    <a:pt x="43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27"/>
            <p:cNvSpPr/>
            <p:nvPr/>
          </p:nvSpPr>
          <p:spPr>
            <a:xfrm>
              <a:off x="8298054" y="2585485"/>
              <a:ext cx="189420" cy="253714"/>
            </a:xfrm>
            <a:custGeom>
              <a:avLst/>
              <a:gdLst/>
              <a:ahLst/>
              <a:cxnLst/>
              <a:rect l="l" t="t" r="r" b="b"/>
              <a:pathLst>
                <a:path w="822" h="1101" extrusionOk="0">
                  <a:moveTo>
                    <a:pt x="697" y="1"/>
                  </a:moveTo>
                  <a:lnTo>
                    <a:pt x="0" y="85"/>
                  </a:lnTo>
                  <a:lnTo>
                    <a:pt x="125" y="1100"/>
                  </a:lnTo>
                  <a:lnTo>
                    <a:pt x="821" y="1016"/>
                  </a:lnTo>
                  <a:lnTo>
                    <a:pt x="6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27"/>
            <p:cNvSpPr/>
            <p:nvPr/>
          </p:nvSpPr>
          <p:spPr>
            <a:xfrm>
              <a:off x="8326858" y="2819379"/>
              <a:ext cx="359943" cy="1651794"/>
            </a:xfrm>
            <a:custGeom>
              <a:avLst/>
              <a:gdLst/>
              <a:ahLst/>
              <a:cxnLst/>
              <a:rect l="l" t="t" r="r" b="b"/>
              <a:pathLst>
                <a:path w="1562" h="7168" extrusionOk="0">
                  <a:moveTo>
                    <a:pt x="696" y="1"/>
                  </a:moveTo>
                  <a:lnTo>
                    <a:pt x="0" y="85"/>
                  </a:lnTo>
                  <a:lnTo>
                    <a:pt x="865" y="7167"/>
                  </a:lnTo>
                  <a:lnTo>
                    <a:pt x="1562" y="7083"/>
                  </a:lnTo>
                  <a:lnTo>
                    <a:pt x="6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27"/>
            <p:cNvSpPr/>
            <p:nvPr/>
          </p:nvSpPr>
          <p:spPr>
            <a:xfrm>
              <a:off x="8526186" y="4451337"/>
              <a:ext cx="160615" cy="279063"/>
            </a:xfrm>
            <a:custGeom>
              <a:avLst/>
              <a:gdLst/>
              <a:ahLst/>
              <a:cxnLst/>
              <a:rect l="l" t="t" r="r" b="b"/>
              <a:pathLst>
                <a:path w="697" h="1211" extrusionOk="0">
                  <a:moveTo>
                    <a:pt x="697" y="1"/>
                  </a:moveTo>
                  <a:lnTo>
                    <a:pt x="0" y="85"/>
                  </a:lnTo>
                  <a:lnTo>
                    <a:pt x="491" y="1211"/>
                  </a:lnTo>
                  <a:lnTo>
                    <a:pt x="697" y="1"/>
                  </a:lnTo>
                  <a:close/>
                </a:path>
              </a:pathLst>
            </a:custGeom>
            <a:solidFill>
              <a:srgbClr val="F0B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27"/>
            <p:cNvSpPr/>
            <p:nvPr/>
          </p:nvSpPr>
          <p:spPr>
            <a:xfrm>
              <a:off x="8600386" y="4636378"/>
              <a:ext cx="55075" cy="94020"/>
            </a:xfrm>
            <a:custGeom>
              <a:avLst/>
              <a:gdLst/>
              <a:ahLst/>
              <a:cxnLst/>
              <a:rect l="l" t="t" r="r" b="b"/>
              <a:pathLst>
                <a:path w="239" h="408" extrusionOk="0">
                  <a:moveTo>
                    <a:pt x="239" y="1"/>
                  </a:moveTo>
                  <a:lnTo>
                    <a:pt x="1" y="26"/>
                  </a:lnTo>
                  <a:lnTo>
                    <a:pt x="169" y="408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27"/>
            <p:cNvSpPr/>
            <p:nvPr/>
          </p:nvSpPr>
          <p:spPr>
            <a:xfrm>
              <a:off x="7956777" y="2175767"/>
              <a:ext cx="235968" cy="877976"/>
            </a:xfrm>
            <a:custGeom>
              <a:avLst/>
              <a:gdLst/>
              <a:ahLst/>
              <a:cxnLst/>
              <a:rect l="l" t="t" r="r" b="b"/>
              <a:pathLst>
                <a:path w="1024" h="3810" extrusionOk="0">
                  <a:moveTo>
                    <a:pt x="0" y="1"/>
                  </a:moveTo>
                  <a:lnTo>
                    <a:pt x="0" y="272"/>
                  </a:lnTo>
                  <a:lnTo>
                    <a:pt x="473" y="272"/>
                  </a:lnTo>
                  <a:cubicBezTo>
                    <a:pt x="627" y="272"/>
                    <a:pt x="752" y="397"/>
                    <a:pt x="752" y="551"/>
                  </a:cubicBezTo>
                  <a:lnTo>
                    <a:pt x="752" y="3259"/>
                  </a:lnTo>
                  <a:cubicBezTo>
                    <a:pt x="752" y="3413"/>
                    <a:pt x="627" y="3538"/>
                    <a:pt x="473" y="3538"/>
                  </a:cubicBezTo>
                  <a:lnTo>
                    <a:pt x="0" y="3538"/>
                  </a:lnTo>
                  <a:lnTo>
                    <a:pt x="0" y="3809"/>
                  </a:lnTo>
                  <a:lnTo>
                    <a:pt x="473" y="3809"/>
                  </a:lnTo>
                  <a:cubicBezTo>
                    <a:pt x="778" y="3809"/>
                    <a:pt x="1023" y="3564"/>
                    <a:pt x="1023" y="3259"/>
                  </a:cubicBezTo>
                  <a:lnTo>
                    <a:pt x="1023" y="551"/>
                  </a:lnTo>
                  <a:cubicBezTo>
                    <a:pt x="1023" y="246"/>
                    <a:pt x="778" y="1"/>
                    <a:pt x="473" y="1"/>
                  </a:cubicBezTo>
                  <a:close/>
                </a:path>
              </a:pathLst>
            </a:custGeom>
            <a:solidFill>
              <a:srgbClr val="7C8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27"/>
            <p:cNvSpPr/>
            <p:nvPr/>
          </p:nvSpPr>
          <p:spPr>
            <a:xfrm>
              <a:off x="4819614" y="2175767"/>
              <a:ext cx="235968" cy="877976"/>
            </a:xfrm>
            <a:custGeom>
              <a:avLst/>
              <a:gdLst/>
              <a:ahLst/>
              <a:cxnLst/>
              <a:rect l="l" t="t" r="r" b="b"/>
              <a:pathLst>
                <a:path w="1024" h="3810" extrusionOk="0">
                  <a:moveTo>
                    <a:pt x="550" y="1"/>
                  </a:moveTo>
                  <a:cubicBezTo>
                    <a:pt x="246" y="1"/>
                    <a:pt x="0" y="246"/>
                    <a:pt x="0" y="551"/>
                  </a:cubicBezTo>
                  <a:lnTo>
                    <a:pt x="0" y="3259"/>
                  </a:lnTo>
                  <a:cubicBezTo>
                    <a:pt x="0" y="3564"/>
                    <a:pt x="246" y="3809"/>
                    <a:pt x="550" y="3809"/>
                  </a:cubicBezTo>
                  <a:lnTo>
                    <a:pt x="1023" y="3809"/>
                  </a:lnTo>
                  <a:lnTo>
                    <a:pt x="1023" y="3538"/>
                  </a:lnTo>
                  <a:lnTo>
                    <a:pt x="550" y="3538"/>
                  </a:lnTo>
                  <a:cubicBezTo>
                    <a:pt x="396" y="3538"/>
                    <a:pt x="268" y="3413"/>
                    <a:pt x="268" y="3259"/>
                  </a:cubicBezTo>
                  <a:lnTo>
                    <a:pt x="268" y="551"/>
                  </a:lnTo>
                  <a:cubicBezTo>
                    <a:pt x="268" y="397"/>
                    <a:pt x="396" y="272"/>
                    <a:pt x="550" y="272"/>
                  </a:cubicBezTo>
                  <a:lnTo>
                    <a:pt x="1023" y="272"/>
                  </a:lnTo>
                  <a:lnTo>
                    <a:pt x="1023" y="1"/>
                  </a:lnTo>
                  <a:close/>
                </a:path>
              </a:pathLst>
            </a:custGeom>
            <a:solidFill>
              <a:srgbClr val="7C8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27"/>
            <p:cNvSpPr/>
            <p:nvPr/>
          </p:nvSpPr>
          <p:spPr>
            <a:xfrm>
              <a:off x="5055350" y="1604052"/>
              <a:ext cx="2901669" cy="2111983"/>
            </a:xfrm>
            <a:custGeom>
              <a:avLst/>
              <a:gdLst/>
              <a:ahLst/>
              <a:cxnLst/>
              <a:rect l="l" t="t" r="r" b="b"/>
              <a:pathLst>
                <a:path w="12592" h="9165" extrusionOk="0">
                  <a:moveTo>
                    <a:pt x="1206" y="0"/>
                  </a:moveTo>
                  <a:cubicBezTo>
                    <a:pt x="539" y="0"/>
                    <a:pt x="0" y="539"/>
                    <a:pt x="0" y="1206"/>
                  </a:cubicBezTo>
                  <a:lnTo>
                    <a:pt x="0" y="9164"/>
                  </a:lnTo>
                  <a:lnTo>
                    <a:pt x="12591" y="9164"/>
                  </a:lnTo>
                  <a:lnTo>
                    <a:pt x="12591" y="1206"/>
                  </a:lnTo>
                  <a:cubicBezTo>
                    <a:pt x="12591" y="539"/>
                    <a:pt x="12049" y="0"/>
                    <a:pt x="113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27"/>
            <p:cNvSpPr/>
            <p:nvPr/>
          </p:nvSpPr>
          <p:spPr>
            <a:xfrm>
              <a:off x="4926767" y="2828827"/>
              <a:ext cx="3157685" cy="887194"/>
            </a:xfrm>
            <a:custGeom>
              <a:avLst/>
              <a:gdLst/>
              <a:ahLst/>
              <a:cxnLst/>
              <a:rect l="l" t="t" r="r" b="b"/>
              <a:pathLst>
                <a:path w="13703" h="3850" extrusionOk="0">
                  <a:moveTo>
                    <a:pt x="2310" y="0"/>
                  </a:moveTo>
                  <a:cubicBezTo>
                    <a:pt x="2120" y="0"/>
                    <a:pt x="1966" y="154"/>
                    <a:pt x="1966" y="341"/>
                  </a:cubicBezTo>
                  <a:lnTo>
                    <a:pt x="1966" y="491"/>
                  </a:lnTo>
                  <a:lnTo>
                    <a:pt x="1548" y="491"/>
                  </a:lnTo>
                  <a:cubicBezTo>
                    <a:pt x="694" y="491"/>
                    <a:pt x="1" y="1184"/>
                    <a:pt x="1" y="2038"/>
                  </a:cubicBezTo>
                  <a:lnTo>
                    <a:pt x="1" y="3849"/>
                  </a:lnTo>
                  <a:lnTo>
                    <a:pt x="13703" y="3849"/>
                  </a:lnTo>
                  <a:lnTo>
                    <a:pt x="13703" y="2038"/>
                  </a:lnTo>
                  <a:cubicBezTo>
                    <a:pt x="13703" y="1184"/>
                    <a:pt x="13010" y="491"/>
                    <a:pt x="12156" y="491"/>
                  </a:cubicBezTo>
                  <a:lnTo>
                    <a:pt x="11742" y="491"/>
                  </a:lnTo>
                  <a:lnTo>
                    <a:pt x="11742" y="341"/>
                  </a:lnTo>
                  <a:cubicBezTo>
                    <a:pt x="11742" y="154"/>
                    <a:pt x="11588" y="0"/>
                    <a:pt x="113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27"/>
            <p:cNvSpPr/>
            <p:nvPr/>
          </p:nvSpPr>
          <p:spPr>
            <a:xfrm>
              <a:off x="5606785" y="2941971"/>
              <a:ext cx="1798565" cy="774048"/>
            </a:xfrm>
            <a:custGeom>
              <a:avLst/>
              <a:gdLst/>
              <a:ahLst/>
              <a:cxnLst/>
              <a:rect l="l" t="t" r="r" b="b"/>
              <a:pathLst>
                <a:path w="7805" h="3359" extrusionOk="0">
                  <a:moveTo>
                    <a:pt x="397" y="0"/>
                  </a:moveTo>
                  <a:cubicBezTo>
                    <a:pt x="177" y="0"/>
                    <a:pt x="1" y="176"/>
                    <a:pt x="1" y="396"/>
                  </a:cubicBezTo>
                  <a:lnTo>
                    <a:pt x="1" y="3358"/>
                  </a:lnTo>
                  <a:lnTo>
                    <a:pt x="7805" y="3358"/>
                  </a:lnTo>
                  <a:lnTo>
                    <a:pt x="7805" y="396"/>
                  </a:lnTo>
                  <a:cubicBezTo>
                    <a:pt x="7805" y="176"/>
                    <a:pt x="7625" y="0"/>
                    <a:pt x="7409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27"/>
            <p:cNvSpPr/>
            <p:nvPr/>
          </p:nvSpPr>
          <p:spPr>
            <a:xfrm>
              <a:off x="4811088" y="3715780"/>
              <a:ext cx="3389966" cy="286437"/>
            </a:xfrm>
            <a:custGeom>
              <a:avLst/>
              <a:gdLst/>
              <a:ahLst/>
              <a:cxnLst/>
              <a:rect l="l" t="t" r="r" b="b"/>
              <a:pathLst>
                <a:path w="14711" h="1243" extrusionOk="0">
                  <a:moveTo>
                    <a:pt x="415" y="0"/>
                  </a:moveTo>
                  <a:cubicBezTo>
                    <a:pt x="184" y="0"/>
                    <a:pt x="1" y="183"/>
                    <a:pt x="1" y="411"/>
                  </a:cubicBezTo>
                  <a:lnTo>
                    <a:pt x="1" y="1243"/>
                  </a:lnTo>
                  <a:lnTo>
                    <a:pt x="14711" y="1243"/>
                  </a:lnTo>
                  <a:lnTo>
                    <a:pt x="14711" y="411"/>
                  </a:lnTo>
                  <a:cubicBezTo>
                    <a:pt x="14711" y="183"/>
                    <a:pt x="14524" y="0"/>
                    <a:pt x="142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27"/>
            <p:cNvSpPr/>
            <p:nvPr/>
          </p:nvSpPr>
          <p:spPr>
            <a:xfrm>
              <a:off x="4811088" y="4001984"/>
              <a:ext cx="3389966" cy="78119"/>
            </a:xfrm>
            <a:custGeom>
              <a:avLst/>
              <a:gdLst/>
              <a:ahLst/>
              <a:cxnLst/>
              <a:rect l="l" t="t" r="r" b="b"/>
              <a:pathLst>
                <a:path w="14711" h="339" extrusionOk="0">
                  <a:moveTo>
                    <a:pt x="1" y="1"/>
                  </a:moveTo>
                  <a:lnTo>
                    <a:pt x="1" y="173"/>
                  </a:lnTo>
                  <a:cubicBezTo>
                    <a:pt x="1" y="265"/>
                    <a:pt x="74" y="338"/>
                    <a:pt x="166" y="338"/>
                  </a:cubicBezTo>
                  <a:lnTo>
                    <a:pt x="14546" y="338"/>
                  </a:lnTo>
                  <a:cubicBezTo>
                    <a:pt x="14638" y="338"/>
                    <a:pt x="14711" y="265"/>
                    <a:pt x="14711" y="173"/>
                  </a:cubicBezTo>
                  <a:lnTo>
                    <a:pt x="14711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27"/>
            <p:cNvSpPr/>
            <p:nvPr/>
          </p:nvSpPr>
          <p:spPr>
            <a:xfrm>
              <a:off x="5572220" y="4079872"/>
              <a:ext cx="1867926" cy="215461"/>
            </a:xfrm>
            <a:custGeom>
              <a:avLst/>
              <a:gdLst/>
              <a:ahLst/>
              <a:cxnLst/>
              <a:rect l="l" t="t" r="r" b="b"/>
              <a:pathLst>
                <a:path w="8106" h="935" extrusionOk="0">
                  <a:moveTo>
                    <a:pt x="0" y="0"/>
                  </a:moveTo>
                  <a:lnTo>
                    <a:pt x="360" y="894"/>
                  </a:lnTo>
                  <a:cubicBezTo>
                    <a:pt x="371" y="920"/>
                    <a:pt x="396" y="935"/>
                    <a:pt x="426" y="935"/>
                  </a:cubicBezTo>
                  <a:lnTo>
                    <a:pt x="7680" y="935"/>
                  </a:lnTo>
                  <a:cubicBezTo>
                    <a:pt x="7709" y="935"/>
                    <a:pt x="7731" y="920"/>
                    <a:pt x="7742" y="894"/>
                  </a:cubicBezTo>
                  <a:lnTo>
                    <a:pt x="8105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27"/>
            <p:cNvSpPr/>
            <p:nvPr/>
          </p:nvSpPr>
          <p:spPr>
            <a:xfrm>
              <a:off x="5066181" y="4079872"/>
              <a:ext cx="149784" cy="636245"/>
            </a:xfrm>
            <a:custGeom>
              <a:avLst/>
              <a:gdLst/>
              <a:ahLst/>
              <a:cxnLst/>
              <a:rect l="l" t="t" r="r" b="b"/>
              <a:pathLst>
                <a:path w="650" h="2761" extrusionOk="0">
                  <a:moveTo>
                    <a:pt x="221" y="0"/>
                  </a:moveTo>
                  <a:lnTo>
                    <a:pt x="1" y="304"/>
                  </a:lnTo>
                  <a:lnTo>
                    <a:pt x="221" y="612"/>
                  </a:lnTo>
                  <a:lnTo>
                    <a:pt x="1" y="920"/>
                  </a:lnTo>
                  <a:lnTo>
                    <a:pt x="221" y="1224"/>
                  </a:lnTo>
                  <a:lnTo>
                    <a:pt x="1" y="1532"/>
                  </a:lnTo>
                  <a:lnTo>
                    <a:pt x="221" y="1840"/>
                  </a:lnTo>
                  <a:lnTo>
                    <a:pt x="1" y="2144"/>
                  </a:lnTo>
                  <a:lnTo>
                    <a:pt x="221" y="2452"/>
                  </a:lnTo>
                  <a:lnTo>
                    <a:pt x="1" y="2760"/>
                  </a:lnTo>
                  <a:lnTo>
                    <a:pt x="430" y="2760"/>
                  </a:lnTo>
                  <a:lnTo>
                    <a:pt x="650" y="2452"/>
                  </a:lnTo>
                  <a:lnTo>
                    <a:pt x="430" y="2144"/>
                  </a:lnTo>
                  <a:lnTo>
                    <a:pt x="650" y="1840"/>
                  </a:lnTo>
                  <a:lnTo>
                    <a:pt x="430" y="1532"/>
                  </a:lnTo>
                  <a:lnTo>
                    <a:pt x="650" y="1224"/>
                  </a:lnTo>
                  <a:lnTo>
                    <a:pt x="430" y="920"/>
                  </a:lnTo>
                  <a:lnTo>
                    <a:pt x="650" y="612"/>
                  </a:lnTo>
                  <a:lnTo>
                    <a:pt x="430" y="304"/>
                  </a:lnTo>
                  <a:lnTo>
                    <a:pt x="650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27"/>
            <p:cNvSpPr/>
            <p:nvPr/>
          </p:nvSpPr>
          <p:spPr>
            <a:xfrm>
              <a:off x="4972393" y="4079872"/>
              <a:ext cx="115910" cy="636245"/>
            </a:xfrm>
            <a:custGeom>
              <a:avLst/>
              <a:gdLst/>
              <a:ahLst/>
              <a:cxnLst/>
              <a:rect l="l" t="t" r="r" b="b"/>
              <a:pathLst>
                <a:path w="503" h="2761" extrusionOk="0">
                  <a:moveTo>
                    <a:pt x="1" y="0"/>
                  </a:moveTo>
                  <a:lnTo>
                    <a:pt x="1" y="2588"/>
                  </a:lnTo>
                  <a:cubicBezTo>
                    <a:pt x="1" y="2683"/>
                    <a:pt x="78" y="2760"/>
                    <a:pt x="173" y="2760"/>
                  </a:cubicBezTo>
                  <a:lnTo>
                    <a:pt x="283" y="2760"/>
                  </a:lnTo>
                  <a:lnTo>
                    <a:pt x="503" y="2452"/>
                  </a:lnTo>
                  <a:lnTo>
                    <a:pt x="283" y="2144"/>
                  </a:lnTo>
                  <a:lnTo>
                    <a:pt x="503" y="1840"/>
                  </a:lnTo>
                  <a:lnTo>
                    <a:pt x="283" y="1532"/>
                  </a:lnTo>
                  <a:lnTo>
                    <a:pt x="503" y="1224"/>
                  </a:lnTo>
                  <a:lnTo>
                    <a:pt x="283" y="920"/>
                  </a:lnTo>
                  <a:lnTo>
                    <a:pt x="503" y="612"/>
                  </a:lnTo>
                  <a:lnTo>
                    <a:pt x="283" y="304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27"/>
            <p:cNvSpPr/>
            <p:nvPr/>
          </p:nvSpPr>
          <p:spPr>
            <a:xfrm>
              <a:off x="5165038" y="4079872"/>
              <a:ext cx="79731" cy="636245"/>
            </a:xfrm>
            <a:custGeom>
              <a:avLst/>
              <a:gdLst/>
              <a:ahLst/>
              <a:cxnLst/>
              <a:rect l="l" t="t" r="r" b="b"/>
              <a:pathLst>
                <a:path w="346" h="2761" extrusionOk="0">
                  <a:moveTo>
                    <a:pt x="221" y="0"/>
                  </a:moveTo>
                  <a:lnTo>
                    <a:pt x="1" y="304"/>
                  </a:lnTo>
                  <a:lnTo>
                    <a:pt x="221" y="612"/>
                  </a:lnTo>
                  <a:lnTo>
                    <a:pt x="1" y="920"/>
                  </a:lnTo>
                  <a:lnTo>
                    <a:pt x="221" y="1224"/>
                  </a:lnTo>
                  <a:lnTo>
                    <a:pt x="1" y="1532"/>
                  </a:lnTo>
                  <a:lnTo>
                    <a:pt x="221" y="1840"/>
                  </a:lnTo>
                  <a:lnTo>
                    <a:pt x="1" y="2144"/>
                  </a:lnTo>
                  <a:lnTo>
                    <a:pt x="221" y="2452"/>
                  </a:lnTo>
                  <a:lnTo>
                    <a:pt x="1" y="2760"/>
                  </a:lnTo>
                  <a:lnTo>
                    <a:pt x="125" y="2760"/>
                  </a:lnTo>
                  <a:lnTo>
                    <a:pt x="345" y="2452"/>
                  </a:lnTo>
                  <a:lnTo>
                    <a:pt x="125" y="2144"/>
                  </a:lnTo>
                  <a:lnTo>
                    <a:pt x="345" y="1840"/>
                  </a:lnTo>
                  <a:lnTo>
                    <a:pt x="125" y="1532"/>
                  </a:lnTo>
                  <a:lnTo>
                    <a:pt x="345" y="1224"/>
                  </a:lnTo>
                  <a:lnTo>
                    <a:pt x="125" y="920"/>
                  </a:lnTo>
                  <a:lnTo>
                    <a:pt x="345" y="612"/>
                  </a:lnTo>
                  <a:lnTo>
                    <a:pt x="125" y="304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27"/>
            <p:cNvSpPr/>
            <p:nvPr/>
          </p:nvSpPr>
          <p:spPr>
            <a:xfrm>
              <a:off x="5037607" y="4079872"/>
              <a:ext cx="79501" cy="636245"/>
            </a:xfrm>
            <a:custGeom>
              <a:avLst/>
              <a:gdLst/>
              <a:ahLst/>
              <a:cxnLst/>
              <a:rect l="l" t="t" r="r" b="b"/>
              <a:pathLst>
                <a:path w="345" h="2761" extrusionOk="0">
                  <a:moveTo>
                    <a:pt x="220" y="0"/>
                  </a:moveTo>
                  <a:lnTo>
                    <a:pt x="0" y="304"/>
                  </a:lnTo>
                  <a:lnTo>
                    <a:pt x="220" y="612"/>
                  </a:lnTo>
                  <a:lnTo>
                    <a:pt x="0" y="920"/>
                  </a:lnTo>
                  <a:lnTo>
                    <a:pt x="220" y="1224"/>
                  </a:lnTo>
                  <a:lnTo>
                    <a:pt x="0" y="1532"/>
                  </a:lnTo>
                  <a:lnTo>
                    <a:pt x="220" y="1840"/>
                  </a:lnTo>
                  <a:lnTo>
                    <a:pt x="0" y="2144"/>
                  </a:lnTo>
                  <a:lnTo>
                    <a:pt x="220" y="2452"/>
                  </a:lnTo>
                  <a:lnTo>
                    <a:pt x="0" y="2760"/>
                  </a:lnTo>
                  <a:lnTo>
                    <a:pt x="125" y="2760"/>
                  </a:lnTo>
                  <a:lnTo>
                    <a:pt x="345" y="2452"/>
                  </a:lnTo>
                  <a:lnTo>
                    <a:pt x="125" y="2144"/>
                  </a:lnTo>
                  <a:lnTo>
                    <a:pt x="345" y="1840"/>
                  </a:lnTo>
                  <a:lnTo>
                    <a:pt x="125" y="1532"/>
                  </a:lnTo>
                  <a:lnTo>
                    <a:pt x="345" y="1224"/>
                  </a:lnTo>
                  <a:lnTo>
                    <a:pt x="125" y="920"/>
                  </a:lnTo>
                  <a:lnTo>
                    <a:pt x="345" y="612"/>
                  </a:lnTo>
                  <a:lnTo>
                    <a:pt x="125" y="304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27"/>
            <p:cNvSpPr/>
            <p:nvPr/>
          </p:nvSpPr>
          <p:spPr>
            <a:xfrm>
              <a:off x="5193843" y="4079872"/>
              <a:ext cx="149784" cy="636245"/>
            </a:xfrm>
            <a:custGeom>
              <a:avLst/>
              <a:gdLst/>
              <a:ahLst/>
              <a:cxnLst/>
              <a:rect l="l" t="t" r="r" b="b"/>
              <a:pathLst>
                <a:path w="650" h="2761" extrusionOk="0">
                  <a:moveTo>
                    <a:pt x="220" y="0"/>
                  </a:moveTo>
                  <a:lnTo>
                    <a:pt x="0" y="304"/>
                  </a:lnTo>
                  <a:lnTo>
                    <a:pt x="220" y="612"/>
                  </a:lnTo>
                  <a:lnTo>
                    <a:pt x="0" y="920"/>
                  </a:lnTo>
                  <a:lnTo>
                    <a:pt x="220" y="1224"/>
                  </a:lnTo>
                  <a:lnTo>
                    <a:pt x="0" y="1532"/>
                  </a:lnTo>
                  <a:lnTo>
                    <a:pt x="220" y="1840"/>
                  </a:lnTo>
                  <a:lnTo>
                    <a:pt x="0" y="2144"/>
                  </a:lnTo>
                  <a:lnTo>
                    <a:pt x="220" y="2452"/>
                  </a:lnTo>
                  <a:lnTo>
                    <a:pt x="0" y="2760"/>
                  </a:lnTo>
                  <a:lnTo>
                    <a:pt x="429" y="2760"/>
                  </a:lnTo>
                  <a:lnTo>
                    <a:pt x="649" y="2452"/>
                  </a:lnTo>
                  <a:lnTo>
                    <a:pt x="429" y="2144"/>
                  </a:lnTo>
                  <a:lnTo>
                    <a:pt x="649" y="1840"/>
                  </a:lnTo>
                  <a:lnTo>
                    <a:pt x="429" y="1532"/>
                  </a:lnTo>
                  <a:lnTo>
                    <a:pt x="649" y="1224"/>
                  </a:lnTo>
                  <a:lnTo>
                    <a:pt x="429" y="920"/>
                  </a:lnTo>
                  <a:lnTo>
                    <a:pt x="649" y="612"/>
                  </a:lnTo>
                  <a:lnTo>
                    <a:pt x="429" y="304"/>
                  </a:lnTo>
                  <a:lnTo>
                    <a:pt x="649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27"/>
            <p:cNvSpPr/>
            <p:nvPr/>
          </p:nvSpPr>
          <p:spPr>
            <a:xfrm>
              <a:off x="5322196" y="4079872"/>
              <a:ext cx="114988" cy="636245"/>
            </a:xfrm>
            <a:custGeom>
              <a:avLst/>
              <a:gdLst/>
              <a:ahLst/>
              <a:cxnLst/>
              <a:rect l="l" t="t" r="r" b="b"/>
              <a:pathLst>
                <a:path w="499" h="2761" extrusionOk="0">
                  <a:moveTo>
                    <a:pt x="220" y="0"/>
                  </a:moveTo>
                  <a:lnTo>
                    <a:pt x="0" y="304"/>
                  </a:lnTo>
                  <a:lnTo>
                    <a:pt x="220" y="612"/>
                  </a:lnTo>
                  <a:lnTo>
                    <a:pt x="0" y="920"/>
                  </a:lnTo>
                  <a:lnTo>
                    <a:pt x="220" y="1224"/>
                  </a:lnTo>
                  <a:lnTo>
                    <a:pt x="0" y="1532"/>
                  </a:lnTo>
                  <a:lnTo>
                    <a:pt x="220" y="1840"/>
                  </a:lnTo>
                  <a:lnTo>
                    <a:pt x="0" y="2144"/>
                  </a:lnTo>
                  <a:lnTo>
                    <a:pt x="220" y="2452"/>
                  </a:lnTo>
                  <a:lnTo>
                    <a:pt x="0" y="2760"/>
                  </a:lnTo>
                  <a:lnTo>
                    <a:pt x="327" y="2760"/>
                  </a:lnTo>
                  <a:cubicBezTo>
                    <a:pt x="422" y="2760"/>
                    <a:pt x="499" y="2683"/>
                    <a:pt x="499" y="2588"/>
                  </a:cubicBezTo>
                  <a:lnTo>
                    <a:pt x="499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27"/>
            <p:cNvSpPr/>
            <p:nvPr/>
          </p:nvSpPr>
          <p:spPr>
            <a:xfrm>
              <a:off x="5292700" y="4079872"/>
              <a:ext cx="80423" cy="636245"/>
            </a:xfrm>
            <a:custGeom>
              <a:avLst/>
              <a:gdLst/>
              <a:ahLst/>
              <a:cxnLst/>
              <a:rect l="l" t="t" r="r" b="b"/>
              <a:pathLst>
                <a:path w="349" h="2761" extrusionOk="0">
                  <a:moveTo>
                    <a:pt x="220" y="0"/>
                  </a:moveTo>
                  <a:lnTo>
                    <a:pt x="0" y="304"/>
                  </a:lnTo>
                  <a:lnTo>
                    <a:pt x="220" y="612"/>
                  </a:lnTo>
                  <a:lnTo>
                    <a:pt x="0" y="920"/>
                  </a:lnTo>
                  <a:lnTo>
                    <a:pt x="220" y="1224"/>
                  </a:lnTo>
                  <a:lnTo>
                    <a:pt x="0" y="1532"/>
                  </a:lnTo>
                  <a:lnTo>
                    <a:pt x="220" y="1840"/>
                  </a:lnTo>
                  <a:lnTo>
                    <a:pt x="0" y="2144"/>
                  </a:lnTo>
                  <a:lnTo>
                    <a:pt x="220" y="2452"/>
                  </a:lnTo>
                  <a:lnTo>
                    <a:pt x="0" y="2760"/>
                  </a:lnTo>
                  <a:lnTo>
                    <a:pt x="128" y="2760"/>
                  </a:lnTo>
                  <a:lnTo>
                    <a:pt x="348" y="2452"/>
                  </a:lnTo>
                  <a:lnTo>
                    <a:pt x="128" y="2144"/>
                  </a:lnTo>
                  <a:lnTo>
                    <a:pt x="348" y="1840"/>
                  </a:lnTo>
                  <a:lnTo>
                    <a:pt x="128" y="1532"/>
                  </a:lnTo>
                  <a:lnTo>
                    <a:pt x="348" y="1224"/>
                  </a:lnTo>
                  <a:lnTo>
                    <a:pt x="128" y="920"/>
                  </a:lnTo>
                  <a:lnTo>
                    <a:pt x="348" y="612"/>
                  </a:lnTo>
                  <a:lnTo>
                    <a:pt x="128" y="304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27"/>
            <p:cNvSpPr/>
            <p:nvPr/>
          </p:nvSpPr>
          <p:spPr>
            <a:xfrm>
              <a:off x="7667810" y="4079872"/>
              <a:ext cx="149784" cy="636245"/>
            </a:xfrm>
            <a:custGeom>
              <a:avLst/>
              <a:gdLst/>
              <a:ahLst/>
              <a:cxnLst/>
              <a:rect l="l" t="t" r="r" b="b"/>
              <a:pathLst>
                <a:path w="650" h="2761" extrusionOk="0">
                  <a:moveTo>
                    <a:pt x="224" y="0"/>
                  </a:moveTo>
                  <a:lnTo>
                    <a:pt x="1" y="304"/>
                  </a:lnTo>
                  <a:lnTo>
                    <a:pt x="224" y="612"/>
                  </a:lnTo>
                  <a:lnTo>
                    <a:pt x="1" y="920"/>
                  </a:lnTo>
                  <a:lnTo>
                    <a:pt x="224" y="1224"/>
                  </a:lnTo>
                  <a:lnTo>
                    <a:pt x="1" y="1532"/>
                  </a:lnTo>
                  <a:lnTo>
                    <a:pt x="224" y="1840"/>
                  </a:lnTo>
                  <a:lnTo>
                    <a:pt x="1" y="2144"/>
                  </a:lnTo>
                  <a:lnTo>
                    <a:pt x="224" y="2452"/>
                  </a:lnTo>
                  <a:lnTo>
                    <a:pt x="1" y="2760"/>
                  </a:lnTo>
                  <a:lnTo>
                    <a:pt x="430" y="2760"/>
                  </a:lnTo>
                  <a:lnTo>
                    <a:pt x="650" y="2452"/>
                  </a:lnTo>
                  <a:lnTo>
                    <a:pt x="430" y="2144"/>
                  </a:lnTo>
                  <a:lnTo>
                    <a:pt x="650" y="1840"/>
                  </a:lnTo>
                  <a:lnTo>
                    <a:pt x="430" y="1532"/>
                  </a:lnTo>
                  <a:lnTo>
                    <a:pt x="650" y="1224"/>
                  </a:lnTo>
                  <a:lnTo>
                    <a:pt x="430" y="920"/>
                  </a:lnTo>
                  <a:lnTo>
                    <a:pt x="650" y="612"/>
                  </a:lnTo>
                  <a:lnTo>
                    <a:pt x="430" y="304"/>
                  </a:lnTo>
                  <a:lnTo>
                    <a:pt x="650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27"/>
            <p:cNvSpPr/>
            <p:nvPr/>
          </p:nvSpPr>
          <p:spPr>
            <a:xfrm>
              <a:off x="7574944" y="4079872"/>
              <a:ext cx="115219" cy="636245"/>
            </a:xfrm>
            <a:custGeom>
              <a:avLst/>
              <a:gdLst/>
              <a:ahLst/>
              <a:cxnLst/>
              <a:rect l="l" t="t" r="r" b="b"/>
              <a:pathLst>
                <a:path w="500" h="2761" extrusionOk="0">
                  <a:moveTo>
                    <a:pt x="1" y="0"/>
                  </a:moveTo>
                  <a:lnTo>
                    <a:pt x="1" y="2588"/>
                  </a:lnTo>
                  <a:cubicBezTo>
                    <a:pt x="1" y="2683"/>
                    <a:pt x="78" y="2760"/>
                    <a:pt x="169" y="2760"/>
                  </a:cubicBezTo>
                  <a:lnTo>
                    <a:pt x="279" y="2760"/>
                  </a:lnTo>
                  <a:lnTo>
                    <a:pt x="499" y="2452"/>
                  </a:lnTo>
                  <a:lnTo>
                    <a:pt x="279" y="2144"/>
                  </a:lnTo>
                  <a:lnTo>
                    <a:pt x="499" y="1840"/>
                  </a:lnTo>
                  <a:lnTo>
                    <a:pt x="279" y="1532"/>
                  </a:lnTo>
                  <a:lnTo>
                    <a:pt x="499" y="1224"/>
                  </a:lnTo>
                  <a:lnTo>
                    <a:pt x="279" y="920"/>
                  </a:lnTo>
                  <a:lnTo>
                    <a:pt x="499" y="612"/>
                  </a:lnTo>
                  <a:lnTo>
                    <a:pt x="279" y="304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27"/>
            <p:cNvSpPr/>
            <p:nvPr/>
          </p:nvSpPr>
          <p:spPr>
            <a:xfrm>
              <a:off x="7766667" y="4079872"/>
              <a:ext cx="80423" cy="636245"/>
            </a:xfrm>
            <a:custGeom>
              <a:avLst/>
              <a:gdLst/>
              <a:ahLst/>
              <a:cxnLst/>
              <a:rect l="l" t="t" r="r" b="b"/>
              <a:pathLst>
                <a:path w="349" h="2761" extrusionOk="0">
                  <a:moveTo>
                    <a:pt x="221" y="0"/>
                  </a:moveTo>
                  <a:lnTo>
                    <a:pt x="1" y="304"/>
                  </a:lnTo>
                  <a:lnTo>
                    <a:pt x="221" y="612"/>
                  </a:lnTo>
                  <a:lnTo>
                    <a:pt x="1" y="920"/>
                  </a:lnTo>
                  <a:lnTo>
                    <a:pt x="221" y="1224"/>
                  </a:lnTo>
                  <a:lnTo>
                    <a:pt x="1" y="1532"/>
                  </a:lnTo>
                  <a:lnTo>
                    <a:pt x="221" y="1840"/>
                  </a:lnTo>
                  <a:lnTo>
                    <a:pt x="1" y="2144"/>
                  </a:lnTo>
                  <a:lnTo>
                    <a:pt x="221" y="2452"/>
                  </a:lnTo>
                  <a:lnTo>
                    <a:pt x="1" y="2760"/>
                  </a:lnTo>
                  <a:lnTo>
                    <a:pt x="129" y="2760"/>
                  </a:lnTo>
                  <a:lnTo>
                    <a:pt x="349" y="2452"/>
                  </a:lnTo>
                  <a:lnTo>
                    <a:pt x="129" y="2144"/>
                  </a:lnTo>
                  <a:lnTo>
                    <a:pt x="349" y="1840"/>
                  </a:lnTo>
                  <a:lnTo>
                    <a:pt x="129" y="1532"/>
                  </a:lnTo>
                  <a:lnTo>
                    <a:pt x="349" y="1224"/>
                  </a:lnTo>
                  <a:lnTo>
                    <a:pt x="129" y="920"/>
                  </a:lnTo>
                  <a:lnTo>
                    <a:pt x="349" y="612"/>
                  </a:lnTo>
                  <a:lnTo>
                    <a:pt x="129" y="304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27"/>
            <p:cNvSpPr/>
            <p:nvPr/>
          </p:nvSpPr>
          <p:spPr>
            <a:xfrm>
              <a:off x="7639236" y="4079872"/>
              <a:ext cx="80423" cy="636245"/>
            </a:xfrm>
            <a:custGeom>
              <a:avLst/>
              <a:gdLst/>
              <a:ahLst/>
              <a:cxnLst/>
              <a:rect l="l" t="t" r="r" b="b"/>
              <a:pathLst>
                <a:path w="349" h="2761" extrusionOk="0">
                  <a:moveTo>
                    <a:pt x="220" y="0"/>
                  </a:moveTo>
                  <a:lnTo>
                    <a:pt x="0" y="304"/>
                  </a:lnTo>
                  <a:lnTo>
                    <a:pt x="220" y="612"/>
                  </a:lnTo>
                  <a:lnTo>
                    <a:pt x="0" y="920"/>
                  </a:lnTo>
                  <a:lnTo>
                    <a:pt x="220" y="1224"/>
                  </a:lnTo>
                  <a:lnTo>
                    <a:pt x="0" y="1532"/>
                  </a:lnTo>
                  <a:lnTo>
                    <a:pt x="220" y="1840"/>
                  </a:lnTo>
                  <a:lnTo>
                    <a:pt x="0" y="2144"/>
                  </a:lnTo>
                  <a:lnTo>
                    <a:pt x="220" y="2452"/>
                  </a:lnTo>
                  <a:lnTo>
                    <a:pt x="0" y="2760"/>
                  </a:lnTo>
                  <a:lnTo>
                    <a:pt x="125" y="2760"/>
                  </a:lnTo>
                  <a:lnTo>
                    <a:pt x="348" y="2452"/>
                  </a:lnTo>
                  <a:lnTo>
                    <a:pt x="125" y="2144"/>
                  </a:lnTo>
                  <a:lnTo>
                    <a:pt x="348" y="1840"/>
                  </a:lnTo>
                  <a:lnTo>
                    <a:pt x="125" y="1532"/>
                  </a:lnTo>
                  <a:lnTo>
                    <a:pt x="348" y="1224"/>
                  </a:lnTo>
                  <a:lnTo>
                    <a:pt x="125" y="920"/>
                  </a:lnTo>
                  <a:lnTo>
                    <a:pt x="348" y="612"/>
                  </a:lnTo>
                  <a:lnTo>
                    <a:pt x="125" y="304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27"/>
            <p:cNvSpPr/>
            <p:nvPr/>
          </p:nvSpPr>
          <p:spPr>
            <a:xfrm>
              <a:off x="7796393" y="4079872"/>
              <a:ext cx="149554" cy="636245"/>
            </a:xfrm>
            <a:custGeom>
              <a:avLst/>
              <a:gdLst/>
              <a:ahLst/>
              <a:cxnLst/>
              <a:rect l="l" t="t" r="r" b="b"/>
              <a:pathLst>
                <a:path w="649" h="2761" extrusionOk="0">
                  <a:moveTo>
                    <a:pt x="220" y="0"/>
                  </a:moveTo>
                  <a:lnTo>
                    <a:pt x="0" y="304"/>
                  </a:lnTo>
                  <a:lnTo>
                    <a:pt x="220" y="612"/>
                  </a:lnTo>
                  <a:lnTo>
                    <a:pt x="0" y="920"/>
                  </a:lnTo>
                  <a:lnTo>
                    <a:pt x="220" y="1224"/>
                  </a:lnTo>
                  <a:lnTo>
                    <a:pt x="0" y="1532"/>
                  </a:lnTo>
                  <a:lnTo>
                    <a:pt x="220" y="1840"/>
                  </a:lnTo>
                  <a:lnTo>
                    <a:pt x="0" y="2144"/>
                  </a:lnTo>
                  <a:lnTo>
                    <a:pt x="220" y="2452"/>
                  </a:lnTo>
                  <a:lnTo>
                    <a:pt x="0" y="2760"/>
                  </a:lnTo>
                  <a:lnTo>
                    <a:pt x="425" y="2760"/>
                  </a:lnTo>
                  <a:lnTo>
                    <a:pt x="649" y="2452"/>
                  </a:lnTo>
                  <a:lnTo>
                    <a:pt x="425" y="2144"/>
                  </a:lnTo>
                  <a:lnTo>
                    <a:pt x="649" y="1840"/>
                  </a:lnTo>
                  <a:lnTo>
                    <a:pt x="425" y="1532"/>
                  </a:lnTo>
                  <a:lnTo>
                    <a:pt x="649" y="1224"/>
                  </a:lnTo>
                  <a:lnTo>
                    <a:pt x="425" y="920"/>
                  </a:lnTo>
                  <a:lnTo>
                    <a:pt x="649" y="612"/>
                  </a:lnTo>
                  <a:lnTo>
                    <a:pt x="425" y="304"/>
                  </a:lnTo>
                  <a:lnTo>
                    <a:pt x="649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27"/>
            <p:cNvSpPr/>
            <p:nvPr/>
          </p:nvSpPr>
          <p:spPr>
            <a:xfrm>
              <a:off x="7923825" y="4079872"/>
              <a:ext cx="115219" cy="636245"/>
            </a:xfrm>
            <a:custGeom>
              <a:avLst/>
              <a:gdLst/>
              <a:ahLst/>
              <a:cxnLst/>
              <a:rect l="l" t="t" r="r" b="b"/>
              <a:pathLst>
                <a:path w="500" h="2761" extrusionOk="0">
                  <a:moveTo>
                    <a:pt x="220" y="0"/>
                  </a:moveTo>
                  <a:lnTo>
                    <a:pt x="1" y="304"/>
                  </a:lnTo>
                  <a:lnTo>
                    <a:pt x="220" y="612"/>
                  </a:lnTo>
                  <a:lnTo>
                    <a:pt x="1" y="920"/>
                  </a:lnTo>
                  <a:lnTo>
                    <a:pt x="220" y="1224"/>
                  </a:lnTo>
                  <a:lnTo>
                    <a:pt x="1" y="1532"/>
                  </a:lnTo>
                  <a:lnTo>
                    <a:pt x="220" y="1840"/>
                  </a:lnTo>
                  <a:lnTo>
                    <a:pt x="1" y="2144"/>
                  </a:lnTo>
                  <a:lnTo>
                    <a:pt x="220" y="2452"/>
                  </a:lnTo>
                  <a:lnTo>
                    <a:pt x="1" y="2760"/>
                  </a:lnTo>
                  <a:lnTo>
                    <a:pt x="330" y="2760"/>
                  </a:lnTo>
                  <a:cubicBezTo>
                    <a:pt x="426" y="2760"/>
                    <a:pt x="499" y="2683"/>
                    <a:pt x="499" y="2588"/>
                  </a:cubicBezTo>
                  <a:lnTo>
                    <a:pt x="499" y="0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27"/>
            <p:cNvSpPr/>
            <p:nvPr/>
          </p:nvSpPr>
          <p:spPr>
            <a:xfrm>
              <a:off x="7894329" y="4079872"/>
              <a:ext cx="80423" cy="636245"/>
            </a:xfrm>
            <a:custGeom>
              <a:avLst/>
              <a:gdLst/>
              <a:ahLst/>
              <a:cxnLst/>
              <a:rect l="l" t="t" r="r" b="b"/>
              <a:pathLst>
                <a:path w="349" h="2761" extrusionOk="0">
                  <a:moveTo>
                    <a:pt x="224" y="0"/>
                  </a:moveTo>
                  <a:lnTo>
                    <a:pt x="0" y="304"/>
                  </a:lnTo>
                  <a:lnTo>
                    <a:pt x="224" y="612"/>
                  </a:lnTo>
                  <a:lnTo>
                    <a:pt x="0" y="920"/>
                  </a:lnTo>
                  <a:lnTo>
                    <a:pt x="224" y="1224"/>
                  </a:lnTo>
                  <a:lnTo>
                    <a:pt x="0" y="1532"/>
                  </a:lnTo>
                  <a:lnTo>
                    <a:pt x="224" y="1840"/>
                  </a:lnTo>
                  <a:lnTo>
                    <a:pt x="0" y="2144"/>
                  </a:lnTo>
                  <a:lnTo>
                    <a:pt x="224" y="2452"/>
                  </a:lnTo>
                  <a:lnTo>
                    <a:pt x="0" y="2760"/>
                  </a:lnTo>
                  <a:lnTo>
                    <a:pt x="129" y="2760"/>
                  </a:lnTo>
                  <a:lnTo>
                    <a:pt x="348" y="2452"/>
                  </a:lnTo>
                  <a:lnTo>
                    <a:pt x="129" y="2144"/>
                  </a:lnTo>
                  <a:lnTo>
                    <a:pt x="348" y="1840"/>
                  </a:lnTo>
                  <a:lnTo>
                    <a:pt x="129" y="1532"/>
                  </a:lnTo>
                  <a:lnTo>
                    <a:pt x="348" y="1224"/>
                  </a:lnTo>
                  <a:lnTo>
                    <a:pt x="129" y="920"/>
                  </a:lnTo>
                  <a:lnTo>
                    <a:pt x="348" y="612"/>
                  </a:lnTo>
                  <a:lnTo>
                    <a:pt x="129" y="304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27"/>
            <p:cNvSpPr/>
            <p:nvPr/>
          </p:nvSpPr>
          <p:spPr>
            <a:xfrm>
              <a:off x="5852661" y="3675915"/>
              <a:ext cx="1307042" cy="443827"/>
            </a:xfrm>
            <a:custGeom>
              <a:avLst/>
              <a:gdLst/>
              <a:ahLst/>
              <a:cxnLst/>
              <a:rect l="l" t="t" r="r" b="b"/>
              <a:pathLst>
                <a:path w="5672" h="1926" extrusionOk="0">
                  <a:moveTo>
                    <a:pt x="125" y="1"/>
                  </a:moveTo>
                  <a:cubicBezTo>
                    <a:pt x="55" y="1"/>
                    <a:pt x="0" y="56"/>
                    <a:pt x="0" y="126"/>
                  </a:cubicBezTo>
                  <a:lnTo>
                    <a:pt x="0" y="1797"/>
                  </a:lnTo>
                  <a:cubicBezTo>
                    <a:pt x="0" y="1867"/>
                    <a:pt x="55" y="1925"/>
                    <a:pt x="125" y="1925"/>
                  </a:cubicBezTo>
                  <a:lnTo>
                    <a:pt x="5543" y="1925"/>
                  </a:lnTo>
                  <a:cubicBezTo>
                    <a:pt x="5616" y="1925"/>
                    <a:pt x="5671" y="1867"/>
                    <a:pt x="5671" y="1797"/>
                  </a:cubicBezTo>
                  <a:lnTo>
                    <a:pt x="5671" y="126"/>
                  </a:lnTo>
                  <a:cubicBezTo>
                    <a:pt x="5671" y="56"/>
                    <a:pt x="5616" y="1"/>
                    <a:pt x="5543" y="1"/>
                  </a:cubicBezTo>
                  <a:close/>
                </a:path>
              </a:pathLst>
            </a:custGeom>
            <a:solidFill>
              <a:srgbClr val="CED1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27"/>
            <p:cNvSpPr/>
            <p:nvPr/>
          </p:nvSpPr>
          <p:spPr>
            <a:xfrm>
              <a:off x="5055350" y="3857499"/>
              <a:ext cx="501893" cy="79732"/>
            </a:xfrm>
            <a:custGeom>
              <a:avLst/>
              <a:gdLst/>
              <a:ahLst/>
              <a:cxnLst/>
              <a:rect l="l" t="t" r="r" b="b"/>
              <a:pathLst>
                <a:path w="2178" h="346" extrusionOk="0">
                  <a:moveTo>
                    <a:pt x="117" y="1"/>
                  </a:moveTo>
                  <a:cubicBezTo>
                    <a:pt x="51" y="1"/>
                    <a:pt x="0" y="56"/>
                    <a:pt x="0" y="118"/>
                  </a:cubicBezTo>
                  <a:lnTo>
                    <a:pt x="0" y="228"/>
                  </a:lnTo>
                  <a:cubicBezTo>
                    <a:pt x="0" y="294"/>
                    <a:pt x="51" y="346"/>
                    <a:pt x="117" y="346"/>
                  </a:cubicBezTo>
                  <a:lnTo>
                    <a:pt x="2060" y="346"/>
                  </a:lnTo>
                  <a:cubicBezTo>
                    <a:pt x="2126" y="346"/>
                    <a:pt x="2177" y="294"/>
                    <a:pt x="2177" y="228"/>
                  </a:cubicBezTo>
                  <a:lnTo>
                    <a:pt x="2177" y="118"/>
                  </a:lnTo>
                  <a:cubicBezTo>
                    <a:pt x="2177" y="56"/>
                    <a:pt x="2126" y="1"/>
                    <a:pt x="20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27"/>
            <p:cNvSpPr/>
            <p:nvPr/>
          </p:nvSpPr>
          <p:spPr>
            <a:xfrm>
              <a:off x="7455117" y="3857499"/>
              <a:ext cx="501893" cy="79732"/>
            </a:xfrm>
            <a:custGeom>
              <a:avLst/>
              <a:gdLst/>
              <a:ahLst/>
              <a:cxnLst/>
              <a:rect l="l" t="t" r="r" b="b"/>
              <a:pathLst>
                <a:path w="2178" h="346" extrusionOk="0">
                  <a:moveTo>
                    <a:pt x="114" y="1"/>
                  </a:moveTo>
                  <a:cubicBezTo>
                    <a:pt x="51" y="1"/>
                    <a:pt x="0" y="56"/>
                    <a:pt x="0" y="118"/>
                  </a:cubicBezTo>
                  <a:lnTo>
                    <a:pt x="0" y="228"/>
                  </a:lnTo>
                  <a:cubicBezTo>
                    <a:pt x="0" y="294"/>
                    <a:pt x="51" y="346"/>
                    <a:pt x="114" y="346"/>
                  </a:cubicBezTo>
                  <a:lnTo>
                    <a:pt x="2060" y="346"/>
                  </a:lnTo>
                  <a:cubicBezTo>
                    <a:pt x="2122" y="346"/>
                    <a:pt x="2177" y="294"/>
                    <a:pt x="2177" y="228"/>
                  </a:cubicBezTo>
                  <a:lnTo>
                    <a:pt x="2177" y="118"/>
                  </a:lnTo>
                  <a:cubicBezTo>
                    <a:pt x="2177" y="56"/>
                    <a:pt x="2122" y="1"/>
                    <a:pt x="20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27"/>
            <p:cNvSpPr/>
            <p:nvPr/>
          </p:nvSpPr>
          <p:spPr>
            <a:xfrm>
              <a:off x="5688820" y="3094751"/>
              <a:ext cx="1634724" cy="56919"/>
            </a:xfrm>
            <a:custGeom>
              <a:avLst/>
              <a:gdLst/>
              <a:ahLst/>
              <a:cxnLst/>
              <a:rect l="l" t="t" r="r" b="b"/>
              <a:pathLst>
                <a:path w="7094" h="247" extrusionOk="0">
                  <a:moveTo>
                    <a:pt x="37" y="1"/>
                  </a:moveTo>
                  <a:cubicBezTo>
                    <a:pt x="15" y="1"/>
                    <a:pt x="0" y="16"/>
                    <a:pt x="0" y="34"/>
                  </a:cubicBezTo>
                  <a:lnTo>
                    <a:pt x="0" y="214"/>
                  </a:lnTo>
                  <a:cubicBezTo>
                    <a:pt x="0" y="232"/>
                    <a:pt x="15" y="247"/>
                    <a:pt x="37" y="247"/>
                  </a:cubicBezTo>
                  <a:lnTo>
                    <a:pt x="7057" y="247"/>
                  </a:lnTo>
                  <a:cubicBezTo>
                    <a:pt x="7075" y="247"/>
                    <a:pt x="7093" y="232"/>
                    <a:pt x="7093" y="214"/>
                  </a:cubicBezTo>
                  <a:lnTo>
                    <a:pt x="7093" y="34"/>
                  </a:lnTo>
                  <a:cubicBezTo>
                    <a:pt x="7093" y="16"/>
                    <a:pt x="7075" y="1"/>
                    <a:pt x="705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7"/>
            <p:cNvSpPr/>
            <p:nvPr/>
          </p:nvSpPr>
          <p:spPr>
            <a:xfrm>
              <a:off x="5981014" y="2980915"/>
              <a:ext cx="1049412" cy="57610"/>
            </a:xfrm>
            <a:custGeom>
              <a:avLst/>
              <a:gdLst/>
              <a:ahLst/>
              <a:cxnLst/>
              <a:rect l="l" t="t" r="r" b="b"/>
              <a:pathLst>
                <a:path w="4554" h="250" extrusionOk="0">
                  <a:moveTo>
                    <a:pt x="37" y="0"/>
                  </a:moveTo>
                  <a:cubicBezTo>
                    <a:pt x="19" y="0"/>
                    <a:pt x="1" y="15"/>
                    <a:pt x="1" y="37"/>
                  </a:cubicBezTo>
                  <a:lnTo>
                    <a:pt x="1" y="213"/>
                  </a:lnTo>
                  <a:cubicBezTo>
                    <a:pt x="1" y="231"/>
                    <a:pt x="19" y="249"/>
                    <a:pt x="37" y="249"/>
                  </a:cubicBezTo>
                  <a:lnTo>
                    <a:pt x="4517" y="249"/>
                  </a:lnTo>
                  <a:cubicBezTo>
                    <a:pt x="4539" y="249"/>
                    <a:pt x="4553" y="231"/>
                    <a:pt x="4553" y="213"/>
                  </a:cubicBezTo>
                  <a:lnTo>
                    <a:pt x="4553" y="37"/>
                  </a:lnTo>
                  <a:cubicBezTo>
                    <a:pt x="4553" y="15"/>
                    <a:pt x="4539" y="0"/>
                    <a:pt x="451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27"/>
            <p:cNvSpPr/>
            <p:nvPr/>
          </p:nvSpPr>
          <p:spPr>
            <a:xfrm>
              <a:off x="5688820" y="3208127"/>
              <a:ext cx="1634724" cy="57610"/>
            </a:xfrm>
            <a:custGeom>
              <a:avLst/>
              <a:gdLst/>
              <a:ahLst/>
              <a:cxnLst/>
              <a:rect l="l" t="t" r="r" b="b"/>
              <a:pathLst>
                <a:path w="7094" h="250" extrusionOk="0">
                  <a:moveTo>
                    <a:pt x="37" y="0"/>
                  </a:moveTo>
                  <a:cubicBezTo>
                    <a:pt x="15" y="0"/>
                    <a:pt x="0" y="18"/>
                    <a:pt x="0" y="37"/>
                  </a:cubicBezTo>
                  <a:lnTo>
                    <a:pt x="0" y="213"/>
                  </a:lnTo>
                  <a:cubicBezTo>
                    <a:pt x="0" y="235"/>
                    <a:pt x="15" y="249"/>
                    <a:pt x="37" y="249"/>
                  </a:cubicBezTo>
                  <a:lnTo>
                    <a:pt x="7057" y="249"/>
                  </a:lnTo>
                  <a:cubicBezTo>
                    <a:pt x="7075" y="249"/>
                    <a:pt x="7093" y="235"/>
                    <a:pt x="7093" y="213"/>
                  </a:cubicBezTo>
                  <a:lnTo>
                    <a:pt x="7093" y="37"/>
                  </a:lnTo>
                  <a:cubicBezTo>
                    <a:pt x="7093" y="18"/>
                    <a:pt x="7075" y="0"/>
                    <a:pt x="705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27"/>
            <p:cNvSpPr/>
            <p:nvPr/>
          </p:nvSpPr>
          <p:spPr>
            <a:xfrm>
              <a:off x="5688820" y="3321963"/>
              <a:ext cx="1634724" cy="57840"/>
            </a:xfrm>
            <a:custGeom>
              <a:avLst/>
              <a:gdLst/>
              <a:ahLst/>
              <a:cxnLst/>
              <a:rect l="l" t="t" r="r" b="b"/>
              <a:pathLst>
                <a:path w="7094" h="251" extrusionOk="0">
                  <a:moveTo>
                    <a:pt x="37" y="1"/>
                  </a:moveTo>
                  <a:cubicBezTo>
                    <a:pt x="15" y="1"/>
                    <a:pt x="0" y="19"/>
                    <a:pt x="0" y="38"/>
                  </a:cubicBezTo>
                  <a:lnTo>
                    <a:pt x="0" y="214"/>
                  </a:lnTo>
                  <a:cubicBezTo>
                    <a:pt x="0" y="232"/>
                    <a:pt x="15" y="250"/>
                    <a:pt x="37" y="250"/>
                  </a:cubicBezTo>
                  <a:lnTo>
                    <a:pt x="7057" y="250"/>
                  </a:lnTo>
                  <a:cubicBezTo>
                    <a:pt x="7075" y="250"/>
                    <a:pt x="7093" y="232"/>
                    <a:pt x="7093" y="214"/>
                  </a:cubicBezTo>
                  <a:lnTo>
                    <a:pt x="7093" y="38"/>
                  </a:lnTo>
                  <a:cubicBezTo>
                    <a:pt x="7093" y="19"/>
                    <a:pt x="7075" y="1"/>
                    <a:pt x="705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27"/>
            <p:cNvSpPr/>
            <p:nvPr/>
          </p:nvSpPr>
          <p:spPr>
            <a:xfrm>
              <a:off x="5688820" y="3436029"/>
              <a:ext cx="1634724" cy="57840"/>
            </a:xfrm>
            <a:custGeom>
              <a:avLst/>
              <a:gdLst/>
              <a:ahLst/>
              <a:cxnLst/>
              <a:rect l="l" t="t" r="r" b="b"/>
              <a:pathLst>
                <a:path w="7094" h="251" extrusionOk="0">
                  <a:moveTo>
                    <a:pt x="37" y="1"/>
                  </a:moveTo>
                  <a:cubicBezTo>
                    <a:pt x="15" y="1"/>
                    <a:pt x="0" y="16"/>
                    <a:pt x="0" y="38"/>
                  </a:cubicBezTo>
                  <a:lnTo>
                    <a:pt x="0" y="213"/>
                  </a:lnTo>
                  <a:cubicBezTo>
                    <a:pt x="0" y="232"/>
                    <a:pt x="15" y="250"/>
                    <a:pt x="37" y="250"/>
                  </a:cubicBezTo>
                  <a:lnTo>
                    <a:pt x="7057" y="250"/>
                  </a:lnTo>
                  <a:cubicBezTo>
                    <a:pt x="7075" y="250"/>
                    <a:pt x="7093" y="232"/>
                    <a:pt x="7093" y="213"/>
                  </a:cubicBezTo>
                  <a:lnTo>
                    <a:pt x="7093" y="38"/>
                  </a:lnTo>
                  <a:cubicBezTo>
                    <a:pt x="7093" y="16"/>
                    <a:pt x="7075" y="1"/>
                    <a:pt x="705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27"/>
            <p:cNvSpPr/>
            <p:nvPr/>
          </p:nvSpPr>
          <p:spPr>
            <a:xfrm>
              <a:off x="5688820" y="3550096"/>
              <a:ext cx="1634724" cy="56919"/>
            </a:xfrm>
            <a:custGeom>
              <a:avLst/>
              <a:gdLst/>
              <a:ahLst/>
              <a:cxnLst/>
              <a:rect l="l" t="t" r="r" b="b"/>
              <a:pathLst>
                <a:path w="7094" h="247" extrusionOk="0">
                  <a:moveTo>
                    <a:pt x="37" y="1"/>
                  </a:moveTo>
                  <a:cubicBezTo>
                    <a:pt x="15" y="1"/>
                    <a:pt x="0" y="15"/>
                    <a:pt x="0" y="34"/>
                  </a:cubicBezTo>
                  <a:lnTo>
                    <a:pt x="0" y="213"/>
                  </a:lnTo>
                  <a:cubicBezTo>
                    <a:pt x="0" y="232"/>
                    <a:pt x="15" y="246"/>
                    <a:pt x="37" y="246"/>
                  </a:cubicBezTo>
                  <a:lnTo>
                    <a:pt x="7057" y="246"/>
                  </a:lnTo>
                  <a:cubicBezTo>
                    <a:pt x="7075" y="246"/>
                    <a:pt x="7093" y="232"/>
                    <a:pt x="7093" y="213"/>
                  </a:cubicBezTo>
                  <a:lnTo>
                    <a:pt x="7093" y="34"/>
                  </a:lnTo>
                  <a:cubicBezTo>
                    <a:pt x="7093" y="15"/>
                    <a:pt x="7075" y="1"/>
                    <a:pt x="705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27"/>
            <p:cNvSpPr/>
            <p:nvPr/>
          </p:nvSpPr>
          <p:spPr>
            <a:xfrm>
              <a:off x="5073094" y="3088069"/>
              <a:ext cx="390361" cy="390596"/>
            </a:xfrm>
            <a:custGeom>
              <a:avLst/>
              <a:gdLst/>
              <a:ahLst/>
              <a:cxnLst/>
              <a:rect l="l" t="t" r="r" b="b"/>
              <a:pathLst>
                <a:path w="1694" h="1695" extrusionOk="0">
                  <a:moveTo>
                    <a:pt x="847" y="1"/>
                  </a:moveTo>
                  <a:cubicBezTo>
                    <a:pt x="378" y="1"/>
                    <a:pt x="0" y="378"/>
                    <a:pt x="0" y="847"/>
                  </a:cubicBezTo>
                  <a:cubicBezTo>
                    <a:pt x="0" y="1317"/>
                    <a:pt x="378" y="1694"/>
                    <a:pt x="847" y="1694"/>
                  </a:cubicBezTo>
                  <a:cubicBezTo>
                    <a:pt x="1316" y="1694"/>
                    <a:pt x="1694" y="1317"/>
                    <a:pt x="1694" y="847"/>
                  </a:cubicBezTo>
                  <a:cubicBezTo>
                    <a:pt x="1694" y="378"/>
                    <a:pt x="1316" y="1"/>
                    <a:pt x="847" y="1"/>
                  </a:cubicBezTo>
                  <a:close/>
                </a:path>
              </a:pathLst>
            </a:custGeom>
            <a:solidFill>
              <a:srgbClr val="7C8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27"/>
            <p:cNvSpPr/>
            <p:nvPr/>
          </p:nvSpPr>
          <p:spPr>
            <a:xfrm>
              <a:off x="5110886" y="3126091"/>
              <a:ext cx="314547" cy="314551"/>
            </a:xfrm>
            <a:custGeom>
              <a:avLst/>
              <a:gdLst/>
              <a:ahLst/>
              <a:cxnLst/>
              <a:rect l="l" t="t" r="r" b="b"/>
              <a:pathLst>
                <a:path w="1365" h="1365" extrusionOk="0">
                  <a:moveTo>
                    <a:pt x="683" y="1"/>
                  </a:moveTo>
                  <a:cubicBezTo>
                    <a:pt x="305" y="1"/>
                    <a:pt x="1" y="305"/>
                    <a:pt x="1" y="682"/>
                  </a:cubicBezTo>
                  <a:cubicBezTo>
                    <a:pt x="1" y="1060"/>
                    <a:pt x="305" y="1364"/>
                    <a:pt x="683" y="1364"/>
                  </a:cubicBezTo>
                  <a:cubicBezTo>
                    <a:pt x="1060" y="1364"/>
                    <a:pt x="1365" y="1060"/>
                    <a:pt x="1365" y="682"/>
                  </a:cubicBezTo>
                  <a:cubicBezTo>
                    <a:pt x="1365" y="305"/>
                    <a:pt x="1060" y="1"/>
                    <a:pt x="6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27"/>
            <p:cNvSpPr/>
            <p:nvPr/>
          </p:nvSpPr>
          <p:spPr>
            <a:xfrm>
              <a:off x="5073094" y="3530739"/>
              <a:ext cx="390361" cy="99781"/>
            </a:xfrm>
            <a:custGeom>
              <a:avLst/>
              <a:gdLst/>
              <a:ahLst/>
              <a:cxnLst/>
              <a:rect l="l" t="t" r="r" b="b"/>
              <a:pathLst>
                <a:path w="1694" h="433" extrusionOk="0">
                  <a:moveTo>
                    <a:pt x="62" y="0"/>
                  </a:moveTo>
                  <a:cubicBezTo>
                    <a:pt x="26" y="0"/>
                    <a:pt x="0" y="30"/>
                    <a:pt x="0" y="63"/>
                  </a:cubicBezTo>
                  <a:lnTo>
                    <a:pt x="0" y="371"/>
                  </a:lnTo>
                  <a:cubicBezTo>
                    <a:pt x="0" y="407"/>
                    <a:pt x="26" y="433"/>
                    <a:pt x="62" y="433"/>
                  </a:cubicBezTo>
                  <a:lnTo>
                    <a:pt x="1631" y="433"/>
                  </a:lnTo>
                  <a:cubicBezTo>
                    <a:pt x="1664" y="433"/>
                    <a:pt x="1694" y="407"/>
                    <a:pt x="1694" y="371"/>
                  </a:cubicBezTo>
                  <a:lnTo>
                    <a:pt x="1694" y="63"/>
                  </a:lnTo>
                  <a:cubicBezTo>
                    <a:pt x="1694" y="30"/>
                    <a:pt x="1664" y="0"/>
                    <a:pt x="1631" y="0"/>
                  </a:cubicBezTo>
                  <a:close/>
                </a:path>
              </a:pathLst>
            </a:custGeom>
            <a:solidFill>
              <a:srgbClr val="FDF1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27"/>
            <p:cNvSpPr/>
            <p:nvPr/>
          </p:nvSpPr>
          <p:spPr>
            <a:xfrm>
              <a:off x="7548674" y="3088069"/>
              <a:ext cx="390592" cy="390596"/>
            </a:xfrm>
            <a:custGeom>
              <a:avLst/>
              <a:gdLst/>
              <a:ahLst/>
              <a:cxnLst/>
              <a:rect l="l" t="t" r="r" b="b"/>
              <a:pathLst>
                <a:path w="1695" h="1695" extrusionOk="0">
                  <a:moveTo>
                    <a:pt x="848" y="1"/>
                  </a:moveTo>
                  <a:cubicBezTo>
                    <a:pt x="379" y="1"/>
                    <a:pt x="1" y="378"/>
                    <a:pt x="1" y="847"/>
                  </a:cubicBezTo>
                  <a:cubicBezTo>
                    <a:pt x="1" y="1317"/>
                    <a:pt x="379" y="1694"/>
                    <a:pt x="848" y="1694"/>
                  </a:cubicBezTo>
                  <a:cubicBezTo>
                    <a:pt x="1313" y="1694"/>
                    <a:pt x="1694" y="1317"/>
                    <a:pt x="1694" y="847"/>
                  </a:cubicBezTo>
                  <a:cubicBezTo>
                    <a:pt x="1694" y="378"/>
                    <a:pt x="1313" y="1"/>
                    <a:pt x="848" y="1"/>
                  </a:cubicBezTo>
                  <a:close/>
                </a:path>
              </a:pathLst>
            </a:custGeom>
            <a:solidFill>
              <a:srgbClr val="7C8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27"/>
            <p:cNvSpPr/>
            <p:nvPr/>
          </p:nvSpPr>
          <p:spPr>
            <a:xfrm>
              <a:off x="7548674" y="3530739"/>
              <a:ext cx="390592" cy="99781"/>
            </a:xfrm>
            <a:custGeom>
              <a:avLst/>
              <a:gdLst/>
              <a:ahLst/>
              <a:cxnLst/>
              <a:rect l="l" t="t" r="r" b="b"/>
              <a:pathLst>
                <a:path w="1695" h="433" extrusionOk="0">
                  <a:moveTo>
                    <a:pt x="63" y="0"/>
                  </a:moveTo>
                  <a:cubicBezTo>
                    <a:pt x="27" y="0"/>
                    <a:pt x="1" y="30"/>
                    <a:pt x="1" y="63"/>
                  </a:cubicBezTo>
                  <a:lnTo>
                    <a:pt x="1" y="371"/>
                  </a:lnTo>
                  <a:cubicBezTo>
                    <a:pt x="1" y="407"/>
                    <a:pt x="27" y="433"/>
                    <a:pt x="63" y="433"/>
                  </a:cubicBezTo>
                  <a:lnTo>
                    <a:pt x="1632" y="433"/>
                  </a:lnTo>
                  <a:cubicBezTo>
                    <a:pt x="1665" y="433"/>
                    <a:pt x="1694" y="407"/>
                    <a:pt x="1694" y="371"/>
                  </a:cubicBezTo>
                  <a:lnTo>
                    <a:pt x="1694" y="63"/>
                  </a:lnTo>
                  <a:cubicBezTo>
                    <a:pt x="1694" y="30"/>
                    <a:pt x="1665" y="0"/>
                    <a:pt x="1632" y="0"/>
                  </a:cubicBezTo>
                  <a:close/>
                </a:path>
              </a:pathLst>
            </a:custGeom>
            <a:solidFill>
              <a:srgbClr val="FDF1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27"/>
            <p:cNvSpPr/>
            <p:nvPr/>
          </p:nvSpPr>
          <p:spPr>
            <a:xfrm>
              <a:off x="5155821" y="1968834"/>
              <a:ext cx="2700728" cy="809536"/>
            </a:xfrm>
            <a:custGeom>
              <a:avLst/>
              <a:gdLst/>
              <a:ahLst/>
              <a:cxnLst/>
              <a:rect l="l" t="t" r="r" b="b"/>
              <a:pathLst>
                <a:path w="11720" h="3513" extrusionOk="0">
                  <a:moveTo>
                    <a:pt x="524" y="1"/>
                  </a:moveTo>
                  <a:cubicBezTo>
                    <a:pt x="235" y="1"/>
                    <a:pt x="0" y="235"/>
                    <a:pt x="0" y="529"/>
                  </a:cubicBezTo>
                  <a:lnTo>
                    <a:pt x="0" y="2988"/>
                  </a:lnTo>
                  <a:cubicBezTo>
                    <a:pt x="0" y="3278"/>
                    <a:pt x="235" y="3512"/>
                    <a:pt x="524" y="3512"/>
                  </a:cubicBezTo>
                  <a:lnTo>
                    <a:pt x="11195" y="3512"/>
                  </a:lnTo>
                  <a:cubicBezTo>
                    <a:pt x="11485" y="3512"/>
                    <a:pt x="11719" y="3278"/>
                    <a:pt x="11719" y="2988"/>
                  </a:cubicBezTo>
                  <a:lnTo>
                    <a:pt x="11719" y="529"/>
                  </a:lnTo>
                  <a:cubicBezTo>
                    <a:pt x="11719" y="235"/>
                    <a:pt x="11485" y="1"/>
                    <a:pt x="11195" y="1"/>
                  </a:cubicBez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7"/>
            <p:cNvSpPr/>
            <p:nvPr/>
          </p:nvSpPr>
          <p:spPr>
            <a:xfrm>
              <a:off x="5188773" y="2000865"/>
              <a:ext cx="2632288" cy="746165"/>
            </a:xfrm>
            <a:custGeom>
              <a:avLst/>
              <a:gdLst/>
              <a:ahLst/>
              <a:cxnLst/>
              <a:rect l="l" t="t" r="r" b="b"/>
              <a:pathLst>
                <a:path w="11423" h="3238" extrusionOk="0">
                  <a:moveTo>
                    <a:pt x="495" y="1"/>
                  </a:moveTo>
                  <a:cubicBezTo>
                    <a:pt x="220" y="1"/>
                    <a:pt x="0" y="254"/>
                    <a:pt x="0" y="569"/>
                  </a:cubicBezTo>
                  <a:lnTo>
                    <a:pt x="0" y="2666"/>
                  </a:lnTo>
                  <a:cubicBezTo>
                    <a:pt x="0" y="2981"/>
                    <a:pt x="220" y="3238"/>
                    <a:pt x="495" y="3238"/>
                  </a:cubicBezTo>
                  <a:lnTo>
                    <a:pt x="10927" y="3238"/>
                  </a:lnTo>
                  <a:cubicBezTo>
                    <a:pt x="11202" y="3238"/>
                    <a:pt x="11422" y="2981"/>
                    <a:pt x="11422" y="2666"/>
                  </a:cubicBezTo>
                  <a:lnTo>
                    <a:pt x="11422" y="569"/>
                  </a:lnTo>
                  <a:cubicBezTo>
                    <a:pt x="11422" y="254"/>
                    <a:pt x="11202" y="1"/>
                    <a:pt x="109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7"/>
            <p:cNvSpPr/>
            <p:nvPr/>
          </p:nvSpPr>
          <p:spPr>
            <a:xfrm>
              <a:off x="5638816" y="1663965"/>
              <a:ext cx="1733581" cy="248645"/>
            </a:xfrm>
            <a:custGeom>
              <a:avLst/>
              <a:gdLst/>
              <a:ahLst/>
              <a:cxnLst/>
              <a:rect l="l" t="t" r="r" b="b"/>
              <a:pathLst>
                <a:path w="7523" h="1079" extrusionOk="0">
                  <a:moveTo>
                    <a:pt x="159" y="0"/>
                  </a:moveTo>
                  <a:cubicBezTo>
                    <a:pt x="71" y="0"/>
                    <a:pt x="1" y="70"/>
                    <a:pt x="1" y="154"/>
                  </a:cubicBezTo>
                  <a:lnTo>
                    <a:pt x="1" y="920"/>
                  </a:lnTo>
                  <a:cubicBezTo>
                    <a:pt x="1" y="1008"/>
                    <a:pt x="71" y="1078"/>
                    <a:pt x="159" y="1078"/>
                  </a:cubicBezTo>
                  <a:lnTo>
                    <a:pt x="7369" y="1078"/>
                  </a:lnTo>
                  <a:cubicBezTo>
                    <a:pt x="7453" y="1078"/>
                    <a:pt x="7523" y="1008"/>
                    <a:pt x="7523" y="920"/>
                  </a:cubicBezTo>
                  <a:lnTo>
                    <a:pt x="7523" y="154"/>
                  </a:lnTo>
                  <a:cubicBezTo>
                    <a:pt x="7523" y="70"/>
                    <a:pt x="7453" y="0"/>
                    <a:pt x="7369" y="0"/>
                  </a:cubicBez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27"/>
            <p:cNvSpPr/>
            <p:nvPr/>
          </p:nvSpPr>
          <p:spPr>
            <a:xfrm>
              <a:off x="5660016" y="1683322"/>
              <a:ext cx="1692103" cy="209700"/>
            </a:xfrm>
            <a:custGeom>
              <a:avLst/>
              <a:gdLst/>
              <a:ahLst/>
              <a:cxnLst/>
              <a:rect l="l" t="t" r="r" b="b"/>
              <a:pathLst>
                <a:path w="7343" h="910" extrusionOk="0">
                  <a:moveTo>
                    <a:pt x="133" y="1"/>
                  </a:moveTo>
                  <a:cubicBezTo>
                    <a:pt x="59" y="1"/>
                    <a:pt x="1" y="59"/>
                    <a:pt x="1" y="133"/>
                  </a:cubicBezTo>
                  <a:lnTo>
                    <a:pt x="1" y="778"/>
                  </a:lnTo>
                  <a:cubicBezTo>
                    <a:pt x="1" y="851"/>
                    <a:pt x="59" y="910"/>
                    <a:pt x="133" y="910"/>
                  </a:cubicBezTo>
                  <a:lnTo>
                    <a:pt x="7211" y="910"/>
                  </a:lnTo>
                  <a:cubicBezTo>
                    <a:pt x="7284" y="910"/>
                    <a:pt x="7343" y="851"/>
                    <a:pt x="7343" y="778"/>
                  </a:cubicBezTo>
                  <a:lnTo>
                    <a:pt x="7343" y="133"/>
                  </a:lnTo>
                  <a:cubicBezTo>
                    <a:pt x="7343" y="59"/>
                    <a:pt x="7284" y="1"/>
                    <a:pt x="72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27"/>
            <p:cNvSpPr/>
            <p:nvPr/>
          </p:nvSpPr>
          <p:spPr>
            <a:xfrm>
              <a:off x="5180247" y="1708670"/>
              <a:ext cx="159002" cy="159004"/>
            </a:xfrm>
            <a:custGeom>
              <a:avLst/>
              <a:gdLst/>
              <a:ahLst/>
              <a:cxnLst/>
              <a:rect l="l" t="t" r="r" b="b"/>
              <a:pathLst>
                <a:path w="690" h="690" extrusionOk="0">
                  <a:moveTo>
                    <a:pt x="345" y="1"/>
                  </a:moveTo>
                  <a:cubicBezTo>
                    <a:pt x="155" y="1"/>
                    <a:pt x="1" y="155"/>
                    <a:pt x="1" y="345"/>
                  </a:cubicBezTo>
                  <a:cubicBezTo>
                    <a:pt x="1" y="536"/>
                    <a:pt x="155" y="690"/>
                    <a:pt x="345" y="690"/>
                  </a:cubicBezTo>
                  <a:cubicBezTo>
                    <a:pt x="536" y="690"/>
                    <a:pt x="690" y="536"/>
                    <a:pt x="690" y="345"/>
                  </a:cubicBezTo>
                  <a:cubicBezTo>
                    <a:pt x="690" y="155"/>
                    <a:pt x="536" y="1"/>
                    <a:pt x="345" y="1"/>
                  </a:cubicBez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7"/>
            <p:cNvSpPr/>
            <p:nvPr/>
          </p:nvSpPr>
          <p:spPr>
            <a:xfrm>
              <a:off x="5207208" y="1735631"/>
              <a:ext cx="105079" cy="105081"/>
            </a:xfrm>
            <a:custGeom>
              <a:avLst/>
              <a:gdLst/>
              <a:ahLst/>
              <a:cxnLst/>
              <a:rect l="l" t="t" r="r" b="b"/>
              <a:pathLst>
                <a:path w="456" h="456" extrusionOk="0">
                  <a:moveTo>
                    <a:pt x="228" y="1"/>
                  </a:moveTo>
                  <a:cubicBezTo>
                    <a:pt x="100" y="1"/>
                    <a:pt x="1" y="104"/>
                    <a:pt x="1" y="228"/>
                  </a:cubicBezTo>
                  <a:cubicBezTo>
                    <a:pt x="1" y="353"/>
                    <a:pt x="100" y="456"/>
                    <a:pt x="228" y="456"/>
                  </a:cubicBezTo>
                  <a:cubicBezTo>
                    <a:pt x="353" y="456"/>
                    <a:pt x="455" y="353"/>
                    <a:pt x="455" y="228"/>
                  </a:cubicBezTo>
                  <a:cubicBezTo>
                    <a:pt x="455" y="104"/>
                    <a:pt x="353" y="1"/>
                    <a:pt x="22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7"/>
            <p:cNvSpPr/>
            <p:nvPr/>
          </p:nvSpPr>
          <p:spPr>
            <a:xfrm>
              <a:off x="5395705" y="1708670"/>
              <a:ext cx="159002" cy="159004"/>
            </a:xfrm>
            <a:custGeom>
              <a:avLst/>
              <a:gdLst/>
              <a:ahLst/>
              <a:cxnLst/>
              <a:rect l="l" t="t" r="r" b="b"/>
              <a:pathLst>
                <a:path w="690" h="690" extrusionOk="0">
                  <a:moveTo>
                    <a:pt x="345" y="1"/>
                  </a:moveTo>
                  <a:cubicBezTo>
                    <a:pt x="154" y="1"/>
                    <a:pt x="0" y="155"/>
                    <a:pt x="0" y="345"/>
                  </a:cubicBezTo>
                  <a:cubicBezTo>
                    <a:pt x="0" y="536"/>
                    <a:pt x="154" y="690"/>
                    <a:pt x="345" y="690"/>
                  </a:cubicBezTo>
                  <a:cubicBezTo>
                    <a:pt x="535" y="690"/>
                    <a:pt x="689" y="536"/>
                    <a:pt x="689" y="345"/>
                  </a:cubicBezTo>
                  <a:cubicBezTo>
                    <a:pt x="689" y="155"/>
                    <a:pt x="535" y="1"/>
                    <a:pt x="345" y="1"/>
                  </a:cubicBez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7"/>
            <p:cNvSpPr/>
            <p:nvPr/>
          </p:nvSpPr>
          <p:spPr>
            <a:xfrm>
              <a:off x="5422666" y="1735631"/>
              <a:ext cx="105079" cy="105081"/>
            </a:xfrm>
            <a:custGeom>
              <a:avLst/>
              <a:gdLst/>
              <a:ahLst/>
              <a:cxnLst/>
              <a:rect l="l" t="t" r="r" b="b"/>
              <a:pathLst>
                <a:path w="456" h="456" extrusionOk="0">
                  <a:moveTo>
                    <a:pt x="228" y="1"/>
                  </a:moveTo>
                  <a:cubicBezTo>
                    <a:pt x="103" y="1"/>
                    <a:pt x="1" y="104"/>
                    <a:pt x="1" y="228"/>
                  </a:cubicBezTo>
                  <a:cubicBezTo>
                    <a:pt x="1" y="353"/>
                    <a:pt x="103" y="456"/>
                    <a:pt x="228" y="456"/>
                  </a:cubicBezTo>
                  <a:cubicBezTo>
                    <a:pt x="352" y="456"/>
                    <a:pt x="455" y="353"/>
                    <a:pt x="455" y="228"/>
                  </a:cubicBezTo>
                  <a:cubicBezTo>
                    <a:pt x="455" y="104"/>
                    <a:pt x="352" y="1"/>
                    <a:pt x="228" y="1"/>
                  </a:cubicBezTo>
                  <a:close/>
                </a:path>
              </a:pathLst>
            </a:custGeom>
            <a:solidFill>
              <a:srgbClr val="FDF1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7"/>
            <p:cNvSpPr/>
            <p:nvPr/>
          </p:nvSpPr>
          <p:spPr>
            <a:xfrm>
              <a:off x="7448204" y="1708670"/>
              <a:ext cx="159002" cy="159004"/>
            </a:xfrm>
            <a:custGeom>
              <a:avLst/>
              <a:gdLst/>
              <a:ahLst/>
              <a:cxnLst/>
              <a:rect l="l" t="t" r="r" b="b"/>
              <a:pathLst>
                <a:path w="690" h="690" extrusionOk="0">
                  <a:moveTo>
                    <a:pt x="345" y="1"/>
                  </a:moveTo>
                  <a:cubicBezTo>
                    <a:pt x="155" y="1"/>
                    <a:pt x="1" y="155"/>
                    <a:pt x="1" y="345"/>
                  </a:cubicBezTo>
                  <a:cubicBezTo>
                    <a:pt x="1" y="536"/>
                    <a:pt x="155" y="690"/>
                    <a:pt x="345" y="690"/>
                  </a:cubicBezTo>
                  <a:cubicBezTo>
                    <a:pt x="536" y="690"/>
                    <a:pt x="690" y="536"/>
                    <a:pt x="690" y="345"/>
                  </a:cubicBezTo>
                  <a:cubicBezTo>
                    <a:pt x="690" y="155"/>
                    <a:pt x="536" y="1"/>
                    <a:pt x="345" y="1"/>
                  </a:cubicBez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7"/>
            <p:cNvSpPr/>
            <p:nvPr/>
          </p:nvSpPr>
          <p:spPr>
            <a:xfrm>
              <a:off x="7475395" y="1735631"/>
              <a:ext cx="104849" cy="105081"/>
            </a:xfrm>
            <a:custGeom>
              <a:avLst/>
              <a:gdLst/>
              <a:ahLst/>
              <a:cxnLst/>
              <a:rect l="l" t="t" r="r" b="b"/>
              <a:pathLst>
                <a:path w="455" h="456" extrusionOk="0">
                  <a:moveTo>
                    <a:pt x="227" y="1"/>
                  </a:moveTo>
                  <a:cubicBezTo>
                    <a:pt x="103" y="1"/>
                    <a:pt x="0" y="104"/>
                    <a:pt x="0" y="228"/>
                  </a:cubicBezTo>
                  <a:cubicBezTo>
                    <a:pt x="0" y="353"/>
                    <a:pt x="103" y="456"/>
                    <a:pt x="227" y="456"/>
                  </a:cubicBezTo>
                  <a:cubicBezTo>
                    <a:pt x="356" y="456"/>
                    <a:pt x="455" y="353"/>
                    <a:pt x="455" y="228"/>
                  </a:cubicBezTo>
                  <a:cubicBezTo>
                    <a:pt x="455" y="104"/>
                    <a:pt x="356" y="1"/>
                    <a:pt x="227" y="1"/>
                  </a:cubicBezTo>
                  <a:close/>
                </a:path>
              </a:pathLst>
            </a:custGeom>
            <a:solidFill>
              <a:srgbClr val="FDF1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27"/>
            <p:cNvSpPr/>
            <p:nvPr/>
          </p:nvSpPr>
          <p:spPr>
            <a:xfrm>
              <a:off x="7664584" y="1708670"/>
              <a:ext cx="159002" cy="159004"/>
            </a:xfrm>
            <a:custGeom>
              <a:avLst/>
              <a:gdLst/>
              <a:ahLst/>
              <a:cxnLst/>
              <a:rect l="l" t="t" r="r" b="b"/>
              <a:pathLst>
                <a:path w="690" h="690" extrusionOk="0">
                  <a:moveTo>
                    <a:pt x="345" y="1"/>
                  </a:moveTo>
                  <a:cubicBezTo>
                    <a:pt x="154" y="1"/>
                    <a:pt x="0" y="155"/>
                    <a:pt x="0" y="345"/>
                  </a:cubicBezTo>
                  <a:cubicBezTo>
                    <a:pt x="0" y="536"/>
                    <a:pt x="154" y="690"/>
                    <a:pt x="345" y="690"/>
                  </a:cubicBezTo>
                  <a:cubicBezTo>
                    <a:pt x="535" y="690"/>
                    <a:pt x="689" y="536"/>
                    <a:pt x="689" y="345"/>
                  </a:cubicBezTo>
                  <a:cubicBezTo>
                    <a:pt x="689" y="155"/>
                    <a:pt x="535" y="1"/>
                    <a:pt x="345" y="1"/>
                  </a:cubicBez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7"/>
            <p:cNvSpPr/>
            <p:nvPr/>
          </p:nvSpPr>
          <p:spPr>
            <a:xfrm>
              <a:off x="7691545" y="1735631"/>
              <a:ext cx="104849" cy="105081"/>
            </a:xfrm>
            <a:custGeom>
              <a:avLst/>
              <a:gdLst/>
              <a:ahLst/>
              <a:cxnLst/>
              <a:rect l="l" t="t" r="r" b="b"/>
              <a:pathLst>
                <a:path w="455" h="456" extrusionOk="0">
                  <a:moveTo>
                    <a:pt x="228" y="1"/>
                  </a:moveTo>
                  <a:cubicBezTo>
                    <a:pt x="99" y="1"/>
                    <a:pt x="0" y="104"/>
                    <a:pt x="0" y="228"/>
                  </a:cubicBezTo>
                  <a:cubicBezTo>
                    <a:pt x="0" y="353"/>
                    <a:pt x="99" y="456"/>
                    <a:pt x="228" y="456"/>
                  </a:cubicBezTo>
                  <a:cubicBezTo>
                    <a:pt x="352" y="456"/>
                    <a:pt x="455" y="353"/>
                    <a:pt x="455" y="228"/>
                  </a:cubicBezTo>
                  <a:cubicBezTo>
                    <a:pt x="455" y="104"/>
                    <a:pt x="352" y="1"/>
                    <a:pt x="22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7"/>
            <p:cNvSpPr/>
            <p:nvPr/>
          </p:nvSpPr>
          <p:spPr>
            <a:xfrm>
              <a:off x="4723291" y="2314260"/>
              <a:ext cx="254403" cy="600988"/>
            </a:xfrm>
            <a:custGeom>
              <a:avLst/>
              <a:gdLst/>
              <a:ahLst/>
              <a:cxnLst/>
              <a:rect l="l" t="t" r="r" b="b"/>
              <a:pathLst>
                <a:path w="1104" h="2608" extrusionOk="0">
                  <a:moveTo>
                    <a:pt x="319" y="1"/>
                  </a:moveTo>
                  <a:cubicBezTo>
                    <a:pt x="143" y="1"/>
                    <a:pt x="0" y="144"/>
                    <a:pt x="0" y="316"/>
                  </a:cubicBezTo>
                  <a:lnTo>
                    <a:pt x="0" y="2292"/>
                  </a:lnTo>
                  <a:cubicBezTo>
                    <a:pt x="0" y="2464"/>
                    <a:pt x="143" y="2607"/>
                    <a:pt x="319" y="2607"/>
                  </a:cubicBezTo>
                  <a:lnTo>
                    <a:pt x="789" y="2607"/>
                  </a:lnTo>
                  <a:cubicBezTo>
                    <a:pt x="961" y="2607"/>
                    <a:pt x="1104" y="2464"/>
                    <a:pt x="1104" y="2292"/>
                  </a:cubicBezTo>
                  <a:lnTo>
                    <a:pt x="1104" y="316"/>
                  </a:lnTo>
                  <a:cubicBezTo>
                    <a:pt x="1104" y="144"/>
                    <a:pt x="961" y="1"/>
                    <a:pt x="78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7"/>
            <p:cNvSpPr/>
            <p:nvPr/>
          </p:nvSpPr>
          <p:spPr>
            <a:xfrm>
              <a:off x="8034434" y="2314260"/>
              <a:ext cx="253712" cy="600988"/>
            </a:xfrm>
            <a:custGeom>
              <a:avLst/>
              <a:gdLst/>
              <a:ahLst/>
              <a:cxnLst/>
              <a:rect l="l" t="t" r="r" b="b"/>
              <a:pathLst>
                <a:path w="1101" h="2608" extrusionOk="0">
                  <a:moveTo>
                    <a:pt x="316" y="1"/>
                  </a:moveTo>
                  <a:cubicBezTo>
                    <a:pt x="140" y="1"/>
                    <a:pt x="1" y="144"/>
                    <a:pt x="1" y="316"/>
                  </a:cubicBezTo>
                  <a:lnTo>
                    <a:pt x="1" y="2292"/>
                  </a:lnTo>
                  <a:cubicBezTo>
                    <a:pt x="1" y="2464"/>
                    <a:pt x="140" y="2607"/>
                    <a:pt x="316" y="2607"/>
                  </a:cubicBezTo>
                  <a:lnTo>
                    <a:pt x="785" y="2607"/>
                  </a:lnTo>
                  <a:cubicBezTo>
                    <a:pt x="957" y="2607"/>
                    <a:pt x="1100" y="2464"/>
                    <a:pt x="1100" y="2292"/>
                  </a:cubicBezTo>
                  <a:lnTo>
                    <a:pt x="1100" y="316"/>
                  </a:lnTo>
                  <a:cubicBezTo>
                    <a:pt x="1100" y="144"/>
                    <a:pt x="957" y="1"/>
                    <a:pt x="78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7"/>
            <p:cNvSpPr/>
            <p:nvPr/>
          </p:nvSpPr>
          <p:spPr>
            <a:xfrm>
              <a:off x="5216656" y="2000865"/>
              <a:ext cx="479080" cy="746165"/>
            </a:xfrm>
            <a:custGeom>
              <a:avLst/>
              <a:gdLst/>
              <a:ahLst/>
              <a:cxnLst/>
              <a:rect l="l" t="t" r="r" b="b"/>
              <a:pathLst>
                <a:path w="2079" h="3238" extrusionOk="0">
                  <a:moveTo>
                    <a:pt x="1096" y="1"/>
                  </a:moveTo>
                  <a:lnTo>
                    <a:pt x="0" y="3238"/>
                  </a:lnTo>
                  <a:lnTo>
                    <a:pt x="983" y="3238"/>
                  </a:lnTo>
                  <a:lnTo>
                    <a:pt x="20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27"/>
            <p:cNvSpPr/>
            <p:nvPr/>
          </p:nvSpPr>
          <p:spPr>
            <a:xfrm>
              <a:off x="5507928" y="2000865"/>
              <a:ext cx="305330" cy="746165"/>
            </a:xfrm>
            <a:custGeom>
              <a:avLst/>
              <a:gdLst/>
              <a:ahLst/>
              <a:cxnLst/>
              <a:rect l="l" t="t" r="r" b="b"/>
              <a:pathLst>
                <a:path w="1325" h="3238" extrusionOk="0">
                  <a:moveTo>
                    <a:pt x="1097" y="1"/>
                  </a:moveTo>
                  <a:lnTo>
                    <a:pt x="1" y="3238"/>
                  </a:lnTo>
                  <a:lnTo>
                    <a:pt x="224" y="3238"/>
                  </a:lnTo>
                  <a:lnTo>
                    <a:pt x="1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27"/>
            <p:cNvSpPr/>
            <p:nvPr/>
          </p:nvSpPr>
          <p:spPr>
            <a:xfrm>
              <a:off x="7073975" y="2000865"/>
              <a:ext cx="478388" cy="746165"/>
            </a:xfrm>
            <a:custGeom>
              <a:avLst/>
              <a:gdLst/>
              <a:ahLst/>
              <a:cxnLst/>
              <a:rect l="l" t="t" r="r" b="b"/>
              <a:pathLst>
                <a:path w="2076" h="3238" extrusionOk="0">
                  <a:moveTo>
                    <a:pt x="1097" y="1"/>
                  </a:moveTo>
                  <a:lnTo>
                    <a:pt x="1" y="3238"/>
                  </a:lnTo>
                  <a:lnTo>
                    <a:pt x="980" y="3238"/>
                  </a:lnTo>
                  <a:lnTo>
                    <a:pt x="20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27"/>
            <p:cNvSpPr/>
            <p:nvPr/>
          </p:nvSpPr>
          <p:spPr>
            <a:xfrm>
              <a:off x="7364555" y="2000865"/>
              <a:ext cx="305330" cy="746165"/>
            </a:xfrm>
            <a:custGeom>
              <a:avLst/>
              <a:gdLst/>
              <a:ahLst/>
              <a:cxnLst/>
              <a:rect l="l" t="t" r="r" b="b"/>
              <a:pathLst>
                <a:path w="1325" h="3238" extrusionOk="0">
                  <a:moveTo>
                    <a:pt x="1097" y="1"/>
                  </a:moveTo>
                  <a:lnTo>
                    <a:pt x="1" y="3238"/>
                  </a:lnTo>
                  <a:lnTo>
                    <a:pt x="228" y="3238"/>
                  </a:lnTo>
                  <a:lnTo>
                    <a:pt x="1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27"/>
            <p:cNvSpPr/>
            <p:nvPr/>
          </p:nvSpPr>
          <p:spPr>
            <a:xfrm>
              <a:off x="6181955" y="2000865"/>
              <a:ext cx="788557" cy="746165"/>
            </a:xfrm>
            <a:custGeom>
              <a:avLst/>
              <a:gdLst/>
              <a:ahLst/>
              <a:cxnLst/>
              <a:rect l="l" t="t" r="r" b="b"/>
              <a:pathLst>
                <a:path w="3422" h="3238" extrusionOk="0">
                  <a:moveTo>
                    <a:pt x="1097" y="1"/>
                  </a:moveTo>
                  <a:lnTo>
                    <a:pt x="1" y="3238"/>
                  </a:lnTo>
                  <a:lnTo>
                    <a:pt x="2325" y="3238"/>
                  </a:lnTo>
                  <a:lnTo>
                    <a:pt x="34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7"/>
            <p:cNvSpPr/>
            <p:nvPr/>
          </p:nvSpPr>
          <p:spPr>
            <a:xfrm>
              <a:off x="6064663" y="2000865"/>
              <a:ext cx="305099" cy="746165"/>
            </a:xfrm>
            <a:custGeom>
              <a:avLst/>
              <a:gdLst/>
              <a:ahLst/>
              <a:cxnLst/>
              <a:rect l="l" t="t" r="r" b="b"/>
              <a:pathLst>
                <a:path w="1324" h="3238" extrusionOk="0">
                  <a:moveTo>
                    <a:pt x="1096" y="1"/>
                  </a:moveTo>
                  <a:lnTo>
                    <a:pt x="0" y="3238"/>
                  </a:lnTo>
                  <a:lnTo>
                    <a:pt x="228" y="3238"/>
                  </a:lnTo>
                  <a:lnTo>
                    <a:pt x="1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7"/>
            <p:cNvSpPr/>
            <p:nvPr/>
          </p:nvSpPr>
          <p:spPr>
            <a:xfrm>
              <a:off x="5133008" y="3126091"/>
              <a:ext cx="150476" cy="294272"/>
            </a:xfrm>
            <a:custGeom>
              <a:avLst/>
              <a:gdLst/>
              <a:ahLst/>
              <a:cxnLst/>
              <a:rect l="l" t="t" r="r" b="b"/>
              <a:pathLst>
                <a:path w="653" h="1277" extrusionOk="0">
                  <a:moveTo>
                    <a:pt x="587" y="1"/>
                  </a:moveTo>
                  <a:cubicBezTo>
                    <a:pt x="488" y="1"/>
                    <a:pt x="393" y="23"/>
                    <a:pt x="308" y="59"/>
                  </a:cubicBezTo>
                  <a:lnTo>
                    <a:pt x="0" y="1031"/>
                  </a:lnTo>
                  <a:cubicBezTo>
                    <a:pt x="63" y="1133"/>
                    <a:pt x="147" y="1218"/>
                    <a:pt x="250" y="1276"/>
                  </a:cubicBezTo>
                  <a:lnTo>
                    <a:pt x="653" y="4"/>
                  </a:lnTo>
                  <a:cubicBezTo>
                    <a:pt x="631" y="1"/>
                    <a:pt x="609" y="1"/>
                    <a:pt x="5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7"/>
            <p:cNvSpPr/>
            <p:nvPr/>
          </p:nvSpPr>
          <p:spPr>
            <a:xfrm>
              <a:off x="5224952" y="3135308"/>
              <a:ext cx="121210" cy="304411"/>
            </a:xfrm>
            <a:custGeom>
              <a:avLst/>
              <a:gdLst/>
              <a:ahLst/>
              <a:cxnLst/>
              <a:rect l="l" t="t" r="r" b="b"/>
              <a:pathLst>
                <a:path w="526" h="1321" extrusionOk="0">
                  <a:moveTo>
                    <a:pt x="411" y="1"/>
                  </a:moveTo>
                  <a:lnTo>
                    <a:pt x="1" y="1299"/>
                  </a:lnTo>
                  <a:cubicBezTo>
                    <a:pt x="41" y="1310"/>
                    <a:pt x="81" y="1317"/>
                    <a:pt x="125" y="1321"/>
                  </a:cubicBezTo>
                  <a:lnTo>
                    <a:pt x="525" y="52"/>
                  </a:lnTo>
                  <a:cubicBezTo>
                    <a:pt x="492" y="30"/>
                    <a:pt x="452" y="12"/>
                    <a:pt x="4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7"/>
            <p:cNvSpPr/>
            <p:nvPr/>
          </p:nvSpPr>
          <p:spPr>
            <a:xfrm>
              <a:off x="7586005" y="3126091"/>
              <a:ext cx="314317" cy="314551"/>
            </a:xfrm>
            <a:custGeom>
              <a:avLst/>
              <a:gdLst/>
              <a:ahLst/>
              <a:cxnLst/>
              <a:rect l="l" t="t" r="r" b="b"/>
              <a:pathLst>
                <a:path w="1364" h="1365" extrusionOk="0">
                  <a:moveTo>
                    <a:pt x="682" y="1"/>
                  </a:moveTo>
                  <a:cubicBezTo>
                    <a:pt x="305" y="1"/>
                    <a:pt x="0" y="305"/>
                    <a:pt x="0" y="682"/>
                  </a:cubicBezTo>
                  <a:cubicBezTo>
                    <a:pt x="0" y="1060"/>
                    <a:pt x="305" y="1364"/>
                    <a:pt x="682" y="1364"/>
                  </a:cubicBezTo>
                  <a:cubicBezTo>
                    <a:pt x="1060" y="1364"/>
                    <a:pt x="1364" y="1060"/>
                    <a:pt x="1364" y="682"/>
                  </a:cubicBezTo>
                  <a:cubicBezTo>
                    <a:pt x="1364" y="305"/>
                    <a:pt x="1060" y="1"/>
                    <a:pt x="6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7"/>
            <p:cNvSpPr/>
            <p:nvPr/>
          </p:nvSpPr>
          <p:spPr>
            <a:xfrm>
              <a:off x="7607896" y="3126091"/>
              <a:ext cx="150706" cy="294272"/>
            </a:xfrm>
            <a:custGeom>
              <a:avLst/>
              <a:gdLst/>
              <a:ahLst/>
              <a:cxnLst/>
              <a:rect l="l" t="t" r="r" b="b"/>
              <a:pathLst>
                <a:path w="654" h="1277" extrusionOk="0">
                  <a:moveTo>
                    <a:pt x="587" y="1"/>
                  </a:moveTo>
                  <a:cubicBezTo>
                    <a:pt x="488" y="1"/>
                    <a:pt x="393" y="23"/>
                    <a:pt x="308" y="59"/>
                  </a:cubicBezTo>
                  <a:lnTo>
                    <a:pt x="1" y="1031"/>
                  </a:lnTo>
                  <a:cubicBezTo>
                    <a:pt x="63" y="1133"/>
                    <a:pt x="147" y="1218"/>
                    <a:pt x="250" y="1276"/>
                  </a:cubicBezTo>
                  <a:lnTo>
                    <a:pt x="653" y="4"/>
                  </a:lnTo>
                  <a:cubicBezTo>
                    <a:pt x="631" y="1"/>
                    <a:pt x="609" y="1"/>
                    <a:pt x="587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27"/>
            <p:cNvSpPr/>
            <p:nvPr/>
          </p:nvSpPr>
          <p:spPr>
            <a:xfrm>
              <a:off x="7700071" y="3135308"/>
              <a:ext cx="120980" cy="304411"/>
            </a:xfrm>
            <a:custGeom>
              <a:avLst/>
              <a:gdLst/>
              <a:ahLst/>
              <a:cxnLst/>
              <a:rect l="l" t="t" r="r" b="b"/>
              <a:pathLst>
                <a:path w="525" h="1321" extrusionOk="0">
                  <a:moveTo>
                    <a:pt x="411" y="1"/>
                  </a:moveTo>
                  <a:lnTo>
                    <a:pt x="0" y="1299"/>
                  </a:lnTo>
                  <a:cubicBezTo>
                    <a:pt x="40" y="1310"/>
                    <a:pt x="81" y="1317"/>
                    <a:pt x="125" y="1321"/>
                  </a:cubicBezTo>
                  <a:lnTo>
                    <a:pt x="524" y="52"/>
                  </a:lnTo>
                  <a:cubicBezTo>
                    <a:pt x="491" y="30"/>
                    <a:pt x="451" y="12"/>
                    <a:pt x="4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7"/>
            <p:cNvSpPr/>
            <p:nvPr/>
          </p:nvSpPr>
          <p:spPr>
            <a:xfrm>
              <a:off x="5719929" y="1711205"/>
              <a:ext cx="107614" cy="149786"/>
            </a:xfrm>
            <a:custGeom>
              <a:avLst/>
              <a:gdLst/>
              <a:ahLst/>
              <a:cxnLst/>
              <a:rect l="l" t="t" r="r" b="b"/>
              <a:pathLst>
                <a:path w="467" h="650" extrusionOk="0">
                  <a:moveTo>
                    <a:pt x="235" y="1"/>
                  </a:moveTo>
                  <a:cubicBezTo>
                    <a:pt x="192" y="1"/>
                    <a:pt x="155" y="8"/>
                    <a:pt x="122" y="23"/>
                  </a:cubicBezTo>
                  <a:cubicBezTo>
                    <a:pt x="85" y="37"/>
                    <a:pt x="60" y="59"/>
                    <a:pt x="41" y="85"/>
                  </a:cubicBezTo>
                  <a:cubicBezTo>
                    <a:pt x="19" y="114"/>
                    <a:pt x="8" y="147"/>
                    <a:pt x="8" y="184"/>
                  </a:cubicBezTo>
                  <a:cubicBezTo>
                    <a:pt x="8" y="287"/>
                    <a:pt x="74" y="349"/>
                    <a:pt x="206" y="367"/>
                  </a:cubicBezTo>
                  <a:cubicBezTo>
                    <a:pt x="261" y="375"/>
                    <a:pt x="298" y="389"/>
                    <a:pt x="320" y="404"/>
                  </a:cubicBezTo>
                  <a:cubicBezTo>
                    <a:pt x="345" y="419"/>
                    <a:pt x="356" y="441"/>
                    <a:pt x="356" y="466"/>
                  </a:cubicBezTo>
                  <a:cubicBezTo>
                    <a:pt x="356" y="488"/>
                    <a:pt x="345" y="507"/>
                    <a:pt x="320" y="521"/>
                  </a:cubicBezTo>
                  <a:cubicBezTo>
                    <a:pt x="298" y="536"/>
                    <a:pt x="268" y="547"/>
                    <a:pt x="235" y="547"/>
                  </a:cubicBezTo>
                  <a:cubicBezTo>
                    <a:pt x="203" y="547"/>
                    <a:pt x="177" y="540"/>
                    <a:pt x="151" y="532"/>
                  </a:cubicBezTo>
                  <a:cubicBezTo>
                    <a:pt x="129" y="521"/>
                    <a:pt x="107" y="507"/>
                    <a:pt x="82" y="488"/>
                  </a:cubicBezTo>
                  <a:cubicBezTo>
                    <a:pt x="74" y="481"/>
                    <a:pt x="63" y="477"/>
                    <a:pt x="52" y="477"/>
                  </a:cubicBezTo>
                  <a:cubicBezTo>
                    <a:pt x="38" y="477"/>
                    <a:pt x="27" y="485"/>
                    <a:pt x="16" y="496"/>
                  </a:cubicBezTo>
                  <a:cubicBezTo>
                    <a:pt x="5" y="503"/>
                    <a:pt x="1" y="518"/>
                    <a:pt x="1" y="529"/>
                  </a:cubicBezTo>
                  <a:cubicBezTo>
                    <a:pt x="1" y="547"/>
                    <a:pt x="8" y="562"/>
                    <a:pt x="23" y="576"/>
                  </a:cubicBezTo>
                  <a:cubicBezTo>
                    <a:pt x="52" y="602"/>
                    <a:pt x="85" y="620"/>
                    <a:pt x="118" y="631"/>
                  </a:cubicBezTo>
                  <a:cubicBezTo>
                    <a:pt x="151" y="642"/>
                    <a:pt x="192" y="649"/>
                    <a:pt x="235" y="649"/>
                  </a:cubicBezTo>
                  <a:cubicBezTo>
                    <a:pt x="276" y="649"/>
                    <a:pt x="312" y="642"/>
                    <a:pt x="349" y="628"/>
                  </a:cubicBezTo>
                  <a:cubicBezTo>
                    <a:pt x="386" y="609"/>
                    <a:pt x="411" y="587"/>
                    <a:pt x="433" y="562"/>
                  </a:cubicBezTo>
                  <a:cubicBezTo>
                    <a:pt x="455" y="532"/>
                    <a:pt x="466" y="499"/>
                    <a:pt x="466" y="459"/>
                  </a:cubicBezTo>
                  <a:cubicBezTo>
                    <a:pt x="466" y="419"/>
                    <a:pt x="459" y="389"/>
                    <a:pt x="441" y="364"/>
                  </a:cubicBezTo>
                  <a:cubicBezTo>
                    <a:pt x="426" y="338"/>
                    <a:pt x="404" y="320"/>
                    <a:pt x="371" y="305"/>
                  </a:cubicBezTo>
                  <a:cubicBezTo>
                    <a:pt x="342" y="290"/>
                    <a:pt x="301" y="279"/>
                    <a:pt x="250" y="272"/>
                  </a:cubicBezTo>
                  <a:cubicBezTo>
                    <a:pt x="203" y="261"/>
                    <a:pt x="170" y="254"/>
                    <a:pt x="148" y="239"/>
                  </a:cubicBezTo>
                  <a:cubicBezTo>
                    <a:pt x="126" y="224"/>
                    <a:pt x="115" y="206"/>
                    <a:pt x="115" y="180"/>
                  </a:cubicBezTo>
                  <a:cubicBezTo>
                    <a:pt x="115" y="158"/>
                    <a:pt x="126" y="140"/>
                    <a:pt x="148" y="125"/>
                  </a:cubicBezTo>
                  <a:cubicBezTo>
                    <a:pt x="170" y="111"/>
                    <a:pt x="199" y="103"/>
                    <a:pt x="235" y="103"/>
                  </a:cubicBezTo>
                  <a:cubicBezTo>
                    <a:pt x="257" y="103"/>
                    <a:pt x="283" y="111"/>
                    <a:pt x="309" y="118"/>
                  </a:cubicBezTo>
                  <a:cubicBezTo>
                    <a:pt x="338" y="129"/>
                    <a:pt x="360" y="140"/>
                    <a:pt x="375" y="155"/>
                  </a:cubicBezTo>
                  <a:cubicBezTo>
                    <a:pt x="382" y="158"/>
                    <a:pt x="389" y="162"/>
                    <a:pt x="400" y="162"/>
                  </a:cubicBezTo>
                  <a:cubicBezTo>
                    <a:pt x="415" y="162"/>
                    <a:pt x="426" y="158"/>
                    <a:pt x="437" y="147"/>
                  </a:cubicBezTo>
                  <a:cubicBezTo>
                    <a:pt x="444" y="136"/>
                    <a:pt x="452" y="125"/>
                    <a:pt x="452" y="111"/>
                  </a:cubicBezTo>
                  <a:cubicBezTo>
                    <a:pt x="452" y="92"/>
                    <a:pt x="444" y="78"/>
                    <a:pt x="426" y="63"/>
                  </a:cubicBezTo>
                  <a:cubicBezTo>
                    <a:pt x="404" y="45"/>
                    <a:pt x="375" y="30"/>
                    <a:pt x="342" y="15"/>
                  </a:cubicBezTo>
                  <a:cubicBezTo>
                    <a:pt x="309" y="4"/>
                    <a:pt x="272" y="1"/>
                    <a:pt x="2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7"/>
            <p:cNvSpPr/>
            <p:nvPr/>
          </p:nvSpPr>
          <p:spPr>
            <a:xfrm>
              <a:off x="5878931" y="1712127"/>
              <a:ext cx="115910" cy="148864"/>
            </a:xfrm>
            <a:custGeom>
              <a:avLst/>
              <a:gdLst/>
              <a:ahLst/>
              <a:cxnLst/>
              <a:rect l="l" t="t" r="r" b="b"/>
              <a:pathLst>
                <a:path w="503" h="646" extrusionOk="0">
                  <a:moveTo>
                    <a:pt x="326" y="0"/>
                  </a:moveTo>
                  <a:cubicBezTo>
                    <a:pt x="264" y="0"/>
                    <a:pt x="209" y="15"/>
                    <a:pt x="158" y="41"/>
                  </a:cubicBezTo>
                  <a:cubicBezTo>
                    <a:pt x="110" y="70"/>
                    <a:pt x="70" y="107"/>
                    <a:pt x="44" y="154"/>
                  </a:cubicBezTo>
                  <a:cubicBezTo>
                    <a:pt x="15" y="206"/>
                    <a:pt x="0" y="261"/>
                    <a:pt x="0" y="319"/>
                  </a:cubicBezTo>
                  <a:cubicBezTo>
                    <a:pt x="0" y="389"/>
                    <a:pt x="15" y="448"/>
                    <a:pt x="44" y="495"/>
                  </a:cubicBezTo>
                  <a:cubicBezTo>
                    <a:pt x="73" y="547"/>
                    <a:pt x="114" y="583"/>
                    <a:pt x="165" y="609"/>
                  </a:cubicBezTo>
                  <a:cubicBezTo>
                    <a:pt x="213" y="631"/>
                    <a:pt x="268" y="645"/>
                    <a:pt x="326" y="645"/>
                  </a:cubicBezTo>
                  <a:cubicBezTo>
                    <a:pt x="378" y="645"/>
                    <a:pt x="429" y="634"/>
                    <a:pt x="477" y="609"/>
                  </a:cubicBezTo>
                  <a:cubicBezTo>
                    <a:pt x="484" y="605"/>
                    <a:pt x="491" y="598"/>
                    <a:pt x="495" y="591"/>
                  </a:cubicBezTo>
                  <a:cubicBezTo>
                    <a:pt x="502" y="583"/>
                    <a:pt x="502" y="576"/>
                    <a:pt x="502" y="565"/>
                  </a:cubicBezTo>
                  <a:cubicBezTo>
                    <a:pt x="502" y="554"/>
                    <a:pt x="499" y="539"/>
                    <a:pt x="491" y="528"/>
                  </a:cubicBezTo>
                  <a:cubicBezTo>
                    <a:pt x="480" y="514"/>
                    <a:pt x="466" y="510"/>
                    <a:pt x="451" y="510"/>
                  </a:cubicBezTo>
                  <a:cubicBezTo>
                    <a:pt x="440" y="510"/>
                    <a:pt x="433" y="510"/>
                    <a:pt x="422" y="517"/>
                  </a:cubicBezTo>
                  <a:cubicBezTo>
                    <a:pt x="396" y="528"/>
                    <a:pt x="363" y="536"/>
                    <a:pt x="326" y="536"/>
                  </a:cubicBezTo>
                  <a:cubicBezTo>
                    <a:pt x="264" y="536"/>
                    <a:pt x="213" y="517"/>
                    <a:pt x="176" y="481"/>
                  </a:cubicBezTo>
                  <a:cubicBezTo>
                    <a:pt x="136" y="444"/>
                    <a:pt x="117" y="393"/>
                    <a:pt x="117" y="319"/>
                  </a:cubicBezTo>
                  <a:cubicBezTo>
                    <a:pt x="117" y="279"/>
                    <a:pt x="128" y="242"/>
                    <a:pt x="143" y="209"/>
                  </a:cubicBezTo>
                  <a:cubicBezTo>
                    <a:pt x="161" y="176"/>
                    <a:pt x="183" y="154"/>
                    <a:pt x="216" y="136"/>
                  </a:cubicBezTo>
                  <a:cubicBezTo>
                    <a:pt x="246" y="118"/>
                    <a:pt x="282" y="110"/>
                    <a:pt x="326" y="110"/>
                  </a:cubicBezTo>
                  <a:cubicBezTo>
                    <a:pt x="359" y="110"/>
                    <a:pt x="392" y="114"/>
                    <a:pt x="422" y="129"/>
                  </a:cubicBezTo>
                  <a:cubicBezTo>
                    <a:pt x="433" y="136"/>
                    <a:pt x="440" y="136"/>
                    <a:pt x="451" y="136"/>
                  </a:cubicBezTo>
                  <a:cubicBezTo>
                    <a:pt x="466" y="136"/>
                    <a:pt x="480" y="132"/>
                    <a:pt x="488" y="118"/>
                  </a:cubicBezTo>
                  <a:cubicBezTo>
                    <a:pt x="499" y="107"/>
                    <a:pt x="502" y="96"/>
                    <a:pt x="502" y="81"/>
                  </a:cubicBezTo>
                  <a:cubicBezTo>
                    <a:pt x="502" y="59"/>
                    <a:pt x="491" y="44"/>
                    <a:pt x="473" y="37"/>
                  </a:cubicBezTo>
                  <a:cubicBezTo>
                    <a:pt x="429" y="11"/>
                    <a:pt x="378" y="0"/>
                    <a:pt x="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7"/>
            <p:cNvSpPr/>
            <p:nvPr/>
          </p:nvSpPr>
          <p:spPr>
            <a:xfrm>
              <a:off x="6067197" y="1713049"/>
              <a:ext cx="118445" cy="145408"/>
            </a:xfrm>
            <a:custGeom>
              <a:avLst/>
              <a:gdLst/>
              <a:ahLst/>
              <a:cxnLst/>
              <a:rect l="l" t="t" r="r" b="b"/>
              <a:pathLst>
                <a:path w="514" h="631" extrusionOk="0">
                  <a:moveTo>
                    <a:pt x="59" y="0"/>
                  </a:moveTo>
                  <a:cubicBezTo>
                    <a:pt x="41" y="0"/>
                    <a:pt x="26" y="7"/>
                    <a:pt x="19" y="18"/>
                  </a:cubicBezTo>
                  <a:cubicBezTo>
                    <a:pt x="8" y="26"/>
                    <a:pt x="0" y="40"/>
                    <a:pt x="0" y="55"/>
                  </a:cubicBezTo>
                  <a:lnTo>
                    <a:pt x="0" y="576"/>
                  </a:lnTo>
                  <a:cubicBezTo>
                    <a:pt x="0" y="594"/>
                    <a:pt x="4" y="605"/>
                    <a:pt x="15" y="616"/>
                  </a:cubicBezTo>
                  <a:cubicBezTo>
                    <a:pt x="26" y="627"/>
                    <a:pt x="41" y="630"/>
                    <a:pt x="55" y="630"/>
                  </a:cubicBezTo>
                  <a:cubicBezTo>
                    <a:pt x="70" y="630"/>
                    <a:pt x="85" y="627"/>
                    <a:pt x="96" y="616"/>
                  </a:cubicBezTo>
                  <a:cubicBezTo>
                    <a:pt x="107" y="605"/>
                    <a:pt x="114" y="594"/>
                    <a:pt x="114" y="576"/>
                  </a:cubicBezTo>
                  <a:lnTo>
                    <a:pt x="114" y="367"/>
                  </a:lnTo>
                  <a:lnTo>
                    <a:pt x="400" y="367"/>
                  </a:lnTo>
                  <a:lnTo>
                    <a:pt x="400" y="576"/>
                  </a:lnTo>
                  <a:cubicBezTo>
                    <a:pt x="400" y="594"/>
                    <a:pt x="407" y="605"/>
                    <a:pt x="418" y="616"/>
                  </a:cubicBezTo>
                  <a:cubicBezTo>
                    <a:pt x="429" y="627"/>
                    <a:pt x="440" y="630"/>
                    <a:pt x="455" y="630"/>
                  </a:cubicBezTo>
                  <a:cubicBezTo>
                    <a:pt x="473" y="630"/>
                    <a:pt x="488" y="627"/>
                    <a:pt x="499" y="616"/>
                  </a:cubicBezTo>
                  <a:cubicBezTo>
                    <a:pt x="510" y="605"/>
                    <a:pt x="514" y="594"/>
                    <a:pt x="514" y="576"/>
                  </a:cubicBezTo>
                  <a:lnTo>
                    <a:pt x="514" y="55"/>
                  </a:lnTo>
                  <a:cubicBezTo>
                    <a:pt x="514" y="40"/>
                    <a:pt x="510" y="26"/>
                    <a:pt x="499" y="15"/>
                  </a:cubicBezTo>
                  <a:cubicBezTo>
                    <a:pt x="488" y="7"/>
                    <a:pt x="473" y="0"/>
                    <a:pt x="459" y="0"/>
                  </a:cubicBezTo>
                  <a:cubicBezTo>
                    <a:pt x="444" y="0"/>
                    <a:pt x="429" y="7"/>
                    <a:pt x="418" y="18"/>
                  </a:cubicBezTo>
                  <a:cubicBezTo>
                    <a:pt x="407" y="26"/>
                    <a:pt x="400" y="40"/>
                    <a:pt x="400" y="55"/>
                  </a:cubicBezTo>
                  <a:lnTo>
                    <a:pt x="400" y="264"/>
                  </a:lnTo>
                  <a:lnTo>
                    <a:pt x="114" y="264"/>
                  </a:lnTo>
                  <a:lnTo>
                    <a:pt x="114" y="55"/>
                  </a:lnTo>
                  <a:cubicBezTo>
                    <a:pt x="114" y="40"/>
                    <a:pt x="107" y="26"/>
                    <a:pt x="96" y="18"/>
                  </a:cubicBezTo>
                  <a:cubicBezTo>
                    <a:pt x="85" y="7"/>
                    <a:pt x="74" y="0"/>
                    <a:pt x="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7"/>
            <p:cNvSpPr/>
            <p:nvPr/>
          </p:nvSpPr>
          <p:spPr>
            <a:xfrm>
              <a:off x="6221820" y="1711205"/>
              <a:ext cx="141258" cy="149786"/>
            </a:xfrm>
            <a:custGeom>
              <a:avLst/>
              <a:gdLst/>
              <a:ahLst/>
              <a:cxnLst/>
              <a:rect l="l" t="t" r="r" b="b"/>
              <a:pathLst>
                <a:path w="613" h="650" extrusionOk="0">
                  <a:moveTo>
                    <a:pt x="305" y="107"/>
                  </a:moveTo>
                  <a:cubicBezTo>
                    <a:pt x="341" y="107"/>
                    <a:pt x="374" y="118"/>
                    <a:pt x="403" y="136"/>
                  </a:cubicBezTo>
                  <a:cubicBezTo>
                    <a:pt x="433" y="155"/>
                    <a:pt x="455" y="184"/>
                    <a:pt x="469" y="217"/>
                  </a:cubicBezTo>
                  <a:cubicBezTo>
                    <a:pt x="488" y="246"/>
                    <a:pt x="495" y="283"/>
                    <a:pt x="495" y="323"/>
                  </a:cubicBezTo>
                  <a:cubicBezTo>
                    <a:pt x="495" y="364"/>
                    <a:pt x="488" y="400"/>
                    <a:pt x="469" y="433"/>
                  </a:cubicBezTo>
                  <a:cubicBezTo>
                    <a:pt x="455" y="466"/>
                    <a:pt x="433" y="492"/>
                    <a:pt x="403" y="510"/>
                  </a:cubicBezTo>
                  <a:cubicBezTo>
                    <a:pt x="374" y="532"/>
                    <a:pt x="341" y="540"/>
                    <a:pt x="305" y="540"/>
                  </a:cubicBezTo>
                  <a:cubicBezTo>
                    <a:pt x="268" y="540"/>
                    <a:pt x="235" y="532"/>
                    <a:pt x="209" y="514"/>
                  </a:cubicBezTo>
                  <a:cubicBezTo>
                    <a:pt x="180" y="492"/>
                    <a:pt x="158" y="466"/>
                    <a:pt x="140" y="433"/>
                  </a:cubicBezTo>
                  <a:cubicBezTo>
                    <a:pt x="125" y="400"/>
                    <a:pt x="118" y="364"/>
                    <a:pt x="118" y="323"/>
                  </a:cubicBezTo>
                  <a:cubicBezTo>
                    <a:pt x="118" y="283"/>
                    <a:pt x="125" y="246"/>
                    <a:pt x="140" y="213"/>
                  </a:cubicBezTo>
                  <a:cubicBezTo>
                    <a:pt x="158" y="180"/>
                    <a:pt x="180" y="155"/>
                    <a:pt x="209" y="136"/>
                  </a:cubicBezTo>
                  <a:cubicBezTo>
                    <a:pt x="235" y="118"/>
                    <a:pt x="268" y="107"/>
                    <a:pt x="305" y="107"/>
                  </a:cubicBezTo>
                  <a:close/>
                  <a:moveTo>
                    <a:pt x="305" y="1"/>
                  </a:moveTo>
                  <a:cubicBezTo>
                    <a:pt x="246" y="1"/>
                    <a:pt x="195" y="15"/>
                    <a:pt x="147" y="45"/>
                  </a:cubicBezTo>
                  <a:cubicBezTo>
                    <a:pt x="103" y="70"/>
                    <a:pt x="66" y="111"/>
                    <a:pt x="41" y="162"/>
                  </a:cubicBezTo>
                  <a:cubicBezTo>
                    <a:pt x="15" y="210"/>
                    <a:pt x="0" y="265"/>
                    <a:pt x="0" y="323"/>
                  </a:cubicBezTo>
                  <a:cubicBezTo>
                    <a:pt x="0" y="386"/>
                    <a:pt x="15" y="437"/>
                    <a:pt x="41" y="488"/>
                  </a:cubicBezTo>
                  <a:cubicBezTo>
                    <a:pt x="66" y="536"/>
                    <a:pt x="103" y="576"/>
                    <a:pt x="147" y="606"/>
                  </a:cubicBezTo>
                  <a:cubicBezTo>
                    <a:pt x="195" y="635"/>
                    <a:pt x="246" y="649"/>
                    <a:pt x="305" y="649"/>
                  </a:cubicBezTo>
                  <a:cubicBezTo>
                    <a:pt x="363" y="649"/>
                    <a:pt x="418" y="635"/>
                    <a:pt x="462" y="606"/>
                  </a:cubicBezTo>
                  <a:cubicBezTo>
                    <a:pt x="510" y="576"/>
                    <a:pt x="546" y="536"/>
                    <a:pt x="572" y="488"/>
                  </a:cubicBezTo>
                  <a:cubicBezTo>
                    <a:pt x="598" y="437"/>
                    <a:pt x="612" y="386"/>
                    <a:pt x="612" y="323"/>
                  </a:cubicBezTo>
                  <a:cubicBezTo>
                    <a:pt x="612" y="265"/>
                    <a:pt x="598" y="210"/>
                    <a:pt x="572" y="162"/>
                  </a:cubicBezTo>
                  <a:cubicBezTo>
                    <a:pt x="546" y="111"/>
                    <a:pt x="510" y="70"/>
                    <a:pt x="462" y="45"/>
                  </a:cubicBezTo>
                  <a:cubicBezTo>
                    <a:pt x="418" y="15"/>
                    <a:pt x="363" y="1"/>
                    <a:pt x="3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27"/>
            <p:cNvSpPr/>
            <p:nvPr/>
          </p:nvSpPr>
          <p:spPr>
            <a:xfrm>
              <a:off x="6417000" y="1711205"/>
              <a:ext cx="141258" cy="149786"/>
            </a:xfrm>
            <a:custGeom>
              <a:avLst/>
              <a:gdLst/>
              <a:ahLst/>
              <a:cxnLst/>
              <a:rect l="l" t="t" r="r" b="b"/>
              <a:pathLst>
                <a:path w="613" h="650" extrusionOk="0">
                  <a:moveTo>
                    <a:pt x="308" y="107"/>
                  </a:moveTo>
                  <a:cubicBezTo>
                    <a:pt x="341" y="107"/>
                    <a:pt x="374" y="118"/>
                    <a:pt x="403" y="136"/>
                  </a:cubicBezTo>
                  <a:cubicBezTo>
                    <a:pt x="433" y="155"/>
                    <a:pt x="455" y="184"/>
                    <a:pt x="473" y="217"/>
                  </a:cubicBezTo>
                  <a:cubicBezTo>
                    <a:pt x="488" y="246"/>
                    <a:pt x="495" y="283"/>
                    <a:pt x="495" y="323"/>
                  </a:cubicBezTo>
                  <a:cubicBezTo>
                    <a:pt x="495" y="364"/>
                    <a:pt x="488" y="400"/>
                    <a:pt x="473" y="433"/>
                  </a:cubicBezTo>
                  <a:cubicBezTo>
                    <a:pt x="455" y="466"/>
                    <a:pt x="433" y="492"/>
                    <a:pt x="403" y="510"/>
                  </a:cubicBezTo>
                  <a:cubicBezTo>
                    <a:pt x="374" y="532"/>
                    <a:pt x="341" y="540"/>
                    <a:pt x="308" y="540"/>
                  </a:cubicBezTo>
                  <a:cubicBezTo>
                    <a:pt x="271" y="540"/>
                    <a:pt x="238" y="532"/>
                    <a:pt x="209" y="514"/>
                  </a:cubicBezTo>
                  <a:cubicBezTo>
                    <a:pt x="180" y="492"/>
                    <a:pt x="158" y="466"/>
                    <a:pt x="143" y="433"/>
                  </a:cubicBezTo>
                  <a:cubicBezTo>
                    <a:pt x="125" y="400"/>
                    <a:pt x="117" y="364"/>
                    <a:pt x="117" y="323"/>
                  </a:cubicBezTo>
                  <a:cubicBezTo>
                    <a:pt x="117" y="283"/>
                    <a:pt x="125" y="246"/>
                    <a:pt x="143" y="213"/>
                  </a:cubicBezTo>
                  <a:cubicBezTo>
                    <a:pt x="158" y="180"/>
                    <a:pt x="180" y="155"/>
                    <a:pt x="209" y="136"/>
                  </a:cubicBezTo>
                  <a:cubicBezTo>
                    <a:pt x="238" y="118"/>
                    <a:pt x="271" y="107"/>
                    <a:pt x="308" y="107"/>
                  </a:cubicBezTo>
                  <a:close/>
                  <a:moveTo>
                    <a:pt x="308" y="1"/>
                  </a:moveTo>
                  <a:cubicBezTo>
                    <a:pt x="249" y="1"/>
                    <a:pt x="194" y="15"/>
                    <a:pt x="150" y="45"/>
                  </a:cubicBezTo>
                  <a:cubicBezTo>
                    <a:pt x="103" y="70"/>
                    <a:pt x="66" y="111"/>
                    <a:pt x="40" y="162"/>
                  </a:cubicBezTo>
                  <a:cubicBezTo>
                    <a:pt x="15" y="210"/>
                    <a:pt x="0" y="265"/>
                    <a:pt x="0" y="323"/>
                  </a:cubicBezTo>
                  <a:cubicBezTo>
                    <a:pt x="0" y="386"/>
                    <a:pt x="15" y="437"/>
                    <a:pt x="40" y="488"/>
                  </a:cubicBezTo>
                  <a:cubicBezTo>
                    <a:pt x="66" y="536"/>
                    <a:pt x="103" y="576"/>
                    <a:pt x="150" y="606"/>
                  </a:cubicBezTo>
                  <a:cubicBezTo>
                    <a:pt x="194" y="635"/>
                    <a:pt x="249" y="649"/>
                    <a:pt x="308" y="649"/>
                  </a:cubicBezTo>
                  <a:cubicBezTo>
                    <a:pt x="363" y="649"/>
                    <a:pt x="418" y="635"/>
                    <a:pt x="462" y="606"/>
                  </a:cubicBezTo>
                  <a:cubicBezTo>
                    <a:pt x="510" y="576"/>
                    <a:pt x="546" y="536"/>
                    <a:pt x="572" y="488"/>
                  </a:cubicBezTo>
                  <a:cubicBezTo>
                    <a:pt x="601" y="437"/>
                    <a:pt x="612" y="386"/>
                    <a:pt x="612" y="323"/>
                  </a:cubicBezTo>
                  <a:cubicBezTo>
                    <a:pt x="612" y="265"/>
                    <a:pt x="601" y="210"/>
                    <a:pt x="572" y="162"/>
                  </a:cubicBezTo>
                  <a:cubicBezTo>
                    <a:pt x="546" y="111"/>
                    <a:pt x="510" y="70"/>
                    <a:pt x="462" y="45"/>
                  </a:cubicBezTo>
                  <a:cubicBezTo>
                    <a:pt x="418" y="15"/>
                    <a:pt x="363" y="1"/>
                    <a:pt x="3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7"/>
            <p:cNvSpPr/>
            <p:nvPr/>
          </p:nvSpPr>
          <p:spPr>
            <a:xfrm>
              <a:off x="6620476" y="1713049"/>
              <a:ext cx="93097" cy="145408"/>
            </a:xfrm>
            <a:custGeom>
              <a:avLst/>
              <a:gdLst/>
              <a:ahLst/>
              <a:cxnLst/>
              <a:rect l="l" t="t" r="r" b="b"/>
              <a:pathLst>
                <a:path w="404" h="631" extrusionOk="0">
                  <a:moveTo>
                    <a:pt x="59" y="0"/>
                  </a:moveTo>
                  <a:cubicBezTo>
                    <a:pt x="41" y="0"/>
                    <a:pt x="30" y="7"/>
                    <a:pt x="19" y="18"/>
                  </a:cubicBezTo>
                  <a:cubicBezTo>
                    <a:pt x="8" y="26"/>
                    <a:pt x="0" y="40"/>
                    <a:pt x="0" y="55"/>
                  </a:cubicBezTo>
                  <a:lnTo>
                    <a:pt x="0" y="576"/>
                  </a:lnTo>
                  <a:cubicBezTo>
                    <a:pt x="0" y="594"/>
                    <a:pt x="8" y="605"/>
                    <a:pt x="15" y="616"/>
                  </a:cubicBezTo>
                  <a:cubicBezTo>
                    <a:pt x="26" y="627"/>
                    <a:pt x="41" y="630"/>
                    <a:pt x="55" y="630"/>
                  </a:cubicBezTo>
                  <a:lnTo>
                    <a:pt x="349" y="630"/>
                  </a:lnTo>
                  <a:cubicBezTo>
                    <a:pt x="363" y="630"/>
                    <a:pt x="378" y="627"/>
                    <a:pt x="389" y="616"/>
                  </a:cubicBezTo>
                  <a:cubicBezTo>
                    <a:pt x="400" y="609"/>
                    <a:pt x="404" y="594"/>
                    <a:pt x="404" y="579"/>
                  </a:cubicBezTo>
                  <a:cubicBezTo>
                    <a:pt x="404" y="565"/>
                    <a:pt x="400" y="550"/>
                    <a:pt x="389" y="543"/>
                  </a:cubicBezTo>
                  <a:cubicBezTo>
                    <a:pt x="378" y="532"/>
                    <a:pt x="363" y="528"/>
                    <a:pt x="349" y="528"/>
                  </a:cubicBezTo>
                  <a:lnTo>
                    <a:pt x="114" y="528"/>
                  </a:lnTo>
                  <a:lnTo>
                    <a:pt x="114" y="55"/>
                  </a:lnTo>
                  <a:cubicBezTo>
                    <a:pt x="114" y="40"/>
                    <a:pt x="107" y="26"/>
                    <a:pt x="96" y="18"/>
                  </a:cubicBezTo>
                  <a:cubicBezTo>
                    <a:pt x="85" y="7"/>
                    <a:pt x="74" y="0"/>
                    <a:pt x="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7"/>
            <p:cNvSpPr/>
            <p:nvPr/>
          </p:nvSpPr>
          <p:spPr>
            <a:xfrm>
              <a:off x="6841695" y="1713049"/>
              <a:ext cx="111762" cy="145408"/>
            </a:xfrm>
            <a:custGeom>
              <a:avLst/>
              <a:gdLst/>
              <a:ahLst/>
              <a:cxnLst/>
              <a:rect l="l" t="t" r="r" b="b"/>
              <a:pathLst>
                <a:path w="485" h="631" extrusionOk="0">
                  <a:moveTo>
                    <a:pt x="265" y="106"/>
                  </a:moveTo>
                  <a:cubicBezTo>
                    <a:pt x="287" y="106"/>
                    <a:pt x="305" y="114"/>
                    <a:pt x="316" y="125"/>
                  </a:cubicBezTo>
                  <a:cubicBezTo>
                    <a:pt x="331" y="139"/>
                    <a:pt x="334" y="158"/>
                    <a:pt x="334" y="180"/>
                  </a:cubicBezTo>
                  <a:cubicBezTo>
                    <a:pt x="334" y="202"/>
                    <a:pt x="327" y="216"/>
                    <a:pt x="316" y="231"/>
                  </a:cubicBezTo>
                  <a:cubicBezTo>
                    <a:pt x="301" y="242"/>
                    <a:pt x="287" y="249"/>
                    <a:pt x="268" y="249"/>
                  </a:cubicBezTo>
                  <a:lnTo>
                    <a:pt x="114" y="249"/>
                  </a:lnTo>
                  <a:lnTo>
                    <a:pt x="114" y="106"/>
                  </a:lnTo>
                  <a:close/>
                  <a:moveTo>
                    <a:pt x="272" y="356"/>
                  </a:moveTo>
                  <a:cubicBezTo>
                    <a:pt x="298" y="356"/>
                    <a:pt x="323" y="359"/>
                    <a:pt x="342" y="370"/>
                  </a:cubicBezTo>
                  <a:cubicBezTo>
                    <a:pt x="360" y="381"/>
                    <a:pt x="367" y="403"/>
                    <a:pt x="367" y="440"/>
                  </a:cubicBezTo>
                  <a:cubicBezTo>
                    <a:pt x="367" y="469"/>
                    <a:pt x="360" y="491"/>
                    <a:pt x="345" y="506"/>
                  </a:cubicBezTo>
                  <a:cubicBezTo>
                    <a:pt x="327" y="521"/>
                    <a:pt x="305" y="528"/>
                    <a:pt x="279" y="528"/>
                  </a:cubicBezTo>
                  <a:lnTo>
                    <a:pt x="114" y="528"/>
                  </a:lnTo>
                  <a:lnTo>
                    <a:pt x="114" y="356"/>
                  </a:lnTo>
                  <a:close/>
                  <a:moveTo>
                    <a:pt x="56" y="0"/>
                  </a:moveTo>
                  <a:cubicBezTo>
                    <a:pt x="38" y="0"/>
                    <a:pt x="27" y="7"/>
                    <a:pt x="16" y="18"/>
                  </a:cubicBezTo>
                  <a:cubicBezTo>
                    <a:pt x="5" y="26"/>
                    <a:pt x="1" y="40"/>
                    <a:pt x="1" y="55"/>
                  </a:cubicBezTo>
                  <a:lnTo>
                    <a:pt x="1" y="576"/>
                  </a:lnTo>
                  <a:cubicBezTo>
                    <a:pt x="1" y="594"/>
                    <a:pt x="5" y="605"/>
                    <a:pt x="16" y="616"/>
                  </a:cubicBezTo>
                  <a:cubicBezTo>
                    <a:pt x="27" y="627"/>
                    <a:pt x="38" y="630"/>
                    <a:pt x="56" y="630"/>
                  </a:cubicBezTo>
                  <a:lnTo>
                    <a:pt x="279" y="630"/>
                  </a:lnTo>
                  <a:cubicBezTo>
                    <a:pt x="334" y="630"/>
                    <a:pt x="382" y="620"/>
                    <a:pt x="426" y="590"/>
                  </a:cubicBezTo>
                  <a:cubicBezTo>
                    <a:pt x="466" y="561"/>
                    <a:pt x="485" y="510"/>
                    <a:pt x="485" y="440"/>
                  </a:cubicBezTo>
                  <a:cubicBezTo>
                    <a:pt x="485" y="400"/>
                    <a:pt x="477" y="367"/>
                    <a:pt x="455" y="341"/>
                  </a:cubicBezTo>
                  <a:cubicBezTo>
                    <a:pt x="437" y="315"/>
                    <a:pt x="408" y="293"/>
                    <a:pt x="378" y="282"/>
                  </a:cubicBezTo>
                  <a:cubicBezTo>
                    <a:pt x="400" y="271"/>
                    <a:pt x="419" y="253"/>
                    <a:pt x="433" y="235"/>
                  </a:cubicBezTo>
                  <a:cubicBezTo>
                    <a:pt x="444" y="213"/>
                    <a:pt x="452" y="187"/>
                    <a:pt x="452" y="161"/>
                  </a:cubicBezTo>
                  <a:cubicBezTo>
                    <a:pt x="452" y="55"/>
                    <a:pt x="397" y="0"/>
                    <a:pt x="2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7"/>
            <p:cNvSpPr/>
            <p:nvPr/>
          </p:nvSpPr>
          <p:spPr>
            <a:xfrm>
              <a:off x="6985487" y="1713049"/>
              <a:ext cx="115910" cy="147021"/>
            </a:xfrm>
            <a:custGeom>
              <a:avLst/>
              <a:gdLst/>
              <a:ahLst/>
              <a:cxnLst/>
              <a:rect l="l" t="t" r="r" b="b"/>
              <a:pathLst>
                <a:path w="503" h="638" extrusionOk="0">
                  <a:moveTo>
                    <a:pt x="59" y="0"/>
                  </a:moveTo>
                  <a:cubicBezTo>
                    <a:pt x="40" y="0"/>
                    <a:pt x="29" y="4"/>
                    <a:pt x="18" y="15"/>
                  </a:cubicBezTo>
                  <a:cubicBezTo>
                    <a:pt x="7" y="26"/>
                    <a:pt x="0" y="40"/>
                    <a:pt x="0" y="55"/>
                  </a:cubicBezTo>
                  <a:lnTo>
                    <a:pt x="0" y="381"/>
                  </a:lnTo>
                  <a:cubicBezTo>
                    <a:pt x="0" y="433"/>
                    <a:pt x="11" y="477"/>
                    <a:pt x="33" y="513"/>
                  </a:cubicBezTo>
                  <a:cubicBezTo>
                    <a:pt x="55" y="554"/>
                    <a:pt x="84" y="583"/>
                    <a:pt x="121" y="605"/>
                  </a:cubicBezTo>
                  <a:cubicBezTo>
                    <a:pt x="158" y="627"/>
                    <a:pt x="202" y="638"/>
                    <a:pt x="253" y="638"/>
                  </a:cubicBezTo>
                  <a:cubicBezTo>
                    <a:pt x="301" y="638"/>
                    <a:pt x="345" y="627"/>
                    <a:pt x="381" y="605"/>
                  </a:cubicBezTo>
                  <a:cubicBezTo>
                    <a:pt x="418" y="583"/>
                    <a:pt x="447" y="554"/>
                    <a:pt x="469" y="513"/>
                  </a:cubicBezTo>
                  <a:cubicBezTo>
                    <a:pt x="491" y="477"/>
                    <a:pt x="502" y="433"/>
                    <a:pt x="502" y="381"/>
                  </a:cubicBezTo>
                  <a:lnTo>
                    <a:pt x="502" y="55"/>
                  </a:lnTo>
                  <a:cubicBezTo>
                    <a:pt x="502" y="40"/>
                    <a:pt x="495" y="26"/>
                    <a:pt x="488" y="15"/>
                  </a:cubicBezTo>
                  <a:cubicBezTo>
                    <a:pt x="477" y="4"/>
                    <a:pt x="466" y="0"/>
                    <a:pt x="447" y="0"/>
                  </a:cubicBezTo>
                  <a:cubicBezTo>
                    <a:pt x="433" y="0"/>
                    <a:pt x="422" y="4"/>
                    <a:pt x="411" y="15"/>
                  </a:cubicBezTo>
                  <a:cubicBezTo>
                    <a:pt x="403" y="26"/>
                    <a:pt x="400" y="40"/>
                    <a:pt x="400" y="55"/>
                  </a:cubicBezTo>
                  <a:lnTo>
                    <a:pt x="400" y="381"/>
                  </a:lnTo>
                  <a:cubicBezTo>
                    <a:pt x="400" y="411"/>
                    <a:pt x="392" y="436"/>
                    <a:pt x="378" y="458"/>
                  </a:cubicBezTo>
                  <a:cubicBezTo>
                    <a:pt x="363" y="480"/>
                    <a:pt x="345" y="499"/>
                    <a:pt x="323" y="510"/>
                  </a:cubicBezTo>
                  <a:cubicBezTo>
                    <a:pt x="301" y="521"/>
                    <a:pt x="279" y="528"/>
                    <a:pt x="253" y="528"/>
                  </a:cubicBezTo>
                  <a:cubicBezTo>
                    <a:pt x="227" y="528"/>
                    <a:pt x="205" y="521"/>
                    <a:pt x="183" y="510"/>
                  </a:cubicBezTo>
                  <a:cubicBezTo>
                    <a:pt x="161" y="499"/>
                    <a:pt x="143" y="480"/>
                    <a:pt x="132" y="458"/>
                  </a:cubicBezTo>
                  <a:cubicBezTo>
                    <a:pt x="117" y="436"/>
                    <a:pt x="114" y="411"/>
                    <a:pt x="114" y="381"/>
                  </a:cubicBezTo>
                  <a:lnTo>
                    <a:pt x="114" y="55"/>
                  </a:lnTo>
                  <a:cubicBezTo>
                    <a:pt x="114" y="40"/>
                    <a:pt x="106" y="26"/>
                    <a:pt x="95" y="15"/>
                  </a:cubicBezTo>
                  <a:cubicBezTo>
                    <a:pt x="84" y="4"/>
                    <a:pt x="73" y="0"/>
                    <a:pt x="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7"/>
            <p:cNvSpPr/>
            <p:nvPr/>
          </p:nvSpPr>
          <p:spPr>
            <a:xfrm>
              <a:off x="7167762" y="1711205"/>
              <a:ext cx="107614" cy="149786"/>
            </a:xfrm>
            <a:custGeom>
              <a:avLst/>
              <a:gdLst/>
              <a:ahLst/>
              <a:cxnLst/>
              <a:rect l="l" t="t" r="r" b="b"/>
              <a:pathLst>
                <a:path w="467" h="650" extrusionOk="0">
                  <a:moveTo>
                    <a:pt x="239" y="1"/>
                  </a:moveTo>
                  <a:cubicBezTo>
                    <a:pt x="195" y="1"/>
                    <a:pt x="158" y="8"/>
                    <a:pt x="122" y="23"/>
                  </a:cubicBezTo>
                  <a:cubicBezTo>
                    <a:pt x="89" y="37"/>
                    <a:pt x="63" y="59"/>
                    <a:pt x="41" y="85"/>
                  </a:cubicBezTo>
                  <a:cubicBezTo>
                    <a:pt x="23" y="114"/>
                    <a:pt x="12" y="147"/>
                    <a:pt x="12" y="184"/>
                  </a:cubicBezTo>
                  <a:cubicBezTo>
                    <a:pt x="12" y="287"/>
                    <a:pt x="78" y="349"/>
                    <a:pt x="210" y="367"/>
                  </a:cubicBezTo>
                  <a:cubicBezTo>
                    <a:pt x="261" y="375"/>
                    <a:pt x="301" y="389"/>
                    <a:pt x="323" y="404"/>
                  </a:cubicBezTo>
                  <a:cubicBezTo>
                    <a:pt x="349" y="419"/>
                    <a:pt x="360" y="441"/>
                    <a:pt x="360" y="466"/>
                  </a:cubicBezTo>
                  <a:cubicBezTo>
                    <a:pt x="360" y="488"/>
                    <a:pt x="349" y="507"/>
                    <a:pt x="323" y="521"/>
                  </a:cubicBezTo>
                  <a:cubicBezTo>
                    <a:pt x="298" y="536"/>
                    <a:pt x="268" y="547"/>
                    <a:pt x="235" y="547"/>
                  </a:cubicBezTo>
                  <a:cubicBezTo>
                    <a:pt x="206" y="547"/>
                    <a:pt x="177" y="540"/>
                    <a:pt x="155" y="532"/>
                  </a:cubicBezTo>
                  <a:cubicBezTo>
                    <a:pt x="133" y="521"/>
                    <a:pt x="111" y="507"/>
                    <a:pt x="85" y="488"/>
                  </a:cubicBezTo>
                  <a:cubicBezTo>
                    <a:pt x="74" y="481"/>
                    <a:pt x="67" y="477"/>
                    <a:pt x="56" y="477"/>
                  </a:cubicBezTo>
                  <a:cubicBezTo>
                    <a:pt x="41" y="477"/>
                    <a:pt x="26" y="485"/>
                    <a:pt x="19" y="496"/>
                  </a:cubicBezTo>
                  <a:cubicBezTo>
                    <a:pt x="8" y="503"/>
                    <a:pt x="1" y="518"/>
                    <a:pt x="1" y="529"/>
                  </a:cubicBezTo>
                  <a:cubicBezTo>
                    <a:pt x="1" y="547"/>
                    <a:pt x="12" y="562"/>
                    <a:pt x="26" y="576"/>
                  </a:cubicBezTo>
                  <a:cubicBezTo>
                    <a:pt x="56" y="602"/>
                    <a:pt x="89" y="620"/>
                    <a:pt x="122" y="631"/>
                  </a:cubicBezTo>
                  <a:cubicBezTo>
                    <a:pt x="155" y="642"/>
                    <a:pt x="191" y="649"/>
                    <a:pt x="235" y="649"/>
                  </a:cubicBezTo>
                  <a:cubicBezTo>
                    <a:pt x="276" y="649"/>
                    <a:pt x="316" y="642"/>
                    <a:pt x="349" y="628"/>
                  </a:cubicBezTo>
                  <a:cubicBezTo>
                    <a:pt x="386" y="609"/>
                    <a:pt x="415" y="587"/>
                    <a:pt x="437" y="562"/>
                  </a:cubicBezTo>
                  <a:cubicBezTo>
                    <a:pt x="459" y="532"/>
                    <a:pt x="466" y="499"/>
                    <a:pt x="466" y="459"/>
                  </a:cubicBezTo>
                  <a:cubicBezTo>
                    <a:pt x="466" y="419"/>
                    <a:pt x="459" y="389"/>
                    <a:pt x="444" y="364"/>
                  </a:cubicBezTo>
                  <a:cubicBezTo>
                    <a:pt x="430" y="338"/>
                    <a:pt x="404" y="320"/>
                    <a:pt x="375" y="305"/>
                  </a:cubicBezTo>
                  <a:cubicBezTo>
                    <a:pt x="345" y="290"/>
                    <a:pt x="301" y="279"/>
                    <a:pt x="250" y="272"/>
                  </a:cubicBezTo>
                  <a:cubicBezTo>
                    <a:pt x="206" y="261"/>
                    <a:pt x="173" y="254"/>
                    <a:pt x="151" y="239"/>
                  </a:cubicBezTo>
                  <a:cubicBezTo>
                    <a:pt x="129" y="224"/>
                    <a:pt x="118" y="206"/>
                    <a:pt x="118" y="180"/>
                  </a:cubicBezTo>
                  <a:cubicBezTo>
                    <a:pt x="118" y="158"/>
                    <a:pt x="129" y="140"/>
                    <a:pt x="147" y="125"/>
                  </a:cubicBezTo>
                  <a:cubicBezTo>
                    <a:pt x="169" y="111"/>
                    <a:pt x="199" y="103"/>
                    <a:pt x="239" y="103"/>
                  </a:cubicBezTo>
                  <a:cubicBezTo>
                    <a:pt x="261" y="103"/>
                    <a:pt x="283" y="111"/>
                    <a:pt x="312" y="118"/>
                  </a:cubicBezTo>
                  <a:cubicBezTo>
                    <a:pt x="342" y="129"/>
                    <a:pt x="364" y="140"/>
                    <a:pt x="378" y="155"/>
                  </a:cubicBezTo>
                  <a:cubicBezTo>
                    <a:pt x="386" y="158"/>
                    <a:pt x="393" y="162"/>
                    <a:pt x="404" y="162"/>
                  </a:cubicBezTo>
                  <a:cubicBezTo>
                    <a:pt x="415" y="162"/>
                    <a:pt x="430" y="158"/>
                    <a:pt x="437" y="147"/>
                  </a:cubicBezTo>
                  <a:cubicBezTo>
                    <a:pt x="448" y="136"/>
                    <a:pt x="455" y="125"/>
                    <a:pt x="455" y="111"/>
                  </a:cubicBezTo>
                  <a:cubicBezTo>
                    <a:pt x="455" y="92"/>
                    <a:pt x="444" y="78"/>
                    <a:pt x="426" y="63"/>
                  </a:cubicBezTo>
                  <a:cubicBezTo>
                    <a:pt x="404" y="45"/>
                    <a:pt x="378" y="30"/>
                    <a:pt x="345" y="15"/>
                  </a:cubicBezTo>
                  <a:cubicBezTo>
                    <a:pt x="312" y="4"/>
                    <a:pt x="276" y="1"/>
                    <a:pt x="2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7"/>
            <p:cNvSpPr/>
            <p:nvPr/>
          </p:nvSpPr>
          <p:spPr>
            <a:xfrm>
              <a:off x="5367822" y="1286278"/>
              <a:ext cx="2276723" cy="321233"/>
            </a:xfrm>
            <a:custGeom>
              <a:avLst/>
              <a:gdLst/>
              <a:ahLst/>
              <a:cxnLst/>
              <a:rect l="l" t="t" r="r" b="b"/>
              <a:pathLst>
                <a:path w="9880" h="1394" extrusionOk="0">
                  <a:moveTo>
                    <a:pt x="81" y="1"/>
                  </a:moveTo>
                  <a:cubicBezTo>
                    <a:pt x="37" y="1"/>
                    <a:pt x="0" y="38"/>
                    <a:pt x="0" y="82"/>
                  </a:cubicBezTo>
                  <a:lnTo>
                    <a:pt x="0" y="1313"/>
                  </a:lnTo>
                  <a:cubicBezTo>
                    <a:pt x="0" y="1357"/>
                    <a:pt x="37" y="1394"/>
                    <a:pt x="81" y="1394"/>
                  </a:cubicBezTo>
                  <a:lnTo>
                    <a:pt x="9799" y="1394"/>
                  </a:lnTo>
                  <a:cubicBezTo>
                    <a:pt x="9843" y="1394"/>
                    <a:pt x="9879" y="1357"/>
                    <a:pt x="9879" y="1313"/>
                  </a:cubicBezTo>
                  <a:lnTo>
                    <a:pt x="9879" y="82"/>
                  </a:lnTo>
                  <a:cubicBezTo>
                    <a:pt x="9879" y="38"/>
                    <a:pt x="9843" y="1"/>
                    <a:pt x="97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27"/>
            <p:cNvSpPr/>
            <p:nvPr/>
          </p:nvSpPr>
          <p:spPr>
            <a:xfrm>
              <a:off x="5454006" y="1286278"/>
              <a:ext cx="116832" cy="321233"/>
            </a:xfrm>
            <a:custGeom>
              <a:avLst/>
              <a:gdLst/>
              <a:ahLst/>
              <a:cxnLst/>
              <a:rect l="l" t="t" r="r" b="b"/>
              <a:pathLst>
                <a:path w="507" h="1394" extrusionOk="0">
                  <a:moveTo>
                    <a:pt x="0" y="1"/>
                  </a:moveTo>
                  <a:lnTo>
                    <a:pt x="0" y="1394"/>
                  </a:lnTo>
                  <a:lnTo>
                    <a:pt x="506" y="139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7"/>
            <p:cNvSpPr/>
            <p:nvPr/>
          </p:nvSpPr>
          <p:spPr>
            <a:xfrm>
              <a:off x="5614389" y="1286278"/>
              <a:ext cx="37331" cy="321233"/>
            </a:xfrm>
            <a:custGeom>
              <a:avLst/>
              <a:gdLst/>
              <a:ahLst/>
              <a:cxnLst/>
              <a:rect l="l" t="t" r="r" b="b"/>
              <a:pathLst>
                <a:path w="162" h="1394" extrusionOk="0">
                  <a:moveTo>
                    <a:pt x="1" y="1"/>
                  </a:moveTo>
                  <a:lnTo>
                    <a:pt x="1" y="1394"/>
                  </a:lnTo>
                  <a:lnTo>
                    <a:pt x="162" y="1394"/>
                  </a:lnTo>
                  <a:lnTo>
                    <a:pt x="16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7"/>
            <p:cNvSpPr/>
            <p:nvPr/>
          </p:nvSpPr>
          <p:spPr>
            <a:xfrm>
              <a:off x="7437373" y="1286278"/>
              <a:ext cx="115910" cy="321233"/>
            </a:xfrm>
            <a:custGeom>
              <a:avLst/>
              <a:gdLst/>
              <a:ahLst/>
              <a:cxnLst/>
              <a:rect l="l" t="t" r="r" b="b"/>
              <a:pathLst>
                <a:path w="503" h="1394" extrusionOk="0">
                  <a:moveTo>
                    <a:pt x="0" y="1"/>
                  </a:moveTo>
                  <a:lnTo>
                    <a:pt x="0" y="1394"/>
                  </a:lnTo>
                  <a:lnTo>
                    <a:pt x="502" y="1394"/>
                  </a:lnTo>
                  <a:lnTo>
                    <a:pt x="50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7"/>
            <p:cNvSpPr/>
            <p:nvPr/>
          </p:nvSpPr>
          <p:spPr>
            <a:xfrm>
              <a:off x="7355338" y="1286278"/>
              <a:ext cx="38253" cy="321233"/>
            </a:xfrm>
            <a:custGeom>
              <a:avLst/>
              <a:gdLst/>
              <a:ahLst/>
              <a:cxnLst/>
              <a:rect l="l" t="t" r="r" b="b"/>
              <a:pathLst>
                <a:path w="166" h="1394" extrusionOk="0">
                  <a:moveTo>
                    <a:pt x="1" y="1"/>
                  </a:moveTo>
                  <a:lnTo>
                    <a:pt x="1" y="1394"/>
                  </a:lnTo>
                  <a:lnTo>
                    <a:pt x="165" y="1394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27"/>
            <p:cNvSpPr/>
            <p:nvPr/>
          </p:nvSpPr>
          <p:spPr>
            <a:xfrm>
              <a:off x="5424279" y="1086950"/>
              <a:ext cx="2162656" cy="199561"/>
            </a:xfrm>
            <a:custGeom>
              <a:avLst/>
              <a:gdLst/>
              <a:ahLst/>
              <a:cxnLst/>
              <a:rect l="l" t="t" r="r" b="b"/>
              <a:pathLst>
                <a:path w="9385" h="866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lnTo>
                    <a:pt x="1" y="785"/>
                  </a:lnTo>
                  <a:cubicBezTo>
                    <a:pt x="1" y="829"/>
                    <a:pt x="38" y="866"/>
                    <a:pt x="82" y="866"/>
                  </a:cubicBezTo>
                  <a:lnTo>
                    <a:pt x="9304" y="866"/>
                  </a:lnTo>
                  <a:cubicBezTo>
                    <a:pt x="9352" y="866"/>
                    <a:pt x="9385" y="829"/>
                    <a:pt x="9385" y="785"/>
                  </a:cubicBezTo>
                  <a:lnTo>
                    <a:pt x="9385" y="81"/>
                  </a:lnTo>
                  <a:cubicBezTo>
                    <a:pt x="9385" y="37"/>
                    <a:pt x="9352" y="1"/>
                    <a:pt x="93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7"/>
            <p:cNvSpPr/>
            <p:nvPr/>
          </p:nvSpPr>
          <p:spPr>
            <a:xfrm>
              <a:off x="5424279" y="1109763"/>
              <a:ext cx="2162656" cy="153934"/>
            </a:xfrm>
            <a:custGeom>
              <a:avLst/>
              <a:gdLst/>
              <a:ahLst/>
              <a:cxnLst/>
              <a:rect l="l" t="t" r="r" b="b"/>
              <a:pathLst>
                <a:path w="9385" h="668" extrusionOk="0">
                  <a:moveTo>
                    <a:pt x="1" y="1"/>
                  </a:moveTo>
                  <a:lnTo>
                    <a:pt x="1" y="668"/>
                  </a:lnTo>
                  <a:lnTo>
                    <a:pt x="9385" y="668"/>
                  </a:lnTo>
                  <a:lnTo>
                    <a:pt x="9385" y="1"/>
                  </a:lnTo>
                  <a:close/>
                </a:path>
              </a:pathLst>
            </a:custGeom>
            <a:solidFill>
              <a:srgbClr val="F1F2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7"/>
            <p:cNvSpPr/>
            <p:nvPr/>
          </p:nvSpPr>
          <p:spPr>
            <a:xfrm>
              <a:off x="6905065" y="1187651"/>
              <a:ext cx="247029" cy="313398"/>
            </a:xfrm>
            <a:custGeom>
              <a:avLst/>
              <a:gdLst/>
              <a:ahLst/>
              <a:cxnLst/>
              <a:rect l="l" t="t" r="r" b="b"/>
              <a:pathLst>
                <a:path w="1072" h="1360" extrusionOk="0">
                  <a:moveTo>
                    <a:pt x="1" y="0"/>
                  </a:moveTo>
                  <a:lnTo>
                    <a:pt x="1" y="1360"/>
                  </a:lnTo>
                  <a:lnTo>
                    <a:pt x="536" y="872"/>
                  </a:lnTo>
                  <a:lnTo>
                    <a:pt x="1071" y="1360"/>
                  </a:lnTo>
                  <a:lnTo>
                    <a:pt x="10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7"/>
            <p:cNvSpPr/>
            <p:nvPr/>
          </p:nvSpPr>
          <p:spPr>
            <a:xfrm>
              <a:off x="4925486" y="4558721"/>
              <a:ext cx="473088" cy="164073"/>
            </a:xfrm>
            <a:custGeom>
              <a:avLst/>
              <a:gdLst/>
              <a:ahLst/>
              <a:cxnLst/>
              <a:rect l="l" t="t" r="r" b="b"/>
              <a:pathLst>
                <a:path w="2053" h="712" extrusionOk="0">
                  <a:moveTo>
                    <a:pt x="2049" y="0"/>
                  </a:moveTo>
                  <a:lnTo>
                    <a:pt x="283" y="8"/>
                  </a:lnTo>
                  <a:cubicBezTo>
                    <a:pt x="125" y="11"/>
                    <a:pt x="0" y="136"/>
                    <a:pt x="4" y="290"/>
                  </a:cubicBezTo>
                  <a:lnTo>
                    <a:pt x="4" y="433"/>
                  </a:lnTo>
                  <a:cubicBezTo>
                    <a:pt x="4" y="587"/>
                    <a:pt x="129" y="712"/>
                    <a:pt x="286" y="712"/>
                  </a:cubicBezTo>
                  <a:lnTo>
                    <a:pt x="2053" y="704"/>
                  </a:lnTo>
                  <a:lnTo>
                    <a:pt x="204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7"/>
            <p:cNvSpPr/>
            <p:nvPr/>
          </p:nvSpPr>
          <p:spPr>
            <a:xfrm>
              <a:off x="5161914" y="4558721"/>
              <a:ext cx="236659" cy="163152"/>
            </a:xfrm>
            <a:custGeom>
              <a:avLst/>
              <a:gdLst/>
              <a:ahLst/>
              <a:cxnLst/>
              <a:rect l="l" t="t" r="r" b="b"/>
              <a:pathLst>
                <a:path w="1027" h="708" extrusionOk="0">
                  <a:moveTo>
                    <a:pt x="1023" y="0"/>
                  </a:moveTo>
                  <a:lnTo>
                    <a:pt x="1" y="4"/>
                  </a:lnTo>
                  <a:lnTo>
                    <a:pt x="4" y="708"/>
                  </a:lnTo>
                  <a:lnTo>
                    <a:pt x="1027" y="704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27"/>
            <p:cNvSpPr/>
            <p:nvPr/>
          </p:nvSpPr>
          <p:spPr>
            <a:xfrm>
              <a:off x="5397651" y="4551116"/>
              <a:ext cx="1644863" cy="170065"/>
            </a:xfrm>
            <a:custGeom>
              <a:avLst/>
              <a:gdLst/>
              <a:ahLst/>
              <a:cxnLst/>
              <a:rect l="l" t="t" r="r" b="b"/>
              <a:pathLst>
                <a:path w="7138" h="738" extrusionOk="0">
                  <a:moveTo>
                    <a:pt x="7134" y="0"/>
                  </a:moveTo>
                  <a:lnTo>
                    <a:pt x="0" y="33"/>
                  </a:lnTo>
                  <a:lnTo>
                    <a:pt x="4" y="737"/>
                  </a:lnTo>
                  <a:lnTo>
                    <a:pt x="7137" y="701"/>
                  </a:lnTo>
                  <a:lnTo>
                    <a:pt x="71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27"/>
            <p:cNvSpPr/>
            <p:nvPr/>
          </p:nvSpPr>
          <p:spPr>
            <a:xfrm>
              <a:off x="7041355" y="4551116"/>
              <a:ext cx="272147" cy="161538"/>
            </a:xfrm>
            <a:custGeom>
              <a:avLst/>
              <a:gdLst/>
              <a:ahLst/>
              <a:cxnLst/>
              <a:rect l="l" t="t" r="r" b="b"/>
              <a:pathLst>
                <a:path w="1181" h="701" extrusionOk="0">
                  <a:moveTo>
                    <a:pt x="1" y="0"/>
                  </a:moveTo>
                  <a:lnTo>
                    <a:pt x="4" y="701"/>
                  </a:lnTo>
                  <a:lnTo>
                    <a:pt x="1181" y="3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0B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7"/>
            <p:cNvSpPr/>
            <p:nvPr/>
          </p:nvSpPr>
          <p:spPr>
            <a:xfrm>
              <a:off x="7221326" y="4603425"/>
              <a:ext cx="92175" cy="55075"/>
            </a:xfrm>
            <a:custGeom>
              <a:avLst/>
              <a:gdLst/>
              <a:ahLst/>
              <a:cxnLst/>
              <a:rect l="l" t="t" r="r" b="b"/>
              <a:pathLst>
                <a:path w="400" h="239" extrusionOk="0">
                  <a:moveTo>
                    <a:pt x="0" y="1"/>
                  </a:moveTo>
                  <a:lnTo>
                    <a:pt x="0" y="239"/>
                  </a:lnTo>
                  <a:lnTo>
                    <a:pt x="400" y="1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4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Elementos multimedia en línea 1" title="Carretilla de la N la Nena Ana mￃﾩtodo Minjares  Primer grado">
            <a:hlinkClick r:id="" action="ppaction://media"/>
            <a:extLst>
              <a:ext uri="{FF2B5EF4-FFF2-40B4-BE49-F238E27FC236}">
                <a16:creationId xmlns:a16="http://schemas.microsoft.com/office/drawing/2014/main" id="{45586B60-5E45-4982-8DC8-15F12BB29BB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2355" y="767603"/>
            <a:ext cx="4119963" cy="3565083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8453F17F-9817-4BEA-AA2B-859C13673099}"/>
              </a:ext>
            </a:extLst>
          </p:cNvPr>
          <p:cNvSpPr/>
          <p:nvPr/>
        </p:nvSpPr>
        <p:spPr>
          <a:xfrm>
            <a:off x="-54818" y="4798718"/>
            <a:ext cx="83233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https://www.youtube.com/watch?v=OT4hny4vuT8&amp;ab_channel=AntonioPreciado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23"/>
          <p:cNvSpPr/>
          <p:nvPr/>
        </p:nvSpPr>
        <p:spPr>
          <a:xfrm>
            <a:off x="98426" y="228856"/>
            <a:ext cx="259800" cy="4926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4 Título">
            <a:extLst>
              <a:ext uri="{FF2B5EF4-FFF2-40B4-BE49-F238E27FC236}">
                <a16:creationId xmlns:a16="http://schemas.microsoft.com/office/drawing/2014/main" id="{29FC2F11-4D2D-47E6-A5A2-3D6094E9094A}"/>
              </a:ext>
            </a:extLst>
          </p:cNvPr>
          <p:cNvSpPr txBox="1">
            <a:spLocks/>
          </p:cNvSpPr>
          <p:nvPr/>
        </p:nvSpPr>
        <p:spPr>
          <a:xfrm>
            <a:off x="-2508848" y="228856"/>
            <a:ext cx="869058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 Extra Condensed"/>
              <a:buNone/>
              <a:defRPr sz="24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MX" sz="2000" dirty="0"/>
              <a:t>Repasar las carretillas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D2D71C0C-0585-4664-AB79-6429533DC90A}"/>
              </a:ext>
            </a:extLst>
          </p:cNvPr>
          <p:cNvSpPr txBox="1"/>
          <p:nvPr/>
        </p:nvSpPr>
        <p:spPr>
          <a:xfrm>
            <a:off x="118654" y="854378"/>
            <a:ext cx="18364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solidFill>
                  <a:srgbClr val="FF0000"/>
                </a:solidFill>
                <a:latin typeface="Century Gothic" panose="020B0502020202020204" pitchFamily="34" charset="0"/>
              </a:rPr>
              <a:t>N </a:t>
            </a:r>
            <a:r>
              <a:rPr lang="es-MX" sz="6000" dirty="0">
                <a:solidFill>
                  <a:schemeClr val="accent1"/>
                </a:solidFill>
                <a:latin typeface="Century Gothic" panose="020B0502020202020204" pitchFamily="34" charset="0"/>
              </a:rPr>
              <a:t>a</a:t>
            </a:r>
            <a:endParaRPr lang="es-MX" sz="60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81288ACE-3956-4584-8EC6-D4ED57CA0675}"/>
              </a:ext>
            </a:extLst>
          </p:cNvPr>
          <p:cNvSpPr txBox="1"/>
          <p:nvPr/>
        </p:nvSpPr>
        <p:spPr>
          <a:xfrm>
            <a:off x="1955100" y="905753"/>
            <a:ext cx="21367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solidFill>
                  <a:srgbClr val="FF0000"/>
                </a:solidFill>
                <a:latin typeface="Century Gothic" panose="020B0502020202020204" pitchFamily="34" charset="0"/>
              </a:rPr>
              <a:t>N </a:t>
            </a:r>
            <a:r>
              <a:rPr lang="es-MX" sz="6000" dirty="0">
                <a:solidFill>
                  <a:schemeClr val="accent1"/>
                </a:solidFill>
                <a:latin typeface="Century Gothic" panose="020B0502020202020204" pitchFamily="34" charset="0"/>
              </a:rPr>
              <a:t>e</a:t>
            </a:r>
            <a:r>
              <a:rPr lang="es-MX" sz="60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62FCE30F-1280-44E6-B57D-58131E10CA10}"/>
              </a:ext>
            </a:extLst>
          </p:cNvPr>
          <p:cNvSpPr txBox="1"/>
          <p:nvPr/>
        </p:nvSpPr>
        <p:spPr>
          <a:xfrm>
            <a:off x="3596054" y="848935"/>
            <a:ext cx="1654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solidFill>
                  <a:srgbClr val="FF0000"/>
                </a:solidFill>
                <a:latin typeface="Century Gothic" panose="020B0502020202020204" pitchFamily="34" charset="0"/>
              </a:rPr>
              <a:t>N  </a:t>
            </a:r>
            <a:r>
              <a:rPr lang="es-MX" sz="6000" dirty="0">
                <a:solidFill>
                  <a:schemeClr val="accent1"/>
                </a:solidFill>
                <a:latin typeface="Century Gothic" panose="020B0502020202020204" pitchFamily="34" charset="0"/>
              </a:rPr>
              <a:t>i</a:t>
            </a:r>
            <a:r>
              <a:rPr lang="es-MX" sz="60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D7562C93-C32D-455C-8C38-BC2F074BC3F6}"/>
              </a:ext>
            </a:extLst>
          </p:cNvPr>
          <p:cNvSpPr txBox="1"/>
          <p:nvPr/>
        </p:nvSpPr>
        <p:spPr>
          <a:xfrm>
            <a:off x="5315393" y="814394"/>
            <a:ext cx="25868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solidFill>
                  <a:srgbClr val="FF0000"/>
                </a:solidFill>
                <a:latin typeface="Century Gothic" panose="020B0502020202020204" pitchFamily="34" charset="0"/>
              </a:rPr>
              <a:t>N  </a:t>
            </a:r>
            <a:r>
              <a:rPr lang="es-MX" sz="6000" dirty="0">
                <a:solidFill>
                  <a:schemeClr val="accent1"/>
                </a:solidFill>
                <a:latin typeface="Century Gothic" panose="020B0502020202020204" pitchFamily="34" charset="0"/>
              </a:rPr>
              <a:t>o</a:t>
            </a:r>
            <a:endParaRPr lang="es-MX" sz="6000" dirty="0">
              <a:latin typeface="Century Gothic" panose="020B0502020202020204" pitchFamily="34" charset="0"/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4BD9F519-2DCA-47CC-9393-6BC427DC162F}"/>
              </a:ext>
            </a:extLst>
          </p:cNvPr>
          <p:cNvSpPr txBox="1"/>
          <p:nvPr/>
        </p:nvSpPr>
        <p:spPr>
          <a:xfrm>
            <a:off x="7129380" y="846917"/>
            <a:ext cx="21871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latin typeface="Century Gothic" panose="020B0502020202020204" pitchFamily="34" charset="0"/>
              </a:rPr>
              <a:t> </a:t>
            </a:r>
            <a:r>
              <a:rPr lang="es-MX" sz="6000" dirty="0">
                <a:solidFill>
                  <a:srgbClr val="FF0000"/>
                </a:solidFill>
                <a:latin typeface="Century Gothic" panose="020B0502020202020204" pitchFamily="34" charset="0"/>
              </a:rPr>
              <a:t>N </a:t>
            </a:r>
            <a:r>
              <a:rPr lang="es-MX" sz="6000" dirty="0">
                <a:solidFill>
                  <a:schemeClr val="accent1"/>
                </a:solidFill>
                <a:latin typeface="Century Gothic" panose="020B0502020202020204" pitchFamily="34" charset="0"/>
              </a:rPr>
              <a:t>u</a:t>
            </a:r>
            <a:r>
              <a:rPr lang="es-MX" sz="6000" dirty="0"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503A9C7-08A6-4E2C-BA0D-B18613F4C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808" y="2283503"/>
            <a:ext cx="4212701" cy="279830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25"/>
          <p:cNvSpPr/>
          <p:nvPr/>
        </p:nvSpPr>
        <p:spPr>
          <a:xfrm>
            <a:off x="1684381" y="4710869"/>
            <a:ext cx="7407000" cy="422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6" name="Google Shape;1176;p25"/>
          <p:cNvSpPr txBox="1">
            <a:spLocks noGrp="1"/>
          </p:cNvSpPr>
          <p:nvPr>
            <p:ph type="title"/>
          </p:nvPr>
        </p:nvSpPr>
        <p:spPr>
          <a:xfrm>
            <a:off x="-2580888" y="52826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Repaso de carretillas</a:t>
            </a:r>
            <a:endParaRPr dirty="0"/>
          </a:p>
        </p:txBody>
      </p:sp>
      <p:grpSp>
        <p:nvGrpSpPr>
          <p:cNvPr id="1177" name="Google Shape;1177;p25"/>
          <p:cNvGrpSpPr/>
          <p:nvPr/>
        </p:nvGrpSpPr>
        <p:grpSpPr>
          <a:xfrm>
            <a:off x="168790" y="2229333"/>
            <a:ext cx="1980321" cy="2880959"/>
            <a:chOff x="3581841" y="1849448"/>
            <a:chExt cx="1980321" cy="2880959"/>
          </a:xfrm>
        </p:grpSpPr>
        <p:sp>
          <p:nvSpPr>
            <p:cNvPr id="1178" name="Google Shape;1178;p25"/>
            <p:cNvSpPr/>
            <p:nvPr/>
          </p:nvSpPr>
          <p:spPr>
            <a:xfrm>
              <a:off x="5290507" y="3923780"/>
              <a:ext cx="144477" cy="143253"/>
            </a:xfrm>
            <a:custGeom>
              <a:avLst/>
              <a:gdLst/>
              <a:ahLst/>
              <a:cxnLst/>
              <a:rect l="l" t="t" r="r" b="b"/>
              <a:pathLst>
                <a:path w="1295" h="1284" extrusionOk="0">
                  <a:moveTo>
                    <a:pt x="1067" y="1"/>
                  </a:moveTo>
                  <a:lnTo>
                    <a:pt x="0" y="470"/>
                  </a:lnTo>
                  <a:cubicBezTo>
                    <a:pt x="158" y="646"/>
                    <a:pt x="315" y="815"/>
                    <a:pt x="480" y="979"/>
                  </a:cubicBezTo>
                  <a:cubicBezTo>
                    <a:pt x="631" y="1130"/>
                    <a:pt x="836" y="1284"/>
                    <a:pt x="1034" y="1207"/>
                  </a:cubicBezTo>
                  <a:cubicBezTo>
                    <a:pt x="1294" y="1108"/>
                    <a:pt x="1268" y="738"/>
                    <a:pt x="1195" y="470"/>
                  </a:cubicBezTo>
                  <a:cubicBezTo>
                    <a:pt x="1151" y="312"/>
                    <a:pt x="1111" y="158"/>
                    <a:pt x="1067" y="1"/>
                  </a:cubicBezTo>
                  <a:close/>
                </a:path>
              </a:pathLst>
            </a:custGeom>
            <a:solidFill>
              <a:srgbClr val="493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25"/>
            <p:cNvSpPr/>
            <p:nvPr/>
          </p:nvSpPr>
          <p:spPr>
            <a:xfrm>
              <a:off x="4733001" y="3404416"/>
              <a:ext cx="690476" cy="585729"/>
            </a:xfrm>
            <a:custGeom>
              <a:avLst/>
              <a:gdLst/>
              <a:ahLst/>
              <a:cxnLst/>
              <a:rect l="l" t="t" r="r" b="b"/>
              <a:pathLst>
                <a:path w="6189" h="5250" extrusionOk="0">
                  <a:moveTo>
                    <a:pt x="6177" y="4626"/>
                  </a:moveTo>
                  <a:cubicBezTo>
                    <a:pt x="5976" y="3893"/>
                    <a:pt x="5774" y="3157"/>
                    <a:pt x="5573" y="2423"/>
                  </a:cubicBezTo>
                  <a:cubicBezTo>
                    <a:pt x="5463" y="2042"/>
                    <a:pt x="5349" y="1628"/>
                    <a:pt x="5041" y="1353"/>
                  </a:cubicBezTo>
                  <a:cubicBezTo>
                    <a:pt x="4660" y="1016"/>
                    <a:pt x="4106" y="986"/>
                    <a:pt x="3637" y="855"/>
                  </a:cubicBezTo>
                  <a:cubicBezTo>
                    <a:pt x="2475" y="532"/>
                    <a:pt x="1346" y="176"/>
                    <a:pt x="147" y="8"/>
                  </a:cubicBezTo>
                  <a:cubicBezTo>
                    <a:pt x="74" y="0"/>
                    <a:pt x="1" y="37"/>
                    <a:pt x="1" y="121"/>
                  </a:cubicBezTo>
                  <a:cubicBezTo>
                    <a:pt x="12" y="913"/>
                    <a:pt x="23" y="1709"/>
                    <a:pt x="30" y="2500"/>
                  </a:cubicBezTo>
                  <a:cubicBezTo>
                    <a:pt x="34" y="2566"/>
                    <a:pt x="85" y="2614"/>
                    <a:pt x="147" y="2618"/>
                  </a:cubicBezTo>
                  <a:cubicBezTo>
                    <a:pt x="1152" y="2669"/>
                    <a:pt x="2156" y="2720"/>
                    <a:pt x="3161" y="2772"/>
                  </a:cubicBezTo>
                  <a:cubicBezTo>
                    <a:pt x="3238" y="2775"/>
                    <a:pt x="3381" y="2761"/>
                    <a:pt x="3479" y="2775"/>
                  </a:cubicBezTo>
                  <a:cubicBezTo>
                    <a:pt x="3468" y="2797"/>
                    <a:pt x="3589" y="2922"/>
                    <a:pt x="3615" y="2970"/>
                  </a:cubicBezTo>
                  <a:cubicBezTo>
                    <a:pt x="3696" y="3113"/>
                    <a:pt x="3809" y="3244"/>
                    <a:pt x="3897" y="3384"/>
                  </a:cubicBezTo>
                  <a:cubicBezTo>
                    <a:pt x="4282" y="3978"/>
                    <a:pt x="4462" y="4656"/>
                    <a:pt x="4916" y="5209"/>
                  </a:cubicBezTo>
                  <a:cubicBezTo>
                    <a:pt x="4953" y="5250"/>
                    <a:pt x="5012" y="5246"/>
                    <a:pt x="5056" y="5228"/>
                  </a:cubicBezTo>
                  <a:cubicBezTo>
                    <a:pt x="5411" y="5070"/>
                    <a:pt x="5767" y="4912"/>
                    <a:pt x="6122" y="4758"/>
                  </a:cubicBezTo>
                  <a:cubicBezTo>
                    <a:pt x="6170" y="4736"/>
                    <a:pt x="6188" y="4670"/>
                    <a:pt x="6177" y="462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25"/>
            <p:cNvSpPr/>
            <p:nvPr/>
          </p:nvSpPr>
          <p:spPr>
            <a:xfrm>
              <a:off x="3773626" y="2741013"/>
              <a:ext cx="379209" cy="1051635"/>
            </a:xfrm>
            <a:custGeom>
              <a:avLst/>
              <a:gdLst/>
              <a:ahLst/>
              <a:cxnLst/>
              <a:rect l="l" t="t" r="r" b="b"/>
              <a:pathLst>
                <a:path w="3399" h="9426" extrusionOk="0">
                  <a:moveTo>
                    <a:pt x="297" y="657"/>
                  </a:moveTo>
                  <a:cubicBezTo>
                    <a:pt x="1305" y="525"/>
                    <a:pt x="2716" y="444"/>
                    <a:pt x="2867" y="1793"/>
                  </a:cubicBezTo>
                  <a:cubicBezTo>
                    <a:pt x="2955" y="2556"/>
                    <a:pt x="2892" y="3362"/>
                    <a:pt x="2896" y="4132"/>
                  </a:cubicBezTo>
                  <a:cubicBezTo>
                    <a:pt x="2907" y="5796"/>
                    <a:pt x="2918" y="7460"/>
                    <a:pt x="2933" y="9125"/>
                  </a:cubicBezTo>
                  <a:cubicBezTo>
                    <a:pt x="2933" y="9425"/>
                    <a:pt x="3398" y="9425"/>
                    <a:pt x="3398" y="9125"/>
                  </a:cubicBezTo>
                  <a:cubicBezTo>
                    <a:pt x="3380" y="6918"/>
                    <a:pt x="3369" y="4707"/>
                    <a:pt x="3351" y="2497"/>
                  </a:cubicBezTo>
                  <a:cubicBezTo>
                    <a:pt x="3343" y="1757"/>
                    <a:pt x="3336" y="1020"/>
                    <a:pt x="2698" y="532"/>
                  </a:cubicBezTo>
                  <a:cubicBezTo>
                    <a:pt x="2009" y="1"/>
                    <a:pt x="1107" y="85"/>
                    <a:pt x="297" y="191"/>
                  </a:cubicBezTo>
                  <a:cubicBezTo>
                    <a:pt x="4" y="232"/>
                    <a:pt x="0" y="697"/>
                    <a:pt x="297" y="657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25"/>
            <p:cNvSpPr/>
            <p:nvPr/>
          </p:nvSpPr>
          <p:spPr>
            <a:xfrm>
              <a:off x="4618086" y="4149935"/>
              <a:ext cx="494568" cy="76982"/>
            </a:xfrm>
            <a:custGeom>
              <a:avLst/>
              <a:gdLst/>
              <a:ahLst/>
              <a:cxnLst/>
              <a:rect l="l" t="t" r="r" b="b"/>
              <a:pathLst>
                <a:path w="4433" h="690" extrusionOk="0">
                  <a:moveTo>
                    <a:pt x="301" y="657"/>
                  </a:moveTo>
                  <a:cubicBezTo>
                    <a:pt x="1584" y="690"/>
                    <a:pt x="2860" y="639"/>
                    <a:pt x="4136" y="499"/>
                  </a:cubicBezTo>
                  <a:cubicBezTo>
                    <a:pt x="4429" y="466"/>
                    <a:pt x="4433" y="1"/>
                    <a:pt x="4136" y="34"/>
                  </a:cubicBezTo>
                  <a:cubicBezTo>
                    <a:pt x="2860" y="173"/>
                    <a:pt x="1584" y="224"/>
                    <a:pt x="301" y="191"/>
                  </a:cubicBezTo>
                  <a:cubicBezTo>
                    <a:pt x="1" y="184"/>
                    <a:pt x="1" y="650"/>
                    <a:pt x="301" y="657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25"/>
            <p:cNvSpPr/>
            <p:nvPr/>
          </p:nvSpPr>
          <p:spPr>
            <a:xfrm>
              <a:off x="5081094" y="3809308"/>
              <a:ext cx="481068" cy="399300"/>
            </a:xfrm>
            <a:custGeom>
              <a:avLst/>
              <a:gdLst/>
              <a:ahLst/>
              <a:cxnLst/>
              <a:rect l="l" t="t" r="r" b="b"/>
              <a:pathLst>
                <a:path w="4312" h="3579" extrusionOk="0">
                  <a:moveTo>
                    <a:pt x="3878" y="1804"/>
                  </a:moveTo>
                  <a:cubicBezTo>
                    <a:pt x="3567" y="1969"/>
                    <a:pt x="3259" y="2134"/>
                    <a:pt x="2947" y="2299"/>
                  </a:cubicBezTo>
                  <a:cubicBezTo>
                    <a:pt x="2453" y="2559"/>
                    <a:pt x="2192" y="2599"/>
                    <a:pt x="1800" y="2115"/>
                  </a:cubicBezTo>
                  <a:cubicBezTo>
                    <a:pt x="1408" y="1635"/>
                    <a:pt x="1214" y="1034"/>
                    <a:pt x="777" y="576"/>
                  </a:cubicBezTo>
                  <a:cubicBezTo>
                    <a:pt x="550" y="338"/>
                    <a:pt x="286" y="140"/>
                    <a:pt x="0" y="0"/>
                  </a:cubicBezTo>
                  <a:lnTo>
                    <a:pt x="0" y="510"/>
                  </a:lnTo>
                  <a:cubicBezTo>
                    <a:pt x="682" y="1027"/>
                    <a:pt x="1155" y="2097"/>
                    <a:pt x="1617" y="2706"/>
                  </a:cubicBezTo>
                  <a:cubicBezTo>
                    <a:pt x="2280" y="3578"/>
                    <a:pt x="3336" y="2614"/>
                    <a:pt x="4051" y="2240"/>
                  </a:cubicBezTo>
                  <a:cubicBezTo>
                    <a:pt x="4311" y="2101"/>
                    <a:pt x="4146" y="1665"/>
                    <a:pt x="3878" y="1804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5"/>
            <p:cNvSpPr/>
            <p:nvPr/>
          </p:nvSpPr>
          <p:spPr>
            <a:xfrm>
              <a:off x="3581841" y="2692368"/>
              <a:ext cx="367718" cy="173153"/>
            </a:xfrm>
            <a:custGeom>
              <a:avLst/>
              <a:gdLst/>
              <a:ahLst/>
              <a:cxnLst/>
              <a:rect l="l" t="t" r="r" b="b"/>
              <a:pathLst>
                <a:path w="3296" h="1552" extrusionOk="0">
                  <a:moveTo>
                    <a:pt x="2280" y="166"/>
                  </a:moveTo>
                  <a:cubicBezTo>
                    <a:pt x="2265" y="162"/>
                    <a:pt x="2251" y="158"/>
                    <a:pt x="2236" y="158"/>
                  </a:cubicBezTo>
                  <a:cubicBezTo>
                    <a:pt x="1668" y="78"/>
                    <a:pt x="726" y="1"/>
                    <a:pt x="348" y="528"/>
                  </a:cubicBezTo>
                  <a:cubicBezTo>
                    <a:pt x="0" y="1012"/>
                    <a:pt x="579" y="1412"/>
                    <a:pt x="1012" y="1493"/>
                  </a:cubicBezTo>
                  <a:cubicBezTo>
                    <a:pt x="1334" y="1551"/>
                    <a:pt x="1727" y="1540"/>
                    <a:pt x="2056" y="1515"/>
                  </a:cubicBezTo>
                  <a:cubicBezTo>
                    <a:pt x="2335" y="1493"/>
                    <a:pt x="2643" y="1412"/>
                    <a:pt x="2845" y="1203"/>
                  </a:cubicBezTo>
                  <a:cubicBezTo>
                    <a:pt x="3295" y="730"/>
                    <a:pt x="2738" y="287"/>
                    <a:pt x="2280" y="16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5"/>
            <p:cNvSpPr/>
            <p:nvPr/>
          </p:nvSpPr>
          <p:spPr>
            <a:xfrm>
              <a:off x="4219341" y="3399507"/>
              <a:ext cx="632797" cy="335483"/>
            </a:xfrm>
            <a:custGeom>
              <a:avLst/>
              <a:gdLst/>
              <a:ahLst/>
              <a:cxnLst/>
              <a:rect l="l" t="t" r="r" b="b"/>
              <a:pathLst>
                <a:path w="5672" h="3007" extrusionOk="0">
                  <a:moveTo>
                    <a:pt x="5631" y="2218"/>
                  </a:moveTo>
                  <a:lnTo>
                    <a:pt x="4473" y="59"/>
                  </a:lnTo>
                  <a:cubicBezTo>
                    <a:pt x="4447" y="11"/>
                    <a:pt x="4392" y="0"/>
                    <a:pt x="4341" y="8"/>
                  </a:cubicBezTo>
                  <a:cubicBezTo>
                    <a:pt x="2996" y="228"/>
                    <a:pt x="1650" y="444"/>
                    <a:pt x="301" y="664"/>
                  </a:cubicBezTo>
                  <a:cubicBezTo>
                    <a:pt x="301" y="664"/>
                    <a:pt x="301" y="664"/>
                    <a:pt x="301" y="664"/>
                  </a:cubicBezTo>
                  <a:cubicBezTo>
                    <a:pt x="298" y="664"/>
                    <a:pt x="294" y="664"/>
                    <a:pt x="290" y="668"/>
                  </a:cubicBezTo>
                  <a:cubicBezTo>
                    <a:pt x="243" y="679"/>
                    <a:pt x="221" y="715"/>
                    <a:pt x="221" y="756"/>
                  </a:cubicBezTo>
                  <a:cubicBezTo>
                    <a:pt x="1" y="1723"/>
                    <a:pt x="320" y="2614"/>
                    <a:pt x="1353" y="2867"/>
                  </a:cubicBezTo>
                  <a:cubicBezTo>
                    <a:pt x="1925" y="3006"/>
                    <a:pt x="2501" y="2885"/>
                    <a:pt x="3058" y="2742"/>
                  </a:cubicBezTo>
                  <a:cubicBezTo>
                    <a:pt x="3883" y="2533"/>
                    <a:pt x="4674" y="2390"/>
                    <a:pt x="5532" y="2394"/>
                  </a:cubicBezTo>
                  <a:cubicBezTo>
                    <a:pt x="5620" y="2394"/>
                    <a:pt x="5672" y="2295"/>
                    <a:pt x="5631" y="22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5"/>
            <p:cNvSpPr/>
            <p:nvPr/>
          </p:nvSpPr>
          <p:spPr>
            <a:xfrm>
              <a:off x="4178061" y="2682996"/>
              <a:ext cx="643842" cy="837649"/>
            </a:xfrm>
            <a:custGeom>
              <a:avLst/>
              <a:gdLst/>
              <a:ahLst/>
              <a:cxnLst/>
              <a:rect l="l" t="t" r="r" b="b"/>
              <a:pathLst>
                <a:path w="5771" h="7508" extrusionOk="0">
                  <a:moveTo>
                    <a:pt x="5275" y="3541"/>
                  </a:moveTo>
                  <a:cubicBezTo>
                    <a:pt x="4989" y="2335"/>
                    <a:pt x="4502" y="1122"/>
                    <a:pt x="3648" y="206"/>
                  </a:cubicBezTo>
                  <a:cubicBezTo>
                    <a:pt x="3622" y="173"/>
                    <a:pt x="3589" y="165"/>
                    <a:pt x="3556" y="169"/>
                  </a:cubicBezTo>
                  <a:cubicBezTo>
                    <a:pt x="3230" y="158"/>
                    <a:pt x="2900" y="143"/>
                    <a:pt x="2574" y="129"/>
                  </a:cubicBezTo>
                  <a:cubicBezTo>
                    <a:pt x="2314" y="118"/>
                    <a:pt x="1837" y="0"/>
                    <a:pt x="1588" y="88"/>
                  </a:cubicBezTo>
                  <a:cubicBezTo>
                    <a:pt x="1309" y="187"/>
                    <a:pt x="1100" y="653"/>
                    <a:pt x="965" y="898"/>
                  </a:cubicBezTo>
                  <a:cubicBezTo>
                    <a:pt x="690" y="1404"/>
                    <a:pt x="503" y="1958"/>
                    <a:pt x="371" y="2515"/>
                  </a:cubicBezTo>
                  <a:cubicBezTo>
                    <a:pt x="1" y="4091"/>
                    <a:pt x="1" y="5818"/>
                    <a:pt x="264" y="7412"/>
                  </a:cubicBezTo>
                  <a:cubicBezTo>
                    <a:pt x="275" y="7474"/>
                    <a:pt x="352" y="7507"/>
                    <a:pt x="407" y="7493"/>
                  </a:cubicBezTo>
                  <a:cubicBezTo>
                    <a:pt x="2127" y="7090"/>
                    <a:pt x="3901" y="6888"/>
                    <a:pt x="5653" y="6705"/>
                  </a:cubicBezTo>
                  <a:cubicBezTo>
                    <a:pt x="5715" y="6697"/>
                    <a:pt x="5770" y="6657"/>
                    <a:pt x="5770" y="6587"/>
                  </a:cubicBezTo>
                  <a:cubicBezTo>
                    <a:pt x="5741" y="5579"/>
                    <a:pt x="5510" y="4520"/>
                    <a:pt x="5275" y="354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5"/>
            <p:cNvSpPr/>
            <p:nvPr/>
          </p:nvSpPr>
          <p:spPr>
            <a:xfrm>
              <a:off x="4030791" y="1948077"/>
              <a:ext cx="916172" cy="989715"/>
            </a:xfrm>
            <a:custGeom>
              <a:avLst/>
              <a:gdLst/>
              <a:ahLst/>
              <a:cxnLst/>
              <a:rect l="l" t="t" r="r" b="b"/>
              <a:pathLst>
                <a:path w="8212" h="8871" extrusionOk="0">
                  <a:moveTo>
                    <a:pt x="7900" y="3387"/>
                  </a:moveTo>
                  <a:cubicBezTo>
                    <a:pt x="7757" y="1752"/>
                    <a:pt x="6526" y="129"/>
                    <a:pt x="4818" y="4"/>
                  </a:cubicBezTo>
                  <a:cubicBezTo>
                    <a:pt x="4799" y="0"/>
                    <a:pt x="4781" y="0"/>
                    <a:pt x="4759" y="0"/>
                  </a:cubicBezTo>
                  <a:cubicBezTo>
                    <a:pt x="3260" y="52"/>
                    <a:pt x="1870" y="425"/>
                    <a:pt x="961" y="1697"/>
                  </a:cubicBezTo>
                  <a:cubicBezTo>
                    <a:pt x="1" y="3050"/>
                    <a:pt x="67" y="4883"/>
                    <a:pt x="1156" y="6147"/>
                  </a:cubicBezTo>
                  <a:cubicBezTo>
                    <a:pt x="3502" y="8871"/>
                    <a:pt x="8212" y="7024"/>
                    <a:pt x="7900" y="3387"/>
                  </a:cubicBezTo>
                  <a:close/>
                </a:path>
              </a:pathLst>
            </a:custGeom>
            <a:solidFill>
              <a:srgbClr val="F6D1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5"/>
            <p:cNvSpPr/>
            <p:nvPr/>
          </p:nvSpPr>
          <p:spPr>
            <a:xfrm>
              <a:off x="4881052" y="4277126"/>
              <a:ext cx="432761" cy="433663"/>
            </a:xfrm>
            <a:custGeom>
              <a:avLst/>
              <a:gdLst/>
              <a:ahLst/>
              <a:cxnLst/>
              <a:rect l="l" t="t" r="r" b="b"/>
              <a:pathLst>
                <a:path w="3879" h="3887" extrusionOk="0">
                  <a:moveTo>
                    <a:pt x="2174" y="96"/>
                  </a:moveTo>
                  <a:cubicBezTo>
                    <a:pt x="2882" y="228"/>
                    <a:pt x="3402" y="646"/>
                    <a:pt x="3641" y="1313"/>
                  </a:cubicBezTo>
                  <a:cubicBezTo>
                    <a:pt x="3879" y="1977"/>
                    <a:pt x="3685" y="2772"/>
                    <a:pt x="3172" y="3256"/>
                  </a:cubicBezTo>
                  <a:cubicBezTo>
                    <a:pt x="2658" y="3743"/>
                    <a:pt x="1852" y="3886"/>
                    <a:pt x="1199" y="3619"/>
                  </a:cubicBezTo>
                  <a:cubicBezTo>
                    <a:pt x="547" y="3351"/>
                    <a:pt x="78" y="2688"/>
                    <a:pt x="37" y="1984"/>
                  </a:cubicBezTo>
                  <a:cubicBezTo>
                    <a:pt x="1" y="1276"/>
                    <a:pt x="393" y="565"/>
                    <a:pt x="1005" y="221"/>
                  </a:cubicBezTo>
                  <a:cubicBezTo>
                    <a:pt x="1005" y="221"/>
                    <a:pt x="1665" y="1"/>
                    <a:pt x="2174" y="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5"/>
            <p:cNvSpPr/>
            <p:nvPr/>
          </p:nvSpPr>
          <p:spPr>
            <a:xfrm>
              <a:off x="4090591" y="3663707"/>
              <a:ext cx="1087870" cy="108890"/>
            </a:xfrm>
            <a:custGeom>
              <a:avLst/>
              <a:gdLst/>
              <a:ahLst/>
              <a:cxnLst/>
              <a:rect l="l" t="t" r="r" b="b"/>
              <a:pathLst>
                <a:path w="9751" h="976" extrusionOk="0">
                  <a:moveTo>
                    <a:pt x="601" y="972"/>
                  </a:moveTo>
                  <a:cubicBezTo>
                    <a:pt x="3449" y="961"/>
                    <a:pt x="6301" y="946"/>
                    <a:pt x="9150" y="935"/>
                  </a:cubicBezTo>
                  <a:cubicBezTo>
                    <a:pt x="9751" y="931"/>
                    <a:pt x="9751" y="0"/>
                    <a:pt x="9150" y="4"/>
                  </a:cubicBezTo>
                  <a:cubicBezTo>
                    <a:pt x="6301" y="15"/>
                    <a:pt x="3449" y="30"/>
                    <a:pt x="601" y="41"/>
                  </a:cubicBezTo>
                  <a:cubicBezTo>
                    <a:pt x="0" y="44"/>
                    <a:pt x="0" y="975"/>
                    <a:pt x="601" y="97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5"/>
            <p:cNvSpPr/>
            <p:nvPr/>
          </p:nvSpPr>
          <p:spPr>
            <a:xfrm>
              <a:off x="4149388" y="3289497"/>
              <a:ext cx="972624" cy="1234383"/>
            </a:xfrm>
            <a:custGeom>
              <a:avLst/>
              <a:gdLst/>
              <a:ahLst/>
              <a:cxnLst/>
              <a:rect l="l" t="t" r="r" b="b"/>
              <a:pathLst>
                <a:path w="8718" h="11064" extrusionOk="0">
                  <a:moveTo>
                    <a:pt x="635" y="4220"/>
                  </a:moveTo>
                  <a:cubicBezTo>
                    <a:pt x="804" y="3395"/>
                    <a:pt x="558" y="2552"/>
                    <a:pt x="730" y="1738"/>
                  </a:cubicBezTo>
                  <a:cubicBezTo>
                    <a:pt x="994" y="499"/>
                    <a:pt x="2197" y="554"/>
                    <a:pt x="3208" y="561"/>
                  </a:cubicBezTo>
                  <a:cubicBezTo>
                    <a:pt x="4154" y="565"/>
                    <a:pt x="5144" y="580"/>
                    <a:pt x="6071" y="767"/>
                  </a:cubicBezTo>
                  <a:cubicBezTo>
                    <a:pt x="7343" y="1027"/>
                    <a:pt x="7812" y="1877"/>
                    <a:pt x="7963" y="3098"/>
                  </a:cubicBezTo>
                  <a:cubicBezTo>
                    <a:pt x="8274" y="5616"/>
                    <a:pt x="8278" y="8230"/>
                    <a:pt x="8201" y="10766"/>
                  </a:cubicBezTo>
                  <a:cubicBezTo>
                    <a:pt x="8194" y="11063"/>
                    <a:pt x="8659" y="11063"/>
                    <a:pt x="8666" y="10766"/>
                  </a:cubicBezTo>
                  <a:cubicBezTo>
                    <a:pt x="8718" y="9084"/>
                    <a:pt x="8681" y="7394"/>
                    <a:pt x="8612" y="5711"/>
                  </a:cubicBezTo>
                  <a:cubicBezTo>
                    <a:pt x="8553" y="4326"/>
                    <a:pt x="8718" y="2185"/>
                    <a:pt x="7724" y="1085"/>
                  </a:cubicBezTo>
                  <a:cubicBezTo>
                    <a:pt x="7204" y="506"/>
                    <a:pt x="6405" y="330"/>
                    <a:pt x="5664" y="239"/>
                  </a:cubicBezTo>
                  <a:cubicBezTo>
                    <a:pt x="4488" y="88"/>
                    <a:pt x="3212" y="0"/>
                    <a:pt x="2028" y="129"/>
                  </a:cubicBezTo>
                  <a:cubicBezTo>
                    <a:pt x="1339" y="202"/>
                    <a:pt x="738" y="473"/>
                    <a:pt x="434" y="1129"/>
                  </a:cubicBezTo>
                  <a:cubicBezTo>
                    <a:pt x="1" y="2060"/>
                    <a:pt x="386" y="3120"/>
                    <a:pt x="184" y="4095"/>
                  </a:cubicBezTo>
                  <a:cubicBezTo>
                    <a:pt x="126" y="4388"/>
                    <a:pt x="573" y="4513"/>
                    <a:pt x="635" y="4220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5"/>
            <p:cNvSpPr/>
            <p:nvPr/>
          </p:nvSpPr>
          <p:spPr>
            <a:xfrm>
              <a:off x="4652895" y="3452280"/>
              <a:ext cx="209519" cy="193123"/>
            </a:xfrm>
            <a:custGeom>
              <a:avLst/>
              <a:gdLst/>
              <a:ahLst/>
              <a:cxnLst/>
              <a:rect l="l" t="t" r="r" b="b"/>
              <a:pathLst>
                <a:path w="1878" h="1731" extrusionOk="0">
                  <a:moveTo>
                    <a:pt x="770" y="1456"/>
                  </a:moveTo>
                  <a:cubicBezTo>
                    <a:pt x="1071" y="1613"/>
                    <a:pt x="1481" y="1730"/>
                    <a:pt x="1712" y="1481"/>
                  </a:cubicBezTo>
                  <a:cubicBezTo>
                    <a:pt x="1877" y="1302"/>
                    <a:pt x="1844" y="1001"/>
                    <a:pt x="1705" y="796"/>
                  </a:cubicBezTo>
                  <a:cubicBezTo>
                    <a:pt x="1566" y="594"/>
                    <a:pt x="1349" y="459"/>
                    <a:pt x="1144" y="323"/>
                  </a:cubicBezTo>
                  <a:cubicBezTo>
                    <a:pt x="994" y="220"/>
                    <a:pt x="847" y="114"/>
                    <a:pt x="700" y="0"/>
                  </a:cubicBezTo>
                  <a:lnTo>
                    <a:pt x="0" y="990"/>
                  </a:lnTo>
                  <a:cubicBezTo>
                    <a:pt x="250" y="1162"/>
                    <a:pt x="506" y="1316"/>
                    <a:pt x="770" y="1456"/>
                  </a:cubicBezTo>
                  <a:close/>
                </a:path>
              </a:pathLst>
            </a:custGeom>
            <a:solidFill>
              <a:srgbClr val="F6D1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5"/>
            <p:cNvSpPr/>
            <p:nvPr/>
          </p:nvSpPr>
          <p:spPr>
            <a:xfrm>
              <a:off x="4280257" y="2889961"/>
              <a:ext cx="465114" cy="688371"/>
            </a:xfrm>
            <a:custGeom>
              <a:avLst/>
              <a:gdLst/>
              <a:ahLst/>
              <a:cxnLst/>
              <a:rect l="l" t="t" r="r" b="b"/>
              <a:pathLst>
                <a:path w="4169" h="6170" extrusionOk="0">
                  <a:moveTo>
                    <a:pt x="4125" y="4960"/>
                  </a:moveTo>
                  <a:cubicBezTo>
                    <a:pt x="3194" y="4205"/>
                    <a:pt x="2402" y="3259"/>
                    <a:pt x="2013" y="2111"/>
                  </a:cubicBezTo>
                  <a:cubicBezTo>
                    <a:pt x="1863" y="1672"/>
                    <a:pt x="1867" y="902"/>
                    <a:pt x="1475" y="576"/>
                  </a:cubicBezTo>
                  <a:cubicBezTo>
                    <a:pt x="782" y="0"/>
                    <a:pt x="1" y="788"/>
                    <a:pt x="96" y="1521"/>
                  </a:cubicBezTo>
                  <a:cubicBezTo>
                    <a:pt x="96" y="1521"/>
                    <a:pt x="96" y="1525"/>
                    <a:pt x="96" y="1525"/>
                  </a:cubicBezTo>
                  <a:cubicBezTo>
                    <a:pt x="96" y="1536"/>
                    <a:pt x="96" y="1543"/>
                    <a:pt x="100" y="1551"/>
                  </a:cubicBezTo>
                  <a:cubicBezTo>
                    <a:pt x="514" y="3457"/>
                    <a:pt x="1713" y="5015"/>
                    <a:pt x="3282" y="6133"/>
                  </a:cubicBezTo>
                  <a:cubicBezTo>
                    <a:pt x="3337" y="6169"/>
                    <a:pt x="3410" y="6136"/>
                    <a:pt x="3443" y="6089"/>
                  </a:cubicBezTo>
                  <a:cubicBezTo>
                    <a:pt x="3674" y="5759"/>
                    <a:pt x="3909" y="5429"/>
                    <a:pt x="4143" y="5099"/>
                  </a:cubicBezTo>
                  <a:cubicBezTo>
                    <a:pt x="4169" y="5062"/>
                    <a:pt x="4161" y="4989"/>
                    <a:pt x="4125" y="49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5"/>
            <p:cNvSpPr/>
            <p:nvPr/>
          </p:nvSpPr>
          <p:spPr>
            <a:xfrm>
              <a:off x="3699545" y="3741026"/>
              <a:ext cx="987797" cy="989381"/>
            </a:xfrm>
            <a:custGeom>
              <a:avLst/>
              <a:gdLst/>
              <a:ahLst/>
              <a:cxnLst/>
              <a:rect l="l" t="t" r="r" b="b"/>
              <a:pathLst>
                <a:path w="8854" h="8868" extrusionOk="0">
                  <a:moveTo>
                    <a:pt x="6368" y="6378"/>
                  </a:moveTo>
                  <a:cubicBezTo>
                    <a:pt x="6364" y="6345"/>
                    <a:pt x="6346" y="6312"/>
                    <a:pt x="6317" y="6279"/>
                  </a:cubicBezTo>
                  <a:cubicBezTo>
                    <a:pt x="5701" y="5704"/>
                    <a:pt x="5089" y="5128"/>
                    <a:pt x="4477" y="4549"/>
                  </a:cubicBezTo>
                  <a:cubicBezTo>
                    <a:pt x="5334" y="4546"/>
                    <a:pt x="6192" y="4524"/>
                    <a:pt x="7050" y="4480"/>
                  </a:cubicBezTo>
                  <a:cubicBezTo>
                    <a:pt x="7112" y="4476"/>
                    <a:pt x="7156" y="4447"/>
                    <a:pt x="7185" y="4403"/>
                  </a:cubicBezTo>
                  <a:cubicBezTo>
                    <a:pt x="7171" y="5132"/>
                    <a:pt x="6881" y="5862"/>
                    <a:pt x="6368" y="6378"/>
                  </a:cubicBezTo>
                  <a:close/>
                  <a:moveTo>
                    <a:pt x="2178" y="6239"/>
                  </a:moveTo>
                  <a:cubicBezTo>
                    <a:pt x="2798" y="5843"/>
                    <a:pt x="3388" y="5418"/>
                    <a:pt x="3956" y="4960"/>
                  </a:cubicBezTo>
                  <a:cubicBezTo>
                    <a:pt x="3993" y="5697"/>
                    <a:pt x="4048" y="6433"/>
                    <a:pt x="4114" y="7166"/>
                  </a:cubicBezTo>
                  <a:cubicBezTo>
                    <a:pt x="4117" y="7181"/>
                    <a:pt x="4117" y="7196"/>
                    <a:pt x="4121" y="7207"/>
                  </a:cubicBezTo>
                  <a:cubicBezTo>
                    <a:pt x="3820" y="7188"/>
                    <a:pt x="3523" y="7123"/>
                    <a:pt x="3241" y="7009"/>
                  </a:cubicBezTo>
                  <a:cubicBezTo>
                    <a:pt x="2834" y="6840"/>
                    <a:pt x="2471" y="6573"/>
                    <a:pt x="2178" y="6239"/>
                  </a:cubicBezTo>
                  <a:close/>
                  <a:moveTo>
                    <a:pt x="1955" y="2658"/>
                  </a:moveTo>
                  <a:lnTo>
                    <a:pt x="3593" y="4201"/>
                  </a:lnTo>
                  <a:cubicBezTo>
                    <a:pt x="2886" y="4194"/>
                    <a:pt x="2174" y="4175"/>
                    <a:pt x="1463" y="4142"/>
                  </a:cubicBezTo>
                  <a:cubicBezTo>
                    <a:pt x="1456" y="4142"/>
                    <a:pt x="1449" y="4142"/>
                    <a:pt x="1441" y="4142"/>
                  </a:cubicBezTo>
                  <a:cubicBezTo>
                    <a:pt x="1478" y="3615"/>
                    <a:pt x="1658" y="3098"/>
                    <a:pt x="1955" y="2658"/>
                  </a:cubicBezTo>
                  <a:close/>
                  <a:moveTo>
                    <a:pt x="1441" y="4487"/>
                  </a:moveTo>
                  <a:cubicBezTo>
                    <a:pt x="1449" y="4491"/>
                    <a:pt x="1456" y="4491"/>
                    <a:pt x="1463" y="4491"/>
                  </a:cubicBezTo>
                  <a:cubicBezTo>
                    <a:pt x="2277" y="4527"/>
                    <a:pt x="3091" y="4549"/>
                    <a:pt x="3905" y="4553"/>
                  </a:cubicBezTo>
                  <a:cubicBezTo>
                    <a:pt x="3289" y="5059"/>
                    <a:pt x="2644" y="5532"/>
                    <a:pt x="1962" y="5964"/>
                  </a:cubicBezTo>
                  <a:cubicBezTo>
                    <a:pt x="1665" y="5528"/>
                    <a:pt x="1474" y="5015"/>
                    <a:pt x="1441" y="4487"/>
                  </a:cubicBezTo>
                  <a:close/>
                  <a:moveTo>
                    <a:pt x="4301" y="4864"/>
                  </a:moveTo>
                  <a:lnTo>
                    <a:pt x="6067" y="6529"/>
                  </a:lnTo>
                  <a:cubicBezTo>
                    <a:pt x="6097" y="6554"/>
                    <a:pt x="6126" y="6565"/>
                    <a:pt x="6155" y="6573"/>
                  </a:cubicBezTo>
                  <a:cubicBezTo>
                    <a:pt x="5679" y="6958"/>
                    <a:pt x="5074" y="7177"/>
                    <a:pt x="4462" y="7210"/>
                  </a:cubicBezTo>
                  <a:cubicBezTo>
                    <a:pt x="4466" y="7196"/>
                    <a:pt x="4466" y="7181"/>
                    <a:pt x="4462" y="7166"/>
                  </a:cubicBezTo>
                  <a:cubicBezTo>
                    <a:pt x="4392" y="6400"/>
                    <a:pt x="4337" y="5631"/>
                    <a:pt x="4301" y="4864"/>
                  </a:cubicBezTo>
                  <a:close/>
                  <a:moveTo>
                    <a:pt x="2944" y="1734"/>
                  </a:moveTo>
                  <a:cubicBezTo>
                    <a:pt x="2944" y="1734"/>
                    <a:pt x="3963" y="1397"/>
                    <a:pt x="4751" y="1543"/>
                  </a:cubicBezTo>
                  <a:cubicBezTo>
                    <a:pt x="5855" y="1749"/>
                    <a:pt x="6658" y="2398"/>
                    <a:pt x="7028" y="3428"/>
                  </a:cubicBezTo>
                  <a:cubicBezTo>
                    <a:pt x="7116" y="3673"/>
                    <a:pt x="7163" y="3926"/>
                    <a:pt x="7178" y="4186"/>
                  </a:cubicBezTo>
                  <a:cubicBezTo>
                    <a:pt x="7152" y="4150"/>
                    <a:pt x="7108" y="4128"/>
                    <a:pt x="7050" y="4131"/>
                  </a:cubicBezTo>
                  <a:cubicBezTo>
                    <a:pt x="6313" y="4168"/>
                    <a:pt x="5576" y="4190"/>
                    <a:pt x="4843" y="4197"/>
                  </a:cubicBezTo>
                  <a:cubicBezTo>
                    <a:pt x="5382" y="3706"/>
                    <a:pt x="5899" y="3182"/>
                    <a:pt x="6383" y="2628"/>
                  </a:cubicBezTo>
                  <a:cubicBezTo>
                    <a:pt x="6533" y="2460"/>
                    <a:pt x="6284" y="2211"/>
                    <a:pt x="6137" y="2379"/>
                  </a:cubicBezTo>
                  <a:cubicBezTo>
                    <a:pt x="5569" y="3032"/>
                    <a:pt x="4960" y="3640"/>
                    <a:pt x="4315" y="4205"/>
                  </a:cubicBezTo>
                  <a:cubicBezTo>
                    <a:pt x="4301" y="4205"/>
                    <a:pt x="4282" y="4205"/>
                    <a:pt x="4268" y="4205"/>
                  </a:cubicBezTo>
                  <a:cubicBezTo>
                    <a:pt x="4235" y="3373"/>
                    <a:pt x="4220" y="2544"/>
                    <a:pt x="4224" y="1712"/>
                  </a:cubicBezTo>
                  <a:cubicBezTo>
                    <a:pt x="4224" y="1488"/>
                    <a:pt x="3872" y="1485"/>
                    <a:pt x="3872" y="1712"/>
                  </a:cubicBezTo>
                  <a:cubicBezTo>
                    <a:pt x="3872" y="2482"/>
                    <a:pt x="3883" y="3252"/>
                    <a:pt x="3912" y="4021"/>
                  </a:cubicBezTo>
                  <a:cubicBezTo>
                    <a:pt x="3336" y="3479"/>
                    <a:pt x="2761" y="2940"/>
                    <a:pt x="2185" y="2398"/>
                  </a:cubicBezTo>
                  <a:cubicBezTo>
                    <a:pt x="2178" y="2390"/>
                    <a:pt x="2171" y="2387"/>
                    <a:pt x="2163" y="2379"/>
                  </a:cubicBezTo>
                  <a:cubicBezTo>
                    <a:pt x="2383" y="2123"/>
                    <a:pt x="2647" y="1903"/>
                    <a:pt x="2944" y="1734"/>
                  </a:cubicBezTo>
                  <a:moveTo>
                    <a:pt x="8307" y="2988"/>
                  </a:moveTo>
                  <a:cubicBezTo>
                    <a:pt x="7765" y="1474"/>
                    <a:pt x="6581" y="517"/>
                    <a:pt x="4960" y="217"/>
                  </a:cubicBezTo>
                  <a:cubicBezTo>
                    <a:pt x="3798" y="0"/>
                    <a:pt x="2299" y="499"/>
                    <a:pt x="2299" y="499"/>
                  </a:cubicBezTo>
                  <a:cubicBezTo>
                    <a:pt x="895" y="1291"/>
                    <a:pt x="1" y="2911"/>
                    <a:pt x="89" y="4520"/>
                  </a:cubicBezTo>
                  <a:cubicBezTo>
                    <a:pt x="177" y="6125"/>
                    <a:pt x="1247" y="7643"/>
                    <a:pt x="2739" y="8255"/>
                  </a:cubicBezTo>
                  <a:cubicBezTo>
                    <a:pt x="4231" y="8867"/>
                    <a:pt x="6064" y="8534"/>
                    <a:pt x="7237" y="7427"/>
                  </a:cubicBezTo>
                  <a:cubicBezTo>
                    <a:pt x="8410" y="6323"/>
                    <a:pt x="8853" y="4505"/>
                    <a:pt x="8307" y="29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5"/>
            <p:cNvSpPr/>
            <p:nvPr/>
          </p:nvSpPr>
          <p:spPr>
            <a:xfrm>
              <a:off x="3957267" y="1849448"/>
              <a:ext cx="890400" cy="840103"/>
            </a:xfrm>
            <a:custGeom>
              <a:avLst/>
              <a:gdLst/>
              <a:ahLst/>
              <a:cxnLst/>
              <a:rect l="l" t="t" r="r" b="b"/>
              <a:pathLst>
                <a:path w="7981" h="7530" extrusionOk="0">
                  <a:moveTo>
                    <a:pt x="7438" y="1093"/>
                  </a:moveTo>
                  <a:cubicBezTo>
                    <a:pt x="6902" y="367"/>
                    <a:pt x="5755" y="162"/>
                    <a:pt x="4916" y="92"/>
                  </a:cubicBezTo>
                  <a:cubicBezTo>
                    <a:pt x="3882" y="1"/>
                    <a:pt x="2900" y="268"/>
                    <a:pt x="2049" y="862"/>
                  </a:cubicBezTo>
                  <a:cubicBezTo>
                    <a:pt x="0" y="2427"/>
                    <a:pt x="224" y="5584"/>
                    <a:pt x="1694" y="7471"/>
                  </a:cubicBezTo>
                  <a:cubicBezTo>
                    <a:pt x="1741" y="7530"/>
                    <a:pt x="1822" y="7479"/>
                    <a:pt x="1826" y="7416"/>
                  </a:cubicBezTo>
                  <a:cubicBezTo>
                    <a:pt x="1870" y="6899"/>
                    <a:pt x="1983" y="6405"/>
                    <a:pt x="2170" y="5921"/>
                  </a:cubicBezTo>
                  <a:cubicBezTo>
                    <a:pt x="2258" y="6163"/>
                    <a:pt x="2342" y="6405"/>
                    <a:pt x="2430" y="6647"/>
                  </a:cubicBezTo>
                  <a:cubicBezTo>
                    <a:pt x="2452" y="6716"/>
                    <a:pt x="2559" y="6727"/>
                    <a:pt x="2581" y="6647"/>
                  </a:cubicBezTo>
                  <a:cubicBezTo>
                    <a:pt x="2859" y="5554"/>
                    <a:pt x="3427" y="4575"/>
                    <a:pt x="4227" y="3787"/>
                  </a:cubicBezTo>
                  <a:lnTo>
                    <a:pt x="3724" y="5001"/>
                  </a:lnTo>
                  <a:cubicBezTo>
                    <a:pt x="3695" y="5063"/>
                    <a:pt x="3783" y="5122"/>
                    <a:pt x="3838" y="5085"/>
                  </a:cubicBezTo>
                  <a:cubicBezTo>
                    <a:pt x="4857" y="4407"/>
                    <a:pt x="5924" y="3762"/>
                    <a:pt x="6910" y="3029"/>
                  </a:cubicBezTo>
                  <a:cubicBezTo>
                    <a:pt x="7551" y="2556"/>
                    <a:pt x="7980" y="1830"/>
                    <a:pt x="7438" y="1093"/>
                  </a:cubicBezTo>
                  <a:close/>
                </a:path>
              </a:pathLst>
            </a:custGeom>
            <a:solidFill>
              <a:srgbClr val="B95F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5A813FFF-8FE5-4463-9D51-A6CA8B654BA1}"/>
              </a:ext>
            </a:extLst>
          </p:cNvPr>
          <p:cNvSpPr/>
          <p:nvPr/>
        </p:nvSpPr>
        <p:spPr>
          <a:xfrm>
            <a:off x="2317606" y="4172533"/>
            <a:ext cx="69855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https://www.youtube.com/watch?v=qWR6TAYN6bs&amp;ab_channel=mslearning4kids</a:t>
            </a:r>
          </a:p>
        </p:txBody>
      </p:sp>
      <p:pic>
        <p:nvPicPr>
          <p:cNvPr id="3" name="Elementos multimedia en línea 2" title="Aprender a leer las sￃﾭlabas na ne ni no nu">
            <a:hlinkClick r:id="" action="ppaction://media"/>
            <a:extLst>
              <a:ext uri="{FF2B5EF4-FFF2-40B4-BE49-F238E27FC236}">
                <a16:creationId xmlns:a16="http://schemas.microsoft.com/office/drawing/2014/main" id="{742219B5-4251-4363-9F3B-B9470693F25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017795" y="554549"/>
            <a:ext cx="5842000" cy="33007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6" name="Google Shape;2346;p38"/>
          <p:cNvSpPr txBox="1">
            <a:spLocks noGrp="1"/>
          </p:cNvSpPr>
          <p:nvPr>
            <p:ph type="title"/>
          </p:nvPr>
        </p:nvSpPr>
        <p:spPr>
          <a:xfrm>
            <a:off x="-3434533" y="133337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Juego digital</a:t>
            </a:r>
            <a:endParaRPr dirty="0"/>
          </a:p>
        </p:txBody>
      </p:sp>
      <p:grpSp>
        <p:nvGrpSpPr>
          <p:cNvPr id="2347" name="Google Shape;2347;p38"/>
          <p:cNvGrpSpPr/>
          <p:nvPr/>
        </p:nvGrpSpPr>
        <p:grpSpPr>
          <a:xfrm>
            <a:off x="271554" y="3010204"/>
            <a:ext cx="8872446" cy="2166074"/>
            <a:chOff x="443725" y="1649925"/>
            <a:chExt cx="8229645" cy="2166074"/>
          </a:xfrm>
        </p:grpSpPr>
        <p:sp>
          <p:nvSpPr>
            <p:cNvPr id="2348" name="Google Shape;2348;p38"/>
            <p:cNvSpPr/>
            <p:nvPr/>
          </p:nvSpPr>
          <p:spPr>
            <a:xfrm>
              <a:off x="443725" y="1649925"/>
              <a:ext cx="8229645" cy="1960501"/>
            </a:xfrm>
            <a:custGeom>
              <a:avLst/>
              <a:gdLst/>
              <a:ahLst/>
              <a:cxnLst/>
              <a:rect l="l" t="t" r="r" b="b"/>
              <a:pathLst>
                <a:path w="54245" h="15723" extrusionOk="0">
                  <a:moveTo>
                    <a:pt x="11375" y="1"/>
                  </a:moveTo>
                  <a:cubicBezTo>
                    <a:pt x="8724" y="1"/>
                    <a:pt x="6525" y="1936"/>
                    <a:pt x="6114" y="4469"/>
                  </a:cubicBezTo>
                  <a:cubicBezTo>
                    <a:pt x="5455" y="4176"/>
                    <a:pt x="4725" y="4014"/>
                    <a:pt x="3959" y="4014"/>
                  </a:cubicBezTo>
                  <a:cubicBezTo>
                    <a:pt x="2386" y="4014"/>
                    <a:pt x="975" y="4693"/>
                    <a:pt x="0" y="5774"/>
                  </a:cubicBezTo>
                  <a:lnTo>
                    <a:pt x="0" y="15722"/>
                  </a:lnTo>
                  <a:lnTo>
                    <a:pt x="54244" y="15722"/>
                  </a:lnTo>
                  <a:lnTo>
                    <a:pt x="54244" y="4704"/>
                  </a:lnTo>
                  <a:cubicBezTo>
                    <a:pt x="53713" y="4524"/>
                    <a:pt x="53137" y="4429"/>
                    <a:pt x="52543" y="4429"/>
                  </a:cubicBezTo>
                  <a:cubicBezTo>
                    <a:pt x="51367" y="4429"/>
                    <a:pt x="50282" y="4810"/>
                    <a:pt x="49402" y="5455"/>
                  </a:cubicBezTo>
                  <a:cubicBezTo>
                    <a:pt x="48889" y="3043"/>
                    <a:pt x="46752" y="1236"/>
                    <a:pt x="44189" y="1236"/>
                  </a:cubicBezTo>
                  <a:cubicBezTo>
                    <a:pt x="41755" y="1236"/>
                    <a:pt x="39706" y="2863"/>
                    <a:pt x="39068" y="5092"/>
                  </a:cubicBezTo>
                  <a:cubicBezTo>
                    <a:pt x="38101" y="4091"/>
                    <a:pt x="36744" y="3468"/>
                    <a:pt x="35241" y="3468"/>
                  </a:cubicBezTo>
                  <a:cubicBezTo>
                    <a:pt x="33555" y="3468"/>
                    <a:pt x="32052" y="4253"/>
                    <a:pt x="31077" y="5473"/>
                  </a:cubicBezTo>
                  <a:cubicBezTo>
                    <a:pt x="30725" y="2871"/>
                    <a:pt x="28497" y="866"/>
                    <a:pt x="25799" y="866"/>
                  </a:cubicBezTo>
                  <a:cubicBezTo>
                    <a:pt x="23006" y="866"/>
                    <a:pt x="20715" y="3014"/>
                    <a:pt x="20491" y="5748"/>
                  </a:cubicBezTo>
                  <a:cubicBezTo>
                    <a:pt x="19692" y="5275"/>
                    <a:pt x="18764" y="5004"/>
                    <a:pt x="17767" y="5004"/>
                  </a:cubicBezTo>
                  <a:cubicBezTo>
                    <a:pt x="17401" y="5004"/>
                    <a:pt x="17042" y="5041"/>
                    <a:pt x="16697" y="5110"/>
                  </a:cubicBezTo>
                  <a:cubicBezTo>
                    <a:pt x="16583" y="2270"/>
                    <a:pt x="14245" y="1"/>
                    <a:pt x="113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38"/>
            <p:cNvSpPr/>
            <p:nvPr/>
          </p:nvSpPr>
          <p:spPr>
            <a:xfrm>
              <a:off x="443725" y="1649925"/>
              <a:ext cx="8229645" cy="819213"/>
            </a:xfrm>
            <a:custGeom>
              <a:avLst/>
              <a:gdLst/>
              <a:ahLst/>
              <a:cxnLst/>
              <a:rect l="l" t="t" r="r" b="b"/>
              <a:pathLst>
                <a:path w="54245" h="6570" extrusionOk="0">
                  <a:moveTo>
                    <a:pt x="11375" y="1"/>
                  </a:moveTo>
                  <a:cubicBezTo>
                    <a:pt x="8724" y="1"/>
                    <a:pt x="6525" y="1936"/>
                    <a:pt x="6114" y="4469"/>
                  </a:cubicBezTo>
                  <a:cubicBezTo>
                    <a:pt x="5455" y="4176"/>
                    <a:pt x="4725" y="4014"/>
                    <a:pt x="3959" y="4014"/>
                  </a:cubicBezTo>
                  <a:cubicBezTo>
                    <a:pt x="2386" y="4014"/>
                    <a:pt x="975" y="4693"/>
                    <a:pt x="0" y="5774"/>
                  </a:cubicBezTo>
                  <a:lnTo>
                    <a:pt x="0" y="6569"/>
                  </a:lnTo>
                  <a:cubicBezTo>
                    <a:pt x="975" y="5488"/>
                    <a:pt x="2386" y="4810"/>
                    <a:pt x="3959" y="4810"/>
                  </a:cubicBezTo>
                  <a:cubicBezTo>
                    <a:pt x="4725" y="4810"/>
                    <a:pt x="5455" y="4971"/>
                    <a:pt x="6114" y="5264"/>
                  </a:cubicBezTo>
                  <a:cubicBezTo>
                    <a:pt x="6525" y="2731"/>
                    <a:pt x="8724" y="796"/>
                    <a:pt x="11375" y="796"/>
                  </a:cubicBezTo>
                  <a:cubicBezTo>
                    <a:pt x="14245" y="796"/>
                    <a:pt x="16583" y="3065"/>
                    <a:pt x="16697" y="5906"/>
                  </a:cubicBezTo>
                  <a:cubicBezTo>
                    <a:pt x="17042" y="5836"/>
                    <a:pt x="17401" y="5800"/>
                    <a:pt x="17767" y="5800"/>
                  </a:cubicBezTo>
                  <a:cubicBezTo>
                    <a:pt x="18764" y="5800"/>
                    <a:pt x="19692" y="6071"/>
                    <a:pt x="20491" y="6547"/>
                  </a:cubicBezTo>
                  <a:cubicBezTo>
                    <a:pt x="20715" y="3809"/>
                    <a:pt x="23006" y="1661"/>
                    <a:pt x="25799" y="1661"/>
                  </a:cubicBezTo>
                  <a:cubicBezTo>
                    <a:pt x="28497" y="1661"/>
                    <a:pt x="30725" y="3666"/>
                    <a:pt x="31077" y="6269"/>
                  </a:cubicBezTo>
                  <a:cubicBezTo>
                    <a:pt x="32052" y="5048"/>
                    <a:pt x="33555" y="4264"/>
                    <a:pt x="35241" y="4264"/>
                  </a:cubicBezTo>
                  <a:cubicBezTo>
                    <a:pt x="36744" y="4264"/>
                    <a:pt x="38101" y="4887"/>
                    <a:pt x="39068" y="5888"/>
                  </a:cubicBezTo>
                  <a:cubicBezTo>
                    <a:pt x="39706" y="3659"/>
                    <a:pt x="41755" y="2031"/>
                    <a:pt x="44189" y="2031"/>
                  </a:cubicBezTo>
                  <a:cubicBezTo>
                    <a:pt x="46752" y="2031"/>
                    <a:pt x="48889" y="3838"/>
                    <a:pt x="49402" y="6250"/>
                  </a:cubicBezTo>
                  <a:cubicBezTo>
                    <a:pt x="50282" y="5605"/>
                    <a:pt x="51367" y="5224"/>
                    <a:pt x="52543" y="5224"/>
                  </a:cubicBezTo>
                  <a:cubicBezTo>
                    <a:pt x="53137" y="5224"/>
                    <a:pt x="53713" y="5319"/>
                    <a:pt x="54244" y="5499"/>
                  </a:cubicBezTo>
                  <a:lnTo>
                    <a:pt x="54244" y="4704"/>
                  </a:lnTo>
                  <a:cubicBezTo>
                    <a:pt x="53713" y="4524"/>
                    <a:pt x="53137" y="4429"/>
                    <a:pt x="52543" y="4429"/>
                  </a:cubicBezTo>
                  <a:cubicBezTo>
                    <a:pt x="51367" y="4429"/>
                    <a:pt x="50282" y="4810"/>
                    <a:pt x="49402" y="5455"/>
                  </a:cubicBezTo>
                  <a:cubicBezTo>
                    <a:pt x="48889" y="3043"/>
                    <a:pt x="46752" y="1236"/>
                    <a:pt x="44189" y="1236"/>
                  </a:cubicBezTo>
                  <a:cubicBezTo>
                    <a:pt x="41755" y="1236"/>
                    <a:pt x="39706" y="2863"/>
                    <a:pt x="39068" y="5092"/>
                  </a:cubicBezTo>
                  <a:cubicBezTo>
                    <a:pt x="38101" y="4091"/>
                    <a:pt x="36744" y="3468"/>
                    <a:pt x="35241" y="3468"/>
                  </a:cubicBezTo>
                  <a:cubicBezTo>
                    <a:pt x="33555" y="3468"/>
                    <a:pt x="32052" y="4253"/>
                    <a:pt x="31077" y="5473"/>
                  </a:cubicBezTo>
                  <a:cubicBezTo>
                    <a:pt x="30725" y="2871"/>
                    <a:pt x="28497" y="866"/>
                    <a:pt x="25799" y="866"/>
                  </a:cubicBezTo>
                  <a:cubicBezTo>
                    <a:pt x="23006" y="866"/>
                    <a:pt x="20715" y="3014"/>
                    <a:pt x="20491" y="5748"/>
                  </a:cubicBezTo>
                  <a:cubicBezTo>
                    <a:pt x="19692" y="5275"/>
                    <a:pt x="18764" y="5004"/>
                    <a:pt x="17767" y="5004"/>
                  </a:cubicBezTo>
                  <a:cubicBezTo>
                    <a:pt x="17401" y="5004"/>
                    <a:pt x="17042" y="5041"/>
                    <a:pt x="16697" y="5110"/>
                  </a:cubicBezTo>
                  <a:cubicBezTo>
                    <a:pt x="16583" y="2270"/>
                    <a:pt x="14245" y="1"/>
                    <a:pt x="113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38"/>
            <p:cNvSpPr/>
            <p:nvPr/>
          </p:nvSpPr>
          <p:spPr>
            <a:xfrm>
              <a:off x="443725" y="2815876"/>
              <a:ext cx="8229645" cy="927943"/>
            </a:xfrm>
            <a:custGeom>
              <a:avLst/>
              <a:gdLst/>
              <a:ahLst/>
              <a:cxnLst/>
              <a:rect l="l" t="t" r="r" b="b"/>
              <a:pathLst>
                <a:path w="54245" h="7442" extrusionOk="0">
                  <a:moveTo>
                    <a:pt x="0" y="1"/>
                  </a:moveTo>
                  <a:lnTo>
                    <a:pt x="0" y="7442"/>
                  </a:lnTo>
                  <a:lnTo>
                    <a:pt x="54244" y="7442"/>
                  </a:lnTo>
                  <a:lnTo>
                    <a:pt x="5424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38"/>
            <p:cNvSpPr/>
            <p:nvPr/>
          </p:nvSpPr>
          <p:spPr>
            <a:xfrm>
              <a:off x="443725" y="3521107"/>
              <a:ext cx="8229645" cy="294892"/>
            </a:xfrm>
            <a:custGeom>
              <a:avLst/>
              <a:gdLst/>
              <a:ahLst/>
              <a:cxnLst/>
              <a:rect l="l" t="t" r="r" b="b"/>
              <a:pathLst>
                <a:path w="54245" h="2365" extrusionOk="0">
                  <a:moveTo>
                    <a:pt x="0" y="1"/>
                  </a:moveTo>
                  <a:lnTo>
                    <a:pt x="0" y="2365"/>
                  </a:lnTo>
                  <a:lnTo>
                    <a:pt x="54244" y="2365"/>
                  </a:lnTo>
                  <a:lnTo>
                    <a:pt x="542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2" name="Google Shape;2352;p38"/>
          <p:cNvGrpSpPr/>
          <p:nvPr/>
        </p:nvGrpSpPr>
        <p:grpSpPr>
          <a:xfrm>
            <a:off x="155172" y="3143734"/>
            <a:ext cx="1241574" cy="1710538"/>
            <a:chOff x="789476" y="2611762"/>
            <a:chExt cx="1241574" cy="1710538"/>
          </a:xfrm>
        </p:grpSpPr>
        <p:sp>
          <p:nvSpPr>
            <p:cNvPr id="2353" name="Google Shape;2353;p38"/>
            <p:cNvSpPr/>
            <p:nvPr/>
          </p:nvSpPr>
          <p:spPr>
            <a:xfrm>
              <a:off x="1671155" y="3893375"/>
              <a:ext cx="359895" cy="212370"/>
            </a:xfrm>
            <a:custGeom>
              <a:avLst/>
              <a:gdLst/>
              <a:ahLst/>
              <a:cxnLst/>
              <a:rect l="l" t="t" r="r" b="b"/>
              <a:pathLst>
                <a:path w="3003" h="1772" extrusionOk="0">
                  <a:moveTo>
                    <a:pt x="155" y="1"/>
                  </a:moveTo>
                  <a:cubicBezTo>
                    <a:pt x="70" y="1"/>
                    <a:pt x="1" y="71"/>
                    <a:pt x="1" y="155"/>
                  </a:cubicBezTo>
                  <a:lnTo>
                    <a:pt x="1" y="1621"/>
                  </a:lnTo>
                  <a:cubicBezTo>
                    <a:pt x="1" y="1705"/>
                    <a:pt x="70" y="1771"/>
                    <a:pt x="155" y="1771"/>
                  </a:cubicBezTo>
                  <a:lnTo>
                    <a:pt x="2853" y="1771"/>
                  </a:lnTo>
                  <a:cubicBezTo>
                    <a:pt x="2937" y="1771"/>
                    <a:pt x="3003" y="1705"/>
                    <a:pt x="3003" y="1621"/>
                  </a:cubicBezTo>
                  <a:lnTo>
                    <a:pt x="3003" y="155"/>
                  </a:lnTo>
                  <a:cubicBezTo>
                    <a:pt x="3003" y="71"/>
                    <a:pt x="2937" y="1"/>
                    <a:pt x="2853" y="1"/>
                  </a:cubicBez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38"/>
            <p:cNvSpPr/>
            <p:nvPr/>
          </p:nvSpPr>
          <p:spPr>
            <a:xfrm>
              <a:off x="1650542" y="3893375"/>
              <a:ext cx="380508" cy="232984"/>
            </a:xfrm>
            <a:custGeom>
              <a:avLst/>
              <a:gdLst/>
              <a:ahLst/>
              <a:cxnLst/>
              <a:rect l="l" t="t" r="r" b="b"/>
              <a:pathLst>
                <a:path w="3175" h="1944" extrusionOk="0">
                  <a:moveTo>
                    <a:pt x="2995" y="1"/>
                  </a:moveTo>
                  <a:lnTo>
                    <a:pt x="272" y="23"/>
                  </a:lnTo>
                  <a:lnTo>
                    <a:pt x="0" y="232"/>
                  </a:lnTo>
                  <a:lnTo>
                    <a:pt x="2849" y="268"/>
                  </a:lnTo>
                  <a:lnTo>
                    <a:pt x="2948" y="1944"/>
                  </a:lnTo>
                  <a:lnTo>
                    <a:pt x="3153" y="1683"/>
                  </a:lnTo>
                  <a:lnTo>
                    <a:pt x="3175" y="268"/>
                  </a:lnTo>
                  <a:lnTo>
                    <a:pt x="2995" y="1"/>
                  </a:ln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38"/>
            <p:cNvSpPr/>
            <p:nvPr/>
          </p:nvSpPr>
          <p:spPr>
            <a:xfrm>
              <a:off x="1645269" y="3919381"/>
              <a:ext cx="359895" cy="212729"/>
            </a:xfrm>
            <a:custGeom>
              <a:avLst/>
              <a:gdLst/>
              <a:ahLst/>
              <a:cxnLst/>
              <a:rect l="l" t="t" r="r" b="b"/>
              <a:pathLst>
                <a:path w="3003" h="1775" extrusionOk="0">
                  <a:moveTo>
                    <a:pt x="154" y="0"/>
                  </a:moveTo>
                  <a:cubicBezTo>
                    <a:pt x="70" y="0"/>
                    <a:pt x="0" y="70"/>
                    <a:pt x="0" y="154"/>
                  </a:cubicBezTo>
                  <a:lnTo>
                    <a:pt x="0" y="1620"/>
                  </a:lnTo>
                  <a:cubicBezTo>
                    <a:pt x="0" y="1705"/>
                    <a:pt x="70" y="1774"/>
                    <a:pt x="154" y="1774"/>
                  </a:cubicBezTo>
                  <a:lnTo>
                    <a:pt x="2849" y="1774"/>
                  </a:lnTo>
                  <a:cubicBezTo>
                    <a:pt x="2933" y="1774"/>
                    <a:pt x="3003" y="1705"/>
                    <a:pt x="3003" y="1620"/>
                  </a:cubicBezTo>
                  <a:lnTo>
                    <a:pt x="3003" y="154"/>
                  </a:lnTo>
                  <a:cubicBezTo>
                    <a:pt x="3003" y="70"/>
                    <a:pt x="2933" y="0"/>
                    <a:pt x="2849" y="0"/>
                  </a:cubicBezTo>
                  <a:close/>
                </a:path>
              </a:pathLst>
            </a:custGeom>
            <a:solidFill>
              <a:srgbClr val="F475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38"/>
            <p:cNvSpPr/>
            <p:nvPr/>
          </p:nvSpPr>
          <p:spPr>
            <a:xfrm>
              <a:off x="1645269" y="3919381"/>
              <a:ext cx="359895" cy="212729"/>
            </a:xfrm>
            <a:custGeom>
              <a:avLst/>
              <a:gdLst/>
              <a:ahLst/>
              <a:cxnLst/>
              <a:rect l="l" t="t" r="r" b="b"/>
              <a:pathLst>
                <a:path w="3003" h="1775" fill="none" extrusionOk="0">
                  <a:moveTo>
                    <a:pt x="2849" y="1774"/>
                  </a:moveTo>
                  <a:lnTo>
                    <a:pt x="154" y="1774"/>
                  </a:lnTo>
                  <a:cubicBezTo>
                    <a:pt x="70" y="1774"/>
                    <a:pt x="0" y="1705"/>
                    <a:pt x="0" y="1620"/>
                  </a:cubicBezTo>
                  <a:lnTo>
                    <a:pt x="0" y="154"/>
                  </a:lnTo>
                  <a:cubicBezTo>
                    <a:pt x="0" y="70"/>
                    <a:pt x="70" y="0"/>
                    <a:pt x="154" y="0"/>
                  </a:cubicBezTo>
                  <a:lnTo>
                    <a:pt x="2849" y="0"/>
                  </a:lnTo>
                  <a:cubicBezTo>
                    <a:pt x="2933" y="0"/>
                    <a:pt x="3003" y="70"/>
                    <a:pt x="3003" y="154"/>
                  </a:cubicBezTo>
                  <a:lnTo>
                    <a:pt x="3003" y="1620"/>
                  </a:lnTo>
                  <a:cubicBezTo>
                    <a:pt x="3003" y="1705"/>
                    <a:pt x="2933" y="1774"/>
                    <a:pt x="2849" y="1774"/>
                  </a:cubicBezTo>
                  <a:close/>
                </a:path>
              </a:pathLst>
            </a:custGeom>
            <a:noFill/>
            <a:ln w="1550" cap="flat" cmpd="sng">
              <a:solidFill>
                <a:srgbClr val="C45022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38"/>
            <p:cNvSpPr/>
            <p:nvPr/>
          </p:nvSpPr>
          <p:spPr>
            <a:xfrm>
              <a:off x="910756" y="2853367"/>
              <a:ext cx="95397" cy="105945"/>
            </a:xfrm>
            <a:custGeom>
              <a:avLst/>
              <a:gdLst/>
              <a:ahLst/>
              <a:cxnLst/>
              <a:rect l="l" t="t" r="r" b="b"/>
              <a:pathLst>
                <a:path w="796" h="884" extrusionOk="0">
                  <a:moveTo>
                    <a:pt x="348" y="1"/>
                  </a:moveTo>
                  <a:cubicBezTo>
                    <a:pt x="339" y="1"/>
                    <a:pt x="331" y="1"/>
                    <a:pt x="323" y="2"/>
                  </a:cubicBezTo>
                  <a:cubicBezTo>
                    <a:pt x="286" y="6"/>
                    <a:pt x="253" y="21"/>
                    <a:pt x="231" y="50"/>
                  </a:cubicBezTo>
                  <a:cubicBezTo>
                    <a:pt x="217" y="68"/>
                    <a:pt x="209" y="94"/>
                    <a:pt x="206" y="120"/>
                  </a:cubicBezTo>
                  <a:cubicBezTo>
                    <a:pt x="179" y="280"/>
                    <a:pt x="268" y="441"/>
                    <a:pt x="390" y="557"/>
                  </a:cubicBezTo>
                  <a:lnTo>
                    <a:pt x="390" y="557"/>
                  </a:lnTo>
                  <a:cubicBezTo>
                    <a:pt x="344" y="523"/>
                    <a:pt x="286" y="505"/>
                    <a:pt x="229" y="505"/>
                  </a:cubicBezTo>
                  <a:cubicBezTo>
                    <a:pt x="193" y="505"/>
                    <a:pt x="157" y="512"/>
                    <a:pt x="125" y="527"/>
                  </a:cubicBezTo>
                  <a:cubicBezTo>
                    <a:pt x="59" y="552"/>
                    <a:pt x="0" y="629"/>
                    <a:pt x="26" y="695"/>
                  </a:cubicBezTo>
                  <a:cubicBezTo>
                    <a:pt x="48" y="743"/>
                    <a:pt x="99" y="765"/>
                    <a:pt x="147" y="783"/>
                  </a:cubicBezTo>
                  <a:cubicBezTo>
                    <a:pt x="275" y="827"/>
                    <a:pt x="411" y="856"/>
                    <a:pt x="550" y="871"/>
                  </a:cubicBezTo>
                  <a:cubicBezTo>
                    <a:pt x="594" y="875"/>
                    <a:pt x="641" y="884"/>
                    <a:pt x="681" y="884"/>
                  </a:cubicBezTo>
                  <a:cubicBezTo>
                    <a:pt x="745" y="884"/>
                    <a:pt x="794" y="863"/>
                    <a:pt x="796" y="776"/>
                  </a:cubicBezTo>
                  <a:cubicBezTo>
                    <a:pt x="796" y="545"/>
                    <a:pt x="741" y="285"/>
                    <a:pt x="576" y="116"/>
                  </a:cubicBezTo>
                  <a:cubicBezTo>
                    <a:pt x="516" y="52"/>
                    <a:pt x="434" y="1"/>
                    <a:pt x="3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38"/>
            <p:cNvSpPr/>
            <p:nvPr/>
          </p:nvSpPr>
          <p:spPr>
            <a:xfrm>
              <a:off x="1688292" y="2921559"/>
              <a:ext cx="95876" cy="105825"/>
            </a:xfrm>
            <a:custGeom>
              <a:avLst/>
              <a:gdLst/>
              <a:ahLst/>
              <a:cxnLst/>
              <a:rect l="l" t="t" r="r" b="b"/>
              <a:pathLst>
                <a:path w="800" h="883" extrusionOk="0">
                  <a:moveTo>
                    <a:pt x="453" y="0"/>
                  </a:moveTo>
                  <a:cubicBezTo>
                    <a:pt x="366" y="0"/>
                    <a:pt x="285" y="52"/>
                    <a:pt x="224" y="115"/>
                  </a:cubicBezTo>
                  <a:cubicBezTo>
                    <a:pt x="59" y="284"/>
                    <a:pt x="1" y="544"/>
                    <a:pt x="4" y="775"/>
                  </a:cubicBezTo>
                  <a:cubicBezTo>
                    <a:pt x="7" y="862"/>
                    <a:pt x="55" y="883"/>
                    <a:pt x="119" y="883"/>
                  </a:cubicBezTo>
                  <a:cubicBezTo>
                    <a:pt x="160" y="883"/>
                    <a:pt x="206" y="875"/>
                    <a:pt x="250" y="870"/>
                  </a:cubicBezTo>
                  <a:cubicBezTo>
                    <a:pt x="386" y="856"/>
                    <a:pt x="521" y="826"/>
                    <a:pt x="653" y="782"/>
                  </a:cubicBezTo>
                  <a:cubicBezTo>
                    <a:pt x="701" y="768"/>
                    <a:pt x="752" y="742"/>
                    <a:pt x="770" y="694"/>
                  </a:cubicBezTo>
                  <a:cubicBezTo>
                    <a:pt x="800" y="628"/>
                    <a:pt x="741" y="551"/>
                    <a:pt x="675" y="526"/>
                  </a:cubicBezTo>
                  <a:cubicBezTo>
                    <a:pt x="642" y="511"/>
                    <a:pt x="606" y="504"/>
                    <a:pt x="570" y="504"/>
                  </a:cubicBezTo>
                  <a:cubicBezTo>
                    <a:pt x="513" y="504"/>
                    <a:pt x="456" y="522"/>
                    <a:pt x="411" y="555"/>
                  </a:cubicBezTo>
                  <a:lnTo>
                    <a:pt x="411" y="555"/>
                  </a:lnTo>
                  <a:cubicBezTo>
                    <a:pt x="532" y="439"/>
                    <a:pt x="621" y="279"/>
                    <a:pt x="594" y="119"/>
                  </a:cubicBezTo>
                  <a:cubicBezTo>
                    <a:pt x="591" y="93"/>
                    <a:pt x="583" y="68"/>
                    <a:pt x="569" y="49"/>
                  </a:cubicBezTo>
                  <a:cubicBezTo>
                    <a:pt x="547" y="20"/>
                    <a:pt x="514" y="5"/>
                    <a:pt x="477" y="2"/>
                  </a:cubicBezTo>
                  <a:cubicBezTo>
                    <a:pt x="469" y="1"/>
                    <a:pt x="461" y="0"/>
                    <a:pt x="4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38"/>
            <p:cNvSpPr/>
            <p:nvPr/>
          </p:nvSpPr>
          <p:spPr>
            <a:xfrm>
              <a:off x="1531059" y="3452348"/>
              <a:ext cx="330892" cy="341206"/>
            </a:xfrm>
            <a:custGeom>
              <a:avLst/>
              <a:gdLst/>
              <a:ahLst/>
              <a:cxnLst/>
              <a:rect l="l" t="t" r="r" b="b"/>
              <a:pathLst>
                <a:path w="2761" h="2847" extrusionOk="0">
                  <a:moveTo>
                    <a:pt x="317" y="0"/>
                  </a:moveTo>
                  <a:cubicBezTo>
                    <a:pt x="48" y="0"/>
                    <a:pt x="0" y="374"/>
                    <a:pt x="198" y="693"/>
                  </a:cubicBezTo>
                  <a:lnTo>
                    <a:pt x="1679" y="2823"/>
                  </a:lnTo>
                  <a:cubicBezTo>
                    <a:pt x="1689" y="2839"/>
                    <a:pt x="1717" y="2847"/>
                    <a:pt x="1755" y="2847"/>
                  </a:cubicBezTo>
                  <a:cubicBezTo>
                    <a:pt x="2009" y="2847"/>
                    <a:pt x="2760" y="2528"/>
                    <a:pt x="2493" y="2229"/>
                  </a:cubicBezTo>
                  <a:lnTo>
                    <a:pt x="730" y="221"/>
                  </a:lnTo>
                  <a:cubicBezTo>
                    <a:pt x="660" y="144"/>
                    <a:pt x="580" y="81"/>
                    <a:pt x="488" y="41"/>
                  </a:cubicBezTo>
                  <a:cubicBezTo>
                    <a:pt x="424" y="13"/>
                    <a:pt x="367" y="0"/>
                    <a:pt x="317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38"/>
            <p:cNvSpPr/>
            <p:nvPr/>
          </p:nvSpPr>
          <p:spPr>
            <a:xfrm>
              <a:off x="928013" y="3458820"/>
              <a:ext cx="243645" cy="399572"/>
            </a:xfrm>
            <a:custGeom>
              <a:avLst/>
              <a:gdLst/>
              <a:ahLst/>
              <a:cxnLst/>
              <a:rect l="l" t="t" r="r" b="b"/>
              <a:pathLst>
                <a:path w="2033" h="3334" extrusionOk="0">
                  <a:moveTo>
                    <a:pt x="1702" y="1"/>
                  </a:moveTo>
                  <a:cubicBezTo>
                    <a:pt x="1637" y="1"/>
                    <a:pt x="1562" y="30"/>
                    <a:pt x="1480" y="97"/>
                  </a:cubicBezTo>
                  <a:cubicBezTo>
                    <a:pt x="1403" y="163"/>
                    <a:pt x="1345" y="247"/>
                    <a:pt x="1301" y="339"/>
                  </a:cubicBezTo>
                  <a:lnTo>
                    <a:pt x="146" y="2883"/>
                  </a:lnTo>
                  <a:cubicBezTo>
                    <a:pt x="0" y="3188"/>
                    <a:pt x="545" y="3334"/>
                    <a:pt x="858" y="3334"/>
                  </a:cubicBezTo>
                  <a:cubicBezTo>
                    <a:pt x="970" y="3334"/>
                    <a:pt x="1052" y="3315"/>
                    <a:pt x="1062" y="3279"/>
                  </a:cubicBezTo>
                  <a:lnTo>
                    <a:pt x="1946" y="643"/>
                  </a:lnTo>
                  <a:cubicBezTo>
                    <a:pt x="2033" y="314"/>
                    <a:pt x="1918" y="1"/>
                    <a:pt x="1702" y="1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38"/>
            <p:cNvSpPr/>
            <p:nvPr/>
          </p:nvSpPr>
          <p:spPr>
            <a:xfrm>
              <a:off x="1151519" y="3614497"/>
              <a:ext cx="389736" cy="571313"/>
            </a:xfrm>
            <a:custGeom>
              <a:avLst/>
              <a:gdLst/>
              <a:ahLst/>
              <a:cxnLst/>
              <a:rect l="l" t="t" r="r" b="b"/>
              <a:pathLst>
                <a:path w="3252" h="4767" extrusionOk="0">
                  <a:moveTo>
                    <a:pt x="3164" y="0"/>
                  </a:moveTo>
                  <a:lnTo>
                    <a:pt x="0" y="162"/>
                  </a:lnTo>
                  <a:lnTo>
                    <a:pt x="440" y="4601"/>
                  </a:lnTo>
                  <a:cubicBezTo>
                    <a:pt x="440" y="4601"/>
                    <a:pt x="638" y="4766"/>
                    <a:pt x="927" y="4766"/>
                  </a:cubicBezTo>
                  <a:cubicBezTo>
                    <a:pt x="1085" y="4766"/>
                    <a:pt x="1271" y="4717"/>
                    <a:pt x="1467" y="4564"/>
                  </a:cubicBezTo>
                  <a:lnTo>
                    <a:pt x="1382" y="2350"/>
                  </a:lnTo>
                  <a:lnTo>
                    <a:pt x="2031" y="2357"/>
                  </a:lnTo>
                  <a:lnTo>
                    <a:pt x="2302" y="4546"/>
                  </a:lnTo>
                  <a:cubicBezTo>
                    <a:pt x="2302" y="4546"/>
                    <a:pt x="2531" y="4621"/>
                    <a:pt x="2775" y="4621"/>
                  </a:cubicBezTo>
                  <a:cubicBezTo>
                    <a:pt x="2955" y="4621"/>
                    <a:pt x="3142" y="4580"/>
                    <a:pt x="3252" y="4439"/>
                  </a:cubicBezTo>
                  <a:lnTo>
                    <a:pt x="3164" y="0"/>
                  </a:ln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38"/>
            <p:cNvSpPr/>
            <p:nvPr/>
          </p:nvSpPr>
          <p:spPr>
            <a:xfrm>
              <a:off x="789476" y="2611762"/>
              <a:ext cx="1138887" cy="1084620"/>
            </a:xfrm>
            <a:custGeom>
              <a:avLst/>
              <a:gdLst/>
              <a:ahLst/>
              <a:cxnLst/>
              <a:rect l="l" t="t" r="r" b="b"/>
              <a:pathLst>
                <a:path w="9503" h="9050" extrusionOk="0">
                  <a:moveTo>
                    <a:pt x="4467" y="1"/>
                  </a:moveTo>
                  <a:cubicBezTo>
                    <a:pt x="3051" y="1"/>
                    <a:pt x="1342" y="1100"/>
                    <a:pt x="1694" y="2796"/>
                  </a:cubicBezTo>
                  <a:cubicBezTo>
                    <a:pt x="1368" y="2858"/>
                    <a:pt x="1" y="4306"/>
                    <a:pt x="1086" y="5772"/>
                  </a:cubicBezTo>
                  <a:cubicBezTo>
                    <a:pt x="1086" y="5772"/>
                    <a:pt x="848" y="6641"/>
                    <a:pt x="1654" y="6776"/>
                  </a:cubicBezTo>
                  <a:cubicBezTo>
                    <a:pt x="1654" y="6776"/>
                    <a:pt x="1199" y="7960"/>
                    <a:pt x="2882" y="8019"/>
                  </a:cubicBezTo>
                  <a:cubicBezTo>
                    <a:pt x="3307" y="8646"/>
                    <a:pt x="3967" y="9049"/>
                    <a:pt x="4707" y="9049"/>
                  </a:cubicBezTo>
                  <a:cubicBezTo>
                    <a:pt x="5452" y="9049"/>
                    <a:pt x="6108" y="8646"/>
                    <a:pt x="6533" y="8019"/>
                  </a:cubicBezTo>
                  <a:cubicBezTo>
                    <a:pt x="8322" y="8004"/>
                    <a:pt x="7849" y="6776"/>
                    <a:pt x="7849" y="6776"/>
                  </a:cubicBezTo>
                  <a:cubicBezTo>
                    <a:pt x="8655" y="6641"/>
                    <a:pt x="8417" y="5772"/>
                    <a:pt x="8417" y="5772"/>
                  </a:cubicBezTo>
                  <a:cubicBezTo>
                    <a:pt x="9502" y="4306"/>
                    <a:pt x="7515" y="3312"/>
                    <a:pt x="7515" y="3312"/>
                  </a:cubicBezTo>
                  <a:cubicBezTo>
                    <a:pt x="7541" y="3063"/>
                    <a:pt x="7530" y="2843"/>
                    <a:pt x="7490" y="2645"/>
                  </a:cubicBezTo>
                  <a:cubicBezTo>
                    <a:pt x="7504" y="1370"/>
                    <a:pt x="6053" y="98"/>
                    <a:pt x="4634" y="6"/>
                  </a:cubicBezTo>
                  <a:cubicBezTo>
                    <a:pt x="4579" y="2"/>
                    <a:pt x="4523" y="1"/>
                    <a:pt x="4467" y="1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38"/>
            <p:cNvSpPr/>
            <p:nvPr/>
          </p:nvSpPr>
          <p:spPr>
            <a:xfrm>
              <a:off x="975351" y="3403332"/>
              <a:ext cx="212605" cy="255275"/>
            </a:xfrm>
            <a:custGeom>
              <a:avLst/>
              <a:gdLst/>
              <a:ahLst/>
              <a:cxnLst/>
              <a:rect l="l" t="t" r="r" b="b"/>
              <a:pathLst>
                <a:path w="1774" h="2130" extrusionOk="0">
                  <a:moveTo>
                    <a:pt x="1613" y="0"/>
                  </a:moveTo>
                  <a:cubicBezTo>
                    <a:pt x="1594" y="0"/>
                    <a:pt x="1574" y="2"/>
                    <a:pt x="1551" y="6"/>
                  </a:cubicBezTo>
                  <a:cubicBezTo>
                    <a:pt x="1470" y="21"/>
                    <a:pt x="1353" y="164"/>
                    <a:pt x="1287" y="215"/>
                  </a:cubicBezTo>
                  <a:lnTo>
                    <a:pt x="0" y="1458"/>
                  </a:lnTo>
                  <a:cubicBezTo>
                    <a:pt x="0" y="1458"/>
                    <a:pt x="575" y="2130"/>
                    <a:pt x="1122" y="2130"/>
                  </a:cubicBezTo>
                  <a:cubicBezTo>
                    <a:pt x="1186" y="2130"/>
                    <a:pt x="1250" y="2120"/>
                    <a:pt x="1313" y="2099"/>
                  </a:cubicBezTo>
                  <a:lnTo>
                    <a:pt x="1767" y="124"/>
                  </a:lnTo>
                  <a:cubicBezTo>
                    <a:pt x="1774" y="108"/>
                    <a:pt x="1752" y="0"/>
                    <a:pt x="16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38"/>
            <p:cNvSpPr/>
            <p:nvPr/>
          </p:nvSpPr>
          <p:spPr>
            <a:xfrm>
              <a:off x="1480965" y="3383558"/>
              <a:ext cx="221114" cy="246766"/>
            </a:xfrm>
            <a:custGeom>
              <a:avLst/>
              <a:gdLst/>
              <a:ahLst/>
              <a:cxnLst/>
              <a:rect l="l" t="t" r="r" b="b"/>
              <a:pathLst>
                <a:path w="1845" h="2059" extrusionOk="0">
                  <a:moveTo>
                    <a:pt x="154" y="1"/>
                  </a:moveTo>
                  <a:cubicBezTo>
                    <a:pt x="1" y="1"/>
                    <a:pt x="29" y="132"/>
                    <a:pt x="70" y="190"/>
                  </a:cubicBezTo>
                  <a:lnTo>
                    <a:pt x="539" y="2041"/>
                  </a:lnTo>
                  <a:cubicBezTo>
                    <a:pt x="588" y="2053"/>
                    <a:pt x="637" y="2059"/>
                    <a:pt x="687" y="2059"/>
                  </a:cubicBezTo>
                  <a:cubicBezTo>
                    <a:pt x="1257" y="2059"/>
                    <a:pt x="1844" y="1304"/>
                    <a:pt x="1844" y="1304"/>
                  </a:cubicBezTo>
                  <a:lnTo>
                    <a:pt x="462" y="164"/>
                  </a:lnTo>
                  <a:cubicBezTo>
                    <a:pt x="393" y="120"/>
                    <a:pt x="272" y="10"/>
                    <a:pt x="191" y="3"/>
                  </a:cubicBezTo>
                  <a:cubicBezTo>
                    <a:pt x="178" y="1"/>
                    <a:pt x="165" y="1"/>
                    <a:pt x="1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38"/>
            <p:cNvSpPr/>
            <p:nvPr/>
          </p:nvSpPr>
          <p:spPr>
            <a:xfrm>
              <a:off x="1074221" y="3383438"/>
              <a:ext cx="557159" cy="595402"/>
            </a:xfrm>
            <a:custGeom>
              <a:avLst/>
              <a:gdLst/>
              <a:ahLst/>
              <a:cxnLst/>
              <a:rect l="l" t="t" r="r" b="b"/>
              <a:pathLst>
                <a:path w="4649" h="4968" extrusionOk="0">
                  <a:moveTo>
                    <a:pt x="3537" y="0"/>
                  </a:moveTo>
                  <a:lnTo>
                    <a:pt x="726" y="172"/>
                  </a:lnTo>
                  <a:lnTo>
                    <a:pt x="708" y="293"/>
                  </a:lnTo>
                  <a:lnTo>
                    <a:pt x="0" y="4791"/>
                  </a:lnTo>
                  <a:cubicBezTo>
                    <a:pt x="0" y="4791"/>
                    <a:pt x="843" y="4967"/>
                    <a:pt x="2324" y="4967"/>
                  </a:cubicBezTo>
                  <a:cubicBezTo>
                    <a:pt x="3893" y="4967"/>
                    <a:pt x="4648" y="4714"/>
                    <a:pt x="4648" y="4714"/>
                  </a:cubicBezTo>
                  <a:lnTo>
                    <a:pt x="3563" y="117"/>
                  </a:lnTo>
                  <a:lnTo>
                    <a:pt x="353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38"/>
            <p:cNvSpPr/>
            <p:nvPr/>
          </p:nvSpPr>
          <p:spPr>
            <a:xfrm>
              <a:off x="1220428" y="3300745"/>
              <a:ext cx="213204" cy="176296"/>
            </a:xfrm>
            <a:custGeom>
              <a:avLst/>
              <a:gdLst/>
              <a:ahLst/>
              <a:cxnLst/>
              <a:rect l="l" t="t" r="r" b="b"/>
              <a:pathLst>
                <a:path w="1779" h="1471" extrusionOk="0">
                  <a:moveTo>
                    <a:pt x="892" y="1"/>
                  </a:moveTo>
                  <a:cubicBezTo>
                    <a:pt x="397" y="1"/>
                    <a:pt x="1" y="331"/>
                    <a:pt x="1" y="738"/>
                  </a:cubicBezTo>
                  <a:cubicBezTo>
                    <a:pt x="1" y="1141"/>
                    <a:pt x="397" y="1471"/>
                    <a:pt x="892" y="1471"/>
                  </a:cubicBezTo>
                  <a:cubicBezTo>
                    <a:pt x="1383" y="1471"/>
                    <a:pt x="1779" y="1141"/>
                    <a:pt x="1779" y="738"/>
                  </a:cubicBezTo>
                  <a:cubicBezTo>
                    <a:pt x="1779" y="331"/>
                    <a:pt x="1383" y="1"/>
                    <a:pt x="892" y="1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38"/>
            <p:cNvSpPr/>
            <p:nvPr/>
          </p:nvSpPr>
          <p:spPr>
            <a:xfrm>
              <a:off x="1610515" y="3064053"/>
              <a:ext cx="142975" cy="142858"/>
            </a:xfrm>
            <a:custGeom>
              <a:avLst/>
              <a:gdLst/>
              <a:ahLst/>
              <a:cxnLst/>
              <a:rect l="l" t="t" r="r" b="b"/>
              <a:pathLst>
                <a:path w="1193" h="1192" extrusionOk="0">
                  <a:moveTo>
                    <a:pt x="598" y="0"/>
                  </a:moveTo>
                  <a:cubicBezTo>
                    <a:pt x="268" y="0"/>
                    <a:pt x="1" y="268"/>
                    <a:pt x="1" y="598"/>
                  </a:cubicBezTo>
                  <a:cubicBezTo>
                    <a:pt x="1" y="924"/>
                    <a:pt x="268" y="1192"/>
                    <a:pt x="598" y="1192"/>
                  </a:cubicBezTo>
                  <a:cubicBezTo>
                    <a:pt x="928" y="1192"/>
                    <a:pt x="1192" y="924"/>
                    <a:pt x="1192" y="598"/>
                  </a:cubicBezTo>
                  <a:cubicBezTo>
                    <a:pt x="1192" y="268"/>
                    <a:pt x="928" y="0"/>
                    <a:pt x="598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38"/>
            <p:cNvSpPr/>
            <p:nvPr/>
          </p:nvSpPr>
          <p:spPr>
            <a:xfrm>
              <a:off x="1746775" y="3779762"/>
              <a:ext cx="193430" cy="132911"/>
            </a:xfrm>
            <a:custGeom>
              <a:avLst/>
              <a:gdLst/>
              <a:ahLst/>
              <a:cxnLst/>
              <a:rect l="l" t="t" r="r" b="b"/>
              <a:pathLst>
                <a:path w="1614" h="1109" extrusionOk="0">
                  <a:moveTo>
                    <a:pt x="760" y="0"/>
                  </a:moveTo>
                  <a:cubicBezTo>
                    <a:pt x="525" y="0"/>
                    <a:pt x="287" y="91"/>
                    <a:pt x="125" y="267"/>
                  </a:cubicBezTo>
                  <a:cubicBezTo>
                    <a:pt x="0" y="403"/>
                    <a:pt x="0" y="520"/>
                    <a:pt x="378" y="524"/>
                  </a:cubicBezTo>
                  <a:cubicBezTo>
                    <a:pt x="378" y="524"/>
                    <a:pt x="604" y="361"/>
                    <a:pt x="818" y="361"/>
                  </a:cubicBezTo>
                  <a:cubicBezTo>
                    <a:pt x="989" y="361"/>
                    <a:pt x="1152" y="465"/>
                    <a:pt x="1188" y="835"/>
                  </a:cubicBezTo>
                  <a:cubicBezTo>
                    <a:pt x="1191" y="876"/>
                    <a:pt x="1228" y="1015"/>
                    <a:pt x="1283" y="1063"/>
                  </a:cubicBezTo>
                  <a:cubicBezTo>
                    <a:pt x="1315" y="1090"/>
                    <a:pt x="1364" y="1109"/>
                    <a:pt x="1414" y="1109"/>
                  </a:cubicBezTo>
                  <a:cubicBezTo>
                    <a:pt x="1472" y="1109"/>
                    <a:pt x="1533" y="1082"/>
                    <a:pt x="1573" y="1011"/>
                  </a:cubicBezTo>
                  <a:cubicBezTo>
                    <a:pt x="1613" y="942"/>
                    <a:pt x="1580" y="766"/>
                    <a:pt x="1569" y="729"/>
                  </a:cubicBezTo>
                  <a:cubicBezTo>
                    <a:pt x="1551" y="641"/>
                    <a:pt x="1496" y="454"/>
                    <a:pt x="1389" y="300"/>
                  </a:cubicBezTo>
                  <a:cubicBezTo>
                    <a:pt x="1244" y="98"/>
                    <a:pt x="1004" y="0"/>
                    <a:pt x="760" y="0"/>
                  </a:cubicBezTo>
                  <a:close/>
                </a:path>
              </a:pathLst>
            </a:custGeom>
            <a:solidFill>
              <a:srgbClr val="9E3E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38"/>
            <p:cNvSpPr/>
            <p:nvPr/>
          </p:nvSpPr>
          <p:spPr>
            <a:xfrm>
              <a:off x="1699318" y="3710253"/>
              <a:ext cx="214882" cy="157839"/>
            </a:xfrm>
            <a:custGeom>
              <a:avLst/>
              <a:gdLst/>
              <a:ahLst/>
              <a:cxnLst/>
              <a:rect l="l" t="t" r="r" b="b"/>
              <a:pathLst>
                <a:path w="1793" h="1317" extrusionOk="0">
                  <a:moveTo>
                    <a:pt x="1246" y="624"/>
                  </a:moveTo>
                  <a:cubicBezTo>
                    <a:pt x="1247" y="624"/>
                    <a:pt x="1260" y="657"/>
                    <a:pt x="1275" y="706"/>
                  </a:cubicBezTo>
                  <a:lnTo>
                    <a:pt x="1275" y="706"/>
                  </a:lnTo>
                  <a:cubicBezTo>
                    <a:pt x="1267" y="681"/>
                    <a:pt x="1257" y="654"/>
                    <a:pt x="1247" y="627"/>
                  </a:cubicBezTo>
                  <a:cubicBezTo>
                    <a:pt x="1246" y="625"/>
                    <a:pt x="1246" y="624"/>
                    <a:pt x="1246" y="624"/>
                  </a:cubicBezTo>
                  <a:close/>
                  <a:moveTo>
                    <a:pt x="964" y="821"/>
                  </a:moveTo>
                  <a:cubicBezTo>
                    <a:pt x="968" y="825"/>
                    <a:pt x="972" y="829"/>
                    <a:pt x="976" y="833"/>
                  </a:cubicBezTo>
                  <a:lnTo>
                    <a:pt x="976" y="833"/>
                  </a:lnTo>
                  <a:cubicBezTo>
                    <a:pt x="969" y="826"/>
                    <a:pt x="965" y="822"/>
                    <a:pt x="964" y="821"/>
                  </a:cubicBezTo>
                  <a:close/>
                  <a:moveTo>
                    <a:pt x="942" y="0"/>
                  </a:moveTo>
                  <a:lnTo>
                    <a:pt x="319" y="521"/>
                  </a:lnTo>
                  <a:cubicBezTo>
                    <a:pt x="319" y="521"/>
                    <a:pt x="0" y="994"/>
                    <a:pt x="235" y="1221"/>
                  </a:cubicBezTo>
                  <a:cubicBezTo>
                    <a:pt x="255" y="1240"/>
                    <a:pt x="278" y="1248"/>
                    <a:pt x="301" y="1248"/>
                  </a:cubicBezTo>
                  <a:cubicBezTo>
                    <a:pt x="350" y="1248"/>
                    <a:pt x="397" y="1209"/>
                    <a:pt x="400" y="1151"/>
                  </a:cubicBezTo>
                  <a:cubicBezTo>
                    <a:pt x="404" y="1049"/>
                    <a:pt x="444" y="928"/>
                    <a:pt x="557" y="887"/>
                  </a:cubicBezTo>
                  <a:cubicBezTo>
                    <a:pt x="572" y="882"/>
                    <a:pt x="587" y="880"/>
                    <a:pt x="602" y="880"/>
                  </a:cubicBezTo>
                  <a:cubicBezTo>
                    <a:pt x="660" y="880"/>
                    <a:pt x="718" y="916"/>
                    <a:pt x="741" y="968"/>
                  </a:cubicBezTo>
                  <a:cubicBezTo>
                    <a:pt x="777" y="1045"/>
                    <a:pt x="821" y="1115"/>
                    <a:pt x="796" y="1203"/>
                  </a:cubicBezTo>
                  <a:cubicBezTo>
                    <a:pt x="775" y="1261"/>
                    <a:pt x="819" y="1317"/>
                    <a:pt x="877" y="1317"/>
                  </a:cubicBezTo>
                  <a:cubicBezTo>
                    <a:pt x="880" y="1317"/>
                    <a:pt x="884" y="1317"/>
                    <a:pt x="887" y="1316"/>
                  </a:cubicBezTo>
                  <a:cubicBezTo>
                    <a:pt x="931" y="1309"/>
                    <a:pt x="975" y="1287"/>
                    <a:pt x="1012" y="1228"/>
                  </a:cubicBezTo>
                  <a:cubicBezTo>
                    <a:pt x="1034" y="1193"/>
                    <a:pt x="1053" y="1149"/>
                    <a:pt x="1063" y="1103"/>
                  </a:cubicBezTo>
                  <a:lnTo>
                    <a:pt x="1063" y="1103"/>
                  </a:lnTo>
                  <a:cubicBezTo>
                    <a:pt x="1060" y="1126"/>
                    <a:pt x="1054" y="1150"/>
                    <a:pt x="1045" y="1173"/>
                  </a:cubicBezTo>
                  <a:cubicBezTo>
                    <a:pt x="1036" y="1198"/>
                    <a:pt x="1074" y="1265"/>
                    <a:pt x="1128" y="1265"/>
                  </a:cubicBezTo>
                  <a:cubicBezTo>
                    <a:pt x="1138" y="1265"/>
                    <a:pt x="1148" y="1263"/>
                    <a:pt x="1159" y="1258"/>
                  </a:cubicBezTo>
                  <a:cubicBezTo>
                    <a:pt x="1243" y="1218"/>
                    <a:pt x="1341" y="1098"/>
                    <a:pt x="1311" y="865"/>
                  </a:cubicBezTo>
                  <a:lnTo>
                    <a:pt x="1311" y="865"/>
                  </a:lnTo>
                  <a:cubicBezTo>
                    <a:pt x="1318" y="912"/>
                    <a:pt x="1321" y="961"/>
                    <a:pt x="1316" y="1005"/>
                  </a:cubicBezTo>
                  <a:cubicBezTo>
                    <a:pt x="1306" y="1084"/>
                    <a:pt x="1329" y="1107"/>
                    <a:pt x="1360" y="1107"/>
                  </a:cubicBezTo>
                  <a:cubicBezTo>
                    <a:pt x="1394" y="1107"/>
                    <a:pt x="1437" y="1077"/>
                    <a:pt x="1448" y="1063"/>
                  </a:cubicBezTo>
                  <a:cubicBezTo>
                    <a:pt x="1566" y="898"/>
                    <a:pt x="1793" y="418"/>
                    <a:pt x="942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38"/>
            <p:cNvSpPr/>
            <p:nvPr/>
          </p:nvSpPr>
          <p:spPr>
            <a:xfrm>
              <a:off x="1740184" y="3812959"/>
              <a:ext cx="57166" cy="104147"/>
            </a:xfrm>
            <a:custGeom>
              <a:avLst/>
              <a:gdLst/>
              <a:ahLst/>
              <a:cxnLst/>
              <a:rect l="l" t="t" r="r" b="b"/>
              <a:pathLst>
                <a:path w="477" h="869" extrusionOk="0">
                  <a:moveTo>
                    <a:pt x="308" y="0"/>
                  </a:moveTo>
                  <a:cubicBezTo>
                    <a:pt x="282" y="0"/>
                    <a:pt x="251" y="7"/>
                    <a:pt x="216" y="23"/>
                  </a:cubicBezTo>
                  <a:cubicBezTo>
                    <a:pt x="128" y="63"/>
                    <a:pt x="84" y="118"/>
                    <a:pt x="59" y="221"/>
                  </a:cubicBezTo>
                  <a:cubicBezTo>
                    <a:pt x="59" y="221"/>
                    <a:pt x="0" y="368"/>
                    <a:pt x="26" y="635"/>
                  </a:cubicBezTo>
                  <a:cubicBezTo>
                    <a:pt x="42" y="772"/>
                    <a:pt x="116" y="868"/>
                    <a:pt x="226" y="868"/>
                  </a:cubicBezTo>
                  <a:cubicBezTo>
                    <a:pt x="263" y="868"/>
                    <a:pt x="304" y="857"/>
                    <a:pt x="348" y="833"/>
                  </a:cubicBezTo>
                  <a:cubicBezTo>
                    <a:pt x="407" y="804"/>
                    <a:pt x="440" y="738"/>
                    <a:pt x="433" y="672"/>
                  </a:cubicBezTo>
                  <a:cubicBezTo>
                    <a:pt x="425" y="632"/>
                    <a:pt x="414" y="591"/>
                    <a:pt x="414" y="577"/>
                  </a:cubicBezTo>
                  <a:cubicBezTo>
                    <a:pt x="414" y="478"/>
                    <a:pt x="422" y="353"/>
                    <a:pt x="477" y="199"/>
                  </a:cubicBezTo>
                  <a:cubicBezTo>
                    <a:pt x="477" y="199"/>
                    <a:pt x="451" y="0"/>
                    <a:pt x="308" y="0"/>
                  </a:cubicBezTo>
                  <a:close/>
                </a:path>
              </a:pathLst>
            </a:custGeom>
            <a:solidFill>
              <a:srgbClr val="9E3E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38"/>
            <p:cNvSpPr/>
            <p:nvPr/>
          </p:nvSpPr>
          <p:spPr>
            <a:xfrm>
              <a:off x="895416" y="3064053"/>
              <a:ext cx="142855" cy="142858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4" y="0"/>
                  </a:moveTo>
                  <a:cubicBezTo>
                    <a:pt x="268" y="0"/>
                    <a:pt x="0" y="268"/>
                    <a:pt x="0" y="598"/>
                  </a:cubicBezTo>
                  <a:cubicBezTo>
                    <a:pt x="0" y="924"/>
                    <a:pt x="268" y="1192"/>
                    <a:pt x="594" y="1192"/>
                  </a:cubicBezTo>
                  <a:cubicBezTo>
                    <a:pt x="924" y="1192"/>
                    <a:pt x="1192" y="924"/>
                    <a:pt x="1192" y="598"/>
                  </a:cubicBezTo>
                  <a:cubicBezTo>
                    <a:pt x="1192" y="268"/>
                    <a:pt x="924" y="0"/>
                    <a:pt x="594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38"/>
            <p:cNvSpPr/>
            <p:nvPr/>
          </p:nvSpPr>
          <p:spPr>
            <a:xfrm>
              <a:off x="997761" y="2816695"/>
              <a:ext cx="633621" cy="601515"/>
            </a:xfrm>
            <a:custGeom>
              <a:avLst/>
              <a:gdLst/>
              <a:ahLst/>
              <a:cxnLst/>
              <a:rect l="l" t="t" r="r" b="b"/>
              <a:pathLst>
                <a:path w="5287" h="5019" extrusionOk="0">
                  <a:moveTo>
                    <a:pt x="2665" y="0"/>
                  </a:moveTo>
                  <a:cubicBezTo>
                    <a:pt x="1547" y="0"/>
                    <a:pt x="0" y="290"/>
                    <a:pt x="70" y="2559"/>
                  </a:cubicBezTo>
                  <a:cubicBezTo>
                    <a:pt x="118" y="4007"/>
                    <a:pt x="1228" y="5019"/>
                    <a:pt x="2676" y="5019"/>
                  </a:cubicBezTo>
                  <a:cubicBezTo>
                    <a:pt x="4124" y="5019"/>
                    <a:pt x="5286" y="4073"/>
                    <a:pt x="5286" y="2625"/>
                  </a:cubicBezTo>
                  <a:cubicBezTo>
                    <a:pt x="5286" y="2460"/>
                    <a:pt x="5242" y="0"/>
                    <a:pt x="2665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38"/>
            <p:cNvSpPr/>
            <p:nvPr/>
          </p:nvSpPr>
          <p:spPr>
            <a:xfrm>
              <a:off x="973194" y="4210123"/>
              <a:ext cx="810991" cy="112177"/>
            </a:xfrm>
            <a:custGeom>
              <a:avLst/>
              <a:gdLst/>
              <a:ahLst/>
              <a:cxnLst/>
              <a:rect l="l" t="t" r="r" b="b"/>
              <a:pathLst>
                <a:path w="6767" h="936" extrusionOk="0">
                  <a:moveTo>
                    <a:pt x="3383" y="1"/>
                  </a:moveTo>
                  <a:cubicBezTo>
                    <a:pt x="1514" y="1"/>
                    <a:pt x="0" y="210"/>
                    <a:pt x="0" y="470"/>
                  </a:cubicBezTo>
                  <a:cubicBezTo>
                    <a:pt x="0" y="727"/>
                    <a:pt x="1514" y="936"/>
                    <a:pt x="3383" y="936"/>
                  </a:cubicBezTo>
                  <a:cubicBezTo>
                    <a:pt x="5253" y="936"/>
                    <a:pt x="6767" y="727"/>
                    <a:pt x="6767" y="470"/>
                  </a:cubicBezTo>
                  <a:cubicBezTo>
                    <a:pt x="6767" y="210"/>
                    <a:pt x="5253" y="1"/>
                    <a:pt x="33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38"/>
            <p:cNvSpPr/>
            <p:nvPr/>
          </p:nvSpPr>
          <p:spPr>
            <a:xfrm>
              <a:off x="1427396" y="4145766"/>
              <a:ext cx="210568" cy="120686"/>
            </a:xfrm>
            <a:custGeom>
              <a:avLst/>
              <a:gdLst/>
              <a:ahLst/>
              <a:cxnLst/>
              <a:rect l="l" t="t" r="r" b="b"/>
              <a:pathLst>
                <a:path w="1757" h="1007" extrusionOk="0">
                  <a:moveTo>
                    <a:pt x="1069" y="1"/>
                  </a:moveTo>
                  <a:cubicBezTo>
                    <a:pt x="1032" y="1"/>
                    <a:pt x="992" y="2"/>
                    <a:pt x="950" y="6"/>
                  </a:cubicBezTo>
                  <a:cubicBezTo>
                    <a:pt x="950" y="6"/>
                    <a:pt x="798" y="189"/>
                    <a:pt x="438" y="189"/>
                  </a:cubicBezTo>
                  <a:cubicBezTo>
                    <a:pt x="316" y="189"/>
                    <a:pt x="171" y="168"/>
                    <a:pt x="0" y="113"/>
                  </a:cubicBezTo>
                  <a:lnTo>
                    <a:pt x="0" y="684"/>
                  </a:lnTo>
                  <a:cubicBezTo>
                    <a:pt x="0" y="750"/>
                    <a:pt x="44" y="809"/>
                    <a:pt x="107" y="831"/>
                  </a:cubicBezTo>
                  <a:cubicBezTo>
                    <a:pt x="282" y="892"/>
                    <a:pt x="656" y="1006"/>
                    <a:pt x="1031" y="1006"/>
                  </a:cubicBezTo>
                  <a:cubicBezTo>
                    <a:pt x="1245" y="1006"/>
                    <a:pt x="1458" y="969"/>
                    <a:pt x="1635" y="864"/>
                  </a:cubicBezTo>
                  <a:cubicBezTo>
                    <a:pt x="1708" y="816"/>
                    <a:pt x="1756" y="736"/>
                    <a:pt x="1752" y="648"/>
                  </a:cubicBezTo>
                  <a:cubicBezTo>
                    <a:pt x="1742" y="428"/>
                    <a:pt x="1648" y="1"/>
                    <a:pt x="1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38"/>
            <p:cNvSpPr/>
            <p:nvPr/>
          </p:nvSpPr>
          <p:spPr>
            <a:xfrm>
              <a:off x="1119881" y="4157391"/>
              <a:ext cx="223751" cy="131593"/>
            </a:xfrm>
            <a:custGeom>
              <a:avLst/>
              <a:gdLst/>
              <a:ahLst/>
              <a:cxnLst/>
              <a:rect l="l" t="t" r="r" b="b"/>
              <a:pathLst>
                <a:path w="1867" h="1098" extrusionOk="0">
                  <a:moveTo>
                    <a:pt x="1727" y="1"/>
                  </a:moveTo>
                  <a:cubicBezTo>
                    <a:pt x="1479" y="135"/>
                    <a:pt x="1270" y="176"/>
                    <a:pt x="1107" y="176"/>
                  </a:cubicBezTo>
                  <a:cubicBezTo>
                    <a:pt x="847" y="176"/>
                    <a:pt x="704" y="71"/>
                    <a:pt x="704" y="71"/>
                  </a:cubicBezTo>
                  <a:cubicBezTo>
                    <a:pt x="0" y="144"/>
                    <a:pt x="44" y="620"/>
                    <a:pt x="77" y="855"/>
                  </a:cubicBezTo>
                  <a:cubicBezTo>
                    <a:pt x="92" y="943"/>
                    <a:pt x="151" y="1013"/>
                    <a:pt x="235" y="1042"/>
                  </a:cubicBezTo>
                  <a:cubicBezTo>
                    <a:pt x="344" y="1081"/>
                    <a:pt x="461" y="1097"/>
                    <a:pt x="579" y="1097"/>
                  </a:cubicBezTo>
                  <a:cubicBezTo>
                    <a:pt x="1055" y="1097"/>
                    <a:pt x="1566" y="836"/>
                    <a:pt x="1774" y="716"/>
                  </a:cubicBezTo>
                  <a:cubicBezTo>
                    <a:pt x="1833" y="683"/>
                    <a:pt x="1866" y="620"/>
                    <a:pt x="1851" y="554"/>
                  </a:cubicBezTo>
                  <a:lnTo>
                    <a:pt x="17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38"/>
            <p:cNvSpPr/>
            <p:nvPr/>
          </p:nvSpPr>
          <p:spPr>
            <a:xfrm>
              <a:off x="1009266" y="2795123"/>
              <a:ext cx="635658" cy="247006"/>
            </a:xfrm>
            <a:custGeom>
              <a:avLst/>
              <a:gdLst/>
              <a:ahLst/>
              <a:cxnLst/>
              <a:rect l="l" t="t" r="r" b="b"/>
              <a:pathLst>
                <a:path w="5304" h="2061" extrusionOk="0">
                  <a:moveTo>
                    <a:pt x="2313" y="1"/>
                  </a:moveTo>
                  <a:cubicBezTo>
                    <a:pt x="0" y="1"/>
                    <a:pt x="66" y="1771"/>
                    <a:pt x="66" y="1771"/>
                  </a:cubicBezTo>
                  <a:cubicBezTo>
                    <a:pt x="66" y="1771"/>
                    <a:pt x="1598" y="1240"/>
                    <a:pt x="1957" y="254"/>
                  </a:cubicBezTo>
                  <a:lnTo>
                    <a:pt x="1957" y="254"/>
                  </a:lnTo>
                  <a:cubicBezTo>
                    <a:pt x="1957" y="254"/>
                    <a:pt x="1800" y="950"/>
                    <a:pt x="2730" y="1573"/>
                  </a:cubicBezTo>
                  <a:cubicBezTo>
                    <a:pt x="2730" y="1573"/>
                    <a:pt x="2485" y="752"/>
                    <a:pt x="2683" y="184"/>
                  </a:cubicBezTo>
                  <a:lnTo>
                    <a:pt x="2683" y="184"/>
                  </a:lnTo>
                  <a:cubicBezTo>
                    <a:pt x="2683" y="184"/>
                    <a:pt x="4215" y="1808"/>
                    <a:pt x="5304" y="2061"/>
                  </a:cubicBezTo>
                  <a:cubicBezTo>
                    <a:pt x="5304" y="2061"/>
                    <a:pt x="5300" y="19"/>
                    <a:pt x="2342" y="1"/>
                  </a:cubicBezTo>
                  <a:cubicBezTo>
                    <a:pt x="2332" y="1"/>
                    <a:pt x="2323" y="1"/>
                    <a:pt x="2313" y="1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38"/>
            <p:cNvSpPr/>
            <p:nvPr/>
          </p:nvSpPr>
          <p:spPr>
            <a:xfrm>
              <a:off x="974872" y="3174310"/>
              <a:ext cx="25647" cy="25168"/>
            </a:xfrm>
            <a:custGeom>
              <a:avLst/>
              <a:gdLst/>
              <a:ahLst/>
              <a:cxnLst/>
              <a:rect l="l" t="t" r="r" b="b"/>
              <a:pathLst>
                <a:path w="214" h="210" extrusionOk="0">
                  <a:moveTo>
                    <a:pt x="107" y="0"/>
                  </a:moveTo>
                  <a:cubicBezTo>
                    <a:pt x="48" y="0"/>
                    <a:pt x="1" y="44"/>
                    <a:pt x="1" y="103"/>
                  </a:cubicBezTo>
                  <a:cubicBezTo>
                    <a:pt x="1" y="162"/>
                    <a:pt x="48" y="209"/>
                    <a:pt x="107" y="209"/>
                  </a:cubicBezTo>
                  <a:cubicBezTo>
                    <a:pt x="166" y="209"/>
                    <a:pt x="213" y="162"/>
                    <a:pt x="213" y="103"/>
                  </a:cubicBezTo>
                  <a:cubicBezTo>
                    <a:pt x="213" y="44"/>
                    <a:pt x="166" y="0"/>
                    <a:pt x="1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38"/>
            <p:cNvSpPr/>
            <p:nvPr/>
          </p:nvSpPr>
          <p:spPr>
            <a:xfrm>
              <a:off x="1648744" y="3171194"/>
              <a:ext cx="25167" cy="25168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103" y="1"/>
                  </a:moveTo>
                  <a:cubicBezTo>
                    <a:pt x="48" y="1"/>
                    <a:pt x="1" y="45"/>
                    <a:pt x="1" y="103"/>
                  </a:cubicBezTo>
                  <a:cubicBezTo>
                    <a:pt x="1" y="162"/>
                    <a:pt x="48" y="210"/>
                    <a:pt x="103" y="210"/>
                  </a:cubicBezTo>
                  <a:cubicBezTo>
                    <a:pt x="162" y="210"/>
                    <a:pt x="210" y="162"/>
                    <a:pt x="210" y="103"/>
                  </a:cubicBezTo>
                  <a:cubicBezTo>
                    <a:pt x="210" y="45"/>
                    <a:pt x="162" y="1"/>
                    <a:pt x="1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38"/>
            <p:cNvSpPr/>
            <p:nvPr/>
          </p:nvSpPr>
          <p:spPr>
            <a:xfrm>
              <a:off x="1583310" y="2993345"/>
              <a:ext cx="74424" cy="173180"/>
            </a:xfrm>
            <a:custGeom>
              <a:avLst/>
              <a:gdLst/>
              <a:ahLst/>
              <a:cxnLst/>
              <a:rect l="l" t="t" r="r" b="b"/>
              <a:pathLst>
                <a:path w="621" h="1445" extrusionOk="0">
                  <a:moveTo>
                    <a:pt x="1" y="0"/>
                  </a:moveTo>
                  <a:cubicBezTo>
                    <a:pt x="1" y="0"/>
                    <a:pt x="330" y="979"/>
                    <a:pt x="48" y="1444"/>
                  </a:cubicBezTo>
                  <a:cubicBezTo>
                    <a:pt x="48" y="1444"/>
                    <a:pt x="620" y="942"/>
                    <a:pt x="558" y="5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38"/>
            <p:cNvSpPr/>
            <p:nvPr/>
          </p:nvSpPr>
          <p:spPr>
            <a:xfrm>
              <a:off x="880556" y="3761666"/>
              <a:ext cx="184921" cy="175337"/>
            </a:xfrm>
            <a:custGeom>
              <a:avLst/>
              <a:gdLst/>
              <a:ahLst/>
              <a:cxnLst/>
              <a:rect l="l" t="t" r="r" b="b"/>
              <a:pathLst>
                <a:path w="1543" h="1463" extrusionOk="0">
                  <a:moveTo>
                    <a:pt x="539" y="797"/>
                  </a:moveTo>
                  <a:lnTo>
                    <a:pt x="539" y="797"/>
                  </a:lnTo>
                  <a:cubicBezTo>
                    <a:pt x="529" y="833"/>
                    <a:pt x="514" y="888"/>
                    <a:pt x="502" y="947"/>
                  </a:cubicBezTo>
                  <a:lnTo>
                    <a:pt x="502" y="947"/>
                  </a:lnTo>
                  <a:cubicBezTo>
                    <a:pt x="502" y="947"/>
                    <a:pt x="502" y="946"/>
                    <a:pt x="502" y="946"/>
                  </a:cubicBezTo>
                  <a:cubicBezTo>
                    <a:pt x="510" y="896"/>
                    <a:pt x="525" y="842"/>
                    <a:pt x="539" y="797"/>
                  </a:cubicBezTo>
                  <a:close/>
                  <a:moveTo>
                    <a:pt x="703" y="0"/>
                  </a:moveTo>
                  <a:cubicBezTo>
                    <a:pt x="678" y="110"/>
                    <a:pt x="381" y="359"/>
                    <a:pt x="359" y="374"/>
                  </a:cubicBezTo>
                  <a:cubicBezTo>
                    <a:pt x="289" y="414"/>
                    <a:pt x="128" y="546"/>
                    <a:pt x="69" y="697"/>
                  </a:cubicBezTo>
                  <a:cubicBezTo>
                    <a:pt x="1" y="877"/>
                    <a:pt x="96" y="978"/>
                    <a:pt x="159" y="978"/>
                  </a:cubicBezTo>
                  <a:cubicBezTo>
                    <a:pt x="180" y="978"/>
                    <a:pt x="198" y="966"/>
                    <a:pt x="205" y="942"/>
                  </a:cubicBezTo>
                  <a:cubicBezTo>
                    <a:pt x="245" y="799"/>
                    <a:pt x="289" y="719"/>
                    <a:pt x="340" y="675"/>
                  </a:cubicBezTo>
                  <a:lnTo>
                    <a:pt x="340" y="675"/>
                  </a:lnTo>
                  <a:cubicBezTo>
                    <a:pt x="315" y="737"/>
                    <a:pt x="256" y="807"/>
                    <a:pt x="238" y="920"/>
                  </a:cubicBezTo>
                  <a:cubicBezTo>
                    <a:pt x="187" y="1254"/>
                    <a:pt x="289" y="1346"/>
                    <a:pt x="361" y="1346"/>
                  </a:cubicBezTo>
                  <a:cubicBezTo>
                    <a:pt x="377" y="1346"/>
                    <a:pt x="392" y="1342"/>
                    <a:pt x="403" y="1334"/>
                  </a:cubicBezTo>
                  <a:cubicBezTo>
                    <a:pt x="451" y="1306"/>
                    <a:pt x="464" y="1236"/>
                    <a:pt x="474" y="1146"/>
                  </a:cubicBezTo>
                  <a:lnTo>
                    <a:pt x="474" y="1146"/>
                  </a:lnTo>
                  <a:cubicBezTo>
                    <a:pt x="474" y="1156"/>
                    <a:pt x="475" y="1165"/>
                    <a:pt x="476" y="1173"/>
                  </a:cubicBezTo>
                  <a:cubicBezTo>
                    <a:pt x="487" y="1280"/>
                    <a:pt x="557" y="1463"/>
                    <a:pt x="700" y="1463"/>
                  </a:cubicBezTo>
                  <a:cubicBezTo>
                    <a:pt x="854" y="1463"/>
                    <a:pt x="780" y="1253"/>
                    <a:pt x="797" y="1096"/>
                  </a:cubicBezTo>
                  <a:lnTo>
                    <a:pt x="797" y="1096"/>
                  </a:lnTo>
                  <a:cubicBezTo>
                    <a:pt x="800" y="1150"/>
                    <a:pt x="809" y="1201"/>
                    <a:pt x="824" y="1243"/>
                  </a:cubicBezTo>
                  <a:cubicBezTo>
                    <a:pt x="854" y="1320"/>
                    <a:pt x="890" y="1382"/>
                    <a:pt x="934" y="1422"/>
                  </a:cubicBezTo>
                  <a:cubicBezTo>
                    <a:pt x="958" y="1444"/>
                    <a:pt x="988" y="1451"/>
                    <a:pt x="1014" y="1451"/>
                  </a:cubicBezTo>
                  <a:cubicBezTo>
                    <a:pt x="1036" y="1451"/>
                    <a:pt x="1056" y="1446"/>
                    <a:pt x="1066" y="1441"/>
                  </a:cubicBezTo>
                  <a:cubicBezTo>
                    <a:pt x="1147" y="1397"/>
                    <a:pt x="1077" y="1276"/>
                    <a:pt x="1092" y="1140"/>
                  </a:cubicBezTo>
                  <a:cubicBezTo>
                    <a:pt x="1114" y="924"/>
                    <a:pt x="1191" y="887"/>
                    <a:pt x="1191" y="887"/>
                  </a:cubicBezTo>
                  <a:lnTo>
                    <a:pt x="1191" y="887"/>
                  </a:lnTo>
                  <a:cubicBezTo>
                    <a:pt x="1191" y="887"/>
                    <a:pt x="1239" y="1049"/>
                    <a:pt x="1165" y="1261"/>
                  </a:cubicBezTo>
                  <a:cubicBezTo>
                    <a:pt x="1121" y="1383"/>
                    <a:pt x="1210" y="1423"/>
                    <a:pt x="1278" y="1423"/>
                  </a:cubicBezTo>
                  <a:cubicBezTo>
                    <a:pt x="1301" y="1423"/>
                    <a:pt x="1321" y="1419"/>
                    <a:pt x="1334" y="1411"/>
                  </a:cubicBezTo>
                  <a:cubicBezTo>
                    <a:pt x="1389" y="1382"/>
                    <a:pt x="1447" y="1320"/>
                    <a:pt x="1480" y="1232"/>
                  </a:cubicBezTo>
                  <a:cubicBezTo>
                    <a:pt x="1517" y="1148"/>
                    <a:pt x="1528" y="1041"/>
                    <a:pt x="1517" y="953"/>
                  </a:cubicBezTo>
                  <a:cubicBezTo>
                    <a:pt x="1510" y="862"/>
                    <a:pt x="1506" y="803"/>
                    <a:pt x="1502" y="737"/>
                  </a:cubicBezTo>
                  <a:cubicBezTo>
                    <a:pt x="1502" y="590"/>
                    <a:pt x="1543" y="506"/>
                    <a:pt x="1543" y="506"/>
                  </a:cubicBezTo>
                  <a:lnTo>
                    <a:pt x="703" y="0"/>
                  </a:ln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38"/>
            <p:cNvSpPr/>
            <p:nvPr/>
          </p:nvSpPr>
          <p:spPr>
            <a:xfrm>
              <a:off x="975351" y="2983638"/>
              <a:ext cx="46620" cy="146454"/>
            </a:xfrm>
            <a:custGeom>
              <a:avLst/>
              <a:gdLst/>
              <a:ahLst/>
              <a:cxnLst/>
              <a:rect l="l" t="t" r="r" b="b"/>
              <a:pathLst>
                <a:path w="389" h="1222" extrusionOk="0">
                  <a:moveTo>
                    <a:pt x="389" y="0"/>
                  </a:moveTo>
                  <a:lnTo>
                    <a:pt x="0" y="275"/>
                  </a:lnTo>
                  <a:cubicBezTo>
                    <a:pt x="77" y="723"/>
                    <a:pt x="389" y="1221"/>
                    <a:pt x="389" y="1221"/>
                  </a:cubicBezTo>
                  <a:cubicBezTo>
                    <a:pt x="173" y="708"/>
                    <a:pt x="389" y="1"/>
                    <a:pt x="389" y="0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38"/>
            <p:cNvSpPr/>
            <p:nvPr/>
          </p:nvSpPr>
          <p:spPr>
            <a:xfrm>
              <a:off x="1866617" y="3750161"/>
              <a:ext cx="53810" cy="50336"/>
            </a:xfrm>
            <a:custGeom>
              <a:avLst/>
              <a:gdLst/>
              <a:ahLst/>
              <a:cxnLst/>
              <a:rect l="l" t="t" r="r" b="b"/>
              <a:pathLst>
                <a:path w="449" h="420" extrusionOk="0">
                  <a:moveTo>
                    <a:pt x="1" y="1"/>
                  </a:moveTo>
                  <a:lnTo>
                    <a:pt x="63" y="371"/>
                  </a:lnTo>
                  <a:lnTo>
                    <a:pt x="290" y="419"/>
                  </a:lnTo>
                  <a:cubicBezTo>
                    <a:pt x="299" y="419"/>
                    <a:pt x="307" y="420"/>
                    <a:pt x="315" y="420"/>
                  </a:cubicBezTo>
                  <a:cubicBezTo>
                    <a:pt x="435" y="420"/>
                    <a:pt x="448" y="343"/>
                    <a:pt x="448" y="298"/>
                  </a:cubicBezTo>
                  <a:cubicBezTo>
                    <a:pt x="448" y="261"/>
                    <a:pt x="408" y="221"/>
                    <a:pt x="371" y="206"/>
                  </a:cubicBezTo>
                  <a:cubicBezTo>
                    <a:pt x="232" y="155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38"/>
            <p:cNvSpPr/>
            <p:nvPr/>
          </p:nvSpPr>
          <p:spPr>
            <a:xfrm>
              <a:off x="1074221" y="3680412"/>
              <a:ext cx="557159" cy="298420"/>
            </a:xfrm>
            <a:custGeom>
              <a:avLst/>
              <a:gdLst/>
              <a:ahLst/>
              <a:cxnLst/>
              <a:rect l="l" t="t" r="r" b="b"/>
              <a:pathLst>
                <a:path w="4649" h="2490" extrusionOk="0">
                  <a:moveTo>
                    <a:pt x="4098" y="0"/>
                  </a:moveTo>
                  <a:cubicBezTo>
                    <a:pt x="3461" y="193"/>
                    <a:pt x="2776" y="295"/>
                    <a:pt x="2092" y="295"/>
                  </a:cubicBezTo>
                  <a:cubicBezTo>
                    <a:pt x="1501" y="295"/>
                    <a:pt x="911" y="218"/>
                    <a:pt x="356" y="59"/>
                  </a:cubicBezTo>
                  <a:lnTo>
                    <a:pt x="0" y="2313"/>
                  </a:lnTo>
                  <a:cubicBezTo>
                    <a:pt x="0" y="2313"/>
                    <a:pt x="843" y="2489"/>
                    <a:pt x="2324" y="2489"/>
                  </a:cubicBezTo>
                  <a:cubicBezTo>
                    <a:pt x="2801" y="2489"/>
                    <a:pt x="3204" y="2467"/>
                    <a:pt x="3530" y="2434"/>
                  </a:cubicBezTo>
                  <a:lnTo>
                    <a:pt x="3702" y="2218"/>
                  </a:lnTo>
                  <a:lnTo>
                    <a:pt x="3919" y="2386"/>
                  </a:lnTo>
                  <a:cubicBezTo>
                    <a:pt x="4410" y="2317"/>
                    <a:pt x="4648" y="2236"/>
                    <a:pt x="4648" y="2236"/>
                  </a:cubicBezTo>
                  <a:lnTo>
                    <a:pt x="4098" y="0"/>
                  </a:ln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4" name="Google Shape;2384;p38"/>
          <p:cNvGrpSpPr/>
          <p:nvPr/>
        </p:nvGrpSpPr>
        <p:grpSpPr>
          <a:xfrm>
            <a:off x="7381679" y="3119474"/>
            <a:ext cx="1120426" cy="1766625"/>
            <a:chOff x="4469470" y="2555675"/>
            <a:chExt cx="1120426" cy="1766625"/>
          </a:xfrm>
        </p:grpSpPr>
        <p:sp>
          <p:nvSpPr>
            <p:cNvPr id="2385" name="Google Shape;2385;p38"/>
            <p:cNvSpPr/>
            <p:nvPr/>
          </p:nvSpPr>
          <p:spPr>
            <a:xfrm>
              <a:off x="4902220" y="3323636"/>
              <a:ext cx="522404" cy="459256"/>
            </a:xfrm>
            <a:custGeom>
              <a:avLst/>
              <a:gdLst/>
              <a:ahLst/>
              <a:cxnLst/>
              <a:rect l="l" t="t" r="r" b="b"/>
              <a:pathLst>
                <a:path w="4359" h="3832" extrusionOk="0">
                  <a:moveTo>
                    <a:pt x="733" y="1"/>
                  </a:moveTo>
                  <a:cubicBezTo>
                    <a:pt x="330" y="1"/>
                    <a:pt x="0" y="331"/>
                    <a:pt x="0" y="734"/>
                  </a:cubicBezTo>
                  <a:lnTo>
                    <a:pt x="0" y="3098"/>
                  </a:lnTo>
                  <a:cubicBezTo>
                    <a:pt x="0" y="3501"/>
                    <a:pt x="330" y="3831"/>
                    <a:pt x="733" y="3831"/>
                  </a:cubicBezTo>
                  <a:lnTo>
                    <a:pt x="3626" y="3831"/>
                  </a:lnTo>
                  <a:cubicBezTo>
                    <a:pt x="4029" y="3831"/>
                    <a:pt x="4359" y="3501"/>
                    <a:pt x="4359" y="3098"/>
                  </a:cubicBezTo>
                  <a:lnTo>
                    <a:pt x="4359" y="734"/>
                  </a:lnTo>
                  <a:cubicBezTo>
                    <a:pt x="4359" y="331"/>
                    <a:pt x="4029" y="1"/>
                    <a:pt x="36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38"/>
            <p:cNvSpPr/>
            <p:nvPr/>
          </p:nvSpPr>
          <p:spPr>
            <a:xfrm>
              <a:off x="4928585" y="3346526"/>
              <a:ext cx="469673" cy="412994"/>
            </a:xfrm>
            <a:custGeom>
              <a:avLst/>
              <a:gdLst/>
              <a:ahLst/>
              <a:cxnLst/>
              <a:rect l="l" t="t" r="r" b="b"/>
              <a:pathLst>
                <a:path w="3919" h="3446" extrusionOk="0">
                  <a:moveTo>
                    <a:pt x="733" y="0"/>
                  </a:moveTo>
                  <a:cubicBezTo>
                    <a:pt x="330" y="0"/>
                    <a:pt x="0" y="330"/>
                    <a:pt x="0" y="733"/>
                  </a:cubicBezTo>
                  <a:lnTo>
                    <a:pt x="0" y="2713"/>
                  </a:lnTo>
                  <a:cubicBezTo>
                    <a:pt x="0" y="3116"/>
                    <a:pt x="330" y="3446"/>
                    <a:pt x="733" y="3446"/>
                  </a:cubicBezTo>
                  <a:lnTo>
                    <a:pt x="3186" y="3446"/>
                  </a:lnTo>
                  <a:cubicBezTo>
                    <a:pt x="3589" y="3446"/>
                    <a:pt x="3919" y="3116"/>
                    <a:pt x="3919" y="2713"/>
                  </a:cubicBezTo>
                  <a:lnTo>
                    <a:pt x="3919" y="733"/>
                  </a:lnTo>
                  <a:cubicBezTo>
                    <a:pt x="3919" y="330"/>
                    <a:pt x="3589" y="0"/>
                    <a:pt x="3186" y="0"/>
                  </a:cubicBezTo>
                  <a:close/>
                </a:path>
              </a:pathLst>
            </a:custGeom>
            <a:solidFill>
              <a:srgbClr val="073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38"/>
            <p:cNvSpPr/>
            <p:nvPr/>
          </p:nvSpPr>
          <p:spPr>
            <a:xfrm>
              <a:off x="4469470" y="3337777"/>
              <a:ext cx="185041" cy="216205"/>
            </a:xfrm>
            <a:custGeom>
              <a:avLst/>
              <a:gdLst/>
              <a:ahLst/>
              <a:cxnLst/>
              <a:rect l="l" t="t" r="r" b="b"/>
              <a:pathLst>
                <a:path w="1544" h="1804" extrusionOk="0">
                  <a:moveTo>
                    <a:pt x="847" y="0"/>
                  </a:moveTo>
                  <a:cubicBezTo>
                    <a:pt x="835" y="0"/>
                    <a:pt x="823" y="3"/>
                    <a:pt x="811" y="7"/>
                  </a:cubicBezTo>
                  <a:cubicBezTo>
                    <a:pt x="737" y="40"/>
                    <a:pt x="701" y="154"/>
                    <a:pt x="708" y="231"/>
                  </a:cubicBezTo>
                  <a:cubicBezTo>
                    <a:pt x="719" y="352"/>
                    <a:pt x="708" y="418"/>
                    <a:pt x="770" y="575"/>
                  </a:cubicBezTo>
                  <a:cubicBezTo>
                    <a:pt x="774" y="586"/>
                    <a:pt x="770" y="601"/>
                    <a:pt x="763" y="605"/>
                  </a:cubicBezTo>
                  <a:cubicBezTo>
                    <a:pt x="756" y="608"/>
                    <a:pt x="748" y="608"/>
                    <a:pt x="741" y="608"/>
                  </a:cubicBezTo>
                  <a:cubicBezTo>
                    <a:pt x="613" y="590"/>
                    <a:pt x="488" y="575"/>
                    <a:pt x="360" y="557"/>
                  </a:cubicBezTo>
                  <a:cubicBezTo>
                    <a:pt x="341" y="555"/>
                    <a:pt x="321" y="553"/>
                    <a:pt x="301" y="553"/>
                  </a:cubicBezTo>
                  <a:cubicBezTo>
                    <a:pt x="252" y="553"/>
                    <a:pt x="204" y="563"/>
                    <a:pt x="180" y="605"/>
                  </a:cubicBezTo>
                  <a:cubicBezTo>
                    <a:pt x="158" y="645"/>
                    <a:pt x="177" y="700"/>
                    <a:pt x="210" y="733"/>
                  </a:cubicBezTo>
                  <a:cubicBezTo>
                    <a:pt x="239" y="766"/>
                    <a:pt x="283" y="784"/>
                    <a:pt x="327" y="803"/>
                  </a:cubicBezTo>
                  <a:cubicBezTo>
                    <a:pt x="419" y="839"/>
                    <a:pt x="507" y="876"/>
                    <a:pt x="595" y="909"/>
                  </a:cubicBezTo>
                  <a:cubicBezTo>
                    <a:pt x="480" y="906"/>
                    <a:pt x="360" y="873"/>
                    <a:pt x="244" y="873"/>
                  </a:cubicBezTo>
                  <a:cubicBezTo>
                    <a:pt x="200" y="873"/>
                    <a:pt x="157" y="878"/>
                    <a:pt x="114" y="891"/>
                  </a:cubicBezTo>
                  <a:cubicBezTo>
                    <a:pt x="1" y="924"/>
                    <a:pt x="56" y="1067"/>
                    <a:pt x="81" y="1089"/>
                  </a:cubicBezTo>
                  <a:cubicBezTo>
                    <a:pt x="103" y="1107"/>
                    <a:pt x="136" y="1118"/>
                    <a:pt x="166" y="1125"/>
                  </a:cubicBezTo>
                  <a:cubicBezTo>
                    <a:pt x="250" y="1145"/>
                    <a:pt x="335" y="1162"/>
                    <a:pt x="419" y="1174"/>
                  </a:cubicBezTo>
                  <a:lnTo>
                    <a:pt x="419" y="1174"/>
                  </a:lnTo>
                  <a:cubicBezTo>
                    <a:pt x="407" y="1173"/>
                    <a:pt x="394" y="1173"/>
                    <a:pt x="382" y="1173"/>
                  </a:cubicBezTo>
                  <a:cubicBezTo>
                    <a:pt x="284" y="1173"/>
                    <a:pt x="188" y="1193"/>
                    <a:pt x="107" y="1250"/>
                  </a:cubicBezTo>
                  <a:cubicBezTo>
                    <a:pt x="85" y="1268"/>
                    <a:pt x="59" y="1290"/>
                    <a:pt x="52" y="1320"/>
                  </a:cubicBezTo>
                  <a:cubicBezTo>
                    <a:pt x="41" y="1360"/>
                    <a:pt x="67" y="1407"/>
                    <a:pt x="103" y="1429"/>
                  </a:cubicBezTo>
                  <a:cubicBezTo>
                    <a:pt x="140" y="1455"/>
                    <a:pt x="184" y="1462"/>
                    <a:pt x="224" y="1466"/>
                  </a:cubicBezTo>
                  <a:cubicBezTo>
                    <a:pt x="299" y="1477"/>
                    <a:pt x="374" y="1483"/>
                    <a:pt x="447" y="1483"/>
                  </a:cubicBezTo>
                  <a:cubicBezTo>
                    <a:pt x="521" y="1483"/>
                    <a:pt x="595" y="1477"/>
                    <a:pt x="668" y="1466"/>
                  </a:cubicBezTo>
                  <a:lnTo>
                    <a:pt x="668" y="1466"/>
                  </a:lnTo>
                  <a:lnTo>
                    <a:pt x="547" y="1514"/>
                  </a:lnTo>
                  <a:cubicBezTo>
                    <a:pt x="492" y="1532"/>
                    <a:pt x="441" y="1554"/>
                    <a:pt x="397" y="1591"/>
                  </a:cubicBezTo>
                  <a:cubicBezTo>
                    <a:pt x="353" y="1627"/>
                    <a:pt x="323" y="1686"/>
                    <a:pt x="338" y="1741"/>
                  </a:cubicBezTo>
                  <a:cubicBezTo>
                    <a:pt x="342" y="1759"/>
                    <a:pt x="349" y="1781"/>
                    <a:pt x="367" y="1792"/>
                  </a:cubicBezTo>
                  <a:cubicBezTo>
                    <a:pt x="386" y="1803"/>
                    <a:pt x="408" y="1803"/>
                    <a:pt x="430" y="1803"/>
                  </a:cubicBezTo>
                  <a:cubicBezTo>
                    <a:pt x="562" y="1792"/>
                    <a:pt x="664" y="1693"/>
                    <a:pt x="774" y="1616"/>
                  </a:cubicBezTo>
                  <a:cubicBezTo>
                    <a:pt x="811" y="1590"/>
                    <a:pt x="854" y="1582"/>
                    <a:pt x="900" y="1582"/>
                  </a:cubicBezTo>
                  <a:cubicBezTo>
                    <a:pt x="998" y="1582"/>
                    <a:pt x="1111" y="1620"/>
                    <a:pt x="1218" y="1620"/>
                  </a:cubicBezTo>
                  <a:cubicBezTo>
                    <a:pt x="1251" y="1620"/>
                    <a:pt x="1276" y="1378"/>
                    <a:pt x="1287" y="1356"/>
                  </a:cubicBezTo>
                  <a:cubicBezTo>
                    <a:pt x="1364" y="1213"/>
                    <a:pt x="1544" y="678"/>
                    <a:pt x="1500" y="663"/>
                  </a:cubicBezTo>
                  <a:cubicBezTo>
                    <a:pt x="1419" y="638"/>
                    <a:pt x="1258" y="597"/>
                    <a:pt x="1192" y="539"/>
                  </a:cubicBezTo>
                  <a:cubicBezTo>
                    <a:pt x="1108" y="462"/>
                    <a:pt x="1031" y="421"/>
                    <a:pt x="1016" y="308"/>
                  </a:cubicBezTo>
                  <a:cubicBezTo>
                    <a:pt x="1005" y="238"/>
                    <a:pt x="1005" y="165"/>
                    <a:pt x="979" y="99"/>
                  </a:cubicBezTo>
                  <a:cubicBezTo>
                    <a:pt x="955" y="45"/>
                    <a:pt x="902" y="0"/>
                    <a:pt x="847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38"/>
            <p:cNvSpPr/>
            <p:nvPr/>
          </p:nvSpPr>
          <p:spPr>
            <a:xfrm>
              <a:off x="4658341" y="2555675"/>
              <a:ext cx="911301" cy="735624"/>
            </a:xfrm>
            <a:custGeom>
              <a:avLst/>
              <a:gdLst/>
              <a:ahLst/>
              <a:cxnLst/>
              <a:rect l="l" t="t" r="r" b="b"/>
              <a:pathLst>
                <a:path w="7604" h="6138" extrusionOk="0">
                  <a:moveTo>
                    <a:pt x="3914" y="1"/>
                  </a:moveTo>
                  <a:cubicBezTo>
                    <a:pt x="0" y="1"/>
                    <a:pt x="943" y="3846"/>
                    <a:pt x="943" y="3846"/>
                  </a:cubicBezTo>
                  <a:lnTo>
                    <a:pt x="6016" y="6137"/>
                  </a:lnTo>
                  <a:cubicBezTo>
                    <a:pt x="7603" y="4799"/>
                    <a:pt x="7548" y="3428"/>
                    <a:pt x="7120" y="2486"/>
                  </a:cubicBezTo>
                  <a:cubicBezTo>
                    <a:pt x="6694" y="1555"/>
                    <a:pt x="6372" y="221"/>
                    <a:pt x="4649" y="41"/>
                  </a:cubicBezTo>
                  <a:cubicBezTo>
                    <a:pt x="4387" y="14"/>
                    <a:pt x="4142" y="1"/>
                    <a:pt x="3914" y="1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38"/>
            <p:cNvSpPr/>
            <p:nvPr/>
          </p:nvSpPr>
          <p:spPr>
            <a:xfrm>
              <a:off x="4896468" y="3557571"/>
              <a:ext cx="482975" cy="628241"/>
            </a:xfrm>
            <a:custGeom>
              <a:avLst/>
              <a:gdLst/>
              <a:ahLst/>
              <a:cxnLst/>
              <a:rect l="l" t="t" r="r" b="b"/>
              <a:pathLst>
                <a:path w="4030" h="5242" extrusionOk="0">
                  <a:moveTo>
                    <a:pt x="1738" y="0"/>
                  </a:moveTo>
                  <a:cubicBezTo>
                    <a:pt x="944" y="0"/>
                    <a:pt x="152" y="212"/>
                    <a:pt x="136" y="637"/>
                  </a:cubicBezTo>
                  <a:cubicBezTo>
                    <a:pt x="1" y="4240"/>
                    <a:pt x="576" y="5076"/>
                    <a:pt x="576" y="5076"/>
                  </a:cubicBezTo>
                  <a:cubicBezTo>
                    <a:pt x="576" y="5076"/>
                    <a:pt x="774" y="5241"/>
                    <a:pt x="1063" y="5241"/>
                  </a:cubicBezTo>
                  <a:cubicBezTo>
                    <a:pt x="1222" y="5241"/>
                    <a:pt x="1407" y="5192"/>
                    <a:pt x="1603" y="5039"/>
                  </a:cubicBezTo>
                  <a:lnTo>
                    <a:pt x="1584" y="2825"/>
                  </a:lnTo>
                  <a:lnTo>
                    <a:pt x="1921" y="2829"/>
                  </a:lnTo>
                  <a:lnTo>
                    <a:pt x="2438" y="5021"/>
                  </a:lnTo>
                  <a:cubicBezTo>
                    <a:pt x="2438" y="5021"/>
                    <a:pt x="2668" y="5096"/>
                    <a:pt x="2912" y="5096"/>
                  </a:cubicBezTo>
                  <a:cubicBezTo>
                    <a:pt x="3091" y="5096"/>
                    <a:pt x="3278" y="5055"/>
                    <a:pt x="3388" y="4914"/>
                  </a:cubicBezTo>
                  <a:cubicBezTo>
                    <a:pt x="3388" y="4914"/>
                    <a:pt x="4029" y="1703"/>
                    <a:pt x="3300" y="475"/>
                  </a:cubicBezTo>
                  <a:cubicBezTo>
                    <a:pt x="3113" y="159"/>
                    <a:pt x="2425" y="0"/>
                    <a:pt x="1738" y="0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38"/>
            <p:cNvSpPr/>
            <p:nvPr/>
          </p:nvSpPr>
          <p:spPr>
            <a:xfrm>
              <a:off x="4578047" y="3383318"/>
              <a:ext cx="411308" cy="200505"/>
            </a:xfrm>
            <a:custGeom>
              <a:avLst/>
              <a:gdLst/>
              <a:ahLst/>
              <a:cxnLst/>
              <a:rect l="l" t="t" r="r" b="b"/>
              <a:pathLst>
                <a:path w="3432" h="1673" extrusionOk="0">
                  <a:moveTo>
                    <a:pt x="2972" y="1"/>
                  </a:moveTo>
                  <a:cubicBezTo>
                    <a:pt x="2689" y="1"/>
                    <a:pt x="2387" y="105"/>
                    <a:pt x="2163" y="206"/>
                  </a:cubicBezTo>
                  <a:cubicBezTo>
                    <a:pt x="1944" y="303"/>
                    <a:pt x="1707" y="354"/>
                    <a:pt x="1469" y="354"/>
                  </a:cubicBezTo>
                  <a:cubicBezTo>
                    <a:pt x="1337" y="354"/>
                    <a:pt x="1204" y="338"/>
                    <a:pt x="1074" y="305"/>
                  </a:cubicBezTo>
                  <a:cubicBezTo>
                    <a:pt x="667" y="203"/>
                    <a:pt x="323" y="100"/>
                    <a:pt x="323" y="100"/>
                  </a:cubicBezTo>
                  <a:lnTo>
                    <a:pt x="323" y="100"/>
                  </a:lnTo>
                  <a:cubicBezTo>
                    <a:pt x="323" y="100"/>
                    <a:pt x="0" y="756"/>
                    <a:pt x="359" y="1416"/>
                  </a:cubicBezTo>
                  <a:lnTo>
                    <a:pt x="964" y="1581"/>
                  </a:lnTo>
                  <a:cubicBezTo>
                    <a:pt x="1183" y="1641"/>
                    <a:pt x="1410" y="1673"/>
                    <a:pt x="1635" y="1673"/>
                  </a:cubicBezTo>
                  <a:cubicBezTo>
                    <a:pt x="1889" y="1673"/>
                    <a:pt x="2142" y="1633"/>
                    <a:pt x="2383" y="1552"/>
                  </a:cubicBezTo>
                  <a:cubicBezTo>
                    <a:pt x="3050" y="1324"/>
                    <a:pt x="3409" y="936"/>
                    <a:pt x="3409" y="936"/>
                  </a:cubicBezTo>
                  <a:cubicBezTo>
                    <a:pt x="3431" y="932"/>
                    <a:pt x="3431" y="129"/>
                    <a:pt x="3383" y="100"/>
                  </a:cubicBezTo>
                  <a:cubicBezTo>
                    <a:pt x="3261" y="29"/>
                    <a:pt x="3119" y="1"/>
                    <a:pt x="29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38"/>
            <p:cNvSpPr/>
            <p:nvPr/>
          </p:nvSpPr>
          <p:spPr>
            <a:xfrm>
              <a:off x="4900063" y="3381401"/>
              <a:ext cx="474466" cy="435646"/>
            </a:xfrm>
            <a:custGeom>
              <a:avLst/>
              <a:gdLst/>
              <a:ahLst/>
              <a:cxnLst/>
              <a:rect l="l" t="t" r="r" b="b"/>
              <a:pathLst>
                <a:path w="3959" h="3635" extrusionOk="0">
                  <a:moveTo>
                    <a:pt x="2081" y="1"/>
                  </a:moveTo>
                  <a:cubicBezTo>
                    <a:pt x="1506" y="1"/>
                    <a:pt x="879" y="14"/>
                    <a:pt x="579" y="65"/>
                  </a:cubicBezTo>
                  <a:cubicBezTo>
                    <a:pt x="546" y="68"/>
                    <a:pt x="363" y="563"/>
                    <a:pt x="341" y="670"/>
                  </a:cubicBezTo>
                  <a:cubicBezTo>
                    <a:pt x="0" y="2161"/>
                    <a:pt x="18" y="3089"/>
                    <a:pt x="18" y="3089"/>
                  </a:cubicBezTo>
                  <a:cubicBezTo>
                    <a:pt x="374" y="3470"/>
                    <a:pt x="1019" y="3635"/>
                    <a:pt x="1696" y="3635"/>
                  </a:cubicBezTo>
                  <a:cubicBezTo>
                    <a:pt x="2601" y="3635"/>
                    <a:pt x="3562" y="3339"/>
                    <a:pt x="3959" y="2869"/>
                  </a:cubicBezTo>
                  <a:lnTo>
                    <a:pt x="3314" y="134"/>
                  </a:lnTo>
                  <a:lnTo>
                    <a:pt x="3288" y="17"/>
                  </a:lnTo>
                  <a:cubicBezTo>
                    <a:pt x="3288" y="17"/>
                    <a:pt x="2716" y="1"/>
                    <a:pt x="20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38"/>
            <p:cNvSpPr/>
            <p:nvPr/>
          </p:nvSpPr>
          <p:spPr>
            <a:xfrm>
              <a:off x="5152571" y="3754595"/>
              <a:ext cx="211407" cy="183007"/>
            </a:xfrm>
            <a:custGeom>
              <a:avLst/>
              <a:gdLst/>
              <a:ahLst/>
              <a:cxnLst/>
              <a:rect l="l" t="t" r="r" b="b"/>
              <a:pathLst>
                <a:path w="1764" h="1527" extrusionOk="0">
                  <a:moveTo>
                    <a:pt x="766" y="0"/>
                  </a:moveTo>
                  <a:cubicBezTo>
                    <a:pt x="760" y="0"/>
                    <a:pt x="757" y="2"/>
                    <a:pt x="756" y="4"/>
                  </a:cubicBezTo>
                  <a:cubicBezTo>
                    <a:pt x="719" y="85"/>
                    <a:pt x="657" y="239"/>
                    <a:pt x="595" y="297"/>
                  </a:cubicBezTo>
                  <a:cubicBezTo>
                    <a:pt x="507" y="374"/>
                    <a:pt x="459" y="444"/>
                    <a:pt x="345" y="448"/>
                  </a:cubicBezTo>
                  <a:cubicBezTo>
                    <a:pt x="337" y="448"/>
                    <a:pt x="328" y="448"/>
                    <a:pt x="319" y="448"/>
                  </a:cubicBezTo>
                  <a:cubicBezTo>
                    <a:pt x="284" y="448"/>
                    <a:pt x="250" y="446"/>
                    <a:pt x="216" y="446"/>
                  </a:cubicBezTo>
                  <a:cubicBezTo>
                    <a:pt x="187" y="446"/>
                    <a:pt x="159" y="448"/>
                    <a:pt x="133" y="455"/>
                  </a:cubicBezTo>
                  <a:cubicBezTo>
                    <a:pt x="63" y="477"/>
                    <a:pt x="1" y="543"/>
                    <a:pt x="19" y="613"/>
                  </a:cubicBezTo>
                  <a:cubicBezTo>
                    <a:pt x="45" y="690"/>
                    <a:pt x="151" y="737"/>
                    <a:pt x="232" y="741"/>
                  </a:cubicBezTo>
                  <a:cubicBezTo>
                    <a:pt x="288" y="743"/>
                    <a:pt x="332" y="748"/>
                    <a:pt x="382" y="748"/>
                  </a:cubicBezTo>
                  <a:cubicBezTo>
                    <a:pt x="435" y="748"/>
                    <a:pt x="494" y="742"/>
                    <a:pt x="580" y="719"/>
                  </a:cubicBezTo>
                  <a:cubicBezTo>
                    <a:pt x="591" y="719"/>
                    <a:pt x="602" y="723"/>
                    <a:pt x="609" y="734"/>
                  </a:cubicBezTo>
                  <a:cubicBezTo>
                    <a:pt x="613" y="741"/>
                    <a:pt x="609" y="748"/>
                    <a:pt x="609" y="756"/>
                  </a:cubicBezTo>
                  <a:cubicBezTo>
                    <a:pt x="576" y="880"/>
                    <a:pt x="543" y="1001"/>
                    <a:pt x="514" y="1126"/>
                  </a:cubicBezTo>
                  <a:cubicBezTo>
                    <a:pt x="496" y="1188"/>
                    <a:pt x="485" y="1269"/>
                    <a:pt x="540" y="1309"/>
                  </a:cubicBezTo>
                  <a:cubicBezTo>
                    <a:pt x="555" y="1320"/>
                    <a:pt x="573" y="1325"/>
                    <a:pt x="592" y="1325"/>
                  </a:cubicBezTo>
                  <a:cubicBezTo>
                    <a:pt x="619" y="1325"/>
                    <a:pt x="647" y="1315"/>
                    <a:pt x="668" y="1298"/>
                  </a:cubicBezTo>
                  <a:cubicBezTo>
                    <a:pt x="705" y="1269"/>
                    <a:pt x="730" y="1229"/>
                    <a:pt x="752" y="1188"/>
                  </a:cubicBezTo>
                  <a:cubicBezTo>
                    <a:pt x="800" y="1104"/>
                    <a:pt x="844" y="1020"/>
                    <a:pt x="891" y="935"/>
                  </a:cubicBezTo>
                  <a:lnTo>
                    <a:pt x="891" y="935"/>
                  </a:lnTo>
                  <a:cubicBezTo>
                    <a:pt x="866" y="1089"/>
                    <a:pt x="785" y="1254"/>
                    <a:pt x="815" y="1408"/>
                  </a:cubicBezTo>
                  <a:cubicBezTo>
                    <a:pt x="824" y="1473"/>
                    <a:pt x="872" y="1491"/>
                    <a:pt x="917" y="1491"/>
                  </a:cubicBezTo>
                  <a:cubicBezTo>
                    <a:pt x="957" y="1491"/>
                    <a:pt x="995" y="1477"/>
                    <a:pt x="1005" y="1467"/>
                  </a:cubicBezTo>
                  <a:cubicBezTo>
                    <a:pt x="1031" y="1445"/>
                    <a:pt x="1042" y="1415"/>
                    <a:pt x="1053" y="1386"/>
                  </a:cubicBezTo>
                  <a:cubicBezTo>
                    <a:pt x="1082" y="1305"/>
                    <a:pt x="1108" y="1224"/>
                    <a:pt x="1130" y="1142"/>
                  </a:cubicBezTo>
                  <a:lnTo>
                    <a:pt x="1130" y="1142"/>
                  </a:lnTo>
                  <a:cubicBezTo>
                    <a:pt x="1112" y="1252"/>
                    <a:pt x="1117" y="1364"/>
                    <a:pt x="1170" y="1459"/>
                  </a:cubicBezTo>
                  <a:cubicBezTo>
                    <a:pt x="1185" y="1485"/>
                    <a:pt x="1203" y="1511"/>
                    <a:pt x="1232" y="1522"/>
                  </a:cubicBezTo>
                  <a:cubicBezTo>
                    <a:pt x="1242" y="1525"/>
                    <a:pt x="1252" y="1527"/>
                    <a:pt x="1262" y="1527"/>
                  </a:cubicBezTo>
                  <a:cubicBezTo>
                    <a:pt x="1294" y="1527"/>
                    <a:pt x="1327" y="1510"/>
                    <a:pt x="1350" y="1485"/>
                  </a:cubicBezTo>
                  <a:cubicBezTo>
                    <a:pt x="1375" y="1452"/>
                    <a:pt x="1390" y="1408"/>
                    <a:pt x="1401" y="1368"/>
                  </a:cubicBezTo>
                  <a:cubicBezTo>
                    <a:pt x="1438" y="1225"/>
                    <a:pt x="1456" y="1075"/>
                    <a:pt x="1452" y="928"/>
                  </a:cubicBezTo>
                  <a:lnTo>
                    <a:pt x="1452" y="928"/>
                  </a:lnTo>
                  <a:cubicBezTo>
                    <a:pt x="1463" y="972"/>
                    <a:pt x="1474" y="1012"/>
                    <a:pt x="1485" y="1056"/>
                  </a:cubicBezTo>
                  <a:cubicBezTo>
                    <a:pt x="1496" y="1111"/>
                    <a:pt x="1511" y="1166"/>
                    <a:pt x="1544" y="1214"/>
                  </a:cubicBezTo>
                  <a:cubicBezTo>
                    <a:pt x="1572" y="1256"/>
                    <a:pt x="1623" y="1291"/>
                    <a:pt x="1676" y="1291"/>
                  </a:cubicBezTo>
                  <a:cubicBezTo>
                    <a:pt x="1678" y="1291"/>
                    <a:pt x="1681" y="1291"/>
                    <a:pt x="1683" y="1291"/>
                  </a:cubicBezTo>
                  <a:cubicBezTo>
                    <a:pt x="1705" y="1287"/>
                    <a:pt x="1724" y="1280"/>
                    <a:pt x="1738" y="1265"/>
                  </a:cubicBezTo>
                  <a:cubicBezTo>
                    <a:pt x="1753" y="1251"/>
                    <a:pt x="1757" y="1229"/>
                    <a:pt x="1757" y="1207"/>
                  </a:cubicBezTo>
                  <a:cubicBezTo>
                    <a:pt x="1764" y="1075"/>
                    <a:pt x="1676" y="957"/>
                    <a:pt x="1614" y="844"/>
                  </a:cubicBezTo>
                  <a:cubicBezTo>
                    <a:pt x="1544" y="719"/>
                    <a:pt x="1650" y="558"/>
                    <a:pt x="1669" y="400"/>
                  </a:cubicBezTo>
                  <a:cubicBezTo>
                    <a:pt x="1672" y="367"/>
                    <a:pt x="1438" y="316"/>
                    <a:pt x="1416" y="301"/>
                  </a:cubicBezTo>
                  <a:cubicBezTo>
                    <a:pt x="1293" y="213"/>
                    <a:pt x="841" y="0"/>
                    <a:pt x="766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38"/>
            <p:cNvSpPr/>
            <p:nvPr/>
          </p:nvSpPr>
          <p:spPr>
            <a:xfrm>
              <a:off x="5221120" y="3373491"/>
              <a:ext cx="130631" cy="284997"/>
            </a:xfrm>
            <a:custGeom>
              <a:avLst/>
              <a:gdLst/>
              <a:ahLst/>
              <a:cxnLst/>
              <a:rect l="l" t="t" r="r" b="b"/>
              <a:pathLst>
                <a:path w="1090" h="2378" extrusionOk="0">
                  <a:moveTo>
                    <a:pt x="429" y="0"/>
                  </a:moveTo>
                  <a:cubicBezTo>
                    <a:pt x="307" y="0"/>
                    <a:pt x="118" y="55"/>
                    <a:pt x="96" y="387"/>
                  </a:cubicBezTo>
                  <a:cubicBezTo>
                    <a:pt x="96" y="387"/>
                    <a:pt x="1" y="1066"/>
                    <a:pt x="613" y="2378"/>
                  </a:cubicBezTo>
                  <a:lnTo>
                    <a:pt x="1089" y="2011"/>
                  </a:lnTo>
                  <a:lnTo>
                    <a:pt x="532" y="13"/>
                  </a:lnTo>
                  <a:cubicBezTo>
                    <a:pt x="532" y="13"/>
                    <a:pt x="489" y="0"/>
                    <a:pt x="429" y="0"/>
                  </a:cubicBezTo>
                  <a:close/>
                </a:path>
              </a:pathLst>
            </a:custGeom>
            <a:solidFill>
              <a:srgbClr val="073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38"/>
            <p:cNvSpPr/>
            <p:nvPr/>
          </p:nvSpPr>
          <p:spPr>
            <a:xfrm>
              <a:off x="5229509" y="3373491"/>
              <a:ext cx="130991" cy="284997"/>
            </a:xfrm>
            <a:custGeom>
              <a:avLst/>
              <a:gdLst/>
              <a:ahLst/>
              <a:cxnLst/>
              <a:rect l="l" t="t" r="r" b="b"/>
              <a:pathLst>
                <a:path w="1093" h="2378" extrusionOk="0">
                  <a:moveTo>
                    <a:pt x="432" y="0"/>
                  </a:moveTo>
                  <a:cubicBezTo>
                    <a:pt x="310" y="0"/>
                    <a:pt x="120" y="55"/>
                    <a:pt x="96" y="387"/>
                  </a:cubicBezTo>
                  <a:cubicBezTo>
                    <a:pt x="96" y="387"/>
                    <a:pt x="0" y="1066"/>
                    <a:pt x="616" y="2378"/>
                  </a:cubicBezTo>
                  <a:lnTo>
                    <a:pt x="1093" y="2011"/>
                  </a:lnTo>
                  <a:lnTo>
                    <a:pt x="535" y="13"/>
                  </a:lnTo>
                  <a:cubicBezTo>
                    <a:pt x="535" y="13"/>
                    <a:pt x="492" y="0"/>
                    <a:pt x="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38"/>
            <p:cNvSpPr/>
            <p:nvPr/>
          </p:nvSpPr>
          <p:spPr>
            <a:xfrm>
              <a:off x="5016430" y="3300745"/>
              <a:ext cx="213204" cy="176296"/>
            </a:xfrm>
            <a:custGeom>
              <a:avLst/>
              <a:gdLst/>
              <a:ahLst/>
              <a:cxnLst/>
              <a:rect l="l" t="t" r="r" b="b"/>
              <a:pathLst>
                <a:path w="1779" h="1471" extrusionOk="0">
                  <a:moveTo>
                    <a:pt x="887" y="1"/>
                  </a:moveTo>
                  <a:cubicBezTo>
                    <a:pt x="396" y="1"/>
                    <a:pt x="0" y="331"/>
                    <a:pt x="0" y="738"/>
                  </a:cubicBezTo>
                  <a:cubicBezTo>
                    <a:pt x="0" y="1141"/>
                    <a:pt x="396" y="1471"/>
                    <a:pt x="887" y="1471"/>
                  </a:cubicBezTo>
                  <a:cubicBezTo>
                    <a:pt x="1382" y="1471"/>
                    <a:pt x="1778" y="1141"/>
                    <a:pt x="1778" y="738"/>
                  </a:cubicBezTo>
                  <a:cubicBezTo>
                    <a:pt x="1778" y="331"/>
                    <a:pt x="1382" y="1"/>
                    <a:pt x="887" y="1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38"/>
            <p:cNvSpPr/>
            <p:nvPr/>
          </p:nvSpPr>
          <p:spPr>
            <a:xfrm>
              <a:off x="5406516" y="3064053"/>
              <a:ext cx="142855" cy="142858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8" y="0"/>
                  </a:moveTo>
                  <a:cubicBezTo>
                    <a:pt x="268" y="0"/>
                    <a:pt x="0" y="268"/>
                    <a:pt x="0" y="598"/>
                  </a:cubicBezTo>
                  <a:cubicBezTo>
                    <a:pt x="0" y="924"/>
                    <a:pt x="268" y="1192"/>
                    <a:pt x="598" y="1192"/>
                  </a:cubicBezTo>
                  <a:cubicBezTo>
                    <a:pt x="928" y="1192"/>
                    <a:pt x="1192" y="924"/>
                    <a:pt x="1192" y="598"/>
                  </a:cubicBezTo>
                  <a:cubicBezTo>
                    <a:pt x="1192" y="268"/>
                    <a:pt x="928" y="0"/>
                    <a:pt x="598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38"/>
            <p:cNvSpPr/>
            <p:nvPr/>
          </p:nvSpPr>
          <p:spPr>
            <a:xfrm>
              <a:off x="4691298" y="3064053"/>
              <a:ext cx="142975" cy="142858"/>
            </a:xfrm>
            <a:custGeom>
              <a:avLst/>
              <a:gdLst/>
              <a:ahLst/>
              <a:cxnLst/>
              <a:rect l="l" t="t" r="r" b="b"/>
              <a:pathLst>
                <a:path w="1193" h="1192" extrusionOk="0">
                  <a:moveTo>
                    <a:pt x="595" y="0"/>
                  </a:moveTo>
                  <a:cubicBezTo>
                    <a:pt x="268" y="0"/>
                    <a:pt x="1" y="268"/>
                    <a:pt x="1" y="598"/>
                  </a:cubicBezTo>
                  <a:cubicBezTo>
                    <a:pt x="1" y="924"/>
                    <a:pt x="268" y="1192"/>
                    <a:pt x="595" y="1192"/>
                  </a:cubicBezTo>
                  <a:cubicBezTo>
                    <a:pt x="925" y="1192"/>
                    <a:pt x="1192" y="924"/>
                    <a:pt x="1192" y="598"/>
                  </a:cubicBezTo>
                  <a:cubicBezTo>
                    <a:pt x="1192" y="268"/>
                    <a:pt x="925" y="0"/>
                    <a:pt x="595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38"/>
            <p:cNvSpPr/>
            <p:nvPr/>
          </p:nvSpPr>
          <p:spPr>
            <a:xfrm>
              <a:off x="4798077" y="2818852"/>
              <a:ext cx="631463" cy="601634"/>
            </a:xfrm>
            <a:custGeom>
              <a:avLst/>
              <a:gdLst/>
              <a:ahLst/>
              <a:cxnLst/>
              <a:rect l="l" t="t" r="r" b="b"/>
              <a:pathLst>
                <a:path w="5269" h="5020" extrusionOk="0">
                  <a:moveTo>
                    <a:pt x="2647" y="1"/>
                  </a:moveTo>
                  <a:cubicBezTo>
                    <a:pt x="1775" y="1"/>
                    <a:pt x="587" y="70"/>
                    <a:pt x="166" y="1218"/>
                  </a:cubicBezTo>
                  <a:cubicBezTo>
                    <a:pt x="136" y="1295"/>
                    <a:pt x="92" y="1361"/>
                    <a:pt x="74" y="1441"/>
                  </a:cubicBezTo>
                  <a:cubicBezTo>
                    <a:pt x="1" y="1724"/>
                    <a:pt x="41" y="2171"/>
                    <a:pt x="52" y="2559"/>
                  </a:cubicBezTo>
                  <a:cubicBezTo>
                    <a:pt x="100" y="4007"/>
                    <a:pt x="1210" y="5019"/>
                    <a:pt x="2658" y="5019"/>
                  </a:cubicBezTo>
                  <a:cubicBezTo>
                    <a:pt x="4106" y="5019"/>
                    <a:pt x="5268" y="4070"/>
                    <a:pt x="5268" y="2622"/>
                  </a:cubicBezTo>
                  <a:cubicBezTo>
                    <a:pt x="5268" y="2556"/>
                    <a:pt x="5261" y="2131"/>
                    <a:pt x="5092" y="1639"/>
                  </a:cubicBezTo>
                  <a:cubicBezTo>
                    <a:pt x="5066" y="1570"/>
                    <a:pt x="5037" y="1496"/>
                    <a:pt x="5008" y="1423"/>
                  </a:cubicBezTo>
                  <a:cubicBezTo>
                    <a:pt x="4704" y="730"/>
                    <a:pt x="4051" y="1"/>
                    <a:pt x="2647" y="1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38"/>
            <p:cNvSpPr/>
            <p:nvPr/>
          </p:nvSpPr>
          <p:spPr>
            <a:xfrm>
              <a:off x="4734441" y="4210123"/>
              <a:ext cx="810991" cy="112177"/>
            </a:xfrm>
            <a:custGeom>
              <a:avLst/>
              <a:gdLst/>
              <a:ahLst/>
              <a:cxnLst/>
              <a:rect l="l" t="t" r="r" b="b"/>
              <a:pathLst>
                <a:path w="6767" h="936" extrusionOk="0">
                  <a:moveTo>
                    <a:pt x="3383" y="1"/>
                  </a:moveTo>
                  <a:cubicBezTo>
                    <a:pt x="1514" y="1"/>
                    <a:pt x="0" y="210"/>
                    <a:pt x="0" y="470"/>
                  </a:cubicBezTo>
                  <a:cubicBezTo>
                    <a:pt x="0" y="727"/>
                    <a:pt x="1514" y="936"/>
                    <a:pt x="3383" y="936"/>
                  </a:cubicBezTo>
                  <a:cubicBezTo>
                    <a:pt x="5253" y="936"/>
                    <a:pt x="6767" y="727"/>
                    <a:pt x="6767" y="470"/>
                  </a:cubicBezTo>
                  <a:cubicBezTo>
                    <a:pt x="6767" y="210"/>
                    <a:pt x="5253" y="1"/>
                    <a:pt x="33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38"/>
            <p:cNvSpPr/>
            <p:nvPr/>
          </p:nvSpPr>
          <p:spPr>
            <a:xfrm>
              <a:off x="5188643" y="4145766"/>
              <a:ext cx="210568" cy="120686"/>
            </a:xfrm>
            <a:custGeom>
              <a:avLst/>
              <a:gdLst/>
              <a:ahLst/>
              <a:cxnLst/>
              <a:rect l="l" t="t" r="r" b="b"/>
              <a:pathLst>
                <a:path w="1757" h="1007" extrusionOk="0">
                  <a:moveTo>
                    <a:pt x="1069" y="1"/>
                  </a:moveTo>
                  <a:cubicBezTo>
                    <a:pt x="1032" y="1"/>
                    <a:pt x="992" y="2"/>
                    <a:pt x="950" y="6"/>
                  </a:cubicBezTo>
                  <a:cubicBezTo>
                    <a:pt x="950" y="6"/>
                    <a:pt x="798" y="189"/>
                    <a:pt x="438" y="189"/>
                  </a:cubicBezTo>
                  <a:cubicBezTo>
                    <a:pt x="316" y="189"/>
                    <a:pt x="171" y="168"/>
                    <a:pt x="0" y="113"/>
                  </a:cubicBezTo>
                  <a:lnTo>
                    <a:pt x="0" y="684"/>
                  </a:lnTo>
                  <a:cubicBezTo>
                    <a:pt x="0" y="750"/>
                    <a:pt x="44" y="809"/>
                    <a:pt x="107" y="831"/>
                  </a:cubicBezTo>
                  <a:cubicBezTo>
                    <a:pt x="282" y="892"/>
                    <a:pt x="657" y="1006"/>
                    <a:pt x="1031" y="1006"/>
                  </a:cubicBezTo>
                  <a:cubicBezTo>
                    <a:pt x="1245" y="1006"/>
                    <a:pt x="1458" y="969"/>
                    <a:pt x="1635" y="864"/>
                  </a:cubicBezTo>
                  <a:cubicBezTo>
                    <a:pt x="1712" y="816"/>
                    <a:pt x="1756" y="736"/>
                    <a:pt x="1752" y="648"/>
                  </a:cubicBezTo>
                  <a:cubicBezTo>
                    <a:pt x="1742" y="428"/>
                    <a:pt x="1648" y="1"/>
                    <a:pt x="1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38"/>
            <p:cNvSpPr/>
            <p:nvPr/>
          </p:nvSpPr>
          <p:spPr>
            <a:xfrm>
              <a:off x="4881128" y="4157391"/>
              <a:ext cx="223751" cy="131593"/>
            </a:xfrm>
            <a:custGeom>
              <a:avLst/>
              <a:gdLst/>
              <a:ahLst/>
              <a:cxnLst/>
              <a:rect l="l" t="t" r="r" b="b"/>
              <a:pathLst>
                <a:path w="1867" h="1098" extrusionOk="0">
                  <a:moveTo>
                    <a:pt x="1727" y="1"/>
                  </a:moveTo>
                  <a:cubicBezTo>
                    <a:pt x="1479" y="135"/>
                    <a:pt x="1270" y="176"/>
                    <a:pt x="1108" y="176"/>
                  </a:cubicBezTo>
                  <a:cubicBezTo>
                    <a:pt x="847" y="176"/>
                    <a:pt x="704" y="71"/>
                    <a:pt x="704" y="71"/>
                  </a:cubicBezTo>
                  <a:cubicBezTo>
                    <a:pt x="0" y="144"/>
                    <a:pt x="44" y="620"/>
                    <a:pt x="77" y="855"/>
                  </a:cubicBezTo>
                  <a:cubicBezTo>
                    <a:pt x="92" y="943"/>
                    <a:pt x="151" y="1013"/>
                    <a:pt x="235" y="1042"/>
                  </a:cubicBezTo>
                  <a:cubicBezTo>
                    <a:pt x="344" y="1081"/>
                    <a:pt x="461" y="1097"/>
                    <a:pt x="580" y="1097"/>
                  </a:cubicBezTo>
                  <a:cubicBezTo>
                    <a:pt x="1055" y="1097"/>
                    <a:pt x="1566" y="836"/>
                    <a:pt x="1775" y="716"/>
                  </a:cubicBezTo>
                  <a:cubicBezTo>
                    <a:pt x="1833" y="683"/>
                    <a:pt x="1866" y="620"/>
                    <a:pt x="1852" y="554"/>
                  </a:cubicBezTo>
                  <a:lnTo>
                    <a:pt x="17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8"/>
            <p:cNvSpPr/>
            <p:nvPr/>
          </p:nvSpPr>
          <p:spPr>
            <a:xfrm>
              <a:off x="5381948" y="2959070"/>
              <a:ext cx="80416" cy="207456"/>
            </a:xfrm>
            <a:custGeom>
              <a:avLst/>
              <a:gdLst/>
              <a:ahLst/>
              <a:cxnLst/>
              <a:rect l="l" t="t" r="r" b="b"/>
              <a:pathLst>
                <a:path w="671" h="1731" extrusionOk="0">
                  <a:moveTo>
                    <a:pt x="0" y="0"/>
                  </a:moveTo>
                  <a:cubicBezTo>
                    <a:pt x="0" y="0"/>
                    <a:pt x="308" y="1265"/>
                    <a:pt x="26" y="1730"/>
                  </a:cubicBezTo>
                  <a:cubicBezTo>
                    <a:pt x="26" y="1730"/>
                    <a:pt x="671" y="1012"/>
                    <a:pt x="609" y="12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8"/>
            <p:cNvSpPr/>
            <p:nvPr/>
          </p:nvSpPr>
          <p:spPr>
            <a:xfrm>
              <a:off x="4759488" y="2923476"/>
              <a:ext cx="78738" cy="206617"/>
            </a:xfrm>
            <a:custGeom>
              <a:avLst/>
              <a:gdLst/>
              <a:ahLst/>
              <a:cxnLst/>
              <a:rect l="l" t="t" r="r" b="b"/>
              <a:pathLst>
                <a:path w="657" h="1724" extrusionOk="0">
                  <a:moveTo>
                    <a:pt x="656" y="0"/>
                  </a:moveTo>
                  <a:lnTo>
                    <a:pt x="0" y="535"/>
                  </a:lnTo>
                  <a:cubicBezTo>
                    <a:pt x="77" y="979"/>
                    <a:pt x="488" y="1723"/>
                    <a:pt x="488" y="1723"/>
                  </a:cubicBezTo>
                  <a:cubicBezTo>
                    <a:pt x="271" y="1210"/>
                    <a:pt x="656" y="0"/>
                    <a:pt x="656" y="0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8"/>
            <p:cNvSpPr/>
            <p:nvPr/>
          </p:nvSpPr>
          <p:spPr>
            <a:xfrm>
              <a:off x="5228550" y="3369536"/>
              <a:ext cx="231301" cy="461892"/>
            </a:xfrm>
            <a:custGeom>
              <a:avLst/>
              <a:gdLst/>
              <a:ahLst/>
              <a:cxnLst/>
              <a:rect l="l" t="t" r="r" b="b"/>
              <a:pathLst>
                <a:path w="1930" h="3854" extrusionOk="0">
                  <a:moveTo>
                    <a:pt x="744" y="1"/>
                  </a:moveTo>
                  <a:cubicBezTo>
                    <a:pt x="706" y="1"/>
                    <a:pt x="669" y="5"/>
                    <a:pt x="631" y="13"/>
                  </a:cubicBezTo>
                  <a:cubicBezTo>
                    <a:pt x="444" y="61"/>
                    <a:pt x="279" y="211"/>
                    <a:pt x="298" y="618"/>
                  </a:cubicBezTo>
                  <a:cubicBezTo>
                    <a:pt x="316" y="1058"/>
                    <a:pt x="661" y="1810"/>
                    <a:pt x="661" y="1810"/>
                  </a:cubicBezTo>
                  <a:cubicBezTo>
                    <a:pt x="661" y="1810"/>
                    <a:pt x="1" y="3184"/>
                    <a:pt x="8" y="3265"/>
                  </a:cubicBezTo>
                  <a:cubicBezTo>
                    <a:pt x="75" y="3784"/>
                    <a:pt x="586" y="3854"/>
                    <a:pt x="858" y="3854"/>
                  </a:cubicBezTo>
                  <a:cubicBezTo>
                    <a:pt x="959" y="3854"/>
                    <a:pt x="1027" y="3844"/>
                    <a:pt x="1027" y="3844"/>
                  </a:cubicBezTo>
                  <a:lnTo>
                    <a:pt x="1837" y="2121"/>
                  </a:lnTo>
                  <a:cubicBezTo>
                    <a:pt x="1925" y="1964"/>
                    <a:pt x="1929" y="1773"/>
                    <a:pt x="1852" y="1608"/>
                  </a:cubicBezTo>
                  <a:lnTo>
                    <a:pt x="1244" y="351"/>
                  </a:lnTo>
                  <a:cubicBezTo>
                    <a:pt x="1162" y="141"/>
                    <a:pt x="961" y="1"/>
                    <a:pt x="7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8"/>
            <p:cNvSpPr/>
            <p:nvPr/>
          </p:nvSpPr>
          <p:spPr>
            <a:xfrm>
              <a:off x="4891674" y="3386913"/>
              <a:ext cx="69031" cy="196909"/>
            </a:xfrm>
            <a:custGeom>
              <a:avLst/>
              <a:gdLst/>
              <a:ahLst/>
              <a:cxnLst/>
              <a:rect l="l" t="t" r="r" b="b"/>
              <a:pathLst>
                <a:path w="576" h="1643" extrusionOk="0">
                  <a:moveTo>
                    <a:pt x="483" y="1"/>
                  </a:moveTo>
                  <a:cubicBezTo>
                    <a:pt x="1" y="1"/>
                    <a:pt x="164" y="1643"/>
                    <a:pt x="227" y="1643"/>
                  </a:cubicBezTo>
                  <a:cubicBezTo>
                    <a:pt x="227" y="1643"/>
                    <a:pt x="227" y="1643"/>
                    <a:pt x="228" y="1643"/>
                  </a:cubicBezTo>
                  <a:cubicBezTo>
                    <a:pt x="261" y="1049"/>
                    <a:pt x="576" y="19"/>
                    <a:pt x="576" y="19"/>
                  </a:cubicBezTo>
                  <a:cubicBezTo>
                    <a:pt x="542" y="6"/>
                    <a:pt x="512" y="1"/>
                    <a:pt x="483" y="1"/>
                  </a:cubicBezTo>
                  <a:close/>
                </a:path>
              </a:pathLst>
            </a:custGeom>
            <a:solidFill>
              <a:srgbClr val="073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8"/>
            <p:cNvSpPr/>
            <p:nvPr/>
          </p:nvSpPr>
          <p:spPr>
            <a:xfrm>
              <a:off x="4898625" y="3385835"/>
              <a:ext cx="70948" cy="197988"/>
            </a:xfrm>
            <a:custGeom>
              <a:avLst/>
              <a:gdLst/>
              <a:ahLst/>
              <a:cxnLst/>
              <a:rect l="l" t="t" r="r" b="b"/>
              <a:pathLst>
                <a:path w="592" h="1652" extrusionOk="0">
                  <a:moveTo>
                    <a:pt x="477" y="1"/>
                  </a:moveTo>
                  <a:cubicBezTo>
                    <a:pt x="1" y="1"/>
                    <a:pt x="170" y="1652"/>
                    <a:pt x="170" y="1652"/>
                  </a:cubicBezTo>
                  <a:cubicBezTo>
                    <a:pt x="305" y="409"/>
                    <a:pt x="591" y="28"/>
                    <a:pt x="591" y="28"/>
                  </a:cubicBezTo>
                  <a:cubicBezTo>
                    <a:pt x="550" y="9"/>
                    <a:pt x="512" y="1"/>
                    <a:pt x="4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8"/>
            <p:cNvSpPr/>
            <p:nvPr/>
          </p:nvSpPr>
          <p:spPr>
            <a:xfrm>
              <a:off x="4691298" y="2620750"/>
              <a:ext cx="898598" cy="459975"/>
            </a:xfrm>
            <a:custGeom>
              <a:avLst/>
              <a:gdLst/>
              <a:ahLst/>
              <a:cxnLst/>
              <a:rect l="l" t="t" r="r" b="b"/>
              <a:pathLst>
                <a:path w="7498" h="3838" extrusionOk="0">
                  <a:moveTo>
                    <a:pt x="3434" y="0"/>
                  </a:moveTo>
                  <a:cubicBezTo>
                    <a:pt x="2886" y="0"/>
                    <a:pt x="2347" y="155"/>
                    <a:pt x="1795" y="155"/>
                  </a:cubicBezTo>
                  <a:cubicBezTo>
                    <a:pt x="1747" y="155"/>
                    <a:pt x="1699" y="153"/>
                    <a:pt x="1650" y="151"/>
                  </a:cubicBezTo>
                  <a:cubicBezTo>
                    <a:pt x="1630" y="150"/>
                    <a:pt x="1610" y="149"/>
                    <a:pt x="1590" y="149"/>
                  </a:cubicBezTo>
                  <a:cubicBezTo>
                    <a:pt x="641" y="149"/>
                    <a:pt x="10" y="1321"/>
                    <a:pt x="433" y="2042"/>
                  </a:cubicBezTo>
                  <a:cubicBezTo>
                    <a:pt x="459" y="2083"/>
                    <a:pt x="1" y="2585"/>
                    <a:pt x="316" y="3168"/>
                  </a:cubicBezTo>
                  <a:cubicBezTo>
                    <a:pt x="457" y="3427"/>
                    <a:pt x="651" y="3604"/>
                    <a:pt x="774" y="3604"/>
                  </a:cubicBezTo>
                  <a:cubicBezTo>
                    <a:pt x="789" y="3604"/>
                    <a:pt x="802" y="3602"/>
                    <a:pt x="815" y="3597"/>
                  </a:cubicBezTo>
                  <a:cubicBezTo>
                    <a:pt x="892" y="3567"/>
                    <a:pt x="884" y="3149"/>
                    <a:pt x="899" y="3061"/>
                  </a:cubicBezTo>
                  <a:cubicBezTo>
                    <a:pt x="921" y="2948"/>
                    <a:pt x="950" y="2834"/>
                    <a:pt x="987" y="2724"/>
                  </a:cubicBezTo>
                  <a:cubicBezTo>
                    <a:pt x="1106" y="2753"/>
                    <a:pt x="1229" y="2768"/>
                    <a:pt x="1352" y="2768"/>
                  </a:cubicBezTo>
                  <a:cubicBezTo>
                    <a:pt x="1630" y="2768"/>
                    <a:pt x="1909" y="2694"/>
                    <a:pt x="2145" y="2552"/>
                  </a:cubicBezTo>
                  <a:cubicBezTo>
                    <a:pt x="2288" y="2464"/>
                    <a:pt x="2413" y="2354"/>
                    <a:pt x="2519" y="2226"/>
                  </a:cubicBezTo>
                  <a:cubicBezTo>
                    <a:pt x="2713" y="2387"/>
                    <a:pt x="2933" y="2515"/>
                    <a:pt x="3172" y="2596"/>
                  </a:cubicBezTo>
                  <a:cubicBezTo>
                    <a:pt x="3355" y="2656"/>
                    <a:pt x="3549" y="2687"/>
                    <a:pt x="3742" y="2687"/>
                  </a:cubicBezTo>
                  <a:cubicBezTo>
                    <a:pt x="4112" y="2687"/>
                    <a:pt x="4481" y="2574"/>
                    <a:pt x="4770" y="2343"/>
                  </a:cubicBezTo>
                  <a:cubicBezTo>
                    <a:pt x="4786" y="2330"/>
                    <a:pt x="4806" y="2317"/>
                    <a:pt x="4828" y="2317"/>
                  </a:cubicBezTo>
                  <a:cubicBezTo>
                    <a:pt x="4830" y="2317"/>
                    <a:pt x="4833" y="2317"/>
                    <a:pt x="4836" y="2317"/>
                  </a:cubicBezTo>
                  <a:cubicBezTo>
                    <a:pt x="4850" y="2321"/>
                    <a:pt x="4861" y="2332"/>
                    <a:pt x="4872" y="2343"/>
                  </a:cubicBezTo>
                  <a:cubicBezTo>
                    <a:pt x="5041" y="2501"/>
                    <a:pt x="5224" y="2651"/>
                    <a:pt x="5437" y="2746"/>
                  </a:cubicBezTo>
                  <a:cubicBezTo>
                    <a:pt x="5572" y="2807"/>
                    <a:pt x="5721" y="2844"/>
                    <a:pt x="5867" y="2844"/>
                  </a:cubicBezTo>
                  <a:cubicBezTo>
                    <a:pt x="5951" y="2844"/>
                    <a:pt x="6035" y="2832"/>
                    <a:pt x="6115" y="2805"/>
                  </a:cubicBezTo>
                  <a:cubicBezTo>
                    <a:pt x="6155" y="2677"/>
                    <a:pt x="6144" y="2541"/>
                    <a:pt x="6115" y="2413"/>
                  </a:cubicBezTo>
                  <a:cubicBezTo>
                    <a:pt x="6115" y="2402"/>
                    <a:pt x="6111" y="2391"/>
                    <a:pt x="6108" y="2380"/>
                  </a:cubicBezTo>
                  <a:lnTo>
                    <a:pt x="6108" y="2380"/>
                  </a:lnTo>
                  <a:cubicBezTo>
                    <a:pt x="6339" y="2662"/>
                    <a:pt x="6544" y="2973"/>
                    <a:pt x="6650" y="3325"/>
                  </a:cubicBezTo>
                  <a:cubicBezTo>
                    <a:pt x="6687" y="3443"/>
                    <a:pt x="6713" y="3567"/>
                    <a:pt x="6782" y="3674"/>
                  </a:cubicBezTo>
                  <a:cubicBezTo>
                    <a:pt x="6839" y="3765"/>
                    <a:pt x="6939" y="3837"/>
                    <a:pt x="7043" y="3837"/>
                  </a:cubicBezTo>
                  <a:cubicBezTo>
                    <a:pt x="7060" y="3837"/>
                    <a:pt x="7077" y="3835"/>
                    <a:pt x="7094" y="3831"/>
                  </a:cubicBezTo>
                  <a:cubicBezTo>
                    <a:pt x="7226" y="3802"/>
                    <a:pt x="7299" y="3666"/>
                    <a:pt x="7343" y="3542"/>
                  </a:cubicBezTo>
                  <a:cubicBezTo>
                    <a:pt x="7497" y="3113"/>
                    <a:pt x="7486" y="2592"/>
                    <a:pt x="7193" y="2248"/>
                  </a:cubicBezTo>
                  <a:cubicBezTo>
                    <a:pt x="7277" y="1954"/>
                    <a:pt x="7160" y="400"/>
                    <a:pt x="5507" y="360"/>
                  </a:cubicBezTo>
                  <a:cubicBezTo>
                    <a:pt x="4898" y="345"/>
                    <a:pt x="4319" y="85"/>
                    <a:pt x="3714" y="15"/>
                  </a:cubicBezTo>
                  <a:cubicBezTo>
                    <a:pt x="3621" y="5"/>
                    <a:pt x="3527" y="0"/>
                    <a:pt x="3434" y="0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8" name="Google Shape;2408;p38"/>
          <p:cNvGrpSpPr/>
          <p:nvPr/>
        </p:nvGrpSpPr>
        <p:grpSpPr>
          <a:xfrm>
            <a:off x="1029063" y="3175456"/>
            <a:ext cx="916556" cy="1720965"/>
            <a:chOff x="2196902" y="2601335"/>
            <a:chExt cx="916556" cy="1720965"/>
          </a:xfrm>
        </p:grpSpPr>
        <p:sp>
          <p:nvSpPr>
            <p:cNvPr id="2409" name="Google Shape;2409;p38"/>
            <p:cNvSpPr/>
            <p:nvPr/>
          </p:nvSpPr>
          <p:spPr>
            <a:xfrm>
              <a:off x="2196902" y="2601335"/>
              <a:ext cx="892845" cy="689962"/>
            </a:xfrm>
            <a:custGeom>
              <a:avLst/>
              <a:gdLst/>
              <a:ahLst/>
              <a:cxnLst/>
              <a:rect l="l" t="t" r="r" b="b"/>
              <a:pathLst>
                <a:path w="7450" h="5757" extrusionOk="0">
                  <a:moveTo>
                    <a:pt x="3853" y="0"/>
                  </a:moveTo>
                  <a:cubicBezTo>
                    <a:pt x="0" y="0"/>
                    <a:pt x="790" y="3465"/>
                    <a:pt x="790" y="3465"/>
                  </a:cubicBezTo>
                  <a:lnTo>
                    <a:pt x="5863" y="5756"/>
                  </a:lnTo>
                  <a:cubicBezTo>
                    <a:pt x="7450" y="4418"/>
                    <a:pt x="7395" y="3047"/>
                    <a:pt x="6966" y="2105"/>
                  </a:cubicBezTo>
                  <a:cubicBezTo>
                    <a:pt x="6541" y="1174"/>
                    <a:pt x="5672" y="155"/>
                    <a:pt x="4657" y="45"/>
                  </a:cubicBezTo>
                  <a:cubicBezTo>
                    <a:pt x="4369" y="15"/>
                    <a:pt x="4101" y="0"/>
                    <a:pt x="38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8"/>
            <p:cNvSpPr/>
            <p:nvPr/>
          </p:nvSpPr>
          <p:spPr>
            <a:xfrm>
              <a:off x="2219553" y="3773890"/>
              <a:ext cx="184441" cy="175457"/>
            </a:xfrm>
            <a:custGeom>
              <a:avLst/>
              <a:gdLst/>
              <a:ahLst/>
              <a:cxnLst/>
              <a:rect l="l" t="t" r="r" b="b"/>
              <a:pathLst>
                <a:path w="1539" h="1464" extrusionOk="0">
                  <a:moveTo>
                    <a:pt x="539" y="792"/>
                  </a:moveTo>
                  <a:cubicBezTo>
                    <a:pt x="526" y="836"/>
                    <a:pt x="507" y="908"/>
                    <a:pt x="492" y="980"/>
                  </a:cubicBezTo>
                  <a:lnTo>
                    <a:pt x="492" y="980"/>
                  </a:lnTo>
                  <a:cubicBezTo>
                    <a:pt x="494" y="969"/>
                    <a:pt x="496" y="958"/>
                    <a:pt x="498" y="947"/>
                  </a:cubicBezTo>
                  <a:cubicBezTo>
                    <a:pt x="509" y="896"/>
                    <a:pt x="525" y="839"/>
                    <a:pt x="539" y="792"/>
                  </a:cubicBezTo>
                  <a:close/>
                  <a:moveTo>
                    <a:pt x="703" y="1"/>
                  </a:moveTo>
                  <a:cubicBezTo>
                    <a:pt x="678" y="111"/>
                    <a:pt x="381" y="356"/>
                    <a:pt x="355" y="375"/>
                  </a:cubicBezTo>
                  <a:cubicBezTo>
                    <a:pt x="289" y="415"/>
                    <a:pt x="128" y="543"/>
                    <a:pt x="69" y="694"/>
                  </a:cubicBezTo>
                  <a:cubicBezTo>
                    <a:pt x="0" y="876"/>
                    <a:pt x="97" y="977"/>
                    <a:pt x="160" y="977"/>
                  </a:cubicBezTo>
                  <a:cubicBezTo>
                    <a:pt x="181" y="977"/>
                    <a:pt x="198" y="966"/>
                    <a:pt x="205" y="943"/>
                  </a:cubicBezTo>
                  <a:cubicBezTo>
                    <a:pt x="245" y="800"/>
                    <a:pt x="285" y="716"/>
                    <a:pt x="337" y="675"/>
                  </a:cubicBezTo>
                  <a:lnTo>
                    <a:pt x="337" y="675"/>
                  </a:lnTo>
                  <a:cubicBezTo>
                    <a:pt x="315" y="734"/>
                    <a:pt x="256" y="804"/>
                    <a:pt x="238" y="917"/>
                  </a:cubicBezTo>
                  <a:cubicBezTo>
                    <a:pt x="183" y="1256"/>
                    <a:pt x="286" y="1345"/>
                    <a:pt x="361" y="1345"/>
                  </a:cubicBezTo>
                  <a:cubicBezTo>
                    <a:pt x="377" y="1345"/>
                    <a:pt x="391" y="1341"/>
                    <a:pt x="403" y="1335"/>
                  </a:cubicBezTo>
                  <a:cubicBezTo>
                    <a:pt x="448" y="1306"/>
                    <a:pt x="462" y="1243"/>
                    <a:pt x="471" y="1162"/>
                  </a:cubicBezTo>
                  <a:lnTo>
                    <a:pt x="471" y="1162"/>
                  </a:lnTo>
                  <a:cubicBezTo>
                    <a:pt x="472" y="1165"/>
                    <a:pt x="472" y="1168"/>
                    <a:pt x="472" y="1170"/>
                  </a:cubicBezTo>
                  <a:cubicBezTo>
                    <a:pt x="487" y="1276"/>
                    <a:pt x="557" y="1463"/>
                    <a:pt x="700" y="1463"/>
                  </a:cubicBezTo>
                  <a:cubicBezTo>
                    <a:pt x="857" y="1463"/>
                    <a:pt x="776" y="1240"/>
                    <a:pt x="795" y="1086"/>
                  </a:cubicBezTo>
                  <a:cubicBezTo>
                    <a:pt x="795" y="1082"/>
                    <a:pt x="796" y="1079"/>
                    <a:pt x="796" y="1076"/>
                  </a:cubicBezTo>
                  <a:lnTo>
                    <a:pt x="796" y="1076"/>
                  </a:lnTo>
                  <a:cubicBezTo>
                    <a:pt x="798" y="1136"/>
                    <a:pt x="806" y="1195"/>
                    <a:pt x="824" y="1240"/>
                  </a:cubicBezTo>
                  <a:cubicBezTo>
                    <a:pt x="853" y="1317"/>
                    <a:pt x="890" y="1379"/>
                    <a:pt x="934" y="1423"/>
                  </a:cubicBezTo>
                  <a:cubicBezTo>
                    <a:pt x="956" y="1443"/>
                    <a:pt x="984" y="1450"/>
                    <a:pt x="1008" y="1450"/>
                  </a:cubicBezTo>
                  <a:cubicBezTo>
                    <a:pt x="1032" y="1450"/>
                    <a:pt x="1053" y="1443"/>
                    <a:pt x="1062" y="1438"/>
                  </a:cubicBezTo>
                  <a:cubicBezTo>
                    <a:pt x="1147" y="1397"/>
                    <a:pt x="1077" y="1273"/>
                    <a:pt x="1092" y="1137"/>
                  </a:cubicBezTo>
                  <a:cubicBezTo>
                    <a:pt x="1114" y="921"/>
                    <a:pt x="1191" y="884"/>
                    <a:pt x="1191" y="884"/>
                  </a:cubicBezTo>
                  <a:lnTo>
                    <a:pt x="1191" y="884"/>
                  </a:lnTo>
                  <a:cubicBezTo>
                    <a:pt x="1191" y="884"/>
                    <a:pt x="1238" y="1049"/>
                    <a:pt x="1165" y="1262"/>
                  </a:cubicBezTo>
                  <a:cubicBezTo>
                    <a:pt x="1121" y="1383"/>
                    <a:pt x="1208" y="1424"/>
                    <a:pt x="1277" y="1424"/>
                  </a:cubicBezTo>
                  <a:cubicBezTo>
                    <a:pt x="1299" y="1424"/>
                    <a:pt x="1320" y="1419"/>
                    <a:pt x="1334" y="1412"/>
                  </a:cubicBezTo>
                  <a:cubicBezTo>
                    <a:pt x="1385" y="1383"/>
                    <a:pt x="1447" y="1317"/>
                    <a:pt x="1480" y="1232"/>
                  </a:cubicBezTo>
                  <a:cubicBezTo>
                    <a:pt x="1517" y="1145"/>
                    <a:pt x="1524" y="1042"/>
                    <a:pt x="1517" y="954"/>
                  </a:cubicBezTo>
                  <a:cubicBezTo>
                    <a:pt x="1510" y="862"/>
                    <a:pt x="1502" y="800"/>
                    <a:pt x="1502" y="738"/>
                  </a:cubicBezTo>
                  <a:cubicBezTo>
                    <a:pt x="1499" y="591"/>
                    <a:pt x="1539" y="507"/>
                    <a:pt x="1539" y="507"/>
                  </a:cubicBezTo>
                  <a:lnTo>
                    <a:pt x="703" y="1"/>
                  </a:ln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38"/>
            <p:cNvSpPr/>
            <p:nvPr/>
          </p:nvSpPr>
          <p:spPr>
            <a:xfrm>
              <a:off x="2267010" y="3470924"/>
              <a:ext cx="243525" cy="399452"/>
            </a:xfrm>
            <a:custGeom>
              <a:avLst/>
              <a:gdLst/>
              <a:ahLst/>
              <a:cxnLst/>
              <a:rect l="l" t="t" r="r" b="b"/>
              <a:pathLst>
                <a:path w="2032" h="3333" extrusionOk="0">
                  <a:moveTo>
                    <a:pt x="1703" y="1"/>
                  </a:moveTo>
                  <a:cubicBezTo>
                    <a:pt x="1637" y="1"/>
                    <a:pt x="1562" y="31"/>
                    <a:pt x="1480" y="99"/>
                  </a:cubicBezTo>
                  <a:cubicBezTo>
                    <a:pt x="1403" y="165"/>
                    <a:pt x="1345" y="249"/>
                    <a:pt x="1301" y="340"/>
                  </a:cubicBezTo>
                  <a:lnTo>
                    <a:pt x="146" y="2881"/>
                  </a:lnTo>
                  <a:cubicBezTo>
                    <a:pt x="0" y="3188"/>
                    <a:pt x="541" y="3332"/>
                    <a:pt x="855" y="3332"/>
                  </a:cubicBezTo>
                  <a:cubicBezTo>
                    <a:pt x="968" y="3332"/>
                    <a:pt x="1052" y="3314"/>
                    <a:pt x="1062" y="3277"/>
                  </a:cubicBezTo>
                  <a:lnTo>
                    <a:pt x="1942" y="641"/>
                  </a:lnTo>
                  <a:cubicBezTo>
                    <a:pt x="2032" y="316"/>
                    <a:pt x="1918" y="1"/>
                    <a:pt x="1703" y="1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38"/>
            <p:cNvSpPr/>
            <p:nvPr/>
          </p:nvSpPr>
          <p:spPr>
            <a:xfrm>
              <a:off x="2416693" y="3557571"/>
              <a:ext cx="482856" cy="628241"/>
            </a:xfrm>
            <a:custGeom>
              <a:avLst/>
              <a:gdLst/>
              <a:ahLst/>
              <a:cxnLst/>
              <a:rect l="l" t="t" r="r" b="b"/>
              <a:pathLst>
                <a:path w="4029" h="5242" extrusionOk="0">
                  <a:moveTo>
                    <a:pt x="1737" y="0"/>
                  </a:moveTo>
                  <a:cubicBezTo>
                    <a:pt x="944" y="0"/>
                    <a:pt x="152" y="212"/>
                    <a:pt x="136" y="637"/>
                  </a:cubicBezTo>
                  <a:cubicBezTo>
                    <a:pt x="0" y="4240"/>
                    <a:pt x="579" y="5076"/>
                    <a:pt x="579" y="5076"/>
                  </a:cubicBezTo>
                  <a:cubicBezTo>
                    <a:pt x="579" y="5076"/>
                    <a:pt x="776" y="5241"/>
                    <a:pt x="1064" y="5241"/>
                  </a:cubicBezTo>
                  <a:cubicBezTo>
                    <a:pt x="1222" y="5241"/>
                    <a:pt x="1407" y="5192"/>
                    <a:pt x="1602" y="5039"/>
                  </a:cubicBezTo>
                  <a:lnTo>
                    <a:pt x="1584" y="2825"/>
                  </a:lnTo>
                  <a:lnTo>
                    <a:pt x="1921" y="2829"/>
                  </a:lnTo>
                  <a:lnTo>
                    <a:pt x="2442" y="5021"/>
                  </a:lnTo>
                  <a:cubicBezTo>
                    <a:pt x="2442" y="5021"/>
                    <a:pt x="2670" y="5096"/>
                    <a:pt x="2913" y="5096"/>
                  </a:cubicBezTo>
                  <a:cubicBezTo>
                    <a:pt x="3092" y="5096"/>
                    <a:pt x="3279" y="5055"/>
                    <a:pt x="3391" y="4914"/>
                  </a:cubicBezTo>
                  <a:cubicBezTo>
                    <a:pt x="3391" y="4914"/>
                    <a:pt x="4029" y="1703"/>
                    <a:pt x="3299" y="475"/>
                  </a:cubicBezTo>
                  <a:cubicBezTo>
                    <a:pt x="3112" y="159"/>
                    <a:pt x="2424" y="0"/>
                    <a:pt x="1737" y="0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8"/>
            <p:cNvSpPr/>
            <p:nvPr/>
          </p:nvSpPr>
          <p:spPr>
            <a:xfrm>
              <a:off x="2290979" y="3403332"/>
              <a:ext cx="213204" cy="430492"/>
            </a:xfrm>
            <a:custGeom>
              <a:avLst/>
              <a:gdLst/>
              <a:ahLst/>
              <a:cxnLst/>
              <a:rect l="l" t="t" r="r" b="b"/>
              <a:pathLst>
                <a:path w="1779" h="3592" extrusionOk="0">
                  <a:moveTo>
                    <a:pt x="1617" y="0"/>
                  </a:moveTo>
                  <a:cubicBezTo>
                    <a:pt x="1599" y="0"/>
                    <a:pt x="1578" y="2"/>
                    <a:pt x="1555" y="6"/>
                  </a:cubicBezTo>
                  <a:cubicBezTo>
                    <a:pt x="1522" y="10"/>
                    <a:pt x="1485" y="43"/>
                    <a:pt x="1441" y="76"/>
                  </a:cubicBezTo>
                  <a:cubicBezTo>
                    <a:pt x="888" y="465"/>
                    <a:pt x="653" y="1124"/>
                    <a:pt x="653" y="1124"/>
                  </a:cubicBezTo>
                  <a:cubicBezTo>
                    <a:pt x="433" y="1715"/>
                    <a:pt x="323" y="1938"/>
                    <a:pt x="191" y="2378"/>
                  </a:cubicBezTo>
                  <a:lnTo>
                    <a:pt x="1" y="3206"/>
                  </a:lnTo>
                  <a:cubicBezTo>
                    <a:pt x="1" y="3206"/>
                    <a:pt x="166" y="3463"/>
                    <a:pt x="991" y="3591"/>
                  </a:cubicBezTo>
                  <a:lnTo>
                    <a:pt x="1775" y="124"/>
                  </a:lnTo>
                  <a:cubicBezTo>
                    <a:pt x="1778" y="108"/>
                    <a:pt x="1756" y="0"/>
                    <a:pt x="16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8"/>
            <p:cNvSpPr/>
            <p:nvPr/>
          </p:nvSpPr>
          <p:spPr>
            <a:xfrm>
              <a:off x="2422805" y="3383438"/>
              <a:ext cx="471950" cy="433608"/>
            </a:xfrm>
            <a:custGeom>
              <a:avLst/>
              <a:gdLst/>
              <a:ahLst/>
              <a:cxnLst/>
              <a:rect l="l" t="t" r="r" b="b"/>
              <a:pathLst>
                <a:path w="3938" h="3618" extrusionOk="0">
                  <a:moveTo>
                    <a:pt x="3267" y="0"/>
                  </a:moveTo>
                  <a:cubicBezTo>
                    <a:pt x="3267" y="0"/>
                    <a:pt x="1086" y="66"/>
                    <a:pt x="455" y="172"/>
                  </a:cubicBezTo>
                  <a:cubicBezTo>
                    <a:pt x="426" y="176"/>
                    <a:pt x="341" y="546"/>
                    <a:pt x="319" y="653"/>
                  </a:cubicBezTo>
                  <a:cubicBezTo>
                    <a:pt x="1" y="2232"/>
                    <a:pt x="1" y="3072"/>
                    <a:pt x="1" y="3072"/>
                  </a:cubicBezTo>
                  <a:cubicBezTo>
                    <a:pt x="355" y="3453"/>
                    <a:pt x="1000" y="3618"/>
                    <a:pt x="1676" y="3618"/>
                  </a:cubicBezTo>
                  <a:cubicBezTo>
                    <a:pt x="2582" y="3618"/>
                    <a:pt x="3543" y="3322"/>
                    <a:pt x="3937" y="2852"/>
                  </a:cubicBezTo>
                  <a:lnTo>
                    <a:pt x="3296" y="117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8"/>
            <p:cNvSpPr/>
            <p:nvPr/>
          </p:nvSpPr>
          <p:spPr>
            <a:xfrm>
              <a:off x="2741346" y="3373491"/>
              <a:ext cx="130511" cy="284997"/>
            </a:xfrm>
            <a:custGeom>
              <a:avLst/>
              <a:gdLst/>
              <a:ahLst/>
              <a:cxnLst/>
              <a:rect l="l" t="t" r="r" b="b"/>
              <a:pathLst>
                <a:path w="1089" h="2378" extrusionOk="0">
                  <a:moveTo>
                    <a:pt x="432" y="0"/>
                  </a:moveTo>
                  <a:cubicBezTo>
                    <a:pt x="310" y="0"/>
                    <a:pt x="120" y="55"/>
                    <a:pt x="95" y="387"/>
                  </a:cubicBezTo>
                  <a:cubicBezTo>
                    <a:pt x="95" y="387"/>
                    <a:pt x="0" y="1066"/>
                    <a:pt x="612" y="2378"/>
                  </a:cubicBezTo>
                  <a:lnTo>
                    <a:pt x="1089" y="2011"/>
                  </a:lnTo>
                  <a:lnTo>
                    <a:pt x="535" y="13"/>
                  </a:lnTo>
                  <a:cubicBezTo>
                    <a:pt x="535" y="13"/>
                    <a:pt x="492" y="0"/>
                    <a:pt x="432" y="0"/>
                  </a:cubicBez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8"/>
            <p:cNvSpPr/>
            <p:nvPr/>
          </p:nvSpPr>
          <p:spPr>
            <a:xfrm>
              <a:off x="2536535" y="3300745"/>
              <a:ext cx="213684" cy="176296"/>
            </a:xfrm>
            <a:custGeom>
              <a:avLst/>
              <a:gdLst/>
              <a:ahLst/>
              <a:cxnLst/>
              <a:rect l="l" t="t" r="r" b="b"/>
              <a:pathLst>
                <a:path w="1783" h="1471" extrusionOk="0">
                  <a:moveTo>
                    <a:pt x="892" y="1"/>
                  </a:moveTo>
                  <a:cubicBezTo>
                    <a:pt x="401" y="1"/>
                    <a:pt x="1" y="331"/>
                    <a:pt x="1" y="738"/>
                  </a:cubicBezTo>
                  <a:cubicBezTo>
                    <a:pt x="1" y="1141"/>
                    <a:pt x="401" y="1471"/>
                    <a:pt x="892" y="1471"/>
                  </a:cubicBezTo>
                  <a:cubicBezTo>
                    <a:pt x="1383" y="1471"/>
                    <a:pt x="1782" y="1141"/>
                    <a:pt x="1782" y="738"/>
                  </a:cubicBezTo>
                  <a:cubicBezTo>
                    <a:pt x="1782" y="331"/>
                    <a:pt x="1383" y="1"/>
                    <a:pt x="892" y="1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8"/>
            <p:cNvSpPr/>
            <p:nvPr/>
          </p:nvSpPr>
          <p:spPr>
            <a:xfrm>
              <a:off x="2926741" y="3064053"/>
              <a:ext cx="143335" cy="142858"/>
            </a:xfrm>
            <a:custGeom>
              <a:avLst/>
              <a:gdLst/>
              <a:ahLst/>
              <a:cxnLst/>
              <a:rect l="l" t="t" r="r" b="b"/>
              <a:pathLst>
                <a:path w="1196" h="1192" extrusionOk="0">
                  <a:moveTo>
                    <a:pt x="598" y="0"/>
                  </a:moveTo>
                  <a:cubicBezTo>
                    <a:pt x="268" y="0"/>
                    <a:pt x="0" y="268"/>
                    <a:pt x="0" y="598"/>
                  </a:cubicBezTo>
                  <a:cubicBezTo>
                    <a:pt x="0" y="924"/>
                    <a:pt x="268" y="1192"/>
                    <a:pt x="598" y="1192"/>
                  </a:cubicBezTo>
                  <a:cubicBezTo>
                    <a:pt x="927" y="1192"/>
                    <a:pt x="1195" y="924"/>
                    <a:pt x="1195" y="598"/>
                  </a:cubicBezTo>
                  <a:cubicBezTo>
                    <a:pt x="1195" y="268"/>
                    <a:pt x="927" y="0"/>
                    <a:pt x="598" y="0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8"/>
            <p:cNvSpPr/>
            <p:nvPr/>
          </p:nvSpPr>
          <p:spPr>
            <a:xfrm>
              <a:off x="2211523" y="3064053"/>
              <a:ext cx="142855" cy="142858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8" y="0"/>
                  </a:moveTo>
                  <a:cubicBezTo>
                    <a:pt x="268" y="0"/>
                    <a:pt x="0" y="268"/>
                    <a:pt x="0" y="598"/>
                  </a:cubicBezTo>
                  <a:cubicBezTo>
                    <a:pt x="0" y="924"/>
                    <a:pt x="268" y="1192"/>
                    <a:pt x="598" y="1192"/>
                  </a:cubicBezTo>
                  <a:cubicBezTo>
                    <a:pt x="924" y="1192"/>
                    <a:pt x="1192" y="924"/>
                    <a:pt x="1192" y="598"/>
                  </a:cubicBezTo>
                  <a:cubicBezTo>
                    <a:pt x="1192" y="268"/>
                    <a:pt x="924" y="0"/>
                    <a:pt x="598" y="0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8"/>
            <p:cNvSpPr/>
            <p:nvPr/>
          </p:nvSpPr>
          <p:spPr>
            <a:xfrm>
              <a:off x="2320939" y="2816695"/>
              <a:ext cx="626550" cy="601515"/>
            </a:xfrm>
            <a:custGeom>
              <a:avLst/>
              <a:gdLst/>
              <a:ahLst/>
              <a:cxnLst/>
              <a:rect l="l" t="t" r="r" b="b"/>
              <a:pathLst>
                <a:path w="5228" h="5019" extrusionOk="0">
                  <a:moveTo>
                    <a:pt x="2606" y="0"/>
                  </a:moveTo>
                  <a:cubicBezTo>
                    <a:pt x="1679" y="0"/>
                    <a:pt x="458" y="198"/>
                    <a:pt x="110" y="1558"/>
                  </a:cubicBezTo>
                  <a:cubicBezTo>
                    <a:pt x="37" y="1841"/>
                    <a:pt x="0" y="2171"/>
                    <a:pt x="11" y="2559"/>
                  </a:cubicBezTo>
                  <a:cubicBezTo>
                    <a:pt x="59" y="4007"/>
                    <a:pt x="1169" y="5019"/>
                    <a:pt x="2621" y="5019"/>
                  </a:cubicBezTo>
                  <a:cubicBezTo>
                    <a:pt x="4069" y="5019"/>
                    <a:pt x="5227" y="4073"/>
                    <a:pt x="5227" y="2625"/>
                  </a:cubicBezTo>
                  <a:cubicBezTo>
                    <a:pt x="5227" y="2559"/>
                    <a:pt x="5224" y="2134"/>
                    <a:pt x="5051" y="1643"/>
                  </a:cubicBezTo>
                  <a:cubicBezTo>
                    <a:pt x="4795" y="895"/>
                    <a:pt x="4161" y="0"/>
                    <a:pt x="2606" y="0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8"/>
            <p:cNvSpPr/>
            <p:nvPr/>
          </p:nvSpPr>
          <p:spPr>
            <a:xfrm>
              <a:off x="2254546" y="4210123"/>
              <a:ext cx="811590" cy="112177"/>
            </a:xfrm>
            <a:custGeom>
              <a:avLst/>
              <a:gdLst/>
              <a:ahLst/>
              <a:cxnLst/>
              <a:rect l="l" t="t" r="r" b="b"/>
              <a:pathLst>
                <a:path w="6772" h="936" extrusionOk="0">
                  <a:moveTo>
                    <a:pt x="3384" y="1"/>
                  </a:moveTo>
                  <a:cubicBezTo>
                    <a:pt x="1515" y="1"/>
                    <a:pt x="1" y="210"/>
                    <a:pt x="1" y="470"/>
                  </a:cubicBezTo>
                  <a:cubicBezTo>
                    <a:pt x="1" y="727"/>
                    <a:pt x="1515" y="936"/>
                    <a:pt x="3384" y="936"/>
                  </a:cubicBezTo>
                  <a:cubicBezTo>
                    <a:pt x="5253" y="936"/>
                    <a:pt x="6771" y="727"/>
                    <a:pt x="6771" y="470"/>
                  </a:cubicBezTo>
                  <a:cubicBezTo>
                    <a:pt x="6771" y="210"/>
                    <a:pt x="5253" y="1"/>
                    <a:pt x="33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8"/>
            <p:cNvSpPr/>
            <p:nvPr/>
          </p:nvSpPr>
          <p:spPr>
            <a:xfrm>
              <a:off x="2709228" y="4145766"/>
              <a:ext cx="210088" cy="120686"/>
            </a:xfrm>
            <a:custGeom>
              <a:avLst/>
              <a:gdLst/>
              <a:ahLst/>
              <a:cxnLst/>
              <a:rect l="l" t="t" r="r" b="b"/>
              <a:pathLst>
                <a:path w="1753" h="1007" extrusionOk="0">
                  <a:moveTo>
                    <a:pt x="1069" y="1"/>
                  </a:moveTo>
                  <a:cubicBezTo>
                    <a:pt x="1031" y="1"/>
                    <a:pt x="992" y="2"/>
                    <a:pt x="950" y="6"/>
                  </a:cubicBezTo>
                  <a:cubicBezTo>
                    <a:pt x="950" y="6"/>
                    <a:pt x="798" y="189"/>
                    <a:pt x="438" y="189"/>
                  </a:cubicBezTo>
                  <a:cubicBezTo>
                    <a:pt x="317" y="189"/>
                    <a:pt x="172" y="168"/>
                    <a:pt x="1" y="113"/>
                  </a:cubicBezTo>
                  <a:lnTo>
                    <a:pt x="1" y="684"/>
                  </a:lnTo>
                  <a:cubicBezTo>
                    <a:pt x="1" y="750"/>
                    <a:pt x="41" y="809"/>
                    <a:pt x="103" y="831"/>
                  </a:cubicBezTo>
                  <a:cubicBezTo>
                    <a:pt x="278" y="892"/>
                    <a:pt x="653" y="1006"/>
                    <a:pt x="1028" y="1006"/>
                  </a:cubicBezTo>
                  <a:cubicBezTo>
                    <a:pt x="1241" y="1006"/>
                    <a:pt x="1455" y="969"/>
                    <a:pt x="1632" y="864"/>
                  </a:cubicBezTo>
                  <a:cubicBezTo>
                    <a:pt x="1709" y="816"/>
                    <a:pt x="1753" y="736"/>
                    <a:pt x="1749" y="648"/>
                  </a:cubicBezTo>
                  <a:cubicBezTo>
                    <a:pt x="1739" y="428"/>
                    <a:pt x="1644" y="1"/>
                    <a:pt x="1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8"/>
            <p:cNvSpPr/>
            <p:nvPr/>
          </p:nvSpPr>
          <p:spPr>
            <a:xfrm>
              <a:off x="2401713" y="4157391"/>
              <a:ext cx="223271" cy="131593"/>
            </a:xfrm>
            <a:custGeom>
              <a:avLst/>
              <a:gdLst/>
              <a:ahLst/>
              <a:cxnLst/>
              <a:rect l="l" t="t" r="r" b="b"/>
              <a:pathLst>
                <a:path w="1863" h="1098" extrusionOk="0">
                  <a:moveTo>
                    <a:pt x="1723" y="1"/>
                  </a:moveTo>
                  <a:cubicBezTo>
                    <a:pt x="1477" y="135"/>
                    <a:pt x="1269" y="176"/>
                    <a:pt x="1107" y="176"/>
                  </a:cubicBezTo>
                  <a:cubicBezTo>
                    <a:pt x="847" y="176"/>
                    <a:pt x="704" y="71"/>
                    <a:pt x="704" y="71"/>
                  </a:cubicBezTo>
                  <a:cubicBezTo>
                    <a:pt x="1" y="144"/>
                    <a:pt x="41" y="620"/>
                    <a:pt x="74" y="855"/>
                  </a:cubicBezTo>
                  <a:cubicBezTo>
                    <a:pt x="89" y="943"/>
                    <a:pt x="147" y="1013"/>
                    <a:pt x="232" y="1042"/>
                  </a:cubicBezTo>
                  <a:cubicBezTo>
                    <a:pt x="341" y="1081"/>
                    <a:pt x="458" y="1097"/>
                    <a:pt x="577" y="1097"/>
                  </a:cubicBezTo>
                  <a:cubicBezTo>
                    <a:pt x="1054" y="1097"/>
                    <a:pt x="1563" y="836"/>
                    <a:pt x="1771" y="716"/>
                  </a:cubicBezTo>
                  <a:cubicBezTo>
                    <a:pt x="1830" y="683"/>
                    <a:pt x="1863" y="620"/>
                    <a:pt x="1848" y="554"/>
                  </a:cubicBezTo>
                  <a:lnTo>
                    <a:pt x="172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38"/>
            <p:cNvSpPr/>
            <p:nvPr/>
          </p:nvSpPr>
          <p:spPr>
            <a:xfrm>
              <a:off x="2229140" y="2639446"/>
              <a:ext cx="748192" cy="366254"/>
            </a:xfrm>
            <a:custGeom>
              <a:avLst/>
              <a:gdLst/>
              <a:ahLst/>
              <a:cxnLst/>
              <a:rect l="l" t="t" r="r" b="b"/>
              <a:pathLst>
                <a:path w="6243" h="3056" extrusionOk="0">
                  <a:moveTo>
                    <a:pt x="3231" y="0"/>
                  </a:moveTo>
                  <a:cubicBezTo>
                    <a:pt x="3161" y="0"/>
                    <a:pt x="3090" y="2"/>
                    <a:pt x="3017" y="6"/>
                  </a:cubicBezTo>
                  <a:cubicBezTo>
                    <a:pt x="1059" y="109"/>
                    <a:pt x="367" y="1201"/>
                    <a:pt x="125" y="2018"/>
                  </a:cubicBezTo>
                  <a:cubicBezTo>
                    <a:pt x="1" y="2436"/>
                    <a:pt x="320" y="2836"/>
                    <a:pt x="733" y="2836"/>
                  </a:cubicBezTo>
                  <a:cubicBezTo>
                    <a:pt x="772" y="2836"/>
                    <a:pt x="813" y="2832"/>
                    <a:pt x="854" y="2825"/>
                  </a:cubicBezTo>
                  <a:cubicBezTo>
                    <a:pt x="1558" y="2693"/>
                    <a:pt x="2482" y="2363"/>
                    <a:pt x="2764" y="1553"/>
                  </a:cubicBezTo>
                  <a:cubicBezTo>
                    <a:pt x="2764" y="1553"/>
                    <a:pt x="3123" y="2139"/>
                    <a:pt x="2764" y="3056"/>
                  </a:cubicBezTo>
                  <a:cubicBezTo>
                    <a:pt x="2764" y="3056"/>
                    <a:pt x="3974" y="2667"/>
                    <a:pt x="3486" y="1483"/>
                  </a:cubicBezTo>
                  <a:lnTo>
                    <a:pt x="3486" y="1483"/>
                  </a:lnTo>
                  <a:cubicBezTo>
                    <a:pt x="3486" y="1483"/>
                    <a:pt x="5237" y="2957"/>
                    <a:pt x="6166" y="2957"/>
                  </a:cubicBezTo>
                  <a:cubicBezTo>
                    <a:pt x="6192" y="2957"/>
                    <a:pt x="6218" y="2955"/>
                    <a:pt x="6243" y="2953"/>
                  </a:cubicBezTo>
                  <a:cubicBezTo>
                    <a:pt x="6243" y="2953"/>
                    <a:pt x="5985" y="0"/>
                    <a:pt x="32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38"/>
            <p:cNvSpPr/>
            <p:nvPr/>
          </p:nvSpPr>
          <p:spPr>
            <a:xfrm>
              <a:off x="2902054" y="2959070"/>
              <a:ext cx="80536" cy="207456"/>
            </a:xfrm>
            <a:custGeom>
              <a:avLst/>
              <a:gdLst/>
              <a:ahLst/>
              <a:cxnLst/>
              <a:rect l="l" t="t" r="r" b="b"/>
              <a:pathLst>
                <a:path w="672" h="1731" extrusionOk="0">
                  <a:moveTo>
                    <a:pt x="1" y="0"/>
                  </a:moveTo>
                  <a:cubicBezTo>
                    <a:pt x="1" y="0"/>
                    <a:pt x="309" y="1265"/>
                    <a:pt x="30" y="1730"/>
                  </a:cubicBezTo>
                  <a:cubicBezTo>
                    <a:pt x="30" y="1730"/>
                    <a:pt x="672" y="1012"/>
                    <a:pt x="609" y="12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38"/>
            <p:cNvSpPr/>
            <p:nvPr/>
          </p:nvSpPr>
          <p:spPr>
            <a:xfrm>
              <a:off x="2291458" y="2983638"/>
              <a:ext cx="46740" cy="146454"/>
            </a:xfrm>
            <a:custGeom>
              <a:avLst/>
              <a:gdLst/>
              <a:ahLst/>
              <a:cxnLst/>
              <a:rect l="l" t="t" r="r" b="b"/>
              <a:pathLst>
                <a:path w="390" h="1222" extrusionOk="0">
                  <a:moveTo>
                    <a:pt x="389" y="0"/>
                  </a:moveTo>
                  <a:lnTo>
                    <a:pt x="1" y="275"/>
                  </a:lnTo>
                  <a:cubicBezTo>
                    <a:pt x="78" y="723"/>
                    <a:pt x="389" y="1221"/>
                    <a:pt x="389" y="1221"/>
                  </a:cubicBezTo>
                  <a:cubicBezTo>
                    <a:pt x="173" y="708"/>
                    <a:pt x="389" y="1"/>
                    <a:pt x="389" y="0"/>
                  </a:cubicBezTo>
                  <a:close/>
                </a:path>
              </a:pathLst>
            </a:custGeom>
            <a:solidFill>
              <a:srgbClr val="1E1E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8"/>
            <p:cNvSpPr/>
            <p:nvPr/>
          </p:nvSpPr>
          <p:spPr>
            <a:xfrm>
              <a:off x="2983307" y="3501125"/>
              <a:ext cx="130152" cy="282121"/>
            </a:xfrm>
            <a:custGeom>
              <a:avLst/>
              <a:gdLst/>
              <a:ahLst/>
              <a:cxnLst/>
              <a:rect l="l" t="t" r="r" b="b"/>
              <a:pathLst>
                <a:path w="1086" h="2354" extrusionOk="0">
                  <a:moveTo>
                    <a:pt x="9" y="0"/>
                  </a:moveTo>
                  <a:cubicBezTo>
                    <a:pt x="4" y="0"/>
                    <a:pt x="1" y="1"/>
                    <a:pt x="1" y="1"/>
                  </a:cubicBezTo>
                  <a:lnTo>
                    <a:pt x="298" y="2354"/>
                  </a:lnTo>
                  <a:cubicBezTo>
                    <a:pt x="1086" y="2306"/>
                    <a:pt x="833" y="1184"/>
                    <a:pt x="833" y="1184"/>
                  </a:cubicBezTo>
                  <a:cubicBezTo>
                    <a:pt x="621" y="39"/>
                    <a:pt x="80" y="0"/>
                    <a:pt x="9" y="0"/>
                  </a:cubicBez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8"/>
            <p:cNvSpPr/>
            <p:nvPr/>
          </p:nvSpPr>
          <p:spPr>
            <a:xfrm>
              <a:off x="2812052" y="3379843"/>
              <a:ext cx="276363" cy="472679"/>
            </a:xfrm>
            <a:custGeom>
              <a:avLst/>
              <a:gdLst/>
              <a:ahLst/>
              <a:cxnLst/>
              <a:rect l="l" t="t" r="r" b="b"/>
              <a:pathLst>
                <a:path w="2306" h="3944" extrusionOk="0">
                  <a:moveTo>
                    <a:pt x="382" y="1"/>
                  </a:moveTo>
                  <a:lnTo>
                    <a:pt x="0" y="499"/>
                  </a:lnTo>
                  <a:lnTo>
                    <a:pt x="327" y="1328"/>
                  </a:lnTo>
                  <a:lnTo>
                    <a:pt x="327" y="1991"/>
                  </a:lnTo>
                  <a:lnTo>
                    <a:pt x="349" y="3927"/>
                  </a:lnTo>
                  <a:cubicBezTo>
                    <a:pt x="457" y="3938"/>
                    <a:pt x="559" y="3944"/>
                    <a:pt x="653" y="3944"/>
                  </a:cubicBezTo>
                  <a:cubicBezTo>
                    <a:pt x="1596" y="3944"/>
                    <a:pt x="1881" y="3417"/>
                    <a:pt x="1881" y="3417"/>
                  </a:cubicBezTo>
                  <a:cubicBezTo>
                    <a:pt x="2306" y="2823"/>
                    <a:pt x="1621" y="1137"/>
                    <a:pt x="1621" y="1137"/>
                  </a:cubicBezTo>
                  <a:cubicBezTo>
                    <a:pt x="1078" y="78"/>
                    <a:pt x="382" y="1"/>
                    <a:pt x="382" y="1"/>
                  </a:cubicBezTo>
                  <a:close/>
                </a:path>
              </a:pathLst>
            </a:custGeom>
            <a:solidFill>
              <a:srgbClr val="F475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8"/>
            <p:cNvSpPr/>
            <p:nvPr/>
          </p:nvSpPr>
          <p:spPr>
            <a:xfrm>
              <a:off x="2911761" y="3635590"/>
              <a:ext cx="127036" cy="153884"/>
            </a:xfrm>
            <a:custGeom>
              <a:avLst/>
              <a:gdLst/>
              <a:ahLst/>
              <a:cxnLst/>
              <a:rect l="l" t="t" r="r" b="b"/>
              <a:pathLst>
                <a:path w="1060" h="1284" extrusionOk="0">
                  <a:moveTo>
                    <a:pt x="807" y="0"/>
                  </a:moveTo>
                  <a:lnTo>
                    <a:pt x="11" y="191"/>
                  </a:lnTo>
                  <a:cubicBezTo>
                    <a:pt x="0" y="689"/>
                    <a:pt x="52" y="968"/>
                    <a:pt x="103" y="1115"/>
                  </a:cubicBezTo>
                  <a:cubicBezTo>
                    <a:pt x="135" y="1215"/>
                    <a:pt x="234" y="1283"/>
                    <a:pt x="340" y="1283"/>
                  </a:cubicBezTo>
                  <a:cubicBezTo>
                    <a:pt x="343" y="1283"/>
                    <a:pt x="346" y="1283"/>
                    <a:pt x="349" y="1283"/>
                  </a:cubicBezTo>
                  <a:cubicBezTo>
                    <a:pt x="503" y="1276"/>
                    <a:pt x="653" y="1221"/>
                    <a:pt x="737" y="1184"/>
                  </a:cubicBezTo>
                  <a:cubicBezTo>
                    <a:pt x="785" y="1166"/>
                    <a:pt x="829" y="1133"/>
                    <a:pt x="854" y="1089"/>
                  </a:cubicBezTo>
                  <a:cubicBezTo>
                    <a:pt x="1060" y="730"/>
                    <a:pt x="807" y="0"/>
                    <a:pt x="807" y="0"/>
                  </a:cubicBezTo>
                  <a:close/>
                </a:path>
              </a:pathLst>
            </a:custGeom>
            <a:solidFill>
              <a:srgbClr val="A097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8"/>
            <p:cNvSpPr/>
            <p:nvPr/>
          </p:nvSpPr>
          <p:spPr>
            <a:xfrm>
              <a:off x="2912600" y="3635590"/>
              <a:ext cx="103786" cy="58486"/>
            </a:xfrm>
            <a:custGeom>
              <a:avLst/>
              <a:gdLst/>
              <a:ahLst/>
              <a:cxnLst/>
              <a:rect l="l" t="t" r="r" b="b"/>
              <a:pathLst>
                <a:path w="866" h="488" extrusionOk="0">
                  <a:moveTo>
                    <a:pt x="800" y="0"/>
                  </a:moveTo>
                  <a:lnTo>
                    <a:pt x="4" y="191"/>
                  </a:lnTo>
                  <a:cubicBezTo>
                    <a:pt x="1" y="301"/>
                    <a:pt x="1" y="396"/>
                    <a:pt x="4" y="488"/>
                  </a:cubicBezTo>
                  <a:cubicBezTo>
                    <a:pt x="287" y="403"/>
                    <a:pt x="576" y="323"/>
                    <a:pt x="866" y="238"/>
                  </a:cubicBezTo>
                  <a:cubicBezTo>
                    <a:pt x="833" y="99"/>
                    <a:pt x="800" y="0"/>
                    <a:pt x="800" y="0"/>
                  </a:cubicBezTo>
                  <a:close/>
                </a:path>
              </a:pathLst>
            </a:custGeom>
            <a:solidFill>
              <a:srgbClr val="9E3E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8"/>
            <p:cNvSpPr/>
            <p:nvPr/>
          </p:nvSpPr>
          <p:spPr>
            <a:xfrm>
              <a:off x="2913079" y="3664113"/>
              <a:ext cx="116969" cy="125360"/>
            </a:xfrm>
            <a:custGeom>
              <a:avLst/>
              <a:gdLst/>
              <a:ahLst/>
              <a:cxnLst/>
              <a:rect l="l" t="t" r="r" b="b"/>
              <a:pathLst>
                <a:path w="976" h="1046" extrusionOk="0">
                  <a:moveTo>
                    <a:pt x="862" y="0"/>
                  </a:moveTo>
                  <a:lnTo>
                    <a:pt x="862" y="0"/>
                  </a:lnTo>
                  <a:cubicBezTo>
                    <a:pt x="572" y="85"/>
                    <a:pt x="283" y="165"/>
                    <a:pt x="0" y="250"/>
                  </a:cubicBezTo>
                  <a:cubicBezTo>
                    <a:pt x="11" y="565"/>
                    <a:pt x="52" y="759"/>
                    <a:pt x="92" y="877"/>
                  </a:cubicBezTo>
                  <a:cubicBezTo>
                    <a:pt x="124" y="977"/>
                    <a:pt x="223" y="1045"/>
                    <a:pt x="329" y="1045"/>
                  </a:cubicBezTo>
                  <a:cubicBezTo>
                    <a:pt x="332" y="1045"/>
                    <a:pt x="335" y="1045"/>
                    <a:pt x="338" y="1045"/>
                  </a:cubicBezTo>
                  <a:cubicBezTo>
                    <a:pt x="492" y="1038"/>
                    <a:pt x="642" y="983"/>
                    <a:pt x="726" y="946"/>
                  </a:cubicBezTo>
                  <a:cubicBezTo>
                    <a:pt x="774" y="928"/>
                    <a:pt x="818" y="895"/>
                    <a:pt x="843" y="851"/>
                  </a:cubicBezTo>
                  <a:cubicBezTo>
                    <a:pt x="975" y="624"/>
                    <a:pt x="920" y="246"/>
                    <a:pt x="862" y="0"/>
                  </a:cubicBez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8"/>
            <p:cNvSpPr/>
            <p:nvPr/>
          </p:nvSpPr>
          <p:spPr>
            <a:xfrm>
              <a:off x="2731638" y="3750281"/>
              <a:ext cx="160472" cy="122125"/>
            </a:xfrm>
            <a:custGeom>
              <a:avLst/>
              <a:gdLst/>
              <a:ahLst/>
              <a:cxnLst/>
              <a:rect l="l" t="t" r="r" b="b"/>
              <a:pathLst>
                <a:path w="1339" h="1019" extrusionOk="0">
                  <a:moveTo>
                    <a:pt x="348" y="1"/>
                  </a:moveTo>
                  <a:cubicBezTo>
                    <a:pt x="335" y="1"/>
                    <a:pt x="323" y="2"/>
                    <a:pt x="312" y="4"/>
                  </a:cubicBezTo>
                  <a:cubicBezTo>
                    <a:pt x="121" y="33"/>
                    <a:pt x="0" y="429"/>
                    <a:pt x="44" y="583"/>
                  </a:cubicBezTo>
                  <a:cubicBezTo>
                    <a:pt x="65" y="652"/>
                    <a:pt x="132" y="715"/>
                    <a:pt x="205" y="715"/>
                  </a:cubicBezTo>
                  <a:cubicBezTo>
                    <a:pt x="209" y="715"/>
                    <a:pt x="213" y="715"/>
                    <a:pt x="217" y="715"/>
                  </a:cubicBezTo>
                  <a:cubicBezTo>
                    <a:pt x="224" y="781"/>
                    <a:pt x="272" y="839"/>
                    <a:pt x="334" y="865"/>
                  </a:cubicBezTo>
                  <a:cubicBezTo>
                    <a:pt x="357" y="875"/>
                    <a:pt x="382" y="880"/>
                    <a:pt x="408" y="880"/>
                  </a:cubicBezTo>
                  <a:cubicBezTo>
                    <a:pt x="449" y="880"/>
                    <a:pt x="490" y="868"/>
                    <a:pt x="521" y="843"/>
                  </a:cubicBezTo>
                  <a:cubicBezTo>
                    <a:pt x="536" y="902"/>
                    <a:pt x="587" y="953"/>
                    <a:pt x="646" y="968"/>
                  </a:cubicBezTo>
                  <a:cubicBezTo>
                    <a:pt x="658" y="971"/>
                    <a:pt x="670" y="972"/>
                    <a:pt x="683" y="972"/>
                  </a:cubicBezTo>
                  <a:cubicBezTo>
                    <a:pt x="732" y="972"/>
                    <a:pt x="782" y="950"/>
                    <a:pt x="811" y="913"/>
                  </a:cubicBezTo>
                  <a:cubicBezTo>
                    <a:pt x="841" y="986"/>
                    <a:pt x="893" y="1018"/>
                    <a:pt x="950" y="1018"/>
                  </a:cubicBezTo>
                  <a:cubicBezTo>
                    <a:pt x="990" y="1018"/>
                    <a:pt x="1033" y="1002"/>
                    <a:pt x="1071" y="971"/>
                  </a:cubicBezTo>
                  <a:cubicBezTo>
                    <a:pt x="1199" y="861"/>
                    <a:pt x="1338" y="722"/>
                    <a:pt x="1247" y="605"/>
                  </a:cubicBezTo>
                  <a:cubicBezTo>
                    <a:pt x="1220" y="570"/>
                    <a:pt x="1187" y="557"/>
                    <a:pt x="1155" y="557"/>
                  </a:cubicBezTo>
                  <a:cubicBezTo>
                    <a:pt x="1097" y="557"/>
                    <a:pt x="1039" y="598"/>
                    <a:pt x="1016" y="638"/>
                  </a:cubicBezTo>
                  <a:cubicBezTo>
                    <a:pt x="1020" y="535"/>
                    <a:pt x="994" y="469"/>
                    <a:pt x="939" y="385"/>
                  </a:cubicBezTo>
                  <a:cubicBezTo>
                    <a:pt x="842" y="240"/>
                    <a:pt x="544" y="1"/>
                    <a:pt x="348" y="1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8"/>
            <p:cNvSpPr/>
            <p:nvPr/>
          </p:nvSpPr>
          <p:spPr>
            <a:xfrm>
              <a:off x="2742664" y="3369536"/>
              <a:ext cx="237293" cy="457578"/>
            </a:xfrm>
            <a:custGeom>
              <a:avLst/>
              <a:gdLst/>
              <a:ahLst/>
              <a:cxnLst/>
              <a:rect l="l" t="t" r="r" b="b"/>
              <a:pathLst>
                <a:path w="1980" h="3818" extrusionOk="0">
                  <a:moveTo>
                    <a:pt x="794" y="1"/>
                  </a:moveTo>
                  <a:cubicBezTo>
                    <a:pt x="757" y="1"/>
                    <a:pt x="719" y="5"/>
                    <a:pt x="682" y="13"/>
                  </a:cubicBezTo>
                  <a:cubicBezTo>
                    <a:pt x="495" y="61"/>
                    <a:pt x="330" y="211"/>
                    <a:pt x="348" y="618"/>
                  </a:cubicBezTo>
                  <a:cubicBezTo>
                    <a:pt x="370" y="1058"/>
                    <a:pt x="832" y="1777"/>
                    <a:pt x="832" y="1777"/>
                  </a:cubicBezTo>
                  <a:cubicBezTo>
                    <a:pt x="832" y="1777"/>
                    <a:pt x="0" y="2997"/>
                    <a:pt x="4" y="3078"/>
                  </a:cubicBezTo>
                  <a:cubicBezTo>
                    <a:pt x="25" y="3758"/>
                    <a:pt x="636" y="3817"/>
                    <a:pt x="851" y="3817"/>
                  </a:cubicBezTo>
                  <a:cubicBezTo>
                    <a:pt x="896" y="3817"/>
                    <a:pt x="924" y="3815"/>
                    <a:pt x="924" y="3815"/>
                  </a:cubicBezTo>
                  <a:lnTo>
                    <a:pt x="1888" y="2121"/>
                  </a:lnTo>
                  <a:cubicBezTo>
                    <a:pt x="1976" y="1964"/>
                    <a:pt x="1980" y="1773"/>
                    <a:pt x="1903" y="1608"/>
                  </a:cubicBezTo>
                  <a:lnTo>
                    <a:pt x="1298" y="351"/>
                  </a:lnTo>
                  <a:cubicBezTo>
                    <a:pt x="1213" y="141"/>
                    <a:pt x="1011" y="1"/>
                    <a:pt x="7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33" name="Google Shape;2433;p38"/>
          <p:cNvGrpSpPr/>
          <p:nvPr/>
        </p:nvGrpSpPr>
        <p:grpSpPr>
          <a:xfrm>
            <a:off x="6750488" y="3231366"/>
            <a:ext cx="1117653" cy="1721085"/>
            <a:chOff x="3321621" y="2595463"/>
            <a:chExt cx="1117653" cy="1721085"/>
          </a:xfrm>
        </p:grpSpPr>
        <p:sp>
          <p:nvSpPr>
            <p:cNvPr id="2434" name="Google Shape;2434;p38"/>
            <p:cNvSpPr/>
            <p:nvPr/>
          </p:nvSpPr>
          <p:spPr>
            <a:xfrm>
              <a:off x="3321621" y="2595463"/>
              <a:ext cx="1100177" cy="895141"/>
            </a:xfrm>
            <a:custGeom>
              <a:avLst/>
              <a:gdLst/>
              <a:ahLst/>
              <a:cxnLst/>
              <a:rect l="l" t="t" r="r" b="b"/>
              <a:pathLst>
                <a:path w="9180" h="7469" extrusionOk="0">
                  <a:moveTo>
                    <a:pt x="4551" y="0"/>
                  </a:moveTo>
                  <a:cubicBezTo>
                    <a:pt x="3167" y="0"/>
                    <a:pt x="1666" y="1010"/>
                    <a:pt x="1764" y="2382"/>
                  </a:cubicBezTo>
                  <a:cubicBezTo>
                    <a:pt x="1804" y="2939"/>
                    <a:pt x="1522" y="3349"/>
                    <a:pt x="1129" y="3749"/>
                  </a:cubicBezTo>
                  <a:cubicBezTo>
                    <a:pt x="635" y="4247"/>
                    <a:pt x="0" y="5270"/>
                    <a:pt x="917" y="6146"/>
                  </a:cubicBezTo>
                  <a:cubicBezTo>
                    <a:pt x="1906" y="7098"/>
                    <a:pt x="3269" y="7469"/>
                    <a:pt x="4579" y="7469"/>
                  </a:cubicBezTo>
                  <a:cubicBezTo>
                    <a:pt x="6288" y="7469"/>
                    <a:pt x="7910" y="6837"/>
                    <a:pt x="8501" y="6036"/>
                  </a:cubicBezTo>
                  <a:cubicBezTo>
                    <a:pt x="9179" y="5116"/>
                    <a:pt x="8593" y="4211"/>
                    <a:pt x="8101" y="3789"/>
                  </a:cubicBezTo>
                  <a:cubicBezTo>
                    <a:pt x="7790" y="3518"/>
                    <a:pt x="7588" y="3148"/>
                    <a:pt x="7511" y="2741"/>
                  </a:cubicBezTo>
                  <a:cubicBezTo>
                    <a:pt x="7511" y="2737"/>
                    <a:pt x="7511" y="2737"/>
                    <a:pt x="7511" y="2734"/>
                  </a:cubicBezTo>
                  <a:cubicBezTo>
                    <a:pt x="7354" y="1605"/>
                    <a:pt x="6199" y="127"/>
                    <a:pt x="4780" y="10"/>
                  </a:cubicBezTo>
                  <a:cubicBezTo>
                    <a:pt x="4704" y="4"/>
                    <a:pt x="4628" y="0"/>
                    <a:pt x="45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8"/>
            <p:cNvSpPr/>
            <p:nvPr/>
          </p:nvSpPr>
          <p:spPr>
            <a:xfrm>
              <a:off x="4044629" y="3436649"/>
              <a:ext cx="333049" cy="362539"/>
            </a:xfrm>
            <a:custGeom>
              <a:avLst/>
              <a:gdLst/>
              <a:ahLst/>
              <a:cxnLst/>
              <a:rect l="l" t="t" r="r" b="b"/>
              <a:pathLst>
                <a:path w="2779" h="3025" extrusionOk="0">
                  <a:moveTo>
                    <a:pt x="318" y="0"/>
                  </a:moveTo>
                  <a:cubicBezTo>
                    <a:pt x="53" y="0"/>
                    <a:pt x="0" y="372"/>
                    <a:pt x="188" y="692"/>
                  </a:cubicBezTo>
                  <a:lnTo>
                    <a:pt x="1735" y="3002"/>
                  </a:lnTo>
                  <a:cubicBezTo>
                    <a:pt x="1744" y="3017"/>
                    <a:pt x="1768" y="3024"/>
                    <a:pt x="1802" y="3024"/>
                  </a:cubicBezTo>
                  <a:cubicBezTo>
                    <a:pt x="2041" y="3024"/>
                    <a:pt x="2778" y="2683"/>
                    <a:pt x="2512" y="2375"/>
                  </a:cubicBezTo>
                  <a:lnTo>
                    <a:pt x="727" y="231"/>
                  </a:lnTo>
                  <a:cubicBezTo>
                    <a:pt x="661" y="154"/>
                    <a:pt x="584" y="88"/>
                    <a:pt x="492" y="44"/>
                  </a:cubicBezTo>
                  <a:cubicBezTo>
                    <a:pt x="427" y="14"/>
                    <a:pt x="368" y="0"/>
                    <a:pt x="318" y="0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8"/>
            <p:cNvSpPr/>
            <p:nvPr/>
          </p:nvSpPr>
          <p:spPr>
            <a:xfrm>
              <a:off x="3380704" y="3460737"/>
              <a:ext cx="333049" cy="362539"/>
            </a:xfrm>
            <a:custGeom>
              <a:avLst/>
              <a:gdLst/>
              <a:ahLst/>
              <a:cxnLst/>
              <a:rect l="l" t="t" r="r" b="b"/>
              <a:pathLst>
                <a:path w="2779" h="3025" extrusionOk="0">
                  <a:moveTo>
                    <a:pt x="2460" y="1"/>
                  </a:moveTo>
                  <a:cubicBezTo>
                    <a:pt x="2410" y="1"/>
                    <a:pt x="2352" y="14"/>
                    <a:pt x="2286" y="44"/>
                  </a:cubicBezTo>
                  <a:cubicBezTo>
                    <a:pt x="2194" y="88"/>
                    <a:pt x="2117" y="154"/>
                    <a:pt x="2051" y="231"/>
                  </a:cubicBezTo>
                  <a:lnTo>
                    <a:pt x="266" y="2376"/>
                  </a:lnTo>
                  <a:cubicBezTo>
                    <a:pt x="0" y="2683"/>
                    <a:pt x="735" y="3025"/>
                    <a:pt x="975" y="3025"/>
                  </a:cubicBezTo>
                  <a:cubicBezTo>
                    <a:pt x="1009" y="3025"/>
                    <a:pt x="1034" y="3018"/>
                    <a:pt x="1043" y="3002"/>
                  </a:cubicBezTo>
                  <a:lnTo>
                    <a:pt x="2590" y="693"/>
                  </a:lnTo>
                  <a:cubicBezTo>
                    <a:pt x="2778" y="373"/>
                    <a:pt x="2725" y="1"/>
                    <a:pt x="2460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8"/>
            <p:cNvSpPr/>
            <p:nvPr/>
          </p:nvSpPr>
          <p:spPr>
            <a:xfrm>
              <a:off x="3666887" y="3608745"/>
              <a:ext cx="470152" cy="580661"/>
            </a:xfrm>
            <a:custGeom>
              <a:avLst/>
              <a:gdLst/>
              <a:ahLst/>
              <a:cxnLst/>
              <a:rect l="l" t="t" r="r" b="b"/>
              <a:pathLst>
                <a:path w="3923" h="4845" extrusionOk="0">
                  <a:moveTo>
                    <a:pt x="3322" y="1"/>
                  </a:moveTo>
                  <a:lnTo>
                    <a:pt x="158" y="162"/>
                  </a:lnTo>
                  <a:lnTo>
                    <a:pt x="1" y="4693"/>
                  </a:lnTo>
                  <a:cubicBezTo>
                    <a:pt x="1" y="4693"/>
                    <a:pt x="183" y="4844"/>
                    <a:pt x="458" y="4844"/>
                  </a:cubicBezTo>
                  <a:cubicBezTo>
                    <a:pt x="617" y="4844"/>
                    <a:pt x="806" y="4794"/>
                    <a:pt x="1009" y="4634"/>
                  </a:cubicBezTo>
                  <a:lnTo>
                    <a:pt x="1309" y="2284"/>
                  </a:lnTo>
                  <a:lnTo>
                    <a:pt x="2284" y="2273"/>
                  </a:lnTo>
                  <a:lnTo>
                    <a:pt x="2992" y="4740"/>
                  </a:lnTo>
                  <a:cubicBezTo>
                    <a:pt x="2992" y="4740"/>
                    <a:pt x="3168" y="4787"/>
                    <a:pt x="3374" y="4787"/>
                  </a:cubicBezTo>
                  <a:cubicBezTo>
                    <a:pt x="3570" y="4787"/>
                    <a:pt x="3794" y="4745"/>
                    <a:pt x="3923" y="4583"/>
                  </a:cubicBezTo>
                  <a:lnTo>
                    <a:pt x="3322" y="1"/>
                  </a:ln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8"/>
            <p:cNvSpPr/>
            <p:nvPr/>
          </p:nvSpPr>
          <p:spPr>
            <a:xfrm>
              <a:off x="3650588" y="3398299"/>
              <a:ext cx="71308" cy="305971"/>
            </a:xfrm>
            <a:custGeom>
              <a:avLst/>
              <a:gdLst/>
              <a:ahLst/>
              <a:cxnLst/>
              <a:rect l="l" t="t" r="r" b="b"/>
              <a:pathLst>
                <a:path w="595" h="2553" extrusionOk="0">
                  <a:moveTo>
                    <a:pt x="375" y="1"/>
                  </a:moveTo>
                  <a:cubicBezTo>
                    <a:pt x="12" y="880"/>
                    <a:pt x="1" y="2288"/>
                    <a:pt x="1" y="2288"/>
                  </a:cubicBezTo>
                  <a:lnTo>
                    <a:pt x="441" y="2552"/>
                  </a:lnTo>
                  <a:lnTo>
                    <a:pt x="595" y="415"/>
                  </a:lnTo>
                  <a:lnTo>
                    <a:pt x="375" y="1"/>
                  </a:ln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8"/>
            <p:cNvSpPr/>
            <p:nvPr/>
          </p:nvSpPr>
          <p:spPr>
            <a:xfrm>
              <a:off x="3509654" y="3397699"/>
              <a:ext cx="212725" cy="255275"/>
            </a:xfrm>
            <a:custGeom>
              <a:avLst/>
              <a:gdLst/>
              <a:ahLst/>
              <a:cxnLst/>
              <a:rect l="l" t="t" r="r" b="b"/>
              <a:pathLst>
                <a:path w="1775" h="2130" extrusionOk="0">
                  <a:moveTo>
                    <a:pt x="1609" y="0"/>
                  </a:moveTo>
                  <a:cubicBezTo>
                    <a:pt x="1592" y="0"/>
                    <a:pt x="1572" y="2"/>
                    <a:pt x="1551" y="6"/>
                  </a:cubicBezTo>
                  <a:cubicBezTo>
                    <a:pt x="1470" y="20"/>
                    <a:pt x="1353" y="163"/>
                    <a:pt x="1287" y="215"/>
                  </a:cubicBezTo>
                  <a:lnTo>
                    <a:pt x="0" y="1457"/>
                  </a:lnTo>
                  <a:cubicBezTo>
                    <a:pt x="0" y="1457"/>
                    <a:pt x="575" y="2129"/>
                    <a:pt x="1124" y="2129"/>
                  </a:cubicBezTo>
                  <a:cubicBezTo>
                    <a:pt x="1189" y="2129"/>
                    <a:pt x="1253" y="2120"/>
                    <a:pt x="1316" y="2099"/>
                  </a:cubicBezTo>
                  <a:lnTo>
                    <a:pt x="1771" y="123"/>
                  </a:lnTo>
                  <a:cubicBezTo>
                    <a:pt x="1774" y="107"/>
                    <a:pt x="1751" y="0"/>
                    <a:pt x="16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8"/>
            <p:cNvSpPr/>
            <p:nvPr/>
          </p:nvSpPr>
          <p:spPr>
            <a:xfrm>
              <a:off x="4015268" y="3377805"/>
              <a:ext cx="227706" cy="272533"/>
            </a:xfrm>
            <a:custGeom>
              <a:avLst/>
              <a:gdLst/>
              <a:ahLst/>
              <a:cxnLst/>
              <a:rect l="l" t="t" r="r" b="b"/>
              <a:pathLst>
                <a:path w="1900" h="2274" extrusionOk="0">
                  <a:moveTo>
                    <a:pt x="154" y="1"/>
                  </a:moveTo>
                  <a:cubicBezTo>
                    <a:pt x="1" y="1"/>
                    <a:pt x="29" y="132"/>
                    <a:pt x="70" y="190"/>
                  </a:cubicBezTo>
                  <a:lnTo>
                    <a:pt x="506" y="2257"/>
                  </a:lnTo>
                  <a:cubicBezTo>
                    <a:pt x="550" y="2268"/>
                    <a:pt x="594" y="2273"/>
                    <a:pt x="639" y="2273"/>
                  </a:cubicBezTo>
                  <a:cubicBezTo>
                    <a:pt x="1223" y="2273"/>
                    <a:pt x="1899" y="1433"/>
                    <a:pt x="1899" y="1433"/>
                  </a:cubicBezTo>
                  <a:lnTo>
                    <a:pt x="462" y="164"/>
                  </a:lnTo>
                  <a:cubicBezTo>
                    <a:pt x="393" y="120"/>
                    <a:pt x="275" y="10"/>
                    <a:pt x="191" y="3"/>
                  </a:cubicBezTo>
                  <a:cubicBezTo>
                    <a:pt x="178" y="2"/>
                    <a:pt x="165" y="1"/>
                    <a:pt x="1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8"/>
            <p:cNvSpPr/>
            <p:nvPr/>
          </p:nvSpPr>
          <p:spPr>
            <a:xfrm>
              <a:off x="3623863" y="3377685"/>
              <a:ext cx="541819" cy="595402"/>
            </a:xfrm>
            <a:custGeom>
              <a:avLst/>
              <a:gdLst/>
              <a:ahLst/>
              <a:cxnLst/>
              <a:rect l="l" t="t" r="r" b="b"/>
              <a:pathLst>
                <a:path w="4521" h="4968" extrusionOk="0">
                  <a:moveTo>
                    <a:pt x="3409" y="0"/>
                  </a:moveTo>
                  <a:lnTo>
                    <a:pt x="598" y="173"/>
                  </a:lnTo>
                  <a:lnTo>
                    <a:pt x="580" y="294"/>
                  </a:lnTo>
                  <a:lnTo>
                    <a:pt x="0" y="4813"/>
                  </a:lnTo>
                  <a:cubicBezTo>
                    <a:pt x="0" y="4813"/>
                    <a:pt x="715" y="4967"/>
                    <a:pt x="2196" y="4967"/>
                  </a:cubicBezTo>
                  <a:cubicBezTo>
                    <a:pt x="3765" y="4967"/>
                    <a:pt x="4520" y="4714"/>
                    <a:pt x="4520" y="4714"/>
                  </a:cubicBezTo>
                  <a:lnTo>
                    <a:pt x="3439" y="118"/>
                  </a:lnTo>
                  <a:lnTo>
                    <a:pt x="340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8"/>
            <p:cNvSpPr/>
            <p:nvPr/>
          </p:nvSpPr>
          <p:spPr>
            <a:xfrm>
              <a:off x="3754731" y="3295113"/>
              <a:ext cx="213684" cy="176296"/>
            </a:xfrm>
            <a:custGeom>
              <a:avLst/>
              <a:gdLst/>
              <a:ahLst/>
              <a:cxnLst/>
              <a:rect l="l" t="t" r="r" b="b"/>
              <a:pathLst>
                <a:path w="1783" h="1471" extrusionOk="0">
                  <a:moveTo>
                    <a:pt x="891" y="0"/>
                  </a:moveTo>
                  <a:cubicBezTo>
                    <a:pt x="400" y="0"/>
                    <a:pt x="1" y="330"/>
                    <a:pt x="1" y="737"/>
                  </a:cubicBezTo>
                  <a:cubicBezTo>
                    <a:pt x="1" y="1140"/>
                    <a:pt x="400" y="1470"/>
                    <a:pt x="891" y="1470"/>
                  </a:cubicBezTo>
                  <a:cubicBezTo>
                    <a:pt x="1383" y="1470"/>
                    <a:pt x="1782" y="1140"/>
                    <a:pt x="1782" y="737"/>
                  </a:cubicBezTo>
                  <a:cubicBezTo>
                    <a:pt x="1782" y="330"/>
                    <a:pt x="1383" y="0"/>
                    <a:pt x="891" y="0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8"/>
            <p:cNvSpPr/>
            <p:nvPr/>
          </p:nvSpPr>
          <p:spPr>
            <a:xfrm>
              <a:off x="4144817" y="3058301"/>
              <a:ext cx="143335" cy="142858"/>
            </a:xfrm>
            <a:custGeom>
              <a:avLst/>
              <a:gdLst/>
              <a:ahLst/>
              <a:cxnLst/>
              <a:rect l="l" t="t" r="r" b="b"/>
              <a:pathLst>
                <a:path w="1196" h="1192" extrusionOk="0">
                  <a:moveTo>
                    <a:pt x="598" y="1"/>
                  </a:moveTo>
                  <a:cubicBezTo>
                    <a:pt x="268" y="1"/>
                    <a:pt x="1" y="268"/>
                    <a:pt x="1" y="598"/>
                  </a:cubicBezTo>
                  <a:cubicBezTo>
                    <a:pt x="1" y="928"/>
                    <a:pt x="268" y="1192"/>
                    <a:pt x="598" y="1192"/>
                  </a:cubicBezTo>
                  <a:cubicBezTo>
                    <a:pt x="928" y="1192"/>
                    <a:pt x="1196" y="928"/>
                    <a:pt x="1196" y="598"/>
                  </a:cubicBezTo>
                  <a:cubicBezTo>
                    <a:pt x="1196" y="268"/>
                    <a:pt x="928" y="1"/>
                    <a:pt x="598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8"/>
            <p:cNvSpPr/>
            <p:nvPr/>
          </p:nvSpPr>
          <p:spPr>
            <a:xfrm>
              <a:off x="3429719" y="3058301"/>
              <a:ext cx="142855" cy="142858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8" y="1"/>
                  </a:moveTo>
                  <a:cubicBezTo>
                    <a:pt x="268" y="1"/>
                    <a:pt x="0" y="268"/>
                    <a:pt x="0" y="598"/>
                  </a:cubicBezTo>
                  <a:cubicBezTo>
                    <a:pt x="0" y="928"/>
                    <a:pt x="268" y="1192"/>
                    <a:pt x="598" y="1192"/>
                  </a:cubicBezTo>
                  <a:cubicBezTo>
                    <a:pt x="924" y="1192"/>
                    <a:pt x="1192" y="928"/>
                    <a:pt x="1192" y="598"/>
                  </a:cubicBezTo>
                  <a:cubicBezTo>
                    <a:pt x="1192" y="268"/>
                    <a:pt x="924" y="1"/>
                    <a:pt x="598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8"/>
            <p:cNvSpPr/>
            <p:nvPr/>
          </p:nvSpPr>
          <p:spPr>
            <a:xfrm>
              <a:off x="3532064" y="2777146"/>
              <a:ext cx="633621" cy="635431"/>
            </a:xfrm>
            <a:custGeom>
              <a:avLst/>
              <a:gdLst/>
              <a:ahLst/>
              <a:cxnLst/>
              <a:rect l="l" t="t" r="r" b="b"/>
              <a:pathLst>
                <a:path w="5287" h="5302" extrusionOk="0">
                  <a:moveTo>
                    <a:pt x="2680" y="1"/>
                  </a:moveTo>
                  <a:cubicBezTo>
                    <a:pt x="1558" y="1"/>
                    <a:pt x="0" y="572"/>
                    <a:pt x="70" y="2841"/>
                  </a:cubicBezTo>
                  <a:cubicBezTo>
                    <a:pt x="118" y="4289"/>
                    <a:pt x="1228" y="5301"/>
                    <a:pt x="2680" y="5301"/>
                  </a:cubicBezTo>
                  <a:cubicBezTo>
                    <a:pt x="4128" y="5301"/>
                    <a:pt x="5286" y="4355"/>
                    <a:pt x="5286" y="2907"/>
                  </a:cubicBezTo>
                  <a:cubicBezTo>
                    <a:pt x="5286" y="2742"/>
                    <a:pt x="5257" y="1"/>
                    <a:pt x="2680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8"/>
            <p:cNvSpPr/>
            <p:nvPr/>
          </p:nvSpPr>
          <p:spPr>
            <a:xfrm>
              <a:off x="3507377" y="4204490"/>
              <a:ext cx="811590" cy="112057"/>
            </a:xfrm>
            <a:custGeom>
              <a:avLst/>
              <a:gdLst/>
              <a:ahLst/>
              <a:cxnLst/>
              <a:rect l="l" t="t" r="r" b="b"/>
              <a:pathLst>
                <a:path w="6772" h="935" extrusionOk="0">
                  <a:moveTo>
                    <a:pt x="3384" y="0"/>
                  </a:moveTo>
                  <a:cubicBezTo>
                    <a:pt x="1515" y="0"/>
                    <a:pt x="1" y="209"/>
                    <a:pt x="1" y="469"/>
                  </a:cubicBezTo>
                  <a:cubicBezTo>
                    <a:pt x="1" y="726"/>
                    <a:pt x="1515" y="935"/>
                    <a:pt x="3384" y="935"/>
                  </a:cubicBezTo>
                  <a:cubicBezTo>
                    <a:pt x="5254" y="935"/>
                    <a:pt x="6771" y="726"/>
                    <a:pt x="6771" y="469"/>
                  </a:cubicBezTo>
                  <a:cubicBezTo>
                    <a:pt x="6771" y="209"/>
                    <a:pt x="5254" y="0"/>
                    <a:pt x="3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8"/>
            <p:cNvSpPr/>
            <p:nvPr/>
          </p:nvSpPr>
          <p:spPr>
            <a:xfrm>
              <a:off x="4023178" y="4157151"/>
              <a:ext cx="210088" cy="120806"/>
            </a:xfrm>
            <a:custGeom>
              <a:avLst/>
              <a:gdLst/>
              <a:ahLst/>
              <a:cxnLst/>
              <a:rect l="l" t="t" r="r" b="b"/>
              <a:pathLst>
                <a:path w="1753" h="1008" extrusionOk="0">
                  <a:moveTo>
                    <a:pt x="1069" y="1"/>
                  </a:moveTo>
                  <a:cubicBezTo>
                    <a:pt x="1032" y="1"/>
                    <a:pt x="992" y="3"/>
                    <a:pt x="950" y="7"/>
                  </a:cubicBezTo>
                  <a:cubicBezTo>
                    <a:pt x="950" y="7"/>
                    <a:pt x="797" y="192"/>
                    <a:pt x="435" y="192"/>
                  </a:cubicBezTo>
                  <a:cubicBezTo>
                    <a:pt x="314" y="192"/>
                    <a:pt x="170" y="172"/>
                    <a:pt x="0" y="117"/>
                  </a:cubicBezTo>
                  <a:lnTo>
                    <a:pt x="0" y="685"/>
                  </a:lnTo>
                  <a:cubicBezTo>
                    <a:pt x="0" y="751"/>
                    <a:pt x="41" y="809"/>
                    <a:pt x="103" y="831"/>
                  </a:cubicBezTo>
                  <a:cubicBezTo>
                    <a:pt x="278" y="894"/>
                    <a:pt x="650" y="1007"/>
                    <a:pt x="1024" y="1007"/>
                  </a:cubicBezTo>
                  <a:cubicBezTo>
                    <a:pt x="1239" y="1007"/>
                    <a:pt x="1454" y="970"/>
                    <a:pt x="1632" y="864"/>
                  </a:cubicBezTo>
                  <a:cubicBezTo>
                    <a:pt x="1709" y="820"/>
                    <a:pt x="1753" y="740"/>
                    <a:pt x="1749" y="652"/>
                  </a:cubicBezTo>
                  <a:cubicBezTo>
                    <a:pt x="1739" y="428"/>
                    <a:pt x="1648" y="1"/>
                    <a:pt x="1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8"/>
            <p:cNvSpPr/>
            <p:nvPr/>
          </p:nvSpPr>
          <p:spPr>
            <a:xfrm>
              <a:off x="3582158" y="4162305"/>
              <a:ext cx="220155" cy="124042"/>
            </a:xfrm>
            <a:custGeom>
              <a:avLst/>
              <a:gdLst/>
              <a:ahLst/>
              <a:cxnLst/>
              <a:rect l="l" t="t" r="r" b="b"/>
              <a:pathLst>
                <a:path w="1837" h="1035" extrusionOk="0">
                  <a:moveTo>
                    <a:pt x="1730" y="0"/>
                  </a:moveTo>
                  <a:cubicBezTo>
                    <a:pt x="1503" y="107"/>
                    <a:pt x="1311" y="143"/>
                    <a:pt x="1157" y="143"/>
                  </a:cubicBezTo>
                  <a:cubicBezTo>
                    <a:pt x="864" y="143"/>
                    <a:pt x="708" y="15"/>
                    <a:pt x="708" y="15"/>
                  </a:cubicBezTo>
                  <a:cubicBezTo>
                    <a:pt x="0" y="52"/>
                    <a:pt x="18" y="532"/>
                    <a:pt x="40" y="766"/>
                  </a:cubicBezTo>
                  <a:cubicBezTo>
                    <a:pt x="48" y="854"/>
                    <a:pt x="103" y="928"/>
                    <a:pt x="187" y="961"/>
                  </a:cubicBezTo>
                  <a:cubicBezTo>
                    <a:pt x="315" y="1013"/>
                    <a:pt x="455" y="1034"/>
                    <a:pt x="597" y="1034"/>
                  </a:cubicBezTo>
                  <a:cubicBezTo>
                    <a:pt x="1053" y="1034"/>
                    <a:pt x="1538" y="818"/>
                    <a:pt x="1741" y="715"/>
                  </a:cubicBezTo>
                  <a:cubicBezTo>
                    <a:pt x="1804" y="686"/>
                    <a:pt x="1837" y="623"/>
                    <a:pt x="1826" y="557"/>
                  </a:cubicBezTo>
                  <a:lnTo>
                    <a:pt x="173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38"/>
            <p:cNvSpPr/>
            <p:nvPr/>
          </p:nvSpPr>
          <p:spPr>
            <a:xfrm>
              <a:off x="3560107" y="2697210"/>
              <a:ext cx="636257" cy="322150"/>
            </a:xfrm>
            <a:custGeom>
              <a:avLst/>
              <a:gdLst/>
              <a:ahLst/>
              <a:cxnLst/>
              <a:rect l="l" t="t" r="r" b="b"/>
              <a:pathLst>
                <a:path w="5309" h="2688" extrusionOk="0">
                  <a:moveTo>
                    <a:pt x="2333" y="0"/>
                  </a:moveTo>
                  <a:cubicBezTo>
                    <a:pt x="8" y="0"/>
                    <a:pt x="1" y="2398"/>
                    <a:pt x="1" y="2398"/>
                  </a:cubicBezTo>
                  <a:cubicBezTo>
                    <a:pt x="1" y="2398"/>
                    <a:pt x="1757" y="1720"/>
                    <a:pt x="2387" y="627"/>
                  </a:cubicBezTo>
                  <a:cubicBezTo>
                    <a:pt x="2387" y="627"/>
                    <a:pt x="3399" y="2200"/>
                    <a:pt x="5239" y="2687"/>
                  </a:cubicBezTo>
                  <a:cubicBezTo>
                    <a:pt x="5239" y="2687"/>
                    <a:pt x="5309" y="19"/>
                    <a:pt x="2354" y="0"/>
                  </a:cubicBezTo>
                  <a:cubicBezTo>
                    <a:pt x="2347" y="0"/>
                    <a:pt x="2340" y="0"/>
                    <a:pt x="23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38"/>
            <p:cNvSpPr/>
            <p:nvPr/>
          </p:nvSpPr>
          <p:spPr>
            <a:xfrm>
              <a:off x="3545247" y="2725254"/>
              <a:ext cx="635298" cy="311244"/>
            </a:xfrm>
            <a:custGeom>
              <a:avLst/>
              <a:gdLst/>
              <a:ahLst/>
              <a:cxnLst/>
              <a:rect l="l" t="t" r="r" b="b"/>
              <a:pathLst>
                <a:path w="5301" h="2597" extrusionOk="0">
                  <a:moveTo>
                    <a:pt x="2321" y="1"/>
                  </a:moveTo>
                  <a:cubicBezTo>
                    <a:pt x="1" y="1"/>
                    <a:pt x="52" y="2310"/>
                    <a:pt x="52" y="2310"/>
                  </a:cubicBezTo>
                  <a:cubicBezTo>
                    <a:pt x="52" y="2310"/>
                    <a:pt x="1811" y="1632"/>
                    <a:pt x="2438" y="536"/>
                  </a:cubicBezTo>
                  <a:cubicBezTo>
                    <a:pt x="2438" y="536"/>
                    <a:pt x="3450" y="2109"/>
                    <a:pt x="5290" y="2596"/>
                  </a:cubicBezTo>
                  <a:cubicBezTo>
                    <a:pt x="5290" y="2596"/>
                    <a:pt x="5301" y="19"/>
                    <a:pt x="2343" y="1"/>
                  </a:cubicBezTo>
                  <a:cubicBezTo>
                    <a:pt x="2335" y="1"/>
                    <a:pt x="2328" y="1"/>
                    <a:pt x="23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8"/>
            <p:cNvSpPr/>
            <p:nvPr/>
          </p:nvSpPr>
          <p:spPr>
            <a:xfrm>
              <a:off x="3509654" y="3168557"/>
              <a:ext cx="25167" cy="25168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103" y="1"/>
                  </a:moveTo>
                  <a:cubicBezTo>
                    <a:pt x="44" y="1"/>
                    <a:pt x="0" y="45"/>
                    <a:pt x="0" y="103"/>
                  </a:cubicBezTo>
                  <a:cubicBezTo>
                    <a:pt x="0" y="162"/>
                    <a:pt x="44" y="210"/>
                    <a:pt x="103" y="210"/>
                  </a:cubicBezTo>
                  <a:cubicBezTo>
                    <a:pt x="162" y="210"/>
                    <a:pt x="209" y="162"/>
                    <a:pt x="209" y="103"/>
                  </a:cubicBezTo>
                  <a:cubicBezTo>
                    <a:pt x="209" y="45"/>
                    <a:pt x="162" y="1"/>
                    <a:pt x="103" y="1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8"/>
            <p:cNvSpPr/>
            <p:nvPr/>
          </p:nvSpPr>
          <p:spPr>
            <a:xfrm>
              <a:off x="4183047" y="3165441"/>
              <a:ext cx="25167" cy="25168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107" y="1"/>
                  </a:moveTo>
                  <a:cubicBezTo>
                    <a:pt x="48" y="1"/>
                    <a:pt x="1" y="49"/>
                    <a:pt x="1" y="104"/>
                  </a:cubicBezTo>
                  <a:cubicBezTo>
                    <a:pt x="1" y="162"/>
                    <a:pt x="48" y="210"/>
                    <a:pt x="107" y="210"/>
                  </a:cubicBezTo>
                  <a:cubicBezTo>
                    <a:pt x="162" y="210"/>
                    <a:pt x="210" y="162"/>
                    <a:pt x="210" y="104"/>
                  </a:cubicBezTo>
                  <a:cubicBezTo>
                    <a:pt x="210" y="49"/>
                    <a:pt x="162" y="1"/>
                    <a:pt x="107" y="1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8"/>
            <p:cNvSpPr/>
            <p:nvPr/>
          </p:nvSpPr>
          <p:spPr>
            <a:xfrm>
              <a:off x="4117613" y="2987593"/>
              <a:ext cx="72147" cy="173180"/>
            </a:xfrm>
            <a:custGeom>
              <a:avLst/>
              <a:gdLst/>
              <a:ahLst/>
              <a:cxnLst/>
              <a:rect l="l" t="t" r="r" b="b"/>
              <a:pathLst>
                <a:path w="602" h="1445" extrusionOk="0">
                  <a:moveTo>
                    <a:pt x="1" y="0"/>
                  </a:moveTo>
                  <a:cubicBezTo>
                    <a:pt x="1" y="0"/>
                    <a:pt x="330" y="979"/>
                    <a:pt x="52" y="1445"/>
                  </a:cubicBezTo>
                  <a:cubicBezTo>
                    <a:pt x="52" y="1445"/>
                    <a:pt x="602" y="1038"/>
                    <a:pt x="4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8"/>
            <p:cNvSpPr/>
            <p:nvPr/>
          </p:nvSpPr>
          <p:spPr>
            <a:xfrm>
              <a:off x="3509654" y="2977885"/>
              <a:ext cx="46620" cy="146933"/>
            </a:xfrm>
            <a:custGeom>
              <a:avLst/>
              <a:gdLst/>
              <a:ahLst/>
              <a:cxnLst/>
              <a:rect l="l" t="t" r="r" b="b"/>
              <a:pathLst>
                <a:path w="389" h="1226" extrusionOk="0">
                  <a:moveTo>
                    <a:pt x="389" y="1"/>
                  </a:moveTo>
                  <a:lnTo>
                    <a:pt x="0" y="276"/>
                  </a:lnTo>
                  <a:cubicBezTo>
                    <a:pt x="77" y="723"/>
                    <a:pt x="389" y="1225"/>
                    <a:pt x="389" y="1225"/>
                  </a:cubicBezTo>
                  <a:cubicBezTo>
                    <a:pt x="173" y="708"/>
                    <a:pt x="389" y="1"/>
                    <a:pt x="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8"/>
            <p:cNvSpPr/>
            <p:nvPr/>
          </p:nvSpPr>
          <p:spPr>
            <a:xfrm>
              <a:off x="3554834" y="3674659"/>
              <a:ext cx="674488" cy="311124"/>
            </a:xfrm>
            <a:custGeom>
              <a:avLst/>
              <a:gdLst/>
              <a:ahLst/>
              <a:cxnLst/>
              <a:rect l="l" t="t" r="r" b="b"/>
              <a:pathLst>
                <a:path w="5628" h="2596" extrusionOk="0">
                  <a:moveTo>
                    <a:pt x="4550" y="0"/>
                  </a:moveTo>
                  <a:cubicBezTo>
                    <a:pt x="3913" y="193"/>
                    <a:pt x="3226" y="295"/>
                    <a:pt x="2542" y="295"/>
                  </a:cubicBezTo>
                  <a:cubicBezTo>
                    <a:pt x="1950" y="295"/>
                    <a:pt x="1359" y="219"/>
                    <a:pt x="804" y="59"/>
                  </a:cubicBezTo>
                  <a:lnTo>
                    <a:pt x="1" y="2299"/>
                  </a:lnTo>
                  <a:cubicBezTo>
                    <a:pt x="1" y="2299"/>
                    <a:pt x="862" y="2596"/>
                    <a:pt x="2343" y="2596"/>
                  </a:cubicBezTo>
                  <a:cubicBezTo>
                    <a:pt x="2871" y="2596"/>
                    <a:pt x="3634" y="2548"/>
                    <a:pt x="3982" y="2434"/>
                  </a:cubicBezTo>
                  <a:lnTo>
                    <a:pt x="4154" y="2218"/>
                  </a:lnTo>
                  <a:lnTo>
                    <a:pt x="4367" y="2387"/>
                  </a:lnTo>
                  <a:cubicBezTo>
                    <a:pt x="4377" y="2387"/>
                    <a:pt x="4388" y="2387"/>
                    <a:pt x="4399" y="2387"/>
                  </a:cubicBezTo>
                  <a:cubicBezTo>
                    <a:pt x="5112" y="2387"/>
                    <a:pt x="5628" y="2027"/>
                    <a:pt x="5628" y="2027"/>
                  </a:cubicBezTo>
                  <a:lnTo>
                    <a:pt x="4550" y="0"/>
                  </a:ln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8"/>
            <p:cNvSpPr/>
            <p:nvPr/>
          </p:nvSpPr>
          <p:spPr>
            <a:xfrm>
              <a:off x="3606726" y="3376607"/>
              <a:ext cx="437674" cy="420305"/>
            </a:xfrm>
            <a:custGeom>
              <a:avLst/>
              <a:gdLst/>
              <a:ahLst/>
              <a:cxnLst/>
              <a:rect l="l" t="t" r="r" b="b"/>
              <a:pathLst>
                <a:path w="3652" h="3507" extrusionOk="0">
                  <a:moveTo>
                    <a:pt x="3521" y="0"/>
                  </a:moveTo>
                  <a:cubicBezTo>
                    <a:pt x="3501" y="0"/>
                    <a:pt x="3476" y="5"/>
                    <a:pt x="3446" y="17"/>
                  </a:cubicBezTo>
                  <a:cubicBezTo>
                    <a:pt x="3446" y="17"/>
                    <a:pt x="2779" y="2319"/>
                    <a:pt x="239" y="3173"/>
                  </a:cubicBezTo>
                  <a:cubicBezTo>
                    <a:pt x="239" y="3173"/>
                    <a:pt x="0" y="3305"/>
                    <a:pt x="140" y="3506"/>
                  </a:cubicBezTo>
                  <a:cubicBezTo>
                    <a:pt x="140" y="3506"/>
                    <a:pt x="2588" y="3239"/>
                    <a:pt x="3618" y="196"/>
                  </a:cubicBezTo>
                  <a:cubicBezTo>
                    <a:pt x="3618" y="196"/>
                    <a:pt x="3651" y="0"/>
                    <a:pt x="3521" y="0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8"/>
            <p:cNvSpPr/>
            <p:nvPr/>
          </p:nvSpPr>
          <p:spPr>
            <a:xfrm>
              <a:off x="3541292" y="3667468"/>
              <a:ext cx="318788" cy="217643"/>
            </a:xfrm>
            <a:custGeom>
              <a:avLst/>
              <a:gdLst/>
              <a:ahLst/>
              <a:cxnLst/>
              <a:rect l="l" t="t" r="r" b="b"/>
              <a:pathLst>
                <a:path w="2660" h="1816" extrusionOk="0">
                  <a:moveTo>
                    <a:pt x="1012" y="0"/>
                  </a:moveTo>
                  <a:cubicBezTo>
                    <a:pt x="954" y="0"/>
                    <a:pt x="897" y="25"/>
                    <a:pt x="858" y="71"/>
                  </a:cubicBezTo>
                  <a:cubicBezTo>
                    <a:pt x="0" y="1131"/>
                    <a:pt x="440" y="1376"/>
                    <a:pt x="440" y="1376"/>
                  </a:cubicBezTo>
                  <a:cubicBezTo>
                    <a:pt x="682" y="1596"/>
                    <a:pt x="1741" y="1813"/>
                    <a:pt x="1741" y="1813"/>
                  </a:cubicBezTo>
                  <a:cubicBezTo>
                    <a:pt x="1767" y="1814"/>
                    <a:pt x="1791" y="1815"/>
                    <a:pt x="1815" y="1815"/>
                  </a:cubicBezTo>
                  <a:cubicBezTo>
                    <a:pt x="2653" y="1815"/>
                    <a:pt x="2565" y="706"/>
                    <a:pt x="2647" y="328"/>
                  </a:cubicBezTo>
                  <a:cubicBezTo>
                    <a:pt x="2659" y="282"/>
                    <a:pt x="2622" y="243"/>
                    <a:pt x="2577" y="243"/>
                  </a:cubicBezTo>
                  <a:cubicBezTo>
                    <a:pt x="2569" y="243"/>
                    <a:pt x="2560" y="244"/>
                    <a:pt x="2552" y="247"/>
                  </a:cubicBezTo>
                  <a:cubicBezTo>
                    <a:pt x="2431" y="286"/>
                    <a:pt x="2303" y="302"/>
                    <a:pt x="2175" y="302"/>
                  </a:cubicBezTo>
                  <a:cubicBezTo>
                    <a:pt x="1746" y="302"/>
                    <a:pt x="1312" y="122"/>
                    <a:pt x="1100" y="20"/>
                  </a:cubicBezTo>
                  <a:cubicBezTo>
                    <a:pt x="1072" y="7"/>
                    <a:pt x="1041" y="0"/>
                    <a:pt x="1012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8"/>
            <p:cNvSpPr/>
            <p:nvPr/>
          </p:nvSpPr>
          <p:spPr>
            <a:xfrm>
              <a:off x="3681388" y="3697070"/>
              <a:ext cx="178449" cy="188041"/>
            </a:xfrm>
            <a:custGeom>
              <a:avLst/>
              <a:gdLst/>
              <a:ahLst/>
              <a:cxnLst/>
              <a:rect l="l" t="t" r="r" b="b"/>
              <a:pathLst>
                <a:path w="1489" h="1569" extrusionOk="0">
                  <a:moveTo>
                    <a:pt x="1430" y="0"/>
                  </a:moveTo>
                  <a:cubicBezTo>
                    <a:pt x="1053" y="514"/>
                    <a:pt x="1287" y="1357"/>
                    <a:pt x="682" y="1456"/>
                  </a:cubicBezTo>
                  <a:cubicBezTo>
                    <a:pt x="616" y="1469"/>
                    <a:pt x="550" y="1474"/>
                    <a:pt x="484" y="1474"/>
                  </a:cubicBezTo>
                  <a:cubicBezTo>
                    <a:pt x="319" y="1474"/>
                    <a:pt x="155" y="1442"/>
                    <a:pt x="1" y="1426"/>
                  </a:cubicBezTo>
                  <a:lnTo>
                    <a:pt x="1" y="1426"/>
                  </a:lnTo>
                  <a:cubicBezTo>
                    <a:pt x="301" y="1511"/>
                    <a:pt x="572" y="1566"/>
                    <a:pt x="572" y="1566"/>
                  </a:cubicBezTo>
                  <a:cubicBezTo>
                    <a:pt x="598" y="1567"/>
                    <a:pt x="622" y="1568"/>
                    <a:pt x="646" y="1568"/>
                  </a:cubicBezTo>
                  <a:cubicBezTo>
                    <a:pt x="1484" y="1568"/>
                    <a:pt x="1396" y="459"/>
                    <a:pt x="1478" y="81"/>
                  </a:cubicBezTo>
                  <a:cubicBezTo>
                    <a:pt x="1489" y="44"/>
                    <a:pt x="1463" y="11"/>
                    <a:pt x="1430" y="0"/>
                  </a:cubicBezTo>
                  <a:close/>
                </a:path>
              </a:pathLst>
            </a:custGeom>
            <a:solidFill>
              <a:srgbClr val="B77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8"/>
            <p:cNvSpPr/>
            <p:nvPr/>
          </p:nvSpPr>
          <p:spPr>
            <a:xfrm>
              <a:off x="3626500" y="3684366"/>
              <a:ext cx="203017" cy="115293"/>
            </a:xfrm>
            <a:custGeom>
              <a:avLst/>
              <a:gdLst/>
              <a:ahLst/>
              <a:cxnLst/>
              <a:rect l="l" t="t" r="r" b="b"/>
              <a:pathLst>
                <a:path w="1694" h="962" extrusionOk="0">
                  <a:moveTo>
                    <a:pt x="275" y="0"/>
                  </a:moveTo>
                  <a:cubicBezTo>
                    <a:pt x="81" y="180"/>
                    <a:pt x="26" y="319"/>
                    <a:pt x="11" y="407"/>
                  </a:cubicBezTo>
                  <a:cubicBezTo>
                    <a:pt x="0" y="466"/>
                    <a:pt x="22" y="528"/>
                    <a:pt x="66" y="568"/>
                  </a:cubicBezTo>
                  <a:cubicBezTo>
                    <a:pt x="440" y="930"/>
                    <a:pt x="997" y="962"/>
                    <a:pt x="1183" y="962"/>
                  </a:cubicBezTo>
                  <a:cubicBezTo>
                    <a:pt x="1224" y="962"/>
                    <a:pt x="1247" y="960"/>
                    <a:pt x="1247" y="960"/>
                  </a:cubicBezTo>
                  <a:cubicBezTo>
                    <a:pt x="1654" y="949"/>
                    <a:pt x="1694" y="257"/>
                    <a:pt x="1694" y="257"/>
                  </a:cubicBezTo>
                  <a:lnTo>
                    <a:pt x="1694" y="257"/>
                  </a:lnTo>
                  <a:cubicBezTo>
                    <a:pt x="1567" y="291"/>
                    <a:pt x="1441" y="305"/>
                    <a:pt x="1319" y="305"/>
                  </a:cubicBezTo>
                  <a:cubicBezTo>
                    <a:pt x="752" y="305"/>
                    <a:pt x="275" y="0"/>
                    <a:pt x="275" y="0"/>
                  </a:cubicBezTo>
                  <a:close/>
                </a:path>
              </a:pathLst>
            </a:custGeom>
            <a:solidFill>
              <a:srgbClr val="B77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8"/>
            <p:cNvSpPr/>
            <p:nvPr/>
          </p:nvSpPr>
          <p:spPr>
            <a:xfrm>
              <a:off x="3652865" y="3750161"/>
              <a:ext cx="53691" cy="75863"/>
            </a:xfrm>
            <a:custGeom>
              <a:avLst/>
              <a:gdLst/>
              <a:ahLst/>
              <a:cxnLst/>
              <a:rect l="l" t="t" r="r" b="b"/>
              <a:pathLst>
                <a:path w="448" h="633" extrusionOk="0">
                  <a:moveTo>
                    <a:pt x="187" y="1"/>
                  </a:moveTo>
                  <a:cubicBezTo>
                    <a:pt x="88" y="243"/>
                    <a:pt x="0" y="507"/>
                    <a:pt x="33" y="565"/>
                  </a:cubicBezTo>
                  <a:cubicBezTo>
                    <a:pt x="52" y="602"/>
                    <a:pt x="132" y="620"/>
                    <a:pt x="195" y="631"/>
                  </a:cubicBezTo>
                  <a:cubicBezTo>
                    <a:pt x="199" y="632"/>
                    <a:pt x="203" y="633"/>
                    <a:pt x="207" y="633"/>
                  </a:cubicBezTo>
                  <a:cubicBezTo>
                    <a:pt x="239" y="633"/>
                    <a:pt x="265" y="609"/>
                    <a:pt x="272" y="576"/>
                  </a:cubicBezTo>
                  <a:cubicBezTo>
                    <a:pt x="301" y="408"/>
                    <a:pt x="448" y="100"/>
                    <a:pt x="448" y="100"/>
                  </a:cubicBezTo>
                  <a:lnTo>
                    <a:pt x="187" y="1"/>
                  </a:lnTo>
                  <a:close/>
                </a:path>
              </a:pathLst>
            </a:custGeom>
            <a:solidFill>
              <a:srgbClr val="B77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8"/>
            <p:cNvSpPr/>
            <p:nvPr/>
          </p:nvSpPr>
          <p:spPr>
            <a:xfrm>
              <a:off x="3614636" y="3675498"/>
              <a:ext cx="215361" cy="115293"/>
            </a:xfrm>
            <a:custGeom>
              <a:avLst/>
              <a:gdLst/>
              <a:ahLst/>
              <a:cxnLst/>
              <a:rect l="l" t="t" r="r" b="b"/>
              <a:pathLst>
                <a:path w="1797" h="962" extrusionOk="0">
                  <a:moveTo>
                    <a:pt x="327" y="1"/>
                  </a:moveTo>
                  <a:cubicBezTo>
                    <a:pt x="0" y="397"/>
                    <a:pt x="129" y="481"/>
                    <a:pt x="129" y="481"/>
                  </a:cubicBezTo>
                  <a:cubicBezTo>
                    <a:pt x="554" y="948"/>
                    <a:pt x="1222" y="961"/>
                    <a:pt x="1295" y="961"/>
                  </a:cubicBezTo>
                  <a:cubicBezTo>
                    <a:pt x="1299" y="961"/>
                    <a:pt x="1302" y="961"/>
                    <a:pt x="1302" y="961"/>
                  </a:cubicBezTo>
                  <a:cubicBezTo>
                    <a:pt x="1709" y="950"/>
                    <a:pt x="1797" y="301"/>
                    <a:pt x="1797" y="301"/>
                  </a:cubicBezTo>
                  <a:lnTo>
                    <a:pt x="1797" y="301"/>
                  </a:lnTo>
                  <a:cubicBezTo>
                    <a:pt x="1679" y="333"/>
                    <a:pt x="1561" y="347"/>
                    <a:pt x="1445" y="347"/>
                  </a:cubicBezTo>
                  <a:cubicBezTo>
                    <a:pt x="854" y="347"/>
                    <a:pt x="327" y="1"/>
                    <a:pt x="327" y="1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8"/>
            <p:cNvSpPr/>
            <p:nvPr/>
          </p:nvSpPr>
          <p:spPr>
            <a:xfrm>
              <a:off x="3650588" y="3746206"/>
              <a:ext cx="54170" cy="76223"/>
            </a:xfrm>
            <a:custGeom>
              <a:avLst/>
              <a:gdLst/>
              <a:ahLst/>
              <a:cxnLst/>
              <a:rect l="l" t="t" r="r" b="b"/>
              <a:pathLst>
                <a:path w="452" h="636" extrusionOk="0">
                  <a:moveTo>
                    <a:pt x="188" y="1"/>
                  </a:moveTo>
                  <a:cubicBezTo>
                    <a:pt x="89" y="247"/>
                    <a:pt x="1" y="507"/>
                    <a:pt x="34" y="569"/>
                  </a:cubicBezTo>
                  <a:cubicBezTo>
                    <a:pt x="52" y="602"/>
                    <a:pt x="137" y="624"/>
                    <a:pt x="195" y="635"/>
                  </a:cubicBezTo>
                  <a:cubicBezTo>
                    <a:pt x="198" y="635"/>
                    <a:pt x="201" y="635"/>
                    <a:pt x="203" y="635"/>
                  </a:cubicBezTo>
                  <a:cubicBezTo>
                    <a:pt x="237" y="635"/>
                    <a:pt x="269" y="614"/>
                    <a:pt x="272" y="580"/>
                  </a:cubicBezTo>
                  <a:cubicBezTo>
                    <a:pt x="302" y="411"/>
                    <a:pt x="452" y="104"/>
                    <a:pt x="452" y="104"/>
                  </a:cubicBezTo>
                  <a:lnTo>
                    <a:pt x="188" y="1"/>
                  </a:lnTo>
                  <a:close/>
                </a:path>
              </a:pathLst>
            </a:custGeom>
            <a:solidFill>
              <a:srgbClr val="966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8"/>
            <p:cNvSpPr/>
            <p:nvPr/>
          </p:nvSpPr>
          <p:spPr>
            <a:xfrm>
              <a:off x="3659816" y="3798937"/>
              <a:ext cx="15939" cy="15940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4" y="133"/>
                    <a:pt x="133" y="103"/>
                    <a:pt x="133" y="67"/>
                  </a:cubicBezTo>
                  <a:cubicBezTo>
                    <a:pt x="133" y="30"/>
                    <a:pt x="104" y="1"/>
                    <a:pt x="67" y="1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8"/>
            <p:cNvSpPr/>
            <p:nvPr/>
          </p:nvSpPr>
          <p:spPr>
            <a:xfrm>
              <a:off x="3334325" y="3726312"/>
              <a:ext cx="194269" cy="177015"/>
            </a:xfrm>
            <a:custGeom>
              <a:avLst/>
              <a:gdLst/>
              <a:ahLst/>
              <a:cxnLst/>
              <a:rect l="l" t="t" r="r" b="b"/>
              <a:pathLst>
                <a:path w="1621" h="1477" extrusionOk="0">
                  <a:moveTo>
                    <a:pt x="781" y="0"/>
                  </a:moveTo>
                  <a:cubicBezTo>
                    <a:pt x="778" y="0"/>
                    <a:pt x="776" y="1"/>
                    <a:pt x="774" y="2"/>
                  </a:cubicBezTo>
                  <a:cubicBezTo>
                    <a:pt x="653" y="101"/>
                    <a:pt x="573" y="233"/>
                    <a:pt x="433" y="240"/>
                  </a:cubicBezTo>
                  <a:cubicBezTo>
                    <a:pt x="301" y="248"/>
                    <a:pt x="158" y="237"/>
                    <a:pt x="48" y="310"/>
                  </a:cubicBezTo>
                  <a:cubicBezTo>
                    <a:pt x="30" y="321"/>
                    <a:pt x="12" y="336"/>
                    <a:pt x="8" y="358"/>
                  </a:cubicBezTo>
                  <a:cubicBezTo>
                    <a:pt x="1" y="376"/>
                    <a:pt x="4" y="398"/>
                    <a:pt x="15" y="416"/>
                  </a:cubicBezTo>
                  <a:cubicBezTo>
                    <a:pt x="41" y="467"/>
                    <a:pt x="100" y="493"/>
                    <a:pt x="155" y="493"/>
                  </a:cubicBezTo>
                  <a:cubicBezTo>
                    <a:pt x="160" y="493"/>
                    <a:pt x="164" y="494"/>
                    <a:pt x="169" y="494"/>
                  </a:cubicBezTo>
                  <a:cubicBezTo>
                    <a:pt x="219" y="494"/>
                    <a:pt x="269" y="477"/>
                    <a:pt x="320" y="464"/>
                  </a:cubicBezTo>
                  <a:cubicBezTo>
                    <a:pt x="360" y="449"/>
                    <a:pt x="404" y="434"/>
                    <a:pt x="444" y="424"/>
                  </a:cubicBezTo>
                  <a:lnTo>
                    <a:pt x="444" y="424"/>
                  </a:lnTo>
                  <a:cubicBezTo>
                    <a:pt x="320" y="497"/>
                    <a:pt x="202" y="592"/>
                    <a:pt x="100" y="698"/>
                  </a:cubicBezTo>
                  <a:cubicBezTo>
                    <a:pt x="67" y="728"/>
                    <a:pt x="37" y="761"/>
                    <a:pt x="26" y="805"/>
                  </a:cubicBezTo>
                  <a:cubicBezTo>
                    <a:pt x="12" y="845"/>
                    <a:pt x="19" y="896"/>
                    <a:pt x="56" y="922"/>
                  </a:cubicBezTo>
                  <a:cubicBezTo>
                    <a:pt x="73" y="936"/>
                    <a:pt x="96" y="942"/>
                    <a:pt x="122" y="942"/>
                  </a:cubicBezTo>
                  <a:cubicBezTo>
                    <a:pt x="129" y="942"/>
                    <a:pt x="136" y="941"/>
                    <a:pt x="144" y="940"/>
                  </a:cubicBezTo>
                  <a:cubicBezTo>
                    <a:pt x="250" y="935"/>
                    <a:pt x="349" y="882"/>
                    <a:pt x="433" y="809"/>
                  </a:cubicBezTo>
                  <a:lnTo>
                    <a:pt x="433" y="809"/>
                  </a:lnTo>
                  <a:cubicBezTo>
                    <a:pt x="373" y="871"/>
                    <a:pt x="316" y="936"/>
                    <a:pt x="265" y="1003"/>
                  </a:cubicBezTo>
                  <a:cubicBezTo>
                    <a:pt x="246" y="1028"/>
                    <a:pt x="228" y="1054"/>
                    <a:pt x="221" y="1087"/>
                  </a:cubicBezTo>
                  <a:cubicBezTo>
                    <a:pt x="217" y="1113"/>
                    <a:pt x="250" y="1227"/>
                    <a:pt x="332" y="1227"/>
                  </a:cubicBezTo>
                  <a:cubicBezTo>
                    <a:pt x="344" y="1227"/>
                    <a:pt x="357" y="1225"/>
                    <a:pt x="371" y="1219"/>
                  </a:cubicBezTo>
                  <a:cubicBezTo>
                    <a:pt x="518" y="1160"/>
                    <a:pt x="613" y="1006"/>
                    <a:pt x="734" y="904"/>
                  </a:cubicBezTo>
                  <a:lnTo>
                    <a:pt x="734" y="904"/>
                  </a:lnTo>
                  <a:cubicBezTo>
                    <a:pt x="686" y="984"/>
                    <a:pt x="639" y="1069"/>
                    <a:pt x="591" y="1153"/>
                  </a:cubicBezTo>
                  <a:cubicBezTo>
                    <a:pt x="569" y="1193"/>
                    <a:pt x="547" y="1237"/>
                    <a:pt x="543" y="1281"/>
                  </a:cubicBezTo>
                  <a:cubicBezTo>
                    <a:pt x="540" y="1329"/>
                    <a:pt x="558" y="1380"/>
                    <a:pt x="602" y="1399"/>
                  </a:cubicBezTo>
                  <a:cubicBezTo>
                    <a:pt x="613" y="1403"/>
                    <a:pt x="624" y="1405"/>
                    <a:pt x="635" y="1405"/>
                  </a:cubicBezTo>
                  <a:cubicBezTo>
                    <a:pt x="684" y="1405"/>
                    <a:pt x="735" y="1364"/>
                    <a:pt x="771" y="1325"/>
                  </a:cubicBezTo>
                  <a:cubicBezTo>
                    <a:pt x="858" y="1234"/>
                    <a:pt x="946" y="1142"/>
                    <a:pt x="1034" y="1050"/>
                  </a:cubicBezTo>
                  <a:cubicBezTo>
                    <a:pt x="1042" y="1043"/>
                    <a:pt x="1045" y="1036"/>
                    <a:pt x="1056" y="1036"/>
                  </a:cubicBezTo>
                  <a:cubicBezTo>
                    <a:pt x="1067" y="1036"/>
                    <a:pt x="1078" y="1047"/>
                    <a:pt x="1082" y="1054"/>
                  </a:cubicBezTo>
                  <a:cubicBezTo>
                    <a:pt x="1130" y="1219"/>
                    <a:pt x="1181" y="1263"/>
                    <a:pt x="1247" y="1362"/>
                  </a:cubicBezTo>
                  <a:cubicBezTo>
                    <a:pt x="1285" y="1419"/>
                    <a:pt x="1364" y="1476"/>
                    <a:pt x="1435" y="1476"/>
                  </a:cubicBezTo>
                  <a:cubicBezTo>
                    <a:pt x="1446" y="1476"/>
                    <a:pt x="1457" y="1475"/>
                    <a:pt x="1467" y="1472"/>
                  </a:cubicBezTo>
                  <a:cubicBezTo>
                    <a:pt x="1533" y="1454"/>
                    <a:pt x="1559" y="1366"/>
                    <a:pt x="1540" y="1296"/>
                  </a:cubicBezTo>
                  <a:cubicBezTo>
                    <a:pt x="1522" y="1226"/>
                    <a:pt x="1471" y="1171"/>
                    <a:pt x="1438" y="1109"/>
                  </a:cubicBezTo>
                  <a:cubicBezTo>
                    <a:pt x="1379" y="1010"/>
                    <a:pt x="1412" y="933"/>
                    <a:pt x="1434" y="819"/>
                  </a:cubicBezTo>
                  <a:cubicBezTo>
                    <a:pt x="1449" y="735"/>
                    <a:pt x="1548" y="599"/>
                    <a:pt x="1595" y="530"/>
                  </a:cubicBezTo>
                  <a:cubicBezTo>
                    <a:pt x="1621" y="493"/>
                    <a:pt x="1144" y="185"/>
                    <a:pt x="998" y="119"/>
                  </a:cubicBezTo>
                  <a:cubicBezTo>
                    <a:pt x="974" y="112"/>
                    <a:pt x="822" y="0"/>
                    <a:pt x="781" y="0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8"/>
            <p:cNvSpPr/>
            <p:nvPr/>
          </p:nvSpPr>
          <p:spPr>
            <a:xfrm>
              <a:off x="4245006" y="3721039"/>
              <a:ext cx="194269" cy="182288"/>
            </a:xfrm>
            <a:custGeom>
              <a:avLst/>
              <a:gdLst/>
              <a:ahLst/>
              <a:cxnLst/>
              <a:rect l="l" t="t" r="r" b="b"/>
              <a:pathLst>
                <a:path w="1621" h="1521" extrusionOk="0">
                  <a:moveTo>
                    <a:pt x="835" y="1"/>
                  </a:moveTo>
                  <a:cubicBezTo>
                    <a:pt x="798" y="1"/>
                    <a:pt x="645" y="156"/>
                    <a:pt x="624" y="163"/>
                  </a:cubicBezTo>
                  <a:cubicBezTo>
                    <a:pt x="473" y="229"/>
                    <a:pt x="1" y="537"/>
                    <a:pt x="23" y="574"/>
                  </a:cubicBezTo>
                  <a:cubicBezTo>
                    <a:pt x="70" y="643"/>
                    <a:pt x="173" y="779"/>
                    <a:pt x="188" y="863"/>
                  </a:cubicBezTo>
                  <a:cubicBezTo>
                    <a:pt x="206" y="977"/>
                    <a:pt x="239" y="1054"/>
                    <a:pt x="184" y="1153"/>
                  </a:cubicBezTo>
                  <a:cubicBezTo>
                    <a:pt x="147" y="1215"/>
                    <a:pt x="100" y="1270"/>
                    <a:pt x="81" y="1340"/>
                  </a:cubicBezTo>
                  <a:cubicBezTo>
                    <a:pt x="59" y="1410"/>
                    <a:pt x="85" y="1498"/>
                    <a:pt x="155" y="1516"/>
                  </a:cubicBezTo>
                  <a:cubicBezTo>
                    <a:pt x="165" y="1519"/>
                    <a:pt x="176" y="1520"/>
                    <a:pt x="186" y="1520"/>
                  </a:cubicBezTo>
                  <a:cubicBezTo>
                    <a:pt x="257" y="1520"/>
                    <a:pt x="336" y="1463"/>
                    <a:pt x="374" y="1406"/>
                  </a:cubicBezTo>
                  <a:cubicBezTo>
                    <a:pt x="440" y="1307"/>
                    <a:pt x="488" y="1263"/>
                    <a:pt x="539" y="1098"/>
                  </a:cubicBezTo>
                  <a:cubicBezTo>
                    <a:pt x="543" y="1091"/>
                    <a:pt x="554" y="1080"/>
                    <a:pt x="565" y="1080"/>
                  </a:cubicBezTo>
                  <a:cubicBezTo>
                    <a:pt x="572" y="1080"/>
                    <a:pt x="580" y="1087"/>
                    <a:pt x="583" y="1094"/>
                  </a:cubicBezTo>
                  <a:cubicBezTo>
                    <a:pt x="671" y="1186"/>
                    <a:pt x="759" y="1278"/>
                    <a:pt x="847" y="1369"/>
                  </a:cubicBezTo>
                  <a:cubicBezTo>
                    <a:pt x="886" y="1408"/>
                    <a:pt x="935" y="1449"/>
                    <a:pt x="985" y="1449"/>
                  </a:cubicBezTo>
                  <a:cubicBezTo>
                    <a:pt x="997" y="1449"/>
                    <a:pt x="1008" y="1447"/>
                    <a:pt x="1020" y="1443"/>
                  </a:cubicBezTo>
                  <a:cubicBezTo>
                    <a:pt x="1060" y="1424"/>
                    <a:pt x="1082" y="1373"/>
                    <a:pt x="1078" y="1325"/>
                  </a:cubicBezTo>
                  <a:cubicBezTo>
                    <a:pt x="1075" y="1281"/>
                    <a:pt x="1049" y="1237"/>
                    <a:pt x="1027" y="1197"/>
                  </a:cubicBezTo>
                  <a:cubicBezTo>
                    <a:pt x="979" y="1113"/>
                    <a:pt x="932" y="1028"/>
                    <a:pt x="884" y="948"/>
                  </a:cubicBezTo>
                  <a:lnTo>
                    <a:pt x="884" y="948"/>
                  </a:lnTo>
                  <a:cubicBezTo>
                    <a:pt x="1005" y="1050"/>
                    <a:pt x="1100" y="1204"/>
                    <a:pt x="1247" y="1263"/>
                  </a:cubicBezTo>
                  <a:cubicBezTo>
                    <a:pt x="1262" y="1269"/>
                    <a:pt x="1275" y="1271"/>
                    <a:pt x="1287" y="1271"/>
                  </a:cubicBezTo>
                  <a:cubicBezTo>
                    <a:pt x="1371" y="1271"/>
                    <a:pt x="1404" y="1157"/>
                    <a:pt x="1397" y="1131"/>
                  </a:cubicBezTo>
                  <a:cubicBezTo>
                    <a:pt x="1394" y="1098"/>
                    <a:pt x="1372" y="1072"/>
                    <a:pt x="1353" y="1047"/>
                  </a:cubicBezTo>
                  <a:cubicBezTo>
                    <a:pt x="1301" y="980"/>
                    <a:pt x="1245" y="914"/>
                    <a:pt x="1187" y="852"/>
                  </a:cubicBezTo>
                  <a:lnTo>
                    <a:pt x="1187" y="852"/>
                  </a:lnTo>
                  <a:cubicBezTo>
                    <a:pt x="1270" y="925"/>
                    <a:pt x="1368" y="979"/>
                    <a:pt x="1478" y="984"/>
                  </a:cubicBezTo>
                  <a:cubicBezTo>
                    <a:pt x="1484" y="985"/>
                    <a:pt x="1491" y="986"/>
                    <a:pt x="1498" y="986"/>
                  </a:cubicBezTo>
                  <a:cubicBezTo>
                    <a:pt x="1522" y="986"/>
                    <a:pt x="1546" y="980"/>
                    <a:pt x="1566" y="966"/>
                  </a:cubicBezTo>
                  <a:cubicBezTo>
                    <a:pt x="1599" y="940"/>
                    <a:pt x="1606" y="889"/>
                    <a:pt x="1595" y="849"/>
                  </a:cubicBezTo>
                  <a:cubicBezTo>
                    <a:pt x="1580" y="805"/>
                    <a:pt x="1551" y="772"/>
                    <a:pt x="1522" y="742"/>
                  </a:cubicBezTo>
                  <a:cubicBezTo>
                    <a:pt x="1419" y="636"/>
                    <a:pt x="1302" y="541"/>
                    <a:pt x="1174" y="468"/>
                  </a:cubicBezTo>
                  <a:lnTo>
                    <a:pt x="1174" y="468"/>
                  </a:lnTo>
                  <a:cubicBezTo>
                    <a:pt x="1218" y="478"/>
                    <a:pt x="1258" y="493"/>
                    <a:pt x="1302" y="508"/>
                  </a:cubicBezTo>
                  <a:cubicBezTo>
                    <a:pt x="1349" y="521"/>
                    <a:pt x="1399" y="538"/>
                    <a:pt x="1451" y="538"/>
                  </a:cubicBezTo>
                  <a:cubicBezTo>
                    <a:pt x="1457" y="538"/>
                    <a:pt x="1462" y="537"/>
                    <a:pt x="1467" y="537"/>
                  </a:cubicBezTo>
                  <a:cubicBezTo>
                    <a:pt x="1522" y="537"/>
                    <a:pt x="1580" y="511"/>
                    <a:pt x="1606" y="460"/>
                  </a:cubicBezTo>
                  <a:cubicBezTo>
                    <a:pt x="1613" y="442"/>
                    <a:pt x="1621" y="420"/>
                    <a:pt x="1613" y="402"/>
                  </a:cubicBezTo>
                  <a:cubicBezTo>
                    <a:pt x="1606" y="380"/>
                    <a:pt x="1588" y="365"/>
                    <a:pt x="1573" y="354"/>
                  </a:cubicBezTo>
                  <a:cubicBezTo>
                    <a:pt x="1463" y="281"/>
                    <a:pt x="1320" y="292"/>
                    <a:pt x="1188" y="284"/>
                  </a:cubicBezTo>
                  <a:cubicBezTo>
                    <a:pt x="1049" y="277"/>
                    <a:pt x="965" y="101"/>
                    <a:pt x="840" y="2"/>
                  </a:cubicBezTo>
                  <a:cubicBezTo>
                    <a:pt x="839" y="1"/>
                    <a:pt x="837" y="1"/>
                    <a:pt x="835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6" name="Google Shape;2466;p38"/>
          <p:cNvGrpSpPr/>
          <p:nvPr/>
        </p:nvGrpSpPr>
        <p:grpSpPr>
          <a:xfrm>
            <a:off x="8353781" y="2240942"/>
            <a:ext cx="747876" cy="2411570"/>
            <a:chOff x="7841885" y="1789650"/>
            <a:chExt cx="747876" cy="2411570"/>
          </a:xfrm>
        </p:grpSpPr>
        <p:sp>
          <p:nvSpPr>
            <p:cNvPr id="2467" name="Google Shape;2467;p38"/>
            <p:cNvSpPr/>
            <p:nvPr/>
          </p:nvSpPr>
          <p:spPr>
            <a:xfrm>
              <a:off x="7893131" y="4120545"/>
              <a:ext cx="648250" cy="80674"/>
            </a:xfrm>
            <a:custGeom>
              <a:avLst/>
              <a:gdLst/>
              <a:ahLst/>
              <a:cxnLst/>
              <a:rect l="l" t="t" r="r" b="b"/>
              <a:pathLst>
                <a:path w="5199" h="647" extrusionOk="0">
                  <a:moveTo>
                    <a:pt x="2599" y="1"/>
                  </a:moveTo>
                  <a:cubicBezTo>
                    <a:pt x="1162" y="1"/>
                    <a:pt x="0" y="144"/>
                    <a:pt x="0" y="324"/>
                  </a:cubicBezTo>
                  <a:cubicBezTo>
                    <a:pt x="0" y="503"/>
                    <a:pt x="1162" y="646"/>
                    <a:pt x="2599" y="646"/>
                  </a:cubicBezTo>
                  <a:cubicBezTo>
                    <a:pt x="4036" y="646"/>
                    <a:pt x="5198" y="503"/>
                    <a:pt x="5198" y="324"/>
                  </a:cubicBezTo>
                  <a:cubicBezTo>
                    <a:pt x="5198" y="144"/>
                    <a:pt x="4036" y="1"/>
                    <a:pt x="25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68" name="Google Shape;2468;p38"/>
            <p:cNvGrpSpPr/>
            <p:nvPr/>
          </p:nvGrpSpPr>
          <p:grpSpPr>
            <a:xfrm>
              <a:off x="7841885" y="1789650"/>
              <a:ext cx="747876" cy="2379070"/>
              <a:chOff x="7841885" y="1789650"/>
              <a:chExt cx="747876" cy="2379070"/>
            </a:xfrm>
          </p:grpSpPr>
          <p:sp>
            <p:nvSpPr>
              <p:cNvPr id="2469" name="Google Shape;2469;p38"/>
              <p:cNvSpPr/>
              <p:nvPr/>
            </p:nvSpPr>
            <p:spPr>
              <a:xfrm>
                <a:off x="8178288" y="2402112"/>
                <a:ext cx="74688" cy="1766608"/>
              </a:xfrm>
              <a:custGeom>
                <a:avLst/>
                <a:gdLst/>
                <a:ahLst/>
                <a:cxnLst/>
                <a:rect l="l" t="t" r="r" b="b"/>
                <a:pathLst>
                  <a:path w="599" h="14168" extrusionOk="0">
                    <a:moveTo>
                      <a:pt x="1" y="0"/>
                    </a:moveTo>
                    <a:lnTo>
                      <a:pt x="1" y="13919"/>
                    </a:lnTo>
                    <a:cubicBezTo>
                      <a:pt x="1" y="14054"/>
                      <a:pt x="114" y="14168"/>
                      <a:pt x="250" y="14168"/>
                    </a:cubicBezTo>
                    <a:lnTo>
                      <a:pt x="349" y="14168"/>
                    </a:lnTo>
                    <a:cubicBezTo>
                      <a:pt x="488" y="14168"/>
                      <a:pt x="598" y="14054"/>
                      <a:pt x="598" y="13919"/>
                    </a:cubicBezTo>
                    <a:lnTo>
                      <a:pt x="598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0" name="Google Shape;2470;p38"/>
              <p:cNvSpPr/>
              <p:nvPr/>
            </p:nvSpPr>
            <p:spPr>
              <a:xfrm>
                <a:off x="7841885" y="1789650"/>
                <a:ext cx="747876" cy="747891"/>
              </a:xfrm>
              <a:custGeom>
                <a:avLst/>
                <a:gdLst/>
                <a:ahLst/>
                <a:cxnLst/>
                <a:rect l="l" t="t" r="r" b="b"/>
                <a:pathLst>
                  <a:path w="5998" h="5998" extrusionOk="0">
                    <a:moveTo>
                      <a:pt x="488" y="0"/>
                    </a:moveTo>
                    <a:cubicBezTo>
                      <a:pt x="217" y="0"/>
                      <a:pt x="1" y="220"/>
                      <a:pt x="1" y="488"/>
                    </a:cubicBezTo>
                    <a:lnTo>
                      <a:pt x="1" y="5510"/>
                    </a:lnTo>
                    <a:cubicBezTo>
                      <a:pt x="1" y="5777"/>
                      <a:pt x="217" y="5997"/>
                      <a:pt x="488" y="5997"/>
                    </a:cubicBezTo>
                    <a:lnTo>
                      <a:pt x="5507" y="5997"/>
                    </a:lnTo>
                    <a:cubicBezTo>
                      <a:pt x="5778" y="5997"/>
                      <a:pt x="5998" y="5777"/>
                      <a:pt x="5998" y="5510"/>
                    </a:cubicBezTo>
                    <a:lnTo>
                      <a:pt x="5998" y="488"/>
                    </a:lnTo>
                    <a:cubicBezTo>
                      <a:pt x="5998" y="220"/>
                      <a:pt x="5778" y="0"/>
                      <a:pt x="5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1" name="Google Shape;2471;p38"/>
              <p:cNvSpPr/>
              <p:nvPr/>
            </p:nvSpPr>
            <p:spPr>
              <a:xfrm>
                <a:off x="7915076" y="1862716"/>
                <a:ext cx="601118" cy="601629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4825" fill="none" extrusionOk="0">
                    <a:moveTo>
                      <a:pt x="4480" y="4825"/>
                    </a:moveTo>
                    <a:lnTo>
                      <a:pt x="341" y="4825"/>
                    </a:lnTo>
                    <a:cubicBezTo>
                      <a:pt x="154" y="4825"/>
                      <a:pt x="0" y="4671"/>
                      <a:pt x="0" y="4484"/>
                    </a:cubicBezTo>
                    <a:lnTo>
                      <a:pt x="0" y="342"/>
                    </a:lnTo>
                    <a:cubicBezTo>
                      <a:pt x="0" y="155"/>
                      <a:pt x="154" y="1"/>
                      <a:pt x="341" y="1"/>
                    </a:cubicBezTo>
                    <a:lnTo>
                      <a:pt x="4480" y="1"/>
                    </a:lnTo>
                    <a:cubicBezTo>
                      <a:pt x="4670" y="1"/>
                      <a:pt x="4821" y="155"/>
                      <a:pt x="4821" y="342"/>
                    </a:cubicBezTo>
                    <a:lnTo>
                      <a:pt x="4821" y="4484"/>
                    </a:lnTo>
                    <a:cubicBezTo>
                      <a:pt x="4821" y="4671"/>
                      <a:pt x="4670" y="4825"/>
                      <a:pt x="4480" y="4825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66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472" name="Google Shape;2472;p38"/>
              <p:cNvGrpSpPr/>
              <p:nvPr/>
            </p:nvGrpSpPr>
            <p:grpSpPr>
              <a:xfrm>
                <a:off x="7962082" y="1919449"/>
                <a:ext cx="507098" cy="488276"/>
                <a:chOff x="7962082" y="1919449"/>
                <a:chExt cx="507098" cy="488276"/>
              </a:xfrm>
            </p:grpSpPr>
            <p:sp>
              <p:nvSpPr>
                <p:cNvPr id="2473" name="Google Shape;2473;p38"/>
                <p:cNvSpPr/>
                <p:nvPr/>
              </p:nvSpPr>
              <p:spPr>
                <a:xfrm>
                  <a:off x="8016944" y="1919449"/>
                  <a:ext cx="400496" cy="4106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2" h="3293" extrusionOk="0">
                      <a:moveTo>
                        <a:pt x="789" y="0"/>
                      </a:moveTo>
                      <a:cubicBezTo>
                        <a:pt x="371" y="0"/>
                        <a:pt x="30" y="330"/>
                        <a:pt x="4" y="741"/>
                      </a:cubicBezTo>
                      <a:cubicBezTo>
                        <a:pt x="4" y="748"/>
                        <a:pt x="1" y="756"/>
                        <a:pt x="1" y="763"/>
                      </a:cubicBezTo>
                      <a:lnTo>
                        <a:pt x="1" y="789"/>
                      </a:lnTo>
                      <a:lnTo>
                        <a:pt x="1" y="1672"/>
                      </a:lnTo>
                      <a:lnTo>
                        <a:pt x="1" y="3222"/>
                      </a:lnTo>
                      <a:cubicBezTo>
                        <a:pt x="1" y="3259"/>
                        <a:pt x="34" y="3292"/>
                        <a:pt x="70" y="3292"/>
                      </a:cubicBezTo>
                      <a:lnTo>
                        <a:pt x="3146" y="3292"/>
                      </a:lnTo>
                      <a:cubicBezTo>
                        <a:pt x="3183" y="3292"/>
                        <a:pt x="3212" y="3259"/>
                        <a:pt x="3212" y="3222"/>
                      </a:cubicBezTo>
                      <a:lnTo>
                        <a:pt x="3212" y="1672"/>
                      </a:lnTo>
                      <a:lnTo>
                        <a:pt x="3212" y="789"/>
                      </a:lnTo>
                      <a:lnTo>
                        <a:pt x="3212" y="763"/>
                      </a:lnTo>
                      <a:cubicBezTo>
                        <a:pt x="3212" y="752"/>
                        <a:pt x="3212" y="741"/>
                        <a:pt x="3212" y="730"/>
                      </a:cubicBezTo>
                      <a:cubicBezTo>
                        <a:pt x="3183" y="323"/>
                        <a:pt x="2842" y="0"/>
                        <a:pt x="242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4" name="Google Shape;2474;p38"/>
                <p:cNvSpPr/>
                <p:nvPr/>
              </p:nvSpPr>
              <p:spPr>
                <a:xfrm>
                  <a:off x="8044001" y="2310716"/>
                  <a:ext cx="52618" cy="970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" h="778" extrusionOk="0">
                      <a:moveTo>
                        <a:pt x="73" y="0"/>
                      </a:moveTo>
                      <a:cubicBezTo>
                        <a:pt x="33" y="0"/>
                        <a:pt x="0" y="33"/>
                        <a:pt x="0" y="74"/>
                      </a:cubicBezTo>
                      <a:lnTo>
                        <a:pt x="0" y="686"/>
                      </a:lnTo>
                      <a:cubicBezTo>
                        <a:pt x="0" y="737"/>
                        <a:pt x="40" y="777"/>
                        <a:pt x="92" y="777"/>
                      </a:cubicBezTo>
                      <a:lnTo>
                        <a:pt x="334" y="777"/>
                      </a:lnTo>
                      <a:cubicBezTo>
                        <a:pt x="381" y="777"/>
                        <a:pt x="422" y="737"/>
                        <a:pt x="422" y="686"/>
                      </a:cubicBezTo>
                      <a:lnTo>
                        <a:pt x="422" y="74"/>
                      </a:lnTo>
                      <a:cubicBezTo>
                        <a:pt x="422" y="33"/>
                        <a:pt x="389" y="0"/>
                        <a:pt x="35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5" name="Google Shape;2475;p38"/>
                <p:cNvSpPr/>
                <p:nvPr/>
              </p:nvSpPr>
              <p:spPr>
                <a:xfrm>
                  <a:off x="8342873" y="2310716"/>
                  <a:ext cx="52618" cy="970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" h="778" extrusionOk="0">
                      <a:moveTo>
                        <a:pt x="70" y="0"/>
                      </a:moveTo>
                      <a:cubicBezTo>
                        <a:pt x="33" y="0"/>
                        <a:pt x="0" y="33"/>
                        <a:pt x="0" y="74"/>
                      </a:cubicBezTo>
                      <a:lnTo>
                        <a:pt x="0" y="686"/>
                      </a:lnTo>
                      <a:cubicBezTo>
                        <a:pt x="0" y="737"/>
                        <a:pt x="41" y="777"/>
                        <a:pt x="88" y="777"/>
                      </a:cubicBezTo>
                      <a:lnTo>
                        <a:pt x="330" y="777"/>
                      </a:lnTo>
                      <a:cubicBezTo>
                        <a:pt x="382" y="777"/>
                        <a:pt x="422" y="737"/>
                        <a:pt x="422" y="686"/>
                      </a:cubicBezTo>
                      <a:lnTo>
                        <a:pt x="422" y="74"/>
                      </a:lnTo>
                      <a:cubicBezTo>
                        <a:pt x="422" y="33"/>
                        <a:pt x="389" y="0"/>
                        <a:pt x="34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6" name="Google Shape;2476;p38"/>
                <p:cNvSpPr/>
                <p:nvPr/>
              </p:nvSpPr>
              <p:spPr>
                <a:xfrm>
                  <a:off x="7962082" y="2022316"/>
                  <a:ext cx="35411" cy="106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" h="858" extrusionOk="0">
                      <a:moveTo>
                        <a:pt x="60" y="0"/>
                      </a:moveTo>
                      <a:cubicBezTo>
                        <a:pt x="27" y="0"/>
                        <a:pt x="1" y="30"/>
                        <a:pt x="1" y="59"/>
                      </a:cubicBezTo>
                      <a:lnTo>
                        <a:pt x="1" y="799"/>
                      </a:lnTo>
                      <a:cubicBezTo>
                        <a:pt x="1" y="832"/>
                        <a:pt x="27" y="858"/>
                        <a:pt x="60" y="858"/>
                      </a:cubicBezTo>
                      <a:lnTo>
                        <a:pt x="225" y="858"/>
                      </a:lnTo>
                      <a:cubicBezTo>
                        <a:pt x="258" y="858"/>
                        <a:pt x="283" y="832"/>
                        <a:pt x="283" y="799"/>
                      </a:cubicBezTo>
                      <a:lnTo>
                        <a:pt x="283" y="59"/>
                      </a:lnTo>
                      <a:cubicBezTo>
                        <a:pt x="283" y="30"/>
                        <a:pt x="258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7" name="Google Shape;2477;p38"/>
                <p:cNvSpPr/>
                <p:nvPr/>
              </p:nvSpPr>
              <p:spPr>
                <a:xfrm>
                  <a:off x="7974052" y="1990271"/>
                  <a:ext cx="75935" cy="63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" h="507" extrusionOk="0">
                      <a:moveTo>
                        <a:pt x="0" y="1"/>
                      </a:moveTo>
                      <a:lnTo>
                        <a:pt x="0" y="506"/>
                      </a:lnTo>
                      <a:lnTo>
                        <a:pt x="92" y="506"/>
                      </a:lnTo>
                      <a:lnTo>
                        <a:pt x="92" y="92"/>
                      </a:lnTo>
                      <a:lnTo>
                        <a:pt x="609" y="92"/>
                      </a:lnTo>
                      <a:lnTo>
                        <a:pt x="60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8" name="Google Shape;2478;p38"/>
                <p:cNvSpPr/>
                <p:nvPr/>
              </p:nvSpPr>
              <p:spPr>
                <a:xfrm>
                  <a:off x="8433769" y="2022316"/>
                  <a:ext cx="35411" cy="106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" h="858" extrusionOk="0">
                      <a:moveTo>
                        <a:pt x="63" y="0"/>
                      </a:moveTo>
                      <a:cubicBezTo>
                        <a:pt x="30" y="0"/>
                        <a:pt x="1" y="30"/>
                        <a:pt x="1" y="59"/>
                      </a:cubicBezTo>
                      <a:lnTo>
                        <a:pt x="1" y="799"/>
                      </a:lnTo>
                      <a:cubicBezTo>
                        <a:pt x="1" y="832"/>
                        <a:pt x="30" y="858"/>
                        <a:pt x="63" y="858"/>
                      </a:cubicBezTo>
                      <a:lnTo>
                        <a:pt x="224" y="858"/>
                      </a:lnTo>
                      <a:cubicBezTo>
                        <a:pt x="257" y="858"/>
                        <a:pt x="283" y="832"/>
                        <a:pt x="283" y="799"/>
                      </a:cubicBezTo>
                      <a:lnTo>
                        <a:pt x="283" y="59"/>
                      </a:lnTo>
                      <a:cubicBezTo>
                        <a:pt x="283" y="30"/>
                        <a:pt x="257" y="0"/>
                        <a:pt x="22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9" name="Google Shape;2479;p38"/>
                <p:cNvSpPr/>
                <p:nvPr/>
              </p:nvSpPr>
              <p:spPr>
                <a:xfrm>
                  <a:off x="8381276" y="1990271"/>
                  <a:ext cx="76433" cy="63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507" extrusionOk="0">
                      <a:moveTo>
                        <a:pt x="0" y="1"/>
                      </a:moveTo>
                      <a:lnTo>
                        <a:pt x="0" y="92"/>
                      </a:lnTo>
                      <a:lnTo>
                        <a:pt x="517" y="92"/>
                      </a:lnTo>
                      <a:lnTo>
                        <a:pt x="517" y="506"/>
                      </a:lnTo>
                      <a:lnTo>
                        <a:pt x="612" y="506"/>
                      </a:lnTo>
                      <a:lnTo>
                        <a:pt x="612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80" name="Google Shape;2480;p38"/>
              <p:cNvGrpSpPr/>
              <p:nvPr/>
            </p:nvGrpSpPr>
            <p:grpSpPr>
              <a:xfrm>
                <a:off x="8043502" y="2000371"/>
                <a:ext cx="344757" cy="310471"/>
                <a:chOff x="8043502" y="2000371"/>
                <a:chExt cx="344757" cy="310471"/>
              </a:xfrm>
            </p:grpSpPr>
            <p:sp>
              <p:nvSpPr>
                <p:cNvPr id="2481" name="Google Shape;2481;p38"/>
                <p:cNvSpPr/>
                <p:nvPr/>
              </p:nvSpPr>
              <p:spPr>
                <a:xfrm>
                  <a:off x="8053602" y="2000371"/>
                  <a:ext cx="327803" cy="20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9" h="1614" extrusionOk="0">
                      <a:moveTo>
                        <a:pt x="491" y="0"/>
                      </a:moveTo>
                      <a:cubicBezTo>
                        <a:pt x="220" y="0"/>
                        <a:pt x="0" y="220"/>
                        <a:pt x="0" y="491"/>
                      </a:cubicBezTo>
                      <a:lnTo>
                        <a:pt x="0" y="1426"/>
                      </a:lnTo>
                      <a:cubicBezTo>
                        <a:pt x="0" y="1529"/>
                        <a:pt x="81" y="1613"/>
                        <a:pt x="187" y="1613"/>
                      </a:cubicBezTo>
                      <a:lnTo>
                        <a:pt x="2441" y="1613"/>
                      </a:lnTo>
                      <a:cubicBezTo>
                        <a:pt x="2544" y="1613"/>
                        <a:pt x="2628" y="1529"/>
                        <a:pt x="2628" y="1426"/>
                      </a:cubicBezTo>
                      <a:lnTo>
                        <a:pt x="2628" y="491"/>
                      </a:lnTo>
                      <a:cubicBezTo>
                        <a:pt x="2628" y="220"/>
                        <a:pt x="2408" y="0"/>
                        <a:pt x="213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82" name="Google Shape;2482;p38"/>
                <p:cNvSpPr/>
                <p:nvPr/>
              </p:nvSpPr>
              <p:spPr>
                <a:xfrm>
                  <a:off x="8043502" y="2234782"/>
                  <a:ext cx="48129" cy="48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" h="386" extrusionOk="0">
                      <a:moveTo>
                        <a:pt x="191" y="1"/>
                      </a:moveTo>
                      <a:cubicBezTo>
                        <a:pt x="85" y="1"/>
                        <a:pt x="0" y="85"/>
                        <a:pt x="0" y="191"/>
                      </a:cubicBezTo>
                      <a:cubicBezTo>
                        <a:pt x="0" y="298"/>
                        <a:pt x="85" y="386"/>
                        <a:pt x="191" y="386"/>
                      </a:cubicBezTo>
                      <a:cubicBezTo>
                        <a:pt x="297" y="386"/>
                        <a:pt x="385" y="298"/>
                        <a:pt x="385" y="191"/>
                      </a:cubicBezTo>
                      <a:cubicBezTo>
                        <a:pt x="385" y="85"/>
                        <a:pt x="297" y="1"/>
                        <a:pt x="19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83" name="Google Shape;2483;p38"/>
                <p:cNvSpPr/>
                <p:nvPr/>
              </p:nvSpPr>
              <p:spPr>
                <a:xfrm>
                  <a:off x="8340130" y="2234782"/>
                  <a:ext cx="48129" cy="48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" h="386" extrusionOk="0">
                      <a:moveTo>
                        <a:pt x="195" y="1"/>
                      </a:moveTo>
                      <a:cubicBezTo>
                        <a:pt x="88" y="1"/>
                        <a:pt x="0" y="85"/>
                        <a:pt x="0" y="191"/>
                      </a:cubicBezTo>
                      <a:cubicBezTo>
                        <a:pt x="0" y="298"/>
                        <a:pt x="88" y="386"/>
                        <a:pt x="195" y="386"/>
                      </a:cubicBezTo>
                      <a:cubicBezTo>
                        <a:pt x="301" y="386"/>
                        <a:pt x="385" y="298"/>
                        <a:pt x="385" y="191"/>
                      </a:cubicBezTo>
                      <a:cubicBezTo>
                        <a:pt x="385" y="85"/>
                        <a:pt x="301" y="1"/>
                        <a:pt x="19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84" name="Google Shape;2484;p38"/>
                <p:cNvSpPr/>
                <p:nvPr/>
              </p:nvSpPr>
              <p:spPr>
                <a:xfrm>
                  <a:off x="8143625" y="2290143"/>
                  <a:ext cx="146383" cy="20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4" h="166" extrusionOk="0">
                      <a:moveTo>
                        <a:pt x="37" y="0"/>
                      </a:moveTo>
                      <a:cubicBezTo>
                        <a:pt x="15" y="0"/>
                        <a:pt x="0" y="19"/>
                        <a:pt x="0" y="37"/>
                      </a:cubicBezTo>
                      <a:lnTo>
                        <a:pt x="0" y="132"/>
                      </a:lnTo>
                      <a:cubicBezTo>
                        <a:pt x="0" y="151"/>
                        <a:pt x="15" y="165"/>
                        <a:pt x="37" y="165"/>
                      </a:cubicBezTo>
                      <a:lnTo>
                        <a:pt x="1140" y="165"/>
                      </a:lnTo>
                      <a:cubicBezTo>
                        <a:pt x="1159" y="165"/>
                        <a:pt x="1173" y="151"/>
                        <a:pt x="1173" y="132"/>
                      </a:cubicBezTo>
                      <a:lnTo>
                        <a:pt x="1173" y="37"/>
                      </a:lnTo>
                      <a:cubicBezTo>
                        <a:pt x="1173" y="19"/>
                        <a:pt x="1159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2485" name="Google Shape;2485;p38"/>
          <p:cNvSpPr txBox="1"/>
          <p:nvPr/>
        </p:nvSpPr>
        <p:spPr>
          <a:xfrm>
            <a:off x="2107200" y="1070225"/>
            <a:ext cx="49296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 b="1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3BF5A1C-DE17-4A6C-B14F-F45F20B35E2F}"/>
              </a:ext>
            </a:extLst>
          </p:cNvPr>
          <p:cNvSpPr/>
          <p:nvPr/>
        </p:nvSpPr>
        <p:spPr>
          <a:xfrm>
            <a:off x="2480846" y="4521014"/>
            <a:ext cx="37160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https://es.liveworksheets.com/em2555619po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F740D27-A3F4-4D56-9AF5-D1685CCF34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25" t="24836" r="32136" b="24184"/>
          <a:stretch/>
        </p:blipFill>
        <p:spPr>
          <a:xfrm>
            <a:off x="1945620" y="52478"/>
            <a:ext cx="4579100" cy="359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3534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90;p30">
            <a:extLst>
              <a:ext uri="{FF2B5EF4-FFF2-40B4-BE49-F238E27FC236}">
                <a16:creationId xmlns:a16="http://schemas.microsoft.com/office/drawing/2014/main" id="{71CE1E09-3FF1-45D5-BD2D-A18DF7533D08}"/>
              </a:ext>
            </a:extLst>
          </p:cNvPr>
          <p:cNvSpPr/>
          <p:nvPr/>
        </p:nvSpPr>
        <p:spPr>
          <a:xfrm>
            <a:off x="180217" y="4734168"/>
            <a:ext cx="8258100" cy="383400"/>
          </a:xfrm>
          <a:prstGeom prst="rect">
            <a:avLst/>
          </a:prstGeom>
          <a:solidFill>
            <a:srgbClr val="66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" name="Google Shape;1595;p30">
            <a:extLst>
              <a:ext uri="{FF2B5EF4-FFF2-40B4-BE49-F238E27FC236}">
                <a16:creationId xmlns:a16="http://schemas.microsoft.com/office/drawing/2014/main" id="{4EFF0BB8-F33D-4433-B402-6DF45F9C40B3}"/>
              </a:ext>
            </a:extLst>
          </p:cNvPr>
          <p:cNvGrpSpPr/>
          <p:nvPr/>
        </p:nvGrpSpPr>
        <p:grpSpPr>
          <a:xfrm>
            <a:off x="5965259" y="2721815"/>
            <a:ext cx="2980095" cy="2269725"/>
            <a:chOff x="5703118" y="1966538"/>
            <a:chExt cx="2980095" cy="2269725"/>
          </a:xfrm>
        </p:grpSpPr>
        <p:sp>
          <p:nvSpPr>
            <p:cNvPr id="5" name="Google Shape;1596;p30">
              <a:extLst>
                <a:ext uri="{FF2B5EF4-FFF2-40B4-BE49-F238E27FC236}">
                  <a16:creationId xmlns:a16="http://schemas.microsoft.com/office/drawing/2014/main" id="{6AEC0771-1DAB-4946-8E76-65F4158BFB1F}"/>
                </a:ext>
              </a:extLst>
            </p:cNvPr>
            <p:cNvSpPr/>
            <p:nvPr/>
          </p:nvSpPr>
          <p:spPr>
            <a:xfrm flipH="1">
              <a:off x="7886168" y="1966538"/>
              <a:ext cx="523716" cy="538824"/>
            </a:xfrm>
            <a:custGeom>
              <a:avLst/>
              <a:gdLst/>
              <a:ahLst/>
              <a:cxnLst/>
              <a:rect l="l" t="t" r="r" b="b"/>
              <a:pathLst>
                <a:path w="3813" h="3923" extrusionOk="0">
                  <a:moveTo>
                    <a:pt x="935" y="0"/>
                  </a:moveTo>
                  <a:lnTo>
                    <a:pt x="1" y="3922"/>
                  </a:lnTo>
                  <a:lnTo>
                    <a:pt x="3813" y="3922"/>
                  </a:lnTo>
                  <a:lnTo>
                    <a:pt x="9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597;p30">
              <a:extLst>
                <a:ext uri="{FF2B5EF4-FFF2-40B4-BE49-F238E27FC236}">
                  <a16:creationId xmlns:a16="http://schemas.microsoft.com/office/drawing/2014/main" id="{9FDFA145-67C4-4D90-AE2C-F0428A958BF7}"/>
                </a:ext>
              </a:extLst>
            </p:cNvPr>
            <p:cNvSpPr/>
            <p:nvPr/>
          </p:nvSpPr>
          <p:spPr>
            <a:xfrm flipH="1">
              <a:off x="7931494" y="2505228"/>
              <a:ext cx="456689" cy="1728550"/>
            </a:xfrm>
            <a:custGeom>
              <a:avLst/>
              <a:gdLst/>
              <a:ahLst/>
              <a:cxnLst/>
              <a:rect l="l" t="t" r="r" b="b"/>
              <a:pathLst>
                <a:path w="3325" h="12585" extrusionOk="0">
                  <a:moveTo>
                    <a:pt x="0" y="0"/>
                  </a:moveTo>
                  <a:lnTo>
                    <a:pt x="0" y="12584"/>
                  </a:lnTo>
                  <a:lnTo>
                    <a:pt x="3325" y="12584"/>
                  </a:lnTo>
                  <a:lnTo>
                    <a:pt x="33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98;p30">
              <a:extLst>
                <a:ext uri="{FF2B5EF4-FFF2-40B4-BE49-F238E27FC236}">
                  <a16:creationId xmlns:a16="http://schemas.microsoft.com/office/drawing/2014/main" id="{852865F6-FDDB-47E5-B9A4-8B24CAFB5089}"/>
                </a:ext>
              </a:extLst>
            </p:cNvPr>
            <p:cNvSpPr/>
            <p:nvPr/>
          </p:nvSpPr>
          <p:spPr>
            <a:xfrm flipH="1">
              <a:off x="8202351" y="2505228"/>
              <a:ext cx="456689" cy="1728550"/>
            </a:xfrm>
            <a:custGeom>
              <a:avLst/>
              <a:gdLst/>
              <a:ahLst/>
              <a:cxnLst/>
              <a:rect l="l" t="t" r="r" b="b"/>
              <a:pathLst>
                <a:path w="3325" h="12585" extrusionOk="0">
                  <a:moveTo>
                    <a:pt x="0" y="0"/>
                  </a:moveTo>
                  <a:lnTo>
                    <a:pt x="0" y="12584"/>
                  </a:lnTo>
                  <a:lnTo>
                    <a:pt x="3325" y="12584"/>
                  </a:lnTo>
                  <a:lnTo>
                    <a:pt x="3325" y="0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99;p30">
              <a:extLst>
                <a:ext uri="{FF2B5EF4-FFF2-40B4-BE49-F238E27FC236}">
                  <a16:creationId xmlns:a16="http://schemas.microsoft.com/office/drawing/2014/main" id="{7C246B9E-D57D-4128-9300-BF77BFCA8F5E}"/>
                </a:ext>
              </a:extLst>
            </p:cNvPr>
            <p:cNvSpPr/>
            <p:nvPr/>
          </p:nvSpPr>
          <p:spPr>
            <a:xfrm flipH="1">
              <a:off x="8264707" y="2818388"/>
              <a:ext cx="329915" cy="130483"/>
            </a:xfrm>
            <a:custGeom>
              <a:avLst/>
              <a:gdLst/>
              <a:ahLst/>
              <a:cxnLst/>
              <a:rect l="l" t="t" r="r" b="b"/>
              <a:pathLst>
                <a:path w="2402" h="950" extrusionOk="0">
                  <a:moveTo>
                    <a:pt x="0" y="0"/>
                  </a:moveTo>
                  <a:lnTo>
                    <a:pt x="0" y="950"/>
                  </a:lnTo>
                  <a:lnTo>
                    <a:pt x="2401" y="950"/>
                  </a:lnTo>
                  <a:lnTo>
                    <a:pt x="2401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0;p30">
              <a:extLst>
                <a:ext uri="{FF2B5EF4-FFF2-40B4-BE49-F238E27FC236}">
                  <a16:creationId xmlns:a16="http://schemas.microsoft.com/office/drawing/2014/main" id="{8B3880DA-A11C-40C3-87BC-2C96DCCEE606}"/>
                </a:ext>
              </a:extLst>
            </p:cNvPr>
            <p:cNvSpPr/>
            <p:nvPr/>
          </p:nvSpPr>
          <p:spPr>
            <a:xfrm flipH="1">
              <a:off x="8263745" y="3040348"/>
              <a:ext cx="330464" cy="130070"/>
            </a:xfrm>
            <a:custGeom>
              <a:avLst/>
              <a:gdLst/>
              <a:ahLst/>
              <a:cxnLst/>
              <a:rect l="l" t="t" r="r" b="b"/>
              <a:pathLst>
                <a:path w="2406" h="947" extrusionOk="0">
                  <a:moveTo>
                    <a:pt x="1" y="1"/>
                  </a:moveTo>
                  <a:lnTo>
                    <a:pt x="1" y="947"/>
                  </a:lnTo>
                  <a:lnTo>
                    <a:pt x="2406" y="947"/>
                  </a:lnTo>
                  <a:lnTo>
                    <a:pt x="2406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01;p30">
              <a:extLst>
                <a:ext uri="{FF2B5EF4-FFF2-40B4-BE49-F238E27FC236}">
                  <a16:creationId xmlns:a16="http://schemas.microsoft.com/office/drawing/2014/main" id="{0BA7A614-79C7-48D9-B901-98531B03F561}"/>
                </a:ext>
              </a:extLst>
            </p:cNvPr>
            <p:cNvSpPr/>
            <p:nvPr/>
          </p:nvSpPr>
          <p:spPr>
            <a:xfrm flipH="1">
              <a:off x="8263196" y="3261895"/>
              <a:ext cx="329915" cy="130070"/>
            </a:xfrm>
            <a:custGeom>
              <a:avLst/>
              <a:gdLst/>
              <a:ahLst/>
              <a:cxnLst/>
              <a:rect l="l" t="t" r="r" b="b"/>
              <a:pathLst>
                <a:path w="2402" h="947" extrusionOk="0">
                  <a:moveTo>
                    <a:pt x="0" y="1"/>
                  </a:moveTo>
                  <a:lnTo>
                    <a:pt x="0" y="946"/>
                  </a:lnTo>
                  <a:lnTo>
                    <a:pt x="2401" y="946"/>
                  </a:lnTo>
                  <a:lnTo>
                    <a:pt x="2401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02;p30">
              <a:extLst>
                <a:ext uri="{FF2B5EF4-FFF2-40B4-BE49-F238E27FC236}">
                  <a16:creationId xmlns:a16="http://schemas.microsoft.com/office/drawing/2014/main" id="{5CF470A6-A65C-4541-8F08-9C9E22BF16B5}"/>
                </a:ext>
              </a:extLst>
            </p:cNvPr>
            <p:cNvSpPr/>
            <p:nvPr/>
          </p:nvSpPr>
          <p:spPr>
            <a:xfrm flipH="1">
              <a:off x="8262235" y="3483442"/>
              <a:ext cx="329915" cy="130070"/>
            </a:xfrm>
            <a:custGeom>
              <a:avLst/>
              <a:gdLst/>
              <a:ahLst/>
              <a:cxnLst/>
              <a:rect l="l" t="t" r="r" b="b"/>
              <a:pathLst>
                <a:path w="2402" h="947" extrusionOk="0">
                  <a:moveTo>
                    <a:pt x="1" y="1"/>
                  </a:moveTo>
                  <a:lnTo>
                    <a:pt x="1" y="946"/>
                  </a:lnTo>
                  <a:lnTo>
                    <a:pt x="2402" y="946"/>
                  </a:lnTo>
                  <a:lnTo>
                    <a:pt x="2402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03;p30">
              <a:extLst>
                <a:ext uri="{FF2B5EF4-FFF2-40B4-BE49-F238E27FC236}">
                  <a16:creationId xmlns:a16="http://schemas.microsoft.com/office/drawing/2014/main" id="{BAC4193E-08DB-49E4-A417-056AB513258D}"/>
                </a:ext>
              </a:extLst>
            </p:cNvPr>
            <p:cNvSpPr/>
            <p:nvPr/>
          </p:nvSpPr>
          <p:spPr>
            <a:xfrm flipH="1">
              <a:off x="7976267" y="2818388"/>
              <a:ext cx="185423" cy="130483"/>
            </a:xfrm>
            <a:custGeom>
              <a:avLst/>
              <a:gdLst/>
              <a:ahLst/>
              <a:cxnLst/>
              <a:rect l="l" t="t" r="r" b="b"/>
              <a:pathLst>
                <a:path w="1350" h="950" extrusionOk="0">
                  <a:moveTo>
                    <a:pt x="1" y="0"/>
                  </a:moveTo>
                  <a:lnTo>
                    <a:pt x="1" y="950"/>
                  </a:lnTo>
                  <a:lnTo>
                    <a:pt x="1350" y="950"/>
                  </a:lnTo>
                  <a:lnTo>
                    <a:pt x="1350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04;p30">
              <a:extLst>
                <a:ext uri="{FF2B5EF4-FFF2-40B4-BE49-F238E27FC236}">
                  <a16:creationId xmlns:a16="http://schemas.microsoft.com/office/drawing/2014/main" id="{398BE102-158E-4475-AA2E-38A8B004D883}"/>
                </a:ext>
              </a:extLst>
            </p:cNvPr>
            <p:cNvSpPr/>
            <p:nvPr/>
          </p:nvSpPr>
          <p:spPr>
            <a:xfrm flipH="1">
              <a:off x="7975718" y="3040348"/>
              <a:ext cx="185423" cy="130070"/>
            </a:xfrm>
            <a:custGeom>
              <a:avLst/>
              <a:gdLst/>
              <a:ahLst/>
              <a:cxnLst/>
              <a:rect l="l" t="t" r="r" b="b"/>
              <a:pathLst>
                <a:path w="1350" h="947" extrusionOk="0">
                  <a:moveTo>
                    <a:pt x="0" y="1"/>
                  </a:moveTo>
                  <a:lnTo>
                    <a:pt x="0" y="947"/>
                  </a:lnTo>
                  <a:lnTo>
                    <a:pt x="1349" y="947"/>
                  </a:lnTo>
                  <a:lnTo>
                    <a:pt x="1349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05;p30">
              <a:extLst>
                <a:ext uri="{FF2B5EF4-FFF2-40B4-BE49-F238E27FC236}">
                  <a16:creationId xmlns:a16="http://schemas.microsoft.com/office/drawing/2014/main" id="{70B323FE-0DDC-4522-B7D9-E0437F48E803}"/>
                </a:ext>
              </a:extLst>
            </p:cNvPr>
            <p:cNvSpPr/>
            <p:nvPr/>
          </p:nvSpPr>
          <p:spPr>
            <a:xfrm flipH="1">
              <a:off x="7975306" y="3261895"/>
              <a:ext cx="185835" cy="130070"/>
            </a:xfrm>
            <a:custGeom>
              <a:avLst/>
              <a:gdLst/>
              <a:ahLst/>
              <a:cxnLst/>
              <a:rect l="l" t="t" r="r" b="b"/>
              <a:pathLst>
                <a:path w="1353" h="947" extrusionOk="0">
                  <a:moveTo>
                    <a:pt x="0" y="1"/>
                  </a:moveTo>
                  <a:lnTo>
                    <a:pt x="0" y="946"/>
                  </a:lnTo>
                  <a:lnTo>
                    <a:pt x="1353" y="946"/>
                  </a:lnTo>
                  <a:lnTo>
                    <a:pt x="1353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06;p30">
              <a:extLst>
                <a:ext uri="{FF2B5EF4-FFF2-40B4-BE49-F238E27FC236}">
                  <a16:creationId xmlns:a16="http://schemas.microsoft.com/office/drawing/2014/main" id="{25EAC071-AFD5-49BC-829F-FB4DC3D4078A}"/>
                </a:ext>
              </a:extLst>
            </p:cNvPr>
            <p:cNvSpPr/>
            <p:nvPr/>
          </p:nvSpPr>
          <p:spPr>
            <a:xfrm flipH="1">
              <a:off x="7974757" y="3483442"/>
              <a:ext cx="185972" cy="130070"/>
            </a:xfrm>
            <a:custGeom>
              <a:avLst/>
              <a:gdLst/>
              <a:ahLst/>
              <a:cxnLst/>
              <a:rect l="l" t="t" r="r" b="b"/>
              <a:pathLst>
                <a:path w="1354" h="947" extrusionOk="0">
                  <a:moveTo>
                    <a:pt x="1" y="1"/>
                  </a:moveTo>
                  <a:lnTo>
                    <a:pt x="1" y="946"/>
                  </a:lnTo>
                  <a:lnTo>
                    <a:pt x="1354" y="946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07;p30">
              <a:extLst>
                <a:ext uri="{FF2B5EF4-FFF2-40B4-BE49-F238E27FC236}">
                  <a16:creationId xmlns:a16="http://schemas.microsoft.com/office/drawing/2014/main" id="{405A5516-8A70-44E8-961C-0A303AA86EF3}"/>
                </a:ext>
              </a:extLst>
            </p:cNvPr>
            <p:cNvSpPr/>
            <p:nvPr/>
          </p:nvSpPr>
          <p:spPr>
            <a:xfrm flipH="1">
              <a:off x="5761487" y="3360101"/>
              <a:ext cx="1308121" cy="874095"/>
            </a:xfrm>
            <a:custGeom>
              <a:avLst/>
              <a:gdLst/>
              <a:ahLst/>
              <a:cxnLst/>
              <a:rect l="l" t="t" r="r" b="b"/>
              <a:pathLst>
                <a:path w="9524" h="6364" extrusionOk="0">
                  <a:moveTo>
                    <a:pt x="0" y="0"/>
                  </a:moveTo>
                  <a:lnTo>
                    <a:pt x="0" y="6364"/>
                  </a:lnTo>
                  <a:lnTo>
                    <a:pt x="9524" y="6364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08;p30">
              <a:extLst>
                <a:ext uri="{FF2B5EF4-FFF2-40B4-BE49-F238E27FC236}">
                  <a16:creationId xmlns:a16="http://schemas.microsoft.com/office/drawing/2014/main" id="{F60CC8D5-BAD3-4681-A4CB-C090D2E83BE6}"/>
                </a:ext>
              </a:extLst>
            </p:cNvPr>
            <p:cNvSpPr/>
            <p:nvPr/>
          </p:nvSpPr>
          <p:spPr>
            <a:xfrm flipH="1">
              <a:off x="5703118" y="2932664"/>
              <a:ext cx="1806565" cy="452706"/>
            </a:xfrm>
            <a:custGeom>
              <a:avLst/>
              <a:gdLst/>
              <a:ahLst/>
              <a:cxnLst/>
              <a:rect l="l" t="t" r="r" b="b"/>
              <a:pathLst>
                <a:path w="13153" h="3296" extrusionOk="0">
                  <a:moveTo>
                    <a:pt x="1" y="0"/>
                  </a:moveTo>
                  <a:lnTo>
                    <a:pt x="1" y="3296"/>
                  </a:lnTo>
                  <a:lnTo>
                    <a:pt x="13153" y="3296"/>
                  </a:lnTo>
                  <a:lnTo>
                    <a:pt x="970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09;p30">
              <a:extLst>
                <a:ext uri="{FF2B5EF4-FFF2-40B4-BE49-F238E27FC236}">
                  <a16:creationId xmlns:a16="http://schemas.microsoft.com/office/drawing/2014/main" id="{6F0909E3-B867-4669-926B-AE1EDACA6E92}"/>
                </a:ext>
              </a:extLst>
            </p:cNvPr>
            <p:cNvSpPr/>
            <p:nvPr/>
          </p:nvSpPr>
          <p:spPr>
            <a:xfrm flipH="1">
              <a:off x="6967843" y="3365183"/>
              <a:ext cx="1107178" cy="826847"/>
            </a:xfrm>
            <a:custGeom>
              <a:avLst/>
              <a:gdLst/>
              <a:ahLst/>
              <a:cxnLst/>
              <a:rect l="l" t="t" r="r" b="b"/>
              <a:pathLst>
                <a:path w="8061" h="6020" extrusionOk="0">
                  <a:moveTo>
                    <a:pt x="0" y="0"/>
                  </a:moveTo>
                  <a:lnTo>
                    <a:pt x="0" y="6019"/>
                  </a:lnTo>
                  <a:lnTo>
                    <a:pt x="8061" y="6019"/>
                  </a:lnTo>
                  <a:lnTo>
                    <a:pt x="8061" y="0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0;p30">
              <a:extLst>
                <a:ext uri="{FF2B5EF4-FFF2-40B4-BE49-F238E27FC236}">
                  <a16:creationId xmlns:a16="http://schemas.microsoft.com/office/drawing/2014/main" id="{93CF7487-B2E2-4B97-B2C5-AC2A28987CE9}"/>
                </a:ext>
              </a:extLst>
            </p:cNvPr>
            <p:cNvSpPr/>
            <p:nvPr/>
          </p:nvSpPr>
          <p:spPr>
            <a:xfrm flipH="1">
              <a:off x="6901366" y="2928681"/>
              <a:ext cx="1222552" cy="458200"/>
            </a:xfrm>
            <a:custGeom>
              <a:avLst/>
              <a:gdLst/>
              <a:ahLst/>
              <a:cxnLst/>
              <a:rect l="l" t="t" r="r" b="b"/>
              <a:pathLst>
                <a:path w="8901" h="3336" extrusionOk="0">
                  <a:moveTo>
                    <a:pt x="4451" y="0"/>
                  </a:moveTo>
                  <a:lnTo>
                    <a:pt x="1" y="3336"/>
                  </a:lnTo>
                  <a:lnTo>
                    <a:pt x="8901" y="3336"/>
                  </a:lnTo>
                  <a:lnTo>
                    <a:pt x="4451" y="0"/>
                  </a:lnTo>
                  <a:close/>
                </a:path>
              </a:pathLst>
            </a:custGeom>
            <a:solidFill>
              <a:srgbClr val="F132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11;p30">
              <a:extLst>
                <a:ext uri="{FF2B5EF4-FFF2-40B4-BE49-F238E27FC236}">
                  <a16:creationId xmlns:a16="http://schemas.microsoft.com/office/drawing/2014/main" id="{6BF4174E-71DA-4E92-80CB-21213212C9BC}"/>
                </a:ext>
              </a:extLst>
            </p:cNvPr>
            <p:cNvSpPr/>
            <p:nvPr/>
          </p:nvSpPr>
          <p:spPr>
            <a:xfrm flipH="1">
              <a:off x="8351786" y="2581733"/>
              <a:ext cx="147239" cy="147102"/>
            </a:xfrm>
            <a:custGeom>
              <a:avLst/>
              <a:gdLst/>
              <a:ahLst/>
              <a:cxnLst/>
              <a:rect l="l" t="t" r="r" b="b"/>
              <a:pathLst>
                <a:path w="1072" h="1071" extrusionOk="0">
                  <a:moveTo>
                    <a:pt x="536" y="0"/>
                  </a:moveTo>
                  <a:cubicBezTo>
                    <a:pt x="239" y="0"/>
                    <a:pt x="1" y="239"/>
                    <a:pt x="1" y="536"/>
                  </a:cubicBezTo>
                  <a:cubicBezTo>
                    <a:pt x="1" y="829"/>
                    <a:pt x="239" y="1071"/>
                    <a:pt x="536" y="1071"/>
                  </a:cubicBezTo>
                  <a:cubicBezTo>
                    <a:pt x="829" y="1071"/>
                    <a:pt x="1071" y="829"/>
                    <a:pt x="1071" y="536"/>
                  </a:cubicBezTo>
                  <a:cubicBezTo>
                    <a:pt x="1071" y="239"/>
                    <a:pt x="829" y="0"/>
                    <a:pt x="5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12;p30">
              <a:extLst>
                <a:ext uri="{FF2B5EF4-FFF2-40B4-BE49-F238E27FC236}">
                  <a16:creationId xmlns:a16="http://schemas.microsoft.com/office/drawing/2014/main" id="{7718DB30-462F-4021-8224-61A771D23D63}"/>
                </a:ext>
              </a:extLst>
            </p:cNvPr>
            <p:cNvSpPr/>
            <p:nvPr/>
          </p:nvSpPr>
          <p:spPr>
            <a:xfrm flipH="1">
              <a:off x="8347253" y="2576651"/>
              <a:ext cx="156716" cy="156716"/>
            </a:xfrm>
            <a:custGeom>
              <a:avLst/>
              <a:gdLst/>
              <a:ahLst/>
              <a:cxnLst/>
              <a:rect l="l" t="t" r="r" b="b"/>
              <a:pathLst>
                <a:path w="1141" h="1141" extrusionOk="0">
                  <a:moveTo>
                    <a:pt x="572" y="74"/>
                  </a:moveTo>
                  <a:cubicBezTo>
                    <a:pt x="847" y="74"/>
                    <a:pt x="1070" y="298"/>
                    <a:pt x="1070" y="573"/>
                  </a:cubicBezTo>
                  <a:cubicBezTo>
                    <a:pt x="1070" y="848"/>
                    <a:pt x="847" y="1071"/>
                    <a:pt x="572" y="1071"/>
                  </a:cubicBezTo>
                  <a:cubicBezTo>
                    <a:pt x="297" y="1071"/>
                    <a:pt x="73" y="848"/>
                    <a:pt x="73" y="573"/>
                  </a:cubicBezTo>
                  <a:cubicBezTo>
                    <a:pt x="73" y="298"/>
                    <a:pt x="297" y="74"/>
                    <a:pt x="572" y="74"/>
                  </a:cubicBezTo>
                  <a:close/>
                  <a:moveTo>
                    <a:pt x="572" y="1"/>
                  </a:moveTo>
                  <a:cubicBezTo>
                    <a:pt x="257" y="1"/>
                    <a:pt x="0" y="257"/>
                    <a:pt x="0" y="573"/>
                  </a:cubicBezTo>
                  <a:cubicBezTo>
                    <a:pt x="0" y="888"/>
                    <a:pt x="257" y="1141"/>
                    <a:pt x="572" y="1141"/>
                  </a:cubicBezTo>
                  <a:cubicBezTo>
                    <a:pt x="887" y="1141"/>
                    <a:pt x="1140" y="888"/>
                    <a:pt x="1140" y="573"/>
                  </a:cubicBezTo>
                  <a:cubicBezTo>
                    <a:pt x="1140" y="257"/>
                    <a:pt x="887" y="1"/>
                    <a:pt x="572" y="1"/>
                  </a:cubicBezTo>
                  <a:close/>
                </a:path>
              </a:pathLst>
            </a:custGeom>
            <a:solidFill>
              <a:srgbClr val="363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13;p30">
              <a:extLst>
                <a:ext uri="{FF2B5EF4-FFF2-40B4-BE49-F238E27FC236}">
                  <a16:creationId xmlns:a16="http://schemas.microsoft.com/office/drawing/2014/main" id="{741853CD-77EA-4239-A245-07620A89B9F8}"/>
                </a:ext>
              </a:extLst>
            </p:cNvPr>
            <p:cNvSpPr/>
            <p:nvPr/>
          </p:nvSpPr>
          <p:spPr>
            <a:xfrm flipH="1">
              <a:off x="8386123" y="2599314"/>
              <a:ext cx="44913" cy="63593"/>
            </a:xfrm>
            <a:custGeom>
              <a:avLst/>
              <a:gdLst/>
              <a:ahLst/>
              <a:cxnLst/>
              <a:rect l="l" t="t" r="r" b="b"/>
              <a:pathLst>
                <a:path w="327" h="463" extrusionOk="0">
                  <a:moveTo>
                    <a:pt x="37" y="1"/>
                  </a:moveTo>
                  <a:cubicBezTo>
                    <a:pt x="15" y="1"/>
                    <a:pt x="1" y="19"/>
                    <a:pt x="1" y="37"/>
                  </a:cubicBezTo>
                  <a:lnTo>
                    <a:pt x="1" y="426"/>
                  </a:lnTo>
                  <a:cubicBezTo>
                    <a:pt x="1" y="437"/>
                    <a:pt x="4" y="444"/>
                    <a:pt x="15" y="452"/>
                  </a:cubicBezTo>
                  <a:cubicBezTo>
                    <a:pt x="19" y="459"/>
                    <a:pt x="30" y="463"/>
                    <a:pt x="37" y="463"/>
                  </a:cubicBezTo>
                  <a:cubicBezTo>
                    <a:pt x="41" y="463"/>
                    <a:pt x="41" y="459"/>
                    <a:pt x="45" y="459"/>
                  </a:cubicBezTo>
                  <a:lnTo>
                    <a:pt x="294" y="411"/>
                  </a:lnTo>
                  <a:cubicBezTo>
                    <a:pt x="316" y="408"/>
                    <a:pt x="327" y="386"/>
                    <a:pt x="323" y="367"/>
                  </a:cubicBezTo>
                  <a:cubicBezTo>
                    <a:pt x="320" y="351"/>
                    <a:pt x="305" y="337"/>
                    <a:pt x="286" y="337"/>
                  </a:cubicBezTo>
                  <a:cubicBezTo>
                    <a:pt x="284" y="337"/>
                    <a:pt x="281" y="338"/>
                    <a:pt x="279" y="338"/>
                  </a:cubicBezTo>
                  <a:lnTo>
                    <a:pt x="74" y="382"/>
                  </a:lnTo>
                  <a:lnTo>
                    <a:pt x="74" y="37"/>
                  </a:lnTo>
                  <a:cubicBezTo>
                    <a:pt x="74" y="19"/>
                    <a:pt x="56" y="1"/>
                    <a:pt x="37" y="1"/>
                  </a:cubicBezTo>
                  <a:close/>
                </a:path>
              </a:pathLst>
            </a:custGeom>
            <a:solidFill>
              <a:srgbClr val="FD00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14;p30">
              <a:extLst>
                <a:ext uri="{FF2B5EF4-FFF2-40B4-BE49-F238E27FC236}">
                  <a16:creationId xmlns:a16="http://schemas.microsoft.com/office/drawing/2014/main" id="{07F1439A-16AF-490C-AFF3-0E53EEA37CF4}"/>
                </a:ext>
              </a:extLst>
            </p:cNvPr>
            <p:cNvSpPr/>
            <p:nvPr/>
          </p:nvSpPr>
          <p:spPr>
            <a:xfrm flipH="1">
              <a:off x="8002913" y="2581733"/>
              <a:ext cx="124988" cy="147102"/>
            </a:xfrm>
            <a:custGeom>
              <a:avLst/>
              <a:gdLst/>
              <a:ahLst/>
              <a:cxnLst/>
              <a:rect l="l" t="t" r="r" b="b"/>
              <a:pathLst>
                <a:path w="910" h="1071" extrusionOk="0">
                  <a:moveTo>
                    <a:pt x="455" y="0"/>
                  </a:moveTo>
                  <a:cubicBezTo>
                    <a:pt x="202" y="0"/>
                    <a:pt x="0" y="239"/>
                    <a:pt x="0" y="536"/>
                  </a:cubicBezTo>
                  <a:cubicBezTo>
                    <a:pt x="0" y="829"/>
                    <a:pt x="202" y="1071"/>
                    <a:pt x="455" y="1071"/>
                  </a:cubicBezTo>
                  <a:cubicBezTo>
                    <a:pt x="704" y="1071"/>
                    <a:pt x="909" y="829"/>
                    <a:pt x="909" y="536"/>
                  </a:cubicBezTo>
                  <a:cubicBezTo>
                    <a:pt x="909" y="239"/>
                    <a:pt x="704" y="0"/>
                    <a:pt x="455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15;p30">
              <a:extLst>
                <a:ext uri="{FF2B5EF4-FFF2-40B4-BE49-F238E27FC236}">
                  <a16:creationId xmlns:a16="http://schemas.microsoft.com/office/drawing/2014/main" id="{F1584179-6B47-405C-A07F-C2FD17E9CE1F}"/>
                </a:ext>
              </a:extLst>
            </p:cNvPr>
            <p:cNvSpPr/>
            <p:nvPr/>
          </p:nvSpPr>
          <p:spPr>
            <a:xfrm flipH="1">
              <a:off x="7998930" y="2576651"/>
              <a:ext cx="133092" cy="156716"/>
            </a:xfrm>
            <a:custGeom>
              <a:avLst/>
              <a:gdLst/>
              <a:ahLst/>
              <a:cxnLst/>
              <a:rect l="l" t="t" r="r" b="b"/>
              <a:pathLst>
                <a:path w="969" h="1141" extrusionOk="0">
                  <a:moveTo>
                    <a:pt x="485" y="74"/>
                  </a:moveTo>
                  <a:cubicBezTo>
                    <a:pt x="719" y="74"/>
                    <a:pt x="906" y="298"/>
                    <a:pt x="906" y="573"/>
                  </a:cubicBezTo>
                  <a:cubicBezTo>
                    <a:pt x="906" y="848"/>
                    <a:pt x="719" y="1071"/>
                    <a:pt x="485" y="1071"/>
                  </a:cubicBezTo>
                  <a:cubicBezTo>
                    <a:pt x="250" y="1071"/>
                    <a:pt x="60" y="848"/>
                    <a:pt x="60" y="573"/>
                  </a:cubicBezTo>
                  <a:cubicBezTo>
                    <a:pt x="60" y="298"/>
                    <a:pt x="250" y="74"/>
                    <a:pt x="485" y="74"/>
                  </a:cubicBezTo>
                  <a:close/>
                  <a:moveTo>
                    <a:pt x="485" y="1"/>
                  </a:moveTo>
                  <a:cubicBezTo>
                    <a:pt x="217" y="1"/>
                    <a:pt x="1" y="257"/>
                    <a:pt x="1" y="573"/>
                  </a:cubicBezTo>
                  <a:cubicBezTo>
                    <a:pt x="1" y="888"/>
                    <a:pt x="217" y="1141"/>
                    <a:pt x="485" y="1141"/>
                  </a:cubicBezTo>
                  <a:cubicBezTo>
                    <a:pt x="752" y="1141"/>
                    <a:pt x="969" y="888"/>
                    <a:pt x="969" y="573"/>
                  </a:cubicBezTo>
                  <a:cubicBezTo>
                    <a:pt x="969" y="257"/>
                    <a:pt x="752" y="1"/>
                    <a:pt x="485" y="1"/>
                  </a:cubicBezTo>
                  <a:close/>
                </a:path>
              </a:pathLst>
            </a:custGeom>
            <a:solidFill>
              <a:srgbClr val="2930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16;p30">
              <a:extLst>
                <a:ext uri="{FF2B5EF4-FFF2-40B4-BE49-F238E27FC236}">
                  <a16:creationId xmlns:a16="http://schemas.microsoft.com/office/drawing/2014/main" id="{DFC09246-CA8E-49D1-B167-6CD6C9F695F8}"/>
                </a:ext>
              </a:extLst>
            </p:cNvPr>
            <p:cNvSpPr/>
            <p:nvPr/>
          </p:nvSpPr>
          <p:spPr>
            <a:xfrm flipH="1">
              <a:off x="8032168" y="2599314"/>
              <a:ext cx="37909" cy="63593"/>
            </a:xfrm>
            <a:custGeom>
              <a:avLst/>
              <a:gdLst/>
              <a:ahLst/>
              <a:cxnLst/>
              <a:rect l="l" t="t" r="r" b="b"/>
              <a:pathLst>
                <a:path w="276" h="463" extrusionOk="0">
                  <a:moveTo>
                    <a:pt x="30" y="1"/>
                  </a:moveTo>
                  <a:cubicBezTo>
                    <a:pt x="12" y="1"/>
                    <a:pt x="1" y="19"/>
                    <a:pt x="1" y="37"/>
                  </a:cubicBezTo>
                  <a:lnTo>
                    <a:pt x="1" y="426"/>
                  </a:lnTo>
                  <a:cubicBezTo>
                    <a:pt x="1" y="437"/>
                    <a:pt x="4" y="444"/>
                    <a:pt x="12" y="452"/>
                  </a:cubicBezTo>
                  <a:cubicBezTo>
                    <a:pt x="15" y="459"/>
                    <a:pt x="23" y="463"/>
                    <a:pt x="30" y="463"/>
                  </a:cubicBezTo>
                  <a:cubicBezTo>
                    <a:pt x="34" y="463"/>
                    <a:pt x="34" y="459"/>
                    <a:pt x="37" y="459"/>
                  </a:cubicBezTo>
                  <a:lnTo>
                    <a:pt x="250" y="411"/>
                  </a:lnTo>
                  <a:cubicBezTo>
                    <a:pt x="265" y="408"/>
                    <a:pt x="276" y="386"/>
                    <a:pt x="272" y="367"/>
                  </a:cubicBezTo>
                  <a:cubicBezTo>
                    <a:pt x="269" y="351"/>
                    <a:pt x="257" y="337"/>
                    <a:pt x="244" y="337"/>
                  </a:cubicBezTo>
                  <a:cubicBezTo>
                    <a:pt x="242" y="337"/>
                    <a:pt x="241" y="338"/>
                    <a:pt x="239" y="338"/>
                  </a:cubicBezTo>
                  <a:lnTo>
                    <a:pt x="59" y="382"/>
                  </a:lnTo>
                  <a:lnTo>
                    <a:pt x="59" y="37"/>
                  </a:lnTo>
                  <a:cubicBezTo>
                    <a:pt x="59" y="19"/>
                    <a:pt x="48" y="1"/>
                    <a:pt x="30" y="1"/>
                  </a:cubicBezTo>
                  <a:close/>
                </a:path>
              </a:pathLst>
            </a:custGeom>
            <a:solidFill>
              <a:srgbClr val="CC00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17;p30">
              <a:extLst>
                <a:ext uri="{FF2B5EF4-FFF2-40B4-BE49-F238E27FC236}">
                  <a16:creationId xmlns:a16="http://schemas.microsoft.com/office/drawing/2014/main" id="{5478B9D4-48E2-4134-80A4-3748D057FFD7}"/>
                </a:ext>
              </a:extLst>
            </p:cNvPr>
            <p:cNvSpPr/>
            <p:nvPr/>
          </p:nvSpPr>
          <p:spPr>
            <a:xfrm flipH="1">
              <a:off x="6898757" y="4073502"/>
              <a:ext cx="1261972" cy="54528"/>
            </a:xfrm>
            <a:custGeom>
              <a:avLst/>
              <a:gdLst/>
              <a:ahLst/>
              <a:cxnLst/>
              <a:rect l="l" t="t" r="r" b="b"/>
              <a:pathLst>
                <a:path w="9188" h="397" extrusionOk="0">
                  <a:moveTo>
                    <a:pt x="1" y="1"/>
                  </a:moveTo>
                  <a:lnTo>
                    <a:pt x="1" y="396"/>
                  </a:lnTo>
                  <a:lnTo>
                    <a:pt x="9187" y="396"/>
                  </a:lnTo>
                  <a:lnTo>
                    <a:pt x="9187" y="1"/>
                  </a:lnTo>
                  <a:close/>
                </a:path>
              </a:pathLst>
            </a:custGeom>
            <a:solidFill>
              <a:srgbClr val="9356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18;p30">
              <a:extLst>
                <a:ext uri="{FF2B5EF4-FFF2-40B4-BE49-F238E27FC236}">
                  <a16:creationId xmlns:a16="http://schemas.microsoft.com/office/drawing/2014/main" id="{F532F4BA-7EEC-407B-8F86-6139A787B3A3}"/>
                </a:ext>
              </a:extLst>
            </p:cNvPr>
            <p:cNvSpPr/>
            <p:nvPr/>
          </p:nvSpPr>
          <p:spPr>
            <a:xfrm flipH="1">
              <a:off x="6833928" y="4127893"/>
              <a:ext cx="1391630" cy="53979"/>
            </a:xfrm>
            <a:custGeom>
              <a:avLst/>
              <a:gdLst/>
              <a:ahLst/>
              <a:cxnLst/>
              <a:rect l="l" t="t" r="r" b="b"/>
              <a:pathLst>
                <a:path w="10132" h="393" extrusionOk="0">
                  <a:moveTo>
                    <a:pt x="0" y="0"/>
                  </a:moveTo>
                  <a:lnTo>
                    <a:pt x="0" y="393"/>
                  </a:lnTo>
                  <a:lnTo>
                    <a:pt x="10132" y="393"/>
                  </a:lnTo>
                  <a:lnTo>
                    <a:pt x="10132" y="0"/>
                  </a:lnTo>
                  <a:close/>
                </a:path>
              </a:pathLst>
            </a:custGeom>
            <a:solidFill>
              <a:srgbClr val="9356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19;p30">
              <a:extLst>
                <a:ext uri="{FF2B5EF4-FFF2-40B4-BE49-F238E27FC236}">
                  <a16:creationId xmlns:a16="http://schemas.microsoft.com/office/drawing/2014/main" id="{7A864EE6-D46C-43D9-A78B-1B03EDFF0BE2}"/>
                </a:ext>
              </a:extLst>
            </p:cNvPr>
            <p:cNvSpPr/>
            <p:nvPr/>
          </p:nvSpPr>
          <p:spPr>
            <a:xfrm flipH="1">
              <a:off x="6768962" y="4181734"/>
              <a:ext cx="1521563" cy="54528"/>
            </a:xfrm>
            <a:custGeom>
              <a:avLst/>
              <a:gdLst/>
              <a:ahLst/>
              <a:cxnLst/>
              <a:rect l="l" t="t" r="r" b="b"/>
              <a:pathLst>
                <a:path w="11078" h="397" extrusionOk="0">
                  <a:moveTo>
                    <a:pt x="0" y="1"/>
                  </a:moveTo>
                  <a:lnTo>
                    <a:pt x="0" y="397"/>
                  </a:lnTo>
                  <a:lnTo>
                    <a:pt x="11078" y="397"/>
                  </a:lnTo>
                  <a:lnTo>
                    <a:pt x="11078" y="1"/>
                  </a:lnTo>
                  <a:close/>
                </a:path>
              </a:pathLst>
            </a:custGeom>
            <a:solidFill>
              <a:srgbClr val="9356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0;p30">
              <a:extLst>
                <a:ext uri="{FF2B5EF4-FFF2-40B4-BE49-F238E27FC236}">
                  <a16:creationId xmlns:a16="http://schemas.microsoft.com/office/drawing/2014/main" id="{E5104FDA-40CB-4AFC-8355-01EDEF8BD670}"/>
                </a:ext>
              </a:extLst>
            </p:cNvPr>
            <p:cNvSpPr/>
            <p:nvPr/>
          </p:nvSpPr>
          <p:spPr>
            <a:xfrm flipH="1">
              <a:off x="6898757" y="4106741"/>
              <a:ext cx="1261972" cy="21289"/>
            </a:xfrm>
            <a:custGeom>
              <a:avLst/>
              <a:gdLst/>
              <a:ahLst/>
              <a:cxnLst/>
              <a:rect l="l" t="t" r="r" b="b"/>
              <a:pathLst>
                <a:path w="9188" h="155" extrusionOk="0">
                  <a:moveTo>
                    <a:pt x="1" y="1"/>
                  </a:moveTo>
                  <a:lnTo>
                    <a:pt x="1" y="154"/>
                  </a:lnTo>
                  <a:lnTo>
                    <a:pt x="9187" y="154"/>
                  </a:lnTo>
                  <a:lnTo>
                    <a:pt x="918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21;p30">
              <a:extLst>
                <a:ext uri="{FF2B5EF4-FFF2-40B4-BE49-F238E27FC236}">
                  <a16:creationId xmlns:a16="http://schemas.microsoft.com/office/drawing/2014/main" id="{AB51C820-DBDD-4715-9102-BE33A8A30F82}"/>
                </a:ext>
              </a:extLst>
            </p:cNvPr>
            <p:cNvSpPr/>
            <p:nvPr/>
          </p:nvSpPr>
          <p:spPr>
            <a:xfrm flipH="1">
              <a:off x="6833928" y="4161132"/>
              <a:ext cx="1391630" cy="20740"/>
            </a:xfrm>
            <a:custGeom>
              <a:avLst/>
              <a:gdLst/>
              <a:ahLst/>
              <a:cxnLst/>
              <a:rect l="l" t="t" r="r" b="b"/>
              <a:pathLst>
                <a:path w="10132" h="151" extrusionOk="0">
                  <a:moveTo>
                    <a:pt x="0" y="0"/>
                  </a:moveTo>
                  <a:lnTo>
                    <a:pt x="0" y="151"/>
                  </a:lnTo>
                  <a:lnTo>
                    <a:pt x="10132" y="151"/>
                  </a:lnTo>
                  <a:lnTo>
                    <a:pt x="101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22;p30">
              <a:extLst>
                <a:ext uri="{FF2B5EF4-FFF2-40B4-BE49-F238E27FC236}">
                  <a16:creationId xmlns:a16="http://schemas.microsoft.com/office/drawing/2014/main" id="{9AEA57B7-E879-4026-BD85-885BCBD25162}"/>
                </a:ext>
              </a:extLst>
            </p:cNvPr>
            <p:cNvSpPr/>
            <p:nvPr/>
          </p:nvSpPr>
          <p:spPr>
            <a:xfrm flipH="1">
              <a:off x="6768962" y="4215523"/>
              <a:ext cx="1521563" cy="20740"/>
            </a:xfrm>
            <a:custGeom>
              <a:avLst/>
              <a:gdLst/>
              <a:ahLst/>
              <a:cxnLst/>
              <a:rect l="l" t="t" r="r" b="b"/>
              <a:pathLst>
                <a:path w="11078" h="151" extrusionOk="0">
                  <a:moveTo>
                    <a:pt x="0" y="0"/>
                  </a:moveTo>
                  <a:lnTo>
                    <a:pt x="0" y="151"/>
                  </a:lnTo>
                  <a:lnTo>
                    <a:pt x="11078" y="151"/>
                  </a:lnTo>
                  <a:lnTo>
                    <a:pt x="1107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23;p30">
              <a:extLst>
                <a:ext uri="{FF2B5EF4-FFF2-40B4-BE49-F238E27FC236}">
                  <a16:creationId xmlns:a16="http://schemas.microsoft.com/office/drawing/2014/main" id="{E1D3D227-CFDB-44EF-9B8F-3BDF34745378}"/>
                </a:ext>
              </a:extLst>
            </p:cNvPr>
            <p:cNvSpPr/>
            <p:nvPr/>
          </p:nvSpPr>
          <p:spPr>
            <a:xfrm flipH="1">
              <a:off x="7341431" y="3696885"/>
              <a:ext cx="359994" cy="376751"/>
            </a:xfrm>
            <a:custGeom>
              <a:avLst/>
              <a:gdLst/>
              <a:ahLst/>
              <a:cxnLst/>
              <a:rect l="l" t="t" r="r" b="b"/>
              <a:pathLst>
                <a:path w="2621" h="2743" extrusionOk="0">
                  <a:moveTo>
                    <a:pt x="0" y="1"/>
                  </a:moveTo>
                  <a:lnTo>
                    <a:pt x="0" y="2743"/>
                  </a:lnTo>
                  <a:lnTo>
                    <a:pt x="2621" y="2743"/>
                  </a:lnTo>
                  <a:lnTo>
                    <a:pt x="2621" y="1"/>
                  </a:lnTo>
                  <a:close/>
                </a:path>
              </a:pathLst>
            </a:custGeom>
            <a:solidFill>
              <a:srgbClr val="874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24;p30">
              <a:extLst>
                <a:ext uri="{FF2B5EF4-FFF2-40B4-BE49-F238E27FC236}">
                  <a16:creationId xmlns:a16="http://schemas.microsoft.com/office/drawing/2014/main" id="{55048A83-26D3-4B5E-A98C-11835284C831}"/>
                </a:ext>
              </a:extLst>
            </p:cNvPr>
            <p:cNvSpPr/>
            <p:nvPr/>
          </p:nvSpPr>
          <p:spPr>
            <a:xfrm flipH="1">
              <a:off x="7544296" y="3725180"/>
              <a:ext cx="125950" cy="129933"/>
            </a:xfrm>
            <a:custGeom>
              <a:avLst/>
              <a:gdLst/>
              <a:ahLst/>
              <a:cxnLst/>
              <a:rect l="l" t="t" r="r" b="b"/>
              <a:pathLst>
                <a:path w="917" h="946" extrusionOk="0">
                  <a:moveTo>
                    <a:pt x="0" y="0"/>
                  </a:moveTo>
                  <a:lnTo>
                    <a:pt x="0" y="946"/>
                  </a:lnTo>
                  <a:lnTo>
                    <a:pt x="917" y="946"/>
                  </a:lnTo>
                  <a:lnTo>
                    <a:pt x="917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25;p30">
              <a:extLst>
                <a:ext uri="{FF2B5EF4-FFF2-40B4-BE49-F238E27FC236}">
                  <a16:creationId xmlns:a16="http://schemas.microsoft.com/office/drawing/2014/main" id="{6FAE4AF6-B7D5-4989-A9D5-93CE164DC570}"/>
                </a:ext>
              </a:extLst>
            </p:cNvPr>
            <p:cNvSpPr/>
            <p:nvPr/>
          </p:nvSpPr>
          <p:spPr>
            <a:xfrm flipH="1">
              <a:off x="7371096" y="3725180"/>
              <a:ext cx="125538" cy="129933"/>
            </a:xfrm>
            <a:custGeom>
              <a:avLst/>
              <a:gdLst/>
              <a:ahLst/>
              <a:cxnLst/>
              <a:rect l="l" t="t" r="r" b="b"/>
              <a:pathLst>
                <a:path w="914" h="946" extrusionOk="0">
                  <a:moveTo>
                    <a:pt x="1" y="0"/>
                  </a:moveTo>
                  <a:lnTo>
                    <a:pt x="1" y="946"/>
                  </a:lnTo>
                  <a:lnTo>
                    <a:pt x="914" y="946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26;p30">
              <a:extLst>
                <a:ext uri="{FF2B5EF4-FFF2-40B4-BE49-F238E27FC236}">
                  <a16:creationId xmlns:a16="http://schemas.microsoft.com/office/drawing/2014/main" id="{8F4FE05F-5599-4AA8-AC00-A167F638299D}"/>
                </a:ext>
              </a:extLst>
            </p:cNvPr>
            <p:cNvSpPr/>
            <p:nvPr/>
          </p:nvSpPr>
          <p:spPr>
            <a:xfrm flipH="1">
              <a:off x="7739612" y="3441687"/>
              <a:ext cx="293654" cy="111940"/>
            </a:xfrm>
            <a:custGeom>
              <a:avLst/>
              <a:gdLst/>
              <a:ahLst/>
              <a:cxnLst/>
              <a:rect l="l" t="t" r="r" b="b"/>
              <a:pathLst>
                <a:path w="2138" h="815" extrusionOk="0">
                  <a:moveTo>
                    <a:pt x="0" y="0"/>
                  </a:moveTo>
                  <a:lnTo>
                    <a:pt x="0" y="814"/>
                  </a:lnTo>
                  <a:lnTo>
                    <a:pt x="2137" y="814"/>
                  </a:lnTo>
                  <a:lnTo>
                    <a:pt x="2137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27;p30">
              <a:extLst>
                <a:ext uri="{FF2B5EF4-FFF2-40B4-BE49-F238E27FC236}">
                  <a16:creationId xmlns:a16="http://schemas.microsoft.com/office/drawing/2014/main" id="{9181E9D6-22A6-4FF3-A508-D5332FF5DA8D}"/>
                </a:ext>
              </a:extLst>
            </p:cNvPr>
            <p:cNvSpPr/>
            <p:nvPr/>
          </p:nvSpPr>
          <p:spPr>
            <a:xfrm flipH="1">
              <a:off x="7009589" y="3441687"/>
              <a:ext cx="293654" cy="111940"/>
            </a:xfrm>
            <a:custGeom>
              <a:avLst/>
              <a:gdLst/>
              <a:ahLst/>
              <a:cxnLst/>
              <a:rect l="l" t="t" r="r" b="b"/>
              <a:pathLst>
                <a:path w="2138" h="815" extrusionOk="0">
                  <a:moveTo>
                    <a:pt x="1" y="0"/>
                  </a:moveTo>
                  <a:lnTo>
                    <a:pt x="1" y="814"/>
                  </a:lnTo>
                  <a:lnTo>
                    <a:pt x="2138" y="814"/>
                  </a:lnTo>
                  <a:lnTo>
                    <a:pt x="2138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28;p30">
              <a:extLst>
                <a:ext uri="{FF2B5EF4-FFF2-40B4-BE49-F238E27FC236}">
                  <a16:creationId xmlns:a16="http://schemas.microsoft.com/office/drawing/2014/main" id="{457C3BCA-D5C0-4CDB-826D-8DAA6C0D5965}"/>
                </a:ext>
              </a:extLst>
            </p:cNvPr>
            <p:cNvSpPr/>
            <p:nvPr/>
          </p:nvSpPr>
          <p:spPr>
            <a:xfrm flipH="1">
              <a:off x="7374532" y="3441687"/>
              <a:ext cx="293792" cy="111940"/>
            </a:xfrm>
            <a:custGeom>
              <a:avLst/>
              <a:gdLst/>
              <a:ahLst/>
              <a:cxnLst/>
              <a:rect l="l" t="t" r="r" b="b"/>
              <a:pathLst>
                <a:path w="2139" h="815" extrusionOk="0">
                  <a:moveTo>
                    <a:pt x="1" y="0"/>
                  </a:moveTo>
                  <a:lnTo>
                    <a:pt x="1" y="814"/>
                  </a:lnTo>
                  <a:lnTo>
                    <a:pt x="2138" y="814"/>
                  </a:lnTo>
                  <a:lnTo>
                    <a:pt x="2138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29;p30">
              <a:extLst>
                <a:ext uri="{FF2B5EF4-FFF2-40B4-BE49-F238E27FC236}">
                  <a16:creationId xmlns:a16="http://schemas.microsoft.com/office/drawing/2014/main" id="{54EFC17A-A95E-4865-8300-A46424D878BA}"/>
                </a:ext>
              </a:extLst>
            </p:cNvPr>
            <p:cNvSpPr/>
            <p:nvPr/>
          </p:nvSpPr>
          <p:spPr>
            <a:xfrm flipH="1">
              <a:off x="6579542" y="3476849"/>
              <a:ext cx="293792" cy="111940"/>
            </a:xfrm>
            <a:custGeom>
              <a:avLst/>
              <a:gdLst/>
              <a:ahLst/>
              <a:cxnLst/>
              <a:rect l="l" t="t" r="r" b="b"/>
              <a:pathLst>
                <a:path w="2139" h="815" extrusionOk="0">
                  <a:moveTo>
                    <a:pt x="1" y="1"/>
                  </a:moveTo>
                  <a:lnTo>
                    <a:pt x="1" y="815"/>
                  </a:lnTo>
                  <a:lnTo>
                    <a:pt x="2138" y="815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0;p30">
              <a:extLst>
                <a:ext uri="{FF2B5EF4-FFF2-40B4-BE49-F238E27FC236}">
                  <a16:creationId xmlns:a16="http://schemas.microsoft.com/office/drawing/2014/main" id="{88FD9E82-95DF-4A8A-84AF-3A26FDA7FCA4}"/>
                </a:ext>
              </a:extLst>
            </p:cNvPr>
            <p:cNvSpPr/>
            <p:nvPr/>
          </p:nvSpPr>
          <p:spPr>
            <a:xfrm flipH="1">
              <a:off x="5849519" y="3476849"/>
              <a:ext cx="293654" cy="111940"/>
            </a:xfrm>
            <a:custGeom>
              <a:avLst/>
              <a:gdLst/>
              <a:ahLst/>
              <a:cxnLst/>
              <a:rect l="l" t="t" r="r" b="b"/>
              <a:pathLst>
                <a:path w="2138" h="815" extrusionOk="0">
                  <a:moveTo>
                    <a:pt x="0" y="1"/>
                  </a:moveTo>
                  <a:lnTo>
                    <a:pt x="0" y="815"/>
                  </a:lnTo>
                  <a:lnTo>
                    <a:pt x="2137" y="815"/>
                  </a:lnTo>
                  <a:lnTo>
                    <a:pt x="2137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31;p30">
              <a:extLst>
                <a:ext uri="{FF2B5EF4-FFF2-40B4-BE49-F238E27FC236}">
                  <a16:creationId xmlns:a16="http://schemas.microsoft.com/office/drawing/2014/main" id="{D2BA93C0-A758-4B6D-B332-E7A974D118FA}"/>
                </a:ext>
              </a:extLst>
            </p:cNvPr>
            <p:cNvSpPr/>
            <p:nvPr/>
          </p:nvSpPr>
          <p:spPr>
            <a:xfrm flipH="1">
              <a:off x="6214599" y="3476849"/>
              <a:ext cx="293654" cy="111940"/>
            </a:xfrm>
            <a:custGeom>
              <a:avLst/>
              <a:gdLst/>
              <a:ahLst/>
              <a:cxnLst/>
              <a:rect l="l" t="t" r="r" b="b"/>
              <a:pathLst>
                <a:path w="2138" h="815" extrusionOk="0">
                  <a:moveTo>
                    <a:pt x="1" y="1"/>
                  </a:moveTo>
                  <a:lnTo>
                    <a:pt x="1" y="815"/>
                  </a:lnTo>
                  <a:lnTo>
                    <a:pt x="2138" y="815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32;p30">
              <a:extLst>
                <a:ext uri="{FF2B5EF4-FFF2-40B4-BE49-F238E27FC236}">
                  <a16:creationId xmlns:a16="http://schemas.microsoft.com/office/drawing/2014/main" id="{4C0AAA86-5402-4A71-8E71-EAD2BFB42359}"/>
                </a:ext>
              </a:extLst>
            </p:cNvPr>
            <p:cNvSpPr/>
            <p:nvPr/>
          </p:nvSpPr>
          <p:spPr>
            <a:xfrm flipH="1">
              <a:off x="6579542" y="3792070"/>
              <a:ext cx="293792" cy="111391"/>
            </a:xfrm>
            <a:custGeom>
              <a:avLst/>
              <a:gdLst/>
              <a:ahLst/>
              <a:cxnLst/>
              <a:rect l="l" t="t" r="r" b="b"/>
              <a:pathLst>
                <a:path w="2139" h="811" extrusionOk="0">
                  <a:moveTo>
                    <a:pt x="1" y="1"/>
                  </a:moveTo>
                  <a:lnTo>
                    <a:pt x="1" y="811"/>
                  </a:lnTo>
                  <a:lnTo>
                    <a:pt x="2138" y="811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33;p30">
              <a:extLst>
                <a:ext uri="{FF2B5EF4-FFF2-40B4-BE49-F238E27FC236}">
                  <a16:creationId xmlns:a16="http://schemas.microsoft.com/office/drawing/2014/main" id="{129B7F6E-50B8-4452-8F33-F641B9206031}"/>
                </a:ext>
              </a:extLst>
            </p:cNvPr>
            <p:cNvSpPr/>
            <p:nvPr/>
          </p:nvSpPr>
          <p:spPr>
            <a:xfrm flipH="1">
              <a:off x="5849519" y="3792070"/>
              <a:ext cx="293654" cy="111391"/>
            </a:xfrm>
            <a:custGeom>
              <a:avLst/>
              <a:gdLst/>
              <a:ahLst/>
              <a:cxnLst/>
              <a:rect l="l" t="t" r="r" b="b"/>
              <a:pathLst>
                <a:path w="2138" h="811" extrusionOk="0">
                  <a:moveTo>
                    <a:pt x="0" y="1"/>
                  </a:moveTo>
                  <a:lnTo>
                    <a:pt x="0" y="811"/>
                  </a:lnTo>
                  <a:lnTo>
                    <a:pt x="2137" y="811"/>
                  </a:lnTo>
                  <a:lnTo>
                    <a:pt x="2137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34;p30">
              <a:extLst>
                <a:ext uri="{FF2B5EF4-FFF2-40B4-BE49-F238E27FC236}">
                  <a16:creationId xmlns:a16="http://schemas.microsoft.com/office/drawing/2014/main" id="{59D34A9B-4EB9-4C6A-9A64-2020E322A4CD}"/>
                </a:ext>
              </a:extLst>
            </p:cNvPr>
            <p:cNvSpPr/>
            <p:nvPr/>
          </p:nvSpPr>
          <p:spPr>
            <a:xfrm flipH="1">
              <a:off x="6214599" y="3792070"/>
              <a:ext cx="293654" cy="111391"/>
            </a:xfrm>
            <a:custGeom>
              <a:avLst/>
              <a:gdLst/>
              <a:ahLst/>
              <a:cxnLst/>
              <a:rect l="l" t="t" r="r" b="b"/>
              <a:pathLst>
                <a:path w="2138" h="811" extrusionOk="0">
                  <a:moveTo>
                    <a:pt x="1" y="1"/>
                  </a:moveTo>
                  <a:lnTo>
                    <a:pt x="1" y="811"/>
                  </a:lnTo>
                  <a:lnTo>
                    <a:pt x="2138" y="811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35;p30">
              <a:extLst>
                <a:ext uri="{FF2B5EF4-FFF2-40B4-BE49-F238E27FC236}">
                  <a16:creationId xmlns:a16="http://schemas.microsoft.com/office/drawing/2014/main" id="{7D09F5B0-FC33-4950-A799-3B2BB8AC18B9}"/>
                </a:ext>
              </a:extLst>
            </p:cNvPr>
            <p:cNvSpPr/>
            <p:nvPr/>
          </p:nvSpPr>
          <p:spPr>
            <a:xfrm flipH="1">
              <a:off x="7521083" y="3696885"/>
              <a:ext cx="137" cy="376751"/>
            </a:xfrm>
            <a:custGeom>
              <a:avLst/>
              <a:gdLst/>
              <a:ahLst/>
              <a:cxnLst/>
              <a:rect l="l" t="t" r="r" b="b"/>
              <a:pathLst>
                <a:path w="1" h="2743" fill="none" extrusionOk="0">
                  <a:moveTo>
                    <a:pt x="0" y="1"/>
                  </a:moveTo>
                  <a:lnTo>
                    <a:pt x="0" y="2743"/>
                  </a:lnTo>
                </a:path>
              </a:pathLst>
            </a:custGeom>
            <a:noFill/>
            <a:ln w="3025" cap="flat" cmpd="sng">
              <a:solidFill>
                <a:srgbClr val="363B63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36;p30">
              <a:extLst>
                <a:ext uri="{FF2B5EF4-FFF2-40B4-BE49-F238E27FC236}">
                  <a16:creationId xmlns:a16="http://schemas.microsoft.com/office/drawing/2014/main" id="{0D7D3CB9-1815-41C8-8AB9-16DB62356C2B}"/>
                </a:ext>
              </a:extLst>
            </p:cNvPr>
            <p:cNvSpPr/>
            <p:nvPr/>
          </p:nvSpPr>
          <p:spPr>
            <a:xfrm flipH="1">
              <a:off x="8159498" y="1966538"/>
              <a:ext cx="523716" cy="538824"/>
            </a:xfrm>
            <a:custGeom>
              <a:avLst/>
              <a:gdLst/>
              <a:ahLst/>
              <a:cxnLst/>
              <a:rect l="l" t="t" r="r" b="b"/>
              <a:pathLst>
                <a:path w="3813" h="3923" extrusionOk="0">
                  <a:moveTo>
                    <a:pt x="2925" y="0"/>
                  </a:moveTo>
                  <a:lnTo>
                    <a:pt x="0" y="3922"/>
                  </a:lnTo>
                  <a:lnTo>
                    <a:pt x="3812" y="3922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rgbClr val="F132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" name="Google Shape;1707;p30">
            <a:extLst>
              <a:ext uri="{FF2B5EF4-FFF2-40B4-BE49-F238E27FC236}">
                <a16:creationId xmlns:a16="http://schemas.microsoft.com/office/drawing/2014/main" id="{61A6019A-8E3C-4F1E-9D2B-D8B7A789E3DF}"/>
              </a:ext>
            </a:extLst>
          </p:cNvPr>
          <p:cNvGrpSpPr/>
          <p:nvPr/>
        </p:nvGrpSpPr>
        <p:grpSpPr>
          <a:xfrm>
            <a:off x="5911915" y="4372014"/>
            <a:ext cx="546828" cy="716818"/>
            <a:chOff x="4627290" y="3739038"/>
            <a:chExt cx="546828" cy="716818"/>
          </a:xfrm>
        </p:grpSpPr>
        <p:sp>
          <p:nvSpPr>
            <p:cNvPr id="47" name="Google Shape;1708;p30">
              <a:extLst>
                <a:ext uri="{FF2B5EF4-FFF2-40B4-BE49-F238E27FC236}">
                  <a16:creationId xmlns:a16="http://schemas.microsoft.com/office/drawing/2014/main" id="{436B717F-4D18-4D2F-BA30-D93B23A22CD8}"/>
                </a:ext>
              </a:extLst>
            </p:cNvPr>
            <p:cNvSpPr/>
            <p:nvPr/>
          </p:nvSpPr>
          <p:spPr>
            <a:xfrm>
              <a:off x="4761322" y="4320102"/>
              <a:ext cx="412796" cy="135754"/>
            </a:xfrm>
            <a:custGeom>
              <a:avLst/>
              <a:gdLst/>
              <a:ahLst/>
              <a:cxnLst/>
              <a:rect l="l" t="t" r="r" b="b"/>
              <a:pathLst>
                <a:path w="4774" h="1570" extrusionOk="0">
                  <a:moveTo>
                    <a:pt x="2387" y="0"/>
                  </a:moveTo>
                  <a:cubicBezTo>
                    <a:pt x="1071" y="0"/>
                    <a:pt x="1" y="352"/>
                    <a:pt x="1" y="785"/>
                  </a:cubicBezTo>
                  <a:cubicBezTo>
                    <a:pt x="1" y="1217"/>
                    <a:pt x="1071" y="1569"/>
                    <a:pt x="2387" y="1569"/>
                  </a:cubicBezTo>
                  <a:cubicBezTo>
                    <a:pt x="3703" y="1569"/>
                    <a:pt x="4773" y="1217"/>
                    <a:pt x="4773" y="785"/>
                  </a:cubicBezTo>
                  <a:cubicBezTo>
                    <a:pt x="4773" y="352"/>
                    <a:pt x="3703" y="0"/>
                    <a:pt x="238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09;p30">
              <a:extLst>
                <a:ext uri="{FF2B5EF4-FFF2-40B4-BE49-F238E27FC236}">
                  <a16:creationId xmlns:a16="http://schemas.microsoft.com/office/drawing/2014/main" id="{EAD0606C-4423-42F7-9098-DDD9B54CC6EF}"/>
                </a:ext>
              </a:extLst>
            </p:cNvPr>
            <p:cNvSpPr/>
            <p:nvPr/>
          </p:nvSpPr>
          <p:spPr>
            <a:xfrm>
              <a:off x="4797459" y="3793945"/>
              <a:ext cx="73930" cy="81885"/>
            </a:xfrm>
            <a:custGeom>
              <a:avLst/>
              <a:gdLst/>
              <a:ahLst/>
              <a:cxnLst/>
              <a:rect l="l" t="t" r="r" b="b"/>
              <a:pathLst>
                <a:path w="855" h="947" extrusionOk="0">
                  <a:moveTo>
                    <a:pt x="547" y="0"/>
                  </a:moveTo>
                  <a:cubicBezTo>
                    <a:pt x="547" y="0"/>
                    <a:pt x="19" y="312"/>
                    <a:pt x="1" y="891"/>
                  </a:cubicBezTo>
                  <a:lnTo>
                    <a:pt x="309" y="946"/>
                  </a:lnTo>
                  <a:cubicBezTo>
                    <a:pt x="309" y="946"/>
                    <a:pt x="635" y="349"/>
                    <a:pt x="855" y="129"/>
                  </a:cubicBezTo>
                  <a:lnTo>
                    <a:pt x="547" y="0"/>
                  </a:lnTo>
                  <a:close/>
                </a:path>
              </a:pathLst>
            </a:custGeom>
            <a:solidFill>
              <a:srgbClr val="5A3B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10;p30">
              <a:extLst>
                <a:ext uri="{FF2B5EF4-FFF2-40B4-BE49-F238E27FC236}">
                  <a16:creationId xmlns:a16="http://schemas.microsoft.com/office/drawing/2014/main" id="{D7A9603E-BEFE-4DB5-9840-A5083BC550EE}"/>
                </a:ext>
              </a:extLst>
            </p:cNvPr>
            <p:cNvSpPr/>
            <p:nvPr/>
          </p:nvSpPr>
          <p:spPr>
            <a:xfrm>
              <a:off x="4775323" y="3864330"/>
              <a:ext cx="41937" cy="41937"/>
            </a:xfrm>
            <a:custGeom>
              <a:avLst/>
              <a:gdLst/>
              <a:ahLst/>
              <a:cxnLst/>
              <a:rect l="l" t="t" r="r" b="b"/>
              <a:pathLst>
                <a:path w="485" h="485" extrusionOk="0">
                  <a:moveTo>
                    <a:pt x="242" y="0"/>
                  </a:moveTo>
                  <a:cubicBezTo>
                    <a:pt x="110" y="0"/>
                    <a:pt x="0" y="110"/>
                    <a:pt x="0" y="242"/>
                  </a:cubicBezTo>
                  <a:cubicBezTo>
                    <a:pt x="0" y="374"/>
                    <a:pt x="110" y="484"/>
                    <a:pt x="242" y="484"/>
                  </a:cubicBezTo>
                  <a:cubicBezTo>
                    <a:pt x="378" y="484"/>
                    <a:pt x="484" y="374"/>
                    <a:pt x="484" y="242"/>
                  </a:cubicBezTo>
                  <a:cubicBezTo>
                    <a:pt x="484" y="110"/>
                    <a:pt x="378" y="0"/>
                    <a:pt x="242" y="0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11;p30">
              <a:extLst>
                <a:ext uri="{FF2B5EF4-FFF2-40B4-BE49-F238E27FC236}">
                  <a16:creationId xmlns:a16="http://schemas.microsoft.com/office/drawing/2014/main" id="{DE3F30A2-A64B-4C45-B215-F8419C6F678B}"/>
                </a:ext>
              </a:extLst>
            </p:cNvPr>
            <p:cNvSpPr/>
            <p:nvPr/>
          </p:nvSpPr>
          <p:spPr>
            <a:xfrm>
              <a:off x="4807317" y="4230089"/>
              <a:ext cx="101167" cy="182965"/>
            </a:xfrm>
            <a:custGeom>
              <a:avLst/>
              <a:gdLst/>
              <a:ahLst/>
              <a:cxnLst/>
              <a:rect l="l" t="t" r="r" b="b"/>
              <a:pathLst>
                <a:path w="1170" h="2116" extrusionOk="0">
                  <a:moveTo>
                    <a:pt x="349" y="0"/>
                  </a:moveTo>
                  <a:lnTo>
                    <a:pt x="543" y="1712"/>
                  </a:lnTo>
                  <a:cubicBezTo>
                    <a:pt x="543" y="1712"/>
                    <a:pt x="279" y="1888"/>
                    <a:pt x="140" y="1906"/>
                  </a:cubicBezTo>
                  <a:cubicBezTo>
                    <a:pt x="0" y="1925"/>
                    <a:pt x="33" y="2115"/>
                    <a:pt x="140" y="2115"/>
                  </a:cubicBezTo>
                  <a:cubicBezTo>
                    <a:pt x="231" y="2115"/>
                    <a:pt x="1170" y="1994"/>
                    <a:pt x="1170" y="1994"/>
                  </a:cubicBezTo>
                  <a:lnTo>
                    <a:pt x="1170" y="103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12;p30">
              <a:extLst>
                <a:ext uri="{FF2B5EF4-FFF2-40B4-BE49-F238E27FC236}">
                  <a16:creationId xmlns:a16="http://schemas.microsoft.com/office/drawing/2014/main" id="{6F585DE1-9A94-4E60-B114-AAA4055412AB}"/>
                </a:ext>
              </a:extLst>
            </p:cNvPr>
            <p:cNvSpPr/>
            <p:nvPr/>
          </p:nvSpPr>
          <p:spPr>
            <a:xfrm>
              <a:off x="4955350" y="4212277"/>
              <a:ext cx="131949" cy="208992"/>
            </a:xfrm>
            <a:custGeom>
              <a:avLst/>
              <a:gdLst/>
              <a:ahLst/>
              <a:cxnLst/>
              <a:rect l="l" t="t" r="r" b="b"/>
              <a:pathLst>
                <a:path w="1526" h="2417" extrusionOk="0">
                  <a:moveTo>
                    <a:pt x="825" y="1"/>
                  </a:moveTo>
                  <a:lnTo>
                    <a:pt x="0" y="107"/>
                  </a:lnTo>
                  <a:lnTo>
                    <a:pt x="297" y="2292"/>
                  </a:lnTo>
                  <a:cubicBezTo>
                    <a:pt x="297" y="2292"/>
                    <a:pt x="1203" y="2417"/>
                    <a:pt x="1294" y="2417"/>
                  </a:cubicBezTo>
                  <a:cubicBezTo>
                    <a:pt x="1401" y="2417"/>
                    <a:pt x="1525" y="2153"/>
                    <a:pt x="1382" y="2138"/>
                  </a:cubicBezTo>
                  <a:cubicBezTo>
                    <a:pt x="1243" y="2120"/>
                    <a:pt x="928" y="2013"/>
                    <a:pt x="928" y="2013"/>
                  </a:cubicBezTo>
                  <a:lnTo>
                    <a:pt x="825" y="1"/>
                  </a:ln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13;p30">
              <a:extLst>
                <a:ext uri="{FF2B5EF4-FFF2-40B4-BE49-F238E27FC236}">
                  <a16:creationId xmlns:a16="http://schemas.microsoft.com/office/drawing/2014/main" id="{91E183A7-B3DE-4856-B7E0-9878A6C8DBFD}"/>
                </a:ext>
              </a:extLst>
            </p:cNvPr>
            <p:cNvSpPr/>
            <p:nvPr/>
          </p:nvSpPr>
          <p:spPr>
            <a:xfrm>
              <a:off x="4802215" y="4375528"/>
              <a:ext cx="107911" cy="40380"/>
            </a:xfrm>
            <a:custGeom>
              <a:avLst/>
              <a:gdLst/>
              <a:ahLst/>
              <a:cxnLst/>
              <a:rect l="l" t="t" r="r" b="b"/>
              <a:pathLst>
                <a:path w="1248" h="467" extrusionOk="0">
                  <a:moveTo>
                    <a:pt x="576" y="1"/>
                  </a:moveTo>
                  <a:lnTo>
                    <a:pt x="580" y="37"/>
                  </a:lnTo>
                  <a:cubicBezTo>
                    <a:pt x="580" y="37"/>
                    <a:pt x="301" y="188"/>
                    <a:pt x="151" y="206"/>
                  </a:cubicBezTo>
                  <a:cubicBezTo>
                    <a:pt x="1" y="224"/>
                    <a:pt x="41" y="466"/>
                    <a:pt x="151" y="466"/>
                  </a:cubicBezTo>
                  <a:cubicBezTo>
                    <a:pt x="239" y="466"/>
                    <a:pt x="994" y="367"/>
                    <a:pt x="1196" y="342"/>
                  </a:cubicBezTo>
                  <a:cubicBezTo>
                    <a:pt x="1225" y="338"/>
                    <a:pt x="1247" y="312"/>
                    <a:pt x="1247" y="283"/>
                  </a:cubicBezTo>
                  <a:lnTo>
                    <a:pt x="1247" y="1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14;p30">
              <a:extLst>
                <a:ext uri="{FF2B5EF4-FFF2-40B4-BE49-F238E27FC236}">
                  <a16:creationId xmlns:a16="http://schemas.microsoft.com/office/drawing/2014/main" id="{8B76BF7B-578B-479D-8012-50832DC3A6E8}"/>
                </a:ext>
              </a:extLst>
            </p:cNvPr>
            <p:cNvSpPr/>
            <p:nvPr/>
          </p:nvSpPr>
          <p:spPr>
            <a:xfrm>
              <a:off x="4973076" y="4376825"/>
              <a:ext cx="121487" cy="46692"/>
            </a:xfrm>
            <a:custGeom>
              <a:avLst/>
              <a:gdLst/>
              <a:ahLst/>
              <a:cxnLst/>
              <a:rect l="l" t="t" r="r" b="b"/>
              <a:pathLst>
                <a:path w="1405" h="540" extrusionOk="0">
                  <a:moveTo>
                    <a:pt x="1" y="0"/>
                  </a:moveTo>
                  <a:lnTo>
                    <a:pt x="52" y="360"/>
                  </a:lnTo>
                  <a:cubicBezTo>
                    <a:pt x="56" y="385"/>
                    <a:pt x="74" y="404"/>
                    <a:pt x="100" y="407"/>
                  </a:cubicBezTo>
                  <a:cubicBezTo>
                    <a:pt x="290" y="433"/>
                    <a:pt x="1064" y="539"/>
                    <a:pt x="1152" y="539"/>
                  </a:cubicBezTo>
                  <a:cubicBezTo>
                    <a:pt x="1269" y="539"/>
                    <a:pt x="1405" y="250"/>
                    <a:pt x="1251" y="231"/>
                  </a:cubicBezTo>
                  <a:cubicBezTo>
                    <a:pt x="1097" y="209"/>
                    <a:pt x="748" y="96"/>
                    <a:pt x="748" y="96"/>
                  </a:cubicBezTo>
                  <a:lnTo>
                    <a:pt x="741" y="0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15;p30">
              <a:extLst>
                <a:ext uri="{FF2B5EF4-FFF2-40B4-BE49-F238E27FC236}">
                  <a16:creationId xmlns:a16="http://schemas.microsoft.com/office/drawing/2014/main" id="{444AE16C-1D46-49CC-B91E-396273D995F6}"/>
                </a:ext>
              </a:extLst>
            </p:cNvPr>
            <p:cNvSpPr/>
            <p:nvPr/>
          </p:nvSpPr>
          <p:spPr>
            <a:xfrm>
              <a:off x="4671994" y="3855770"/>
              <a:ext cx="182014" cy="189450"/>
            </a:xfrm>
            <a:custGeom>
              <a:avLst/>
              <a:gdLst/>
              <a:ahLst/>
              <a:cxnLst/>
              <a:rect l="l" t="t" r="r" b="b"/>
              <a:pathLst>
                <a:path w="2105" h="2191" extrusionOk="0">
                  <a:moveTo>
                    <a:pt x="488" y="0"/>
                  </a:moveTo>
                  <a:lnTo>
                    <a:pt x="0" y="4"/>
                  </a:lnTo>
                  <a:cubicBezTo>
                    <a:pt x="491" y="1323"/>
                    <a:pt x="1463" y="2079"/>
                    <a:pt x="1463" y="2079"/>
                  </a:cubicBezTo>
                  <a:cubicBezTo>
                    <a:pt x="1532" y="2153"/>
                    <a:pt x="1626" y="2190"/>
                    <a:pt x="1720" y="2190"/>
                  </a:cubicBezTo>
                  <a:cubicBezTo>
                    <a:pt x="1812" y="2190"/>
                    <a:pt x="1904" y="2155"/>
                    <a:pt x="1972" y="2082"/>
                  </a:cubicBezTo>
                  <a:cubicBezTo>
                    <a:pt x="2097" y="1954"/>
                    <a:pt x="2104" y="1749"/>
                    <a:pt x="1983" y="1609"/>
                  </a:cubicBezTo>
                  <a:cubicBezTo>
                    <a:pt x="1983" y="1609"/>
                    <a:pt x="847" y="755"/>
                    <a:pt x="488" y="0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716;p30">
              <a:extLst>
                <a:ext uri="{FF2B5EF4-FFF2-40B4-BE49-F238E27FC236}">
                  <a16:creationId xmlns:a16="http://schemas.microsoft.com/office/drawing/2014/main" id="{1D22B4B0-65F5-4938-AB42-5174DE8F6768}"/>
                </a:ext>
              </a:extLst>
            </p:cNvPr>
            <p:cNvSpPr/>
            <p:nvPr/>
          </p:nvSpPr>
          <p:spPr>
            <a:xfrm>
              <a:off x="4865942" y="3952268"/>
              <a:ext cx="233722" cy="233030"/>
            </a:xfrm>
            <a:custGeom>
              <a:avLst/>
              <a:gdLst/>
              <a:ahLst/>
              <a:cxnLst/>
              <a:rect l="l" t="t" r="r" b="b"/>
              <a:pathLst>
                <a:path w="2703" h="2695" extrusionOk="0">
                  <a:moveTo>
                    <a:pt x="1169" y="0"/>
                  </a:moveTo>
                  <a:cubicBezTo>
                    <a:pt x="892" y="0"/>
                    <a:pt x="617" y="24"/>
                    <a:pt x="382" y="83"/>
                  </a:cubicBezTo>
                  <a:cubicBezTo>
                    <a:pt x="268" y="112"/>
                    <a:pt x="177" y="196"/>
                    <a:pt x="147" y="310"/>
                  </a:cubicBezTo>
                  <a:lnTo>
                    <a:pt x="107" y="647"/>
                  </a:lnTo>
                  <a:cubicBezTo>
                    <a:pt x="107" y="647"/>
                    <a:pt x="1" y="1362"/>
                    <a:pt x="19" y="2517"/>
                  </a:cubicBezTo>
                  <a:cubicBezTo>
                    <a:pt x="19" y="2517"/>
                    <a:pt x="486" y="2695"/>
                    <a:pt x="1433" y="2695"/>
                  </a:cubicBezTo>
                  <a:cubicBezTo>
                    <a:pt x="1680" y="2695"/>
                    <a:pt x="1958" y="2683"/>
                    <a:pt x="2270" y="2652"/>
                  </a:cubicBezTo>
                  <a:cubicBezTo>
                    <a:pt x="2501" y="2630"/>
                    <a:pt x="2680" y="2436"/>
                    <a:pt x="2680" y="2202"/>
                  </a:cubicBezTo>
                  <a:lnTo>
                    <a:pt x="2702" y="376"/>
                  </a:lnTo>
                  <a:cubicBezTo>
                    <a:pt x="2699" y="288"/>
                    <a:pt x="2629" y="229"/>
                    <a:pt x="2548" y="200"/>
                  </a:cubicBezTo>
                  <a:cubicBezTo>
                    <a:pt x="2253" y="91"/>
                    <a:pt x="1706" y="0"/>
                    <a:pt x="1169" y="0"/>
                  </a:cubicBezTo>
                  <a:close/>
                </a:path>
              </a:pathLst>
            </a:custGeom>
            <a:solidFill>
              <a:srgbClr val="363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717;p30">
              <a:extLst>
                <a:ext uri="{FF2B5EF4-FFF2-40B4-BE49-F238E27FC236}">
                  <a16:creationId xmlns:a16="http://schemas.microsoft.com/office/drawing/2014/main" id="{D46D463D-B4E3-40BE-9AAB-EC578CD620D0}"/>
                </a:ext>
              </a:extLst>
            </p:cNvPr>
            <p:cNvSpPr/>
            <p:nvPr/>
          </p:nvSpPr>
          <p:spPr>
            <a:xfrm>
              <a:off x="4755349" y="3952700"/>
              <a:ext cx="106269" cy="97881"/>
            </a:xfrm>
            <a:custGeom>
              <a:avLst/>
              <a:gdLst/>
              <a:ahLst/>
              <a:cxnLst/>
              <a:rect l="l" t="t" r="r" b="b"/>
              <a:pathLst>
                <a:path w="1229" h="1132" extrusionOk="0">
                  <a:moveTo>
                    <a:pt x="547" y="1"/>
                  </a:moveTo>
                  <a:lnTo>
                    <a:pt x="0" y="595"/>
                  </a:lnTo>
                  <a:lnTo>
                    <a:pt x="470" y="1031"/>
                  </a:lnTo>
                  <a:cubicBezTo>
                    <a:pt x="550" y="1099"/>
                    <a:pt x="647" y="1132"/>
                    <a:pt x="744" y="1132"/>
                  </a:cubicBezTo>
                  <a:cubicBezTo>
                    <a:pt x="877" y="1132"/>
                    <a:pt x="1008" y="1070"/>
                    <a:pt x="1093" y="954"/>
                  </a:cubicBezTo>
                  <a:cubicBezTo>
                    <a:pt x="1228" y="774"/>
                    <a:pt x="1199" y="518"/>
                    <a:pt x="1027" y="371"/>
                  </a:cubicBezTo>
                  <a:lnTo>
                    <a:pt x="54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718;p30">
              <a:extLst>
                <a:ext uri="{FF2B5EF4-FFF2-40B4-BE49-F238E27FC236}">
                  <a16:creationId xmlns:a16="http://schemas.microsoft.com/office/drawing/2014/main" id="{1ED8D5FD-5E85-4E5D-9A22-2CC55F36DAEA}"/>
                </a:ext>
              </a:extLst>
            </p:cNvPr>
            <p:cNvSpPr/>
            <p:nvPr/>
          </p:nvSpPr>
          <p:spPr>
            <a:xfrm>
              <a:off x="4790196" y="3958407"/>
              <a:ext cx="91656" cy="175356"/>
            </a:xfrm>
            <a:custGeom>
              <a:avLst/>
              <a:gdLst/>
              <a:ahLst/>
              <a:cxnLst/>
              <a:rect l="l" t="t" r="r" b="b"/>
              <a:pathLst>
                <a:path w="1060" h="2028" fill="none" extrusionOk="0">
                  <a:moveTo>
                    <a:pt x="987" y="1"/>
                  </a:moveTo>
                  <a:cubicBezTo>
                    <a:pt x="708" y="16"/>
                    <a:pt x="459" y="206"/>
                    <a:pt x="323" y="448"/>
                  </a:cubicBezTo>
                  <a:cubicBezTo>
                    <a:pt x="1" y="1031"/>
                    <a:pt x="239" y="1658"/>
                    <a:pt x="818" y="1936"/>
                  </a:cubicBezTo>
                  <a:cubicBezTo>
                    <a:pt x="895" y="1973"/>
                    <a:pt x="976" y="2006"/>
                    <a:pt x="1060" y="2028"/>
                  </a:cubicBezTo>
                </a:path>
              </a:pathLst>
            </a:custGeom>
            <a:noFill/>
            <a:ln w="7600" cap="rnd" cmpd="sng">
              <a:solidFill>
                <a:srgbClr val="363B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719;p30">
              <a:extLst>
                <a:ext uri="{FF2B5EF4-FFF2-40B4-BE49-F238E27FC236}">
                  <a16:creationId xmlns:a16="http://schemas.microsoft.com/office/drawing/2014/main" id="{22A267E5-77C9-4549-885C-635F2246CA77}"/>
                </a:ext>
              </a:extLst>
            </p:cNvPr>
            <p:cNvSpPr/>
            <p:nvPr/>
          </p:nvSpPr>
          <p:spPr>
            <a:xfrm>
              <a:off x="4822189" y="4175874"/>
              <a:ext cx="224210" cy="150108"/>
            </a:xfrm>
            <a:custGeom>
              <a:avLst/>
              <a:gdLst/>
              <a:ahLst/>
              <a:cxnLst/>
              <a:rect l="l" t="t" r="r" b="b"/>
              <a:pathLst>
                <a:path w="2593" h="1736" extrusionOk="0">
                  <a:moveTo>
                    <a:pt x="1" y="0"/>
                  </a:moveTo>
                  <a:lnTo>
                    <a:pt x="1" y="1566"/>
                  </a:lnTo>
                  <a:cubicBezTo>
                    <a:pt x="1" y="1566"/>
                    <a:pt x="326" y="1665"/>
                    <a:pt x="705" y="1665"/>
                  </a:cubicBezTo>
                  <a:cubicBezTo>
                    <a:pt x="837" y="1665"/>
                    <a:pt x="975" y="1653"/>
                    <a:pt x="1108" y="1621"/>
                  </a:cubicBezTo>
                  <a:lnTo>
                    <a:pt x="1232" y="888"/>
                  </a:lnTo>
                  <a:lnTo>
                    <a:pt x="1412" y="888"/>
                  </a:lnTo>
                  <a:lnTo>
                    <a:pt x="1573" y="1727"/>
                  </a:lnTo>
                  <a:cubicBezTo>
                    <a:pt x="1573" y="1727"/>
                    <a:pt x="1670" y="1736"/>
                    <a:pt x="1814" y="1736"/>
                  </a:cubicBezTo>
                  <a:cubicBezTo>
                    <a:pt x="2025" y="1736"/>
                    <a:pt x="2337" y="1717"/>
                    <a:pt x="2592" y="1621"/>
                  </a:cubicBezTo>
                  <a:lnTo>
                    <a:pt x="2501" y="0"/>
                  </a:ln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720;p30">
              <a:extLst>
                <a:ext uri="{FF2B5EF4-FFF2-40B4-BE49-F238E27FC236}">
                  <a16:creationId xmlns:a16="http://schemas.microsoft.com/office/drawing/2014/main" id="{159817F0-8339-4852-AD5E-54FD39A2DA03}"/>
                </a:ext>
              </a:extLst>
            </p:cNvPr>
            <p:cNvSpPr/>
            <p:nvPr/>
          </p:nvSpPr>
          <p:spPr>
            <a:xfrm>
              <a:off x="4814580" y="3983396"/>
              <a:ext cx="233722" cy="233289"/>
            </a:xfrm>
            <a:custGeom>
              <a:avLst/>
              <a:gdLst/>
              <a:ahLst/>
              <a:cxnLst/>
              <a:rect l="l" t="t" r="r" b="b"/>
              <a:pathLst>
                <a:path w="2703" h="2698" extrusionOk="0">
                  <a:moveTo>
                    <a:pt x="1169" y="1"/>
                  </a:moveTo>
                  <a:cubicBezTo>
                    <a:pt x="892" y="1"/>
                    <a:pt x="618" y="25"/>
                    <a:pt x="382" y="82"/>
                  </a:cubicBezTo>
                  <a:cubicBezTo>
                    <a:pt x="268" y="111"/>
                    <a:pt x="180" y="199"/>
                    <a:pt x="147" y="313"/>
                  </a:cubicBezTo>
                  <a:lnTo>
                    <a:pt x="107" y="647"/>
                  </a:lnTo>
                  <a:cubicBezTo>
                    <a:pt x="107" y="647"/>
                    <a:pt x="1" y="1365"/>
                    <a:pt x="19" y="2520"/>
                  </a:cubicBezTo>
                  <a:cubicBezTo>
                    <a:pt x="19" y="2520"/>
                    <a:pt x="487" y="2698"/>
                    <a:pt x="1436" y="2698"/>
                  </a:cubicBezTo>
                  <a:cubicBezTo>
                    <a:pt x="1785" y="2698"/>
                    <a:pt x="2200" y="2674"/>
                    <a:pt x="2680" y="2608"/>
                  </a:cubicBezTo>
                  <a:lnTo>
                    <a:pt x="2702" y="375"/>
                  </a:lnTo>
                  <a:cubicBezTo>
                    <a:pt x="2699" y="287"/>
                    <a:pt x="2629" y="232"/>
                    <a:pt x="2548" y="199"/>
                  </a:cubicBezTo>
                  <a:cubicBezTo>
                    <a:pt x="2253" y="91"/>
                    <a:pt x="1706" y="1"/>
                    <a:pt x="11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721;p30">
              <a:extLst>
                <a:ext uri="{FF2B5EF4-FFF2-40B4-BE49-F238E27FC236}">
                  <a16:creationId xmlns:a16="http://schemas.microsoft.com/office/drawing/2014/main" id="{F107B10A-5D97-40A0-9C01-2054BD066E6D}"/>
                </a:ext>
              </a:extLst>
            </p:cNvPr>
            <p:cNvSpPr/>
            <p:nvPr/>
          </p:nvSpPr>
          <p:spPr>
            <a:xfrm>
              <a:off x="4971519" y="3989535"/>
              <a:ext cx="91656" cy="175615"/>
            </a:xfrm>
            <a:custGeom>
              <a:avLst/>
              <a:gdLst/>
              <a:ahLst/>
              <a:cxnLst/>
              <a:rect l="l" t="t" r="r" b="b"/>
              <a:pathLst>
                <a:path w="1060" h="2031" fill="none" extrusionOk="0">
                  <a:moveTo>
                    <a:pt x="986" y="0"/>
                  </a:moveTo>
                  <a:cubicBezTo>
                    <a:pt x="708" y="18"/>
                    <a:pt x="458" y="205"/>
                    <a:pt x="323" y="451"/>
                  </a:cubicBezTo>
                  <a:cubicBezTo>
                    <a:pt x="0" y="1034"/>
                    <a:pt x="239" y="1657"/>
                    <a:pt x="821" y="1939"/>
                  </a:cubicBezTo>
                  <a:cubicBezTo>
                    <a:pt x="898" y="1976"/>
                    <a:pt x="975" y="2005"/>
                    <a:pt x="1060" y="2031"/>
                  </a:cubicBezTo>
                </a:path>
              </a:pathLst>
            </a:custGeom>
            <a:noFill/>
            <a:ln w="7600" cap="rnd" cmpd="sng">
              <a:solidFill>
                <a:srgbClr val="363B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722;p30">
              <a:extLst>
                <a:ext uri="{FF2B5EF4-FFF2-40B4-BE49-F238E27FC236}">
                  <a16:creationId xmlns:a16="http://schemas.microsoft.com/office/drawing/2014/main" id="{7F61FD08-DF56-48CC-BF0D-59D53C43C16F}"/>
                </a:ext>
              </a:extLst>
            </p:cNvPr>
            <p:cNvSpPr/>
            <p:nvPr/>
          </p:nvSpPr>
          <p:spPr>
            <a:xfrm>
              <a:off x="4800658" y="3771117"/>
              <a:ext cx="269173" cy="259057"/>
            </a:xfrm>
            <a:custGeom>
              <a:avLst/>
              <a:gdLst/>
              <a:ahLst/>
              <a:cxnLst/>
              <a:rect l="l" t="t" r="r" b="b"/>
              <a:pathLst>
                <a:path w="3113" h="2996" extrusionOk="0">
                  <a:moveTo>
                    <a:pt x="1555" y="0"/>
                  </a:moveTo>
                  <a:cubicBezTo>
                    <a:pt x="697" y="0"/>
                    <a:pt x="1" y="671"/>
                    <a:pt x="1" y="1496"/>
                  </a:cubicBezTo>
                  <a:cubicBezTo>
                    <a:pt x="1" y="2324"/>
                    <a:pt x="697" y="2995"/>
                    <a:pt x="1555" y="2995"/>
                  </a:cubicBezTo>
                  <a:cubicBezTo>
                    <a:pt x="2416" y="2995"/>
                    <a:pt x="3113" y="2324"/>
                    <a:pt x="3113" y="1496"/>
                  </a:cubicBezTo>
                  <a:cubicBezTo>
                    <a:pt x="3113" y="671"/>
                    <a:pt x="2416" y="0"/>
                    <a:pt x="1555" y="0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723;p30">
              <a:extLst>
                <a:ext uri="{FF2B5EF4-FFF2-40B4-BE49-F238E27FC236}">
                  <a16:creationId xmlns:a16="http://schemas.microsoft.com/office/drawing/2014/main" id="{DC6CB455-11FF-48D7-8F33-99495BD90D18}"/>
                </a:ext>
              </a:extLst>
            </p:cNvPr>
            <p:cNvSpPr/>
            <p:nvPr/>
          </p:nvSpPr>
          <p:spPr>
            <a:xfrm>
              <a:off x="4806020" y="3761001"/>
              <a:ext cx="289407" cy="145871"/>
            </a:xfrm>
            <a:custGeom>
              <a:avLst/>
              <a:gdLst/>
              <a:ahLst/>
              <a:cxnLst/>
              <a:rect l="l" t="t" r="r" b="b"/>
              <a:pathLst>
                <a:path w="3347" h="1687" extrusionOk="0">
                  <a:moveTo>
                    <a:pt x="1232" y="0"/>
                  </a:moveTo>
                  <a:cubicBezTo>
                    <a:pt x="574" y="0"/>
                    <a:pt x="1" y="132"/>
                    <a:pt x="1" y="132"/>
                  </a:cubicBezTo>
                  <a:cubicBezTo>
                    <a:pt x="569" y="1001"/>
                    <a:pt x="2823" y="1082"/>
                    <a:pt x="2823" y="1082"/>
                  </a:cubicBezTo>
                  <a:cubicBezTo>
                    <a:pt x="2823" y="1082"/>
                    <a:pt x="2886" y="1331"/>
                    <a:pt x="2878" y="1639"/>
                  </a:cubicBezTo>
                  <a:lnTo>
                    <a:pt x="3135" y="1686"/>
                  </a:lnTo>
                  <a:cubicBezTo>
                    <a:pt x="3346" y="284"/>
                    <a:pt x="2197" y="0"/>
                    <a:pt x="1232" y="0"/>
                  </a:cubicBezTo>
                  <a:close/>
                </a:path>
              </a:pathLst>
            </a:custGeom>
            <a:solidFill>
              <a:srgbClr val="5A3B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724;p30">
              <a:extLst>
                <a:ext uri="{FF2B5EF4-FFF2-40B4-BE49-F238E27FC236}">
                  <a16:creationId xmlns:a16="http://schemas.microsoft.com/office/drawing/2014/main" id="{09D11AC6-B61C-4081-B261-51B608ABC328}"/>
                </a:ext>
              </a:extLst>
            </p:cNvPr>
            <p:cNvSpPr/>
            <p:nvPr/>
          </p:nvSpPr>
          <p:spPr>
            <a:xfrm>
              <a:off x="5058333" y="3888109"/>
              <a:ext cx="37786" cy="41591"/>
            </a:xfrm>
            <a:custGeom>
              <a:avLst/>
              <a:gdLst/>
              <a:ahLst/>
              <a:cxnLst/>
              <a:rect l="l" t="t" r="r" b="b"/>
              <a:pathLst>
                <a:path w="437" h="481" extrusionOk="0">
                  <a:moveTo>
                    <a:pt x="221" y="0"/>
                  </a:moveTo>
                  <a:cubicBezTo>
                    <a:pt x="100" y="0"/>
                    <a:pt x="1" y="106"/>
                    <a:pt x="1" y="242"/>
                  </a:cubicBezTo>
                  <a:cubicBezTo>
                    <a:pt x="1" y="374"/>
                    <a:pt x="100" y="480"/>
                    <a:pt x="221" y="480"/>
                  </a:cubicBezTo>
                  <a:cubicBezTo>
                    <a:pt x="342" y="480"/>
                    <a:pt x="437" y="374"/>
                    <a:pt x="437" y="242"/>
                  </a:cubicBezTo>
                  <a:cubicBezTo>
                    <a:pt x="437" y="106"/>
                    <a:pt x="342" y="0"/>
                    <a:pt x="221" y="0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725;p30">
              <a:extLst>
                <a:ext uri="{FF2B5EF4-FFF2-40B4-BE49-F238E27FC236}">
                  <a16:creationId xmlns:a16="http://schemas.microsoft.com/office/drawing/2014/main" id="{17DF2907-194D-48F2-BF15-042715C9BC1E}"/>
                </a:ext>
              </a:extLst>
            </p:cNvPr>
            <p:cNvSpPr/>
            <p:nvPr/>
          </p:nvSpPr>
          <p:spPr>
            <a:xfrm>
              <a:off x="4627290" y="3739038"/>
              <a:ext cx="121487" cy="127885"/>
            </a:xfrm>
            <a:custGeom>
              <a:avLst/>
              <a:gdLst/>
              <a:ahLst/>
              <a:cxnLst/>
              <a:rect l="l" t="t" r="r" b="b"/>
              <a:pathLst>
                <a:path w="1405" h="1479" extrusionOk="0">
                  <a:moveTo>
                    <a:pt x="588" y="1"/>
                  </a:moveTo>
                  <a:cubicBezTo>
                    <a:pt x="585" y="1"/>
                    <a:pt x="582" y="1"/>
                    <a:pt x="580" y="1"/>
                  </a:cubicBezTo>
                  <a:cubicBezTo>
                    <a:pt x="521" y="9"/>
                    <a:pt x="477" y="60"/>
                    <a:pt x="477" y="119"/>
                  </a:cubicBezTo>
                  <a:cubicBezTo>
                    <a:pt x="477" y="218"/>
                    <a:pt x="525" y="470"/>
                    <a:pt x="550" y="591"/>
                  </a:cubicBezTo>
                  <a:cubicBezTo>
                    <a:pt x="553" y="596"/>
                    <a:pt x="549" y="599"/>
                    <a:pt x="545" y="599"/>
                  </a:cubicBezTo>
                  <a:cubicBezTo>
                    <a:pt x="543" y="599"/>
                    <a:pt x="541" y="598"/>
                    <a:pt x="539" y="595"/>
                  </a:cubicBezTo>
                  <a:cubicBezTo>
                    <a:pt x="499" y="496"/>
                    <a:pt x="422" y="309"/>
                    <a:pt x="407" y="236"/>
                  </a:cubicBezTo>
                  <a:cubicBezTo>
                    <a:pt x="407" y="225"/>
                    <a:pt x="404" y="218"/>
                    <a:pt x="396" y="207"/>
                  </a:cubicBezTo>
                  <a:cubicBezTo>
                    <a:pt x="379" y="175"/>
                    <a:pt x="346" y="154"/>
                    <a:pt x="309" y="154"/>
                  </a:cubicBezTo>
                  <a:cubicBezTo>
                    <a:pt x="299" y="154"/>
                    <a:pt x="289" y="156"/>
                    <a:pt x="279" y="159"/>
                  </a:cubicBezTo>
                  <a:cubicBezTo>
                    <a:pt x="224" y="174"/>
                    <a:pt x="195" y="229"/>
                    <a:pt x="206" y="280"/>
                  </a:cubicBezTo>
                  <a:cubicBezTo>
                    <a:pt x="231" y="408"/>
                    <a:pt x="378" y="654"/>
                    <a:pt x="363" y="676"/>
                  </a:cubicBezTo>
                  <a:cubicBezTo>
                    <a:pt x="363" y="677"/>
                    <a:pt x="362" y="677"/>
                    <a:pt x="361" y="677"/>
                  </a:cubicBezTo>
                  <a:cubicBezTo>
                    <a:pt x="341" y="677"/>
                    <a:pt x="226" y="478"/>
                    <a:pt x="198" y="404"/>
                  </a:cubicBezTo>
                  <a:cubicBezTo>
                    <a:pt x="185" y="367"/>
                    <a:pt x="148" y="343"/>
                    <a:pt x="109" y="343"/>
                  </a:cubicBezTo>
                  <a:cubicBezTo>
                    <a:pt x="95" y="343"/>
                    <a:pt x="80" y="346"/>
                    <a:pt x="66" y="353"/>
                  </a:cubicBezTo>
                  <a:cubicBezTo>
                    <a:pt x="22" y="375"/>
                    <a:pt x="0" y="430"/>
                    <a:pt x="19" y="478"/>
                  </a:cubicBezTo>
                  <a:cubicBezTo>
                    <a:pt x="70" y="606"/>
                    <a:pt x="118" y="694"/>
                    <a:pt x="198" y="808"/>
                  </a:cubicBezTo>
                  <a:cubicBezTo>
                    <a:pt x="198" y="881"/>
                    <a:pt x="235" y="1332"/>
                    <a:pt x="550" y="1471"/>
                  </a:cubicBezTo>
                  <a:cubicBezTo>
                    <a:pt x="561" y="1477"/>
                    <a:pt x="569" y="1479"/>
                    <a:pt x="577" y="1479"/>
                  </a:cubicBezTo>
                  <a:cubicBezTo>
                    <a:pt x="589" y="1479"/>
                    <a:pt x="599" y="1473"/>
                    <a:pt x="620" y="1471"/>
                  </a:cubicBezTo>
                  <a:lnTo>
                    <a:pt x="946" y="1424"/>
                  </a:lnTo>
                  <a:cubicBezTo>
                    <a:pt x="958" y="1422"/>
                    <a:pt x="969" y="1421"/>
                    <a:pt x="978" y="1421"/>
                  </a:cubicBezTo>
                  <a:cubicBezTo>
                    <a:pt x="981" y="1421"/>
                    <a:pt x="984" y="1421"/>
                    <a:pt x="987" y="1421"/>
                  </a:cubicBezTo>
                  <a:cubicBezTo>
                    <a:pt x="1009" y="1421"/>
                    <a:pt x="1023" y="1420"/>
                    <a:pt x="1030" y="1391"/>
                  </a:cubicBezTo>
                  <a:lnTo>
                    <a:pt x="1041" y="1339"/>
                  </a:lnTo>
                  <a:cubicBezTo>
                    <a:pt x="1177" y="1281"/>
                    <a:pt x="1155" y="1112"/>
                    <a:pt x="1210" y="1050"/>
                  </a:cubicBezTo>
                  <a:cubicBezTo>
                    <a:pt x="1261" y="991"/>
                    <a:pt x="1316" y="914"/>
                    <a:pt x="1379" y="811"/>
                  </a:cubicBezTo>
                  <a:cubicBezTo>
                    <a:pt x="1404" y="778"/>
                    <a:pt x="1404" y="734"/>
                    <a:pt x="1382" y="698"/>
                  </a:cubicBezTo>
                  <a:cubicBezTo>
                    <a:pt x="1371" y="676"/>
                    <a:pt x="1349" y="657"/>
                    <a:pt x="1324" y="646"/>
                  </a:cubicBezTo>
                  <a:cubicBezTo>
                    <a:pt x="1312" y="642"/>
                    <a:pt x="1301" y="640"/>
                    <a:pt x="1289" y="640"/>
                  </a:cubicBezTo>
                  <a:cubicBezTo>
                    <a:pt x="1249" y="640"/>
                    <a:pt x="1211" y="664"/>
                    <a:pt x="1188" y="698"/>
                  </a:cubicBezTo>
                  <a:cubicBezTo>
                    <a:pt x="1170" y="727"/>
                    <a:pt x="1122" y="775"/>
                    <a:pt x="1085" y="815"/>
                  </a:cubicBezTo>
                  <a:cubicBezTo>
                    <a:pt x="1078" y="823"/>
                    <a:pt x="1068" y="827"/>
                    <a:pt x="1058" y="827"/>
                  </a:cubicBezTo>
                  <a:cubicBezTo>
                    <a:pt x="1045" y="827"/>
                    <a:pt x="1033" y="820"/>
                    <a:pt x="1027" y="808"/>
                  </a:cubicBezTo>
                  <a:lnTo>
                    <a:pt x="1008" y="676"/>
                  </a:lnTo>
                  <a:cubicBezTo>
                    <a:pt x="1008" y="558"/>
                    <a:pt x="1019" y="284"/>
                    <a:pt x="1041" y="177"/>
                  </a:cubicBezTo>
                  <a:cubicBezTo>
                    <a:pt x="1049" y="155"/>
                    <a:pt x="1041" y="130"/>
                    <a:pt x="1030" y="108"/>
                  </a:cubicBezTo>
                  <a:cubicBezTo>
                    <a:pt x="1019" y="82"/>
                    <a:pt x="994" y="64"/>
                    <a:pt x="961" y="56"/>
                  </a:cubicBezTo>
                  <a:cubicBezTo>
                    <a:pt x="955" y="55"/>
                    <a:pt x="949" y="54"/>
                    <a:pt x="942" y="54"/>
                  </a:cubicBezTo>
                  <a:cubicBezTo>
                    <a:pt x="893" y="54"/>
                    <a:pt x="846" y="92"/>
                    <a:pt x="836" y="144"/>
                  </a:cubicBezTo>
                  <a:cubicBezTo>
                    <a:pt x="818" y="240"/>
                    <a:pt x="807" y="419"/>
                    <a:pt x="803" y="544"/>
                  </a:cubicBezTo>
                  <a:cubicBezTo>
                    <a:pt x="800" y="544"/>
                    <a:pt x="800" y="544"/>
                    <a:pt x="796" y="547"/>
                  </a:cubicBezTo>
                  <a:cubicBezTo>
                    <a:pt x="752" y="415"/>
                    <a:pt x="701" y="236"/>
                    <a:pt x="701" y="111"/>
                  </a:cubicBezTo>
                  <a:cubicBezTo>
                    <a:pt x="701" y="93"/>
                    <a:pt x="693" y="75"/>
                    <a:pt x="686" y="60"/>
                  </a:cubicBezTo>
                  <a:cubicBezTo>
                    <a:pt x="669" y="26"/>
                    <a:pt x="629" y="1"/>
                    <a:pt x="588" y="1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726;p30">
              <a:extLst>
                <a:ext uri="{FF2B5EF4-FFF2-40B4-BE49-F238E27FC236}">
                  <a16:creationId xmlns:a16="http://schemas.microsoft.com/office/drawing/2014/main" id="{D7D25FE5-1071-4D36-BA80-1A41ABB8A007}"/>
                </a:ext>
              </a:extLst>
            </p:cNvPr>
            <p:cNvSpPr/>
            <p:nvPr/>
          </p:nvSpPr>
          <p:spPr>
            <a:xfrm>
              <a:off x="5007317" y="4008991"/>
              <a:ext cx="132901" cy="210375"/>
            </a:xfrm>
            <a:custGeom>
              <a:avLst/>
              <a:gdLst/>
              <a:ahLst/>
              <a:cxnLst/>
              <a:rect l="l" t="t" r="r" b="b"/>
              <a:pathLst>
                <a:path w="1537" h="2433" extrusionOk="0">
                  <a:moveTo>
                    <a:pt x="393" y="1"/>
                  </a:moveTo>
                  <a:cubicBezTo>
                    <a:pt x="337" y="1"/>
                    <a:pt x="280" y="14"/>
                    <a:pt x="228" y="43"/>
                  </a:cubicBezTo>
                  <a:cubicBezTo>
                    <a:pt x="66" y="127"/>
                    <a:pt x="0" y="321"/>
                    <a:pt x="74" y="490"/>
                  </a:cubicBezTo>
                  <a:lnTo>
                    <a:pt x="1133" y="2433"/>
                  </a:lnTo>
                  <a:lnTo>
                    <a:pt x="1536" y="2400"/>
                  </a:lnTo>
                  <a:lnTo>
                    <a:pt x="712" y="200"/>
                  </a:lnTo>
                  <a:cubicBezTo>
                    <a:pt x="653" y="74"/>
                    <a:pt x="525" y="1"/>
                    <a:pt x="393" y="1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727;p30">
              <a:extLst>
                <a:ext uri="{FF2B5EF4-FFF2-40B4-BE49-F238E27FC236}">
                  <a16:creationId xmlns:a16="http://schemas.microsoft.com/office/drawing/2014/main" id="{A61EEC1F-AC57-49BC-B927-2DC6E03DA2FA}"/>
                </a:ext>
              </a:extLst>
            </p:cNvPr>
            <p:cNvSpPr/>
            <p:nvPr/>
          </p:nvSpPr>
          <p:spPr>
            <a:xfrm>
              <a:off x="4999362" y="4004062"/>
              <a:ext cx="96757" cy="99351"/>
            </a:xfrm>
            <a:custGeom>
              <a:avLst/>
              <a:gdLst/>
              <a:ahLst/>
              <a:cxnLst/>
              <a:rect l="l" t="t" r="r" b="b"/>
              <a:pathLst>
                <a:path w="1119" h="1149" extrusionOk="0">
                  <a:moveTo>
                    <a:pt x="488" y="1"/>
                  </a:moveTo>
                  <a:cubicBezTo>
                    <a:pt x="420" y="1"/>
                    <a:pt x="351" y="17"/>
                    <a:pt x="287" y="52"/>
                  </a:cubicBezTo>
                  <a:cubicBezTo>
                    <a:pt x="85" y="158"/>
                    <a:pt x="1" y="400"/>
                    <a:pt x="92" y="609"/>
                  </a:cubicBezTo>
                  <a:lnTo>
                    <a:pt x="371" y="1148"/>
                  </a:lnTo>
                  <a:lnTo>
                    <a:pt x="1119" y="847"/>
                  </a:lnTo>
                  <a:lnTo>
                    <a:pt x="884" y="254"/>
                  </a:lnTo>
                  <a:cubicBezTo>
                    <a:pt x="809" y="94"/>
                    <a:pt x="651" y="1"/>
                    <a:pt x="4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728;p30">
              <a:extLst>
                <a:ext uri="{FF2B5EF4-FFF2-40B4-BE49-F238E27FC236}">
                  <a16:creationId xmlns:a16="http://schemas.microsoft.com/office/drawing/2014/main" id="{4D9B32E7-265E-4110-825A-7C1DB765635D}"/>
                </a:ext>
              </a:extLst>
            </p:cNvPr>
            <p:cNvSpPr/>
            <p:nvPr/>
          </p:nvSpPr>
          <p:spPr>
            <a:xfrm>
              <a:off x="5088770" y="4200258"/>
              <a:ext cx="81539" cy="86208"/>
            </a:xfrm>
            <a:custGeom>
              <a:avLst/>
              <a:gdLst/>
              <a:ahLst/>
              <a:cxnLst/>
              <a:rect l="l" t="t" r="r" b="b"/>
              <a:pathLst>
                <a:path w="943" h="997" extrusionOk="0">
                  <a:moveTo>
                    <a:pt x="462" y="1"/>
                  </a:moveTo>
                  <a:cubicBezTo>
                    <a:pt x="429" y="1"/>
                    <a:pt x="396" y="13"/>
                    <a:pt x="363" y="23"/>
                  </a:cubicBezTo>
                  <a:cubicBezTo>
                    <a:pt x="308" y="37"/>
                    <a:pt x="308" y="70"/>
                    <a:pt x="257" y="85"/>
                  </a:cubicBezTo>
                  <a:cubicBezTo>
                    <a:pt x="253" y="86"/>
                    <a:pt x="249" y="87"/>
                    <a:pt x="246" y="87"/>
                  </a:cubicBezTo>
                  <a:cubicBezTo>
                    <a:pt x="223" y="87"/>
                    <a:pt x="213" y="64"/>
                    <a:pt x="193" y="64"/>
                  </a:cubicBezTo>
                  <a:cubicBezTo>
                    <a:pt x="189" y="64"/>
                    <a:pt x="185" y="65"/>
                    <a:pt x="180" y="67"/>
                  </a:cubicBezTo>
                  <a:cubicBezTo>
                    <a:pt x="166" y="70"/>
                    <a:pt x="155" y="78"/>
                    <a:pt x="147" y="85"/>
                  </a:cubicBezTo>
                  <a:cubicBezTo>
                    <a:pt x="107" y="114"/>
                    <a:pt x="103" y="169"/>
                    <a:pt x="96" y="213"/>
                  </a:cubicBezTo>
                  <a:cubicBezTo>
                    <a:pt x="89" y="272"/>
                    <a:pt x="48" y="378"/>
                    <a:pt x="41" y="437"/>
                  </a:cubicBezTo>
                  <a:cubicBezTo>
                    <a:pt x="34" y="514"/>
                    <a:pt x="1" y="602"/>
                    <a:pt x="34" y="675"/>
                  </a:cubicBezTo>
                  <a:cubicBezTo>
                    <a:pt x="52" y="708"/>
                    <a:pt x="74" y="737"/>
                    <a:pt x="100" y="763"/>
                  </a:cubicBezTo>
                  <a:cubicBezTo>
                    <a:pt x="122" y="785"/>
                    <a:pt x="147" y="814"/>
                    <a:pt x="180" y="825"/>
                  </a:cubicBezTo>
                  <a:cubicBezTo>
                    <a:pt x="184" y="825"/>
                    <a:pt x="239" y="811"/>
                    <a:pt x="242" y="811"/>
                  </a:cubicBezTo>
                  <a:cubicBezTo>
                    <a:pt x="250" y="833"/>
                    <a:pt x="257" y="858"/>
                    <a:pt x="264" y="884"/>
                  </a:cubicBezTo>
                  <a:cubicBezTo>
                    <a:pt x="278" y="938"/>
                    <a:pt x="342" y="997"/>
                    <a:pt x="404" y="997"/>
                  </a:cubicBezTo>
                  <a:cubicBezTo>
                    <a:pt x="425" y="997"/>
                    <a:pt x="447" y="989"/>
                    <a:pt x="466" y="972"/>
                  </a:cubicBezTo>
                  <a:cubicBezTo>
                    <a:pt x="481" y="961"/>
                    <a:pt x="492" y="950"/>
                    <a:pt x="495" y="932"/>
                  </a:cubicBezTo>
                  <a:cubicBezTo>
                    <a:pt x="514" y="940"/>
                    <a:pt x="532" y="944"/>
                    <a:pt x="548" y="944"/>
                  </a:cubicBezTo>
                  <a:cubicBezTo>
                    <a:pt x="566" y="944"/>
                    <a:pt x="583" y="940"/>
                    <a:pt x="598" y="932"/>
                  </a:cubicBezTo>
                  <a:cubicBezTo>
                    <a:pt x="642" y="906"/>
                    <a:pt x="675" y="851"/>
                    <a:pt x="660" y="807"/>
                  </a:cubicBezTo>
                  <a:lnTo>
                    <a:pt x="660" y="807"/>
                  </a:lnTo>
                  <a:cubicBezTo>
                    <a:pt x="674" y="825"/>
                    <a:pt x="693" y="832"/>
                    <a:pt x="711" y="832"/>
                  </a:cubicBezTo>
                  <a:cubicBezTo>
                    <a:pt x="727" y="832"/>
                    <a:pt x="742" y="827"/>
                    <a:pt x="752" y="818"/>
                  </a:cubicBezTo>
                  <a:cubicBezTo>
                    <a:pt x="785" y="796"/>
                    <a:pt x="814" y="745"/>
                    <a:pt x="796" y="690"/>
                  </a:cubicBezTo>
                  <a:lnTo>
                    <a:pt x="796" y="690"/>
                  </a:lnTo>
                  <a:cubicBezTo>
                    <a:pt x="801" y="691"/>
                    <a:pt x="805" y="691"/>
                    <a:pt x="810" y="691"/>
                  </a:cubicBezTo>
                  <a:cubicBezTo>
                    <a:pt x="823" y="691"/>
                    <a:pt x="836" y="687"/>
                    <a:pt x="847" y="679"/>
                  </a:cubicBezTo>
                  <a:cubicBezTo>
                    <a:pt x="943" y="580"/>
                    <a:pt x="847" y="492"/>
                    <a:pt x="847" y="488"/>
                  </a:cubicBezTo>
                  <a:cubicBezTo>
                    <a:pt x="858" y="415"/>
                    <a:pt x="818" y="331"/>
                    <a:pt x="781" y="268"/>
                  </a:cubicBezTo>
                  <a:cubicBezTo>
                    <a:pt x="737" y="195"/>
                    <a:pt x="627" y="114"/>
                    <a:pt x="565" y="56"/>
                  </a:cubicBezTo>
                  <a:cubicBezTo>
                    <a:pt x="550" y="41"/>
                    <a:pt x="536" y="26"/>
                    <a:pt x="517" y="15"/>
                  </a:cubicBezTo>
                  <a:cubicBezTo>
                    <a:pt x="499" y="5"/>
                    <a:pt x="481" y="1"/>
                    <a:pt x="462" y="1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" name="Google Shape;1729;p30">
            <a:extLst>
              <a:ext uri="{FF2B5EF4-FFF2-40B4-BE49-F238E27FC236}">
                <a16:creationId xmlns:a16="http://schemas.microsoft.com/office/drawing/2014/main" id="{926A784B-CB0F-4E96-8291-7AF11EBE0B39}"/>
              </a:ext>
            </a:extLst>
          </p:cNvPr>
          <p:cNvGrpSpPr/>
          <p:nvPr/>
        </p:nvGrpSpPr>
        <p:grpSpPr>
          <a:xfrm>
            <a:off x="1839772" y="4296284"/>
            <a:ext cx="585215" cy="800433"/>
            <a:chOff x="2754071" y="3923641"/>
            <a:chExt cx="585215" cy="800433"/>
          </a:xfrm>
        </p:grpSpPr>
        <p:sp>
          <p:nvSpPr>
            <p:cNvPr id="69" name="Google Shape;1730;p30">
              <a:extLst>
                <a:ext uri="{FF2B5EF4-FFF2-40B4-BE49-F238E27FC236}">
                  <a16:creationId xmlns:a16="http://schemas.microsoft.com/office/drawing/2014/main" id="{A396ED72-6B39-4DA7-B1E7-0918C2ECEB93}"/>
                </a:ext>
              </a:extLst>
            </p:cNvPr>
            <p:cNvSpPr/>
            <p:nvPr/>
          </p:nvSpPr>
          <p:spPr>
            <a:xfrm>
              <a:off x="2840626" y="4574052"/>
              <a:ext cx="475225" cy="150021"/>
            </a:xfrm>
            <a:custGeom>
              <a:avLst/>
              <a:gdLst/>
              <a:ahLst/>
              <a:cxnLst/>
              <a:rect l="l" t="t" r="r" b="b"/>
              <a:pathLst>
                <a:path w="5496" h="1735" extrusionOk="0">
                  <a:moveTo>
                    <a:pt x="2750" y="1"/>
                  </a:moveTo>
                  <a:cubicBezTo>
                    <a:pt x="1228" y="1"/>
                    <a:pt x="0" y="390"/>
                    <a:pt x="0" y="866"/>
                  </a:cubicBezTo>
                  <a:cubicBezTo>
                    <a:pt x="0" y="1346"/>
                    <a:pt x="1228" y="1735"/>
                    <a:pt x="2750" y="1735"/>
                  </a:cubicBezTo>
                  <a:cubicBezTo>
                    <a:pt x="4267" y="1735"/>
                    <a:pt x="5495" y="1346"/>
                    <a:pt x="5495" y="866"/>
                  </a:cubicBezTo>
                  <a:cubicBezTo>
                    <a:pt x="5495" y="390"/>
                    <a:pt x="4267" y="1"/>
                    <a:pt x="275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731;p30">
              <a:extLst>
                <a:ext uri="{FF2B5EF4-FFF2-40B4-BE49-F238E27FC236}">
                  <a16:creationId xmlns:a16="http://schemas.microsoft.com/office/drawing/2014/main" id="{5D51BAE4-CEE4-4B96-95FD-CBA22A06BEEA}"/>
                </a:ext>
              </a:extLst>
            </p:cNvPr>
            <p:cNvSpPr/>
            <p:nvPr/>
          </p:nvSpPr>
          <p:spPr>
            <a:xfrm>
              <a:off x="3036476" y="4452392"/>
              <a:ext cx="109122" cy="197232"/>
            </a:xfrm>
            <a:custGeom>
              <a:avLst/>
              <a:gdLst/>
              <a:ahLst/>
              <a:cxnLst/>
              <a:rect l="l" t="t" r="r" b="b"/>
              <a:pathLst>
                <a:path w="1262" h="2281" extrusionOk="0">
                  <a:moveTo>
                    <a:pt x="884" y="0"/>
                  </a:moveTo>
                  <a:lnTo>
                    <a:pt x="1" y="114"/>
                  </a:lnTo>
                  <a:lnTo>
                    <a:pt x="1" y="2148"/>
                  </a:lnTo>
                  <a:cubicBezTo>
                    <a:pt x="1" y="2148"/>
                    <a:pt x="1009" y="2280"/>
                    <a:pt x="1111" y="2280"/>
                  </a:cubicBezTo>
                  <a:cubicBezTo>
                    <a:pt x="1225" y="2280"/>
                    <a:pt x="1262" y="2075"/>
                    <a:pt x="1111" y="2057"/>
                  </a:cubicBezTo>
                  <a:cubicBezTo>
                    <a:pt x="961" y="2038"/>
                    <a:pt x="679" y="1848"/>
                    <a:pt x="679" y="1848"/>
                  </a:cubicBezTo>
                  <a:lnTo>
                    <a:pt x="884" y="0"/>
                  </a:ln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732;p30">
              <a:extLst>
                <a:ext uri="{FF2B5EF4-FFF2-40B4-BE49-F238E27FC236}">
                  <a16:creationId xmlns:a16="http://schemas.microsoft.com/office/drawing/2014/main" id="{E2006A32-DA51-47FA-962D-805A4DDA63F9}"/>
                </a:ext>
              </a:extLst>
            </p:cNvPr>
            <p:cNvSpPr/>
            <p:nvPr/>
          </p:nvSpPr>
          <p:spPr>
            <a:xfrm>
              <a:off x="2844084" y="4433715"/>
              <a:ext cx="141807" cy="224815"/>
            </a:xfrm>
            <a:custGeom>
              <a:avLst/>
              <a:gdLst/>
              <a:ahLst/>
              <a:cxnLst/>
              <a:rect l="l" t="t" r="r" b="b"/>
              <a:pathLst>
                <a:path w="1640" h="2600" extrusionOk="0">
                  <a:moveTo>
                    <a:pt x="752" y="0"/>
                  </a:moveTo>
                  <a:lnTo>
                    <a:pt x="642" y="2167"/>
                  </a:lnTo>
                  <a:cubicBezTo>
                    <a:pt x="642" y="2167"/>
                    <a:pt x="301" y="2280"/>
                    <a:pt x="151" y="2298"/>
                  </a:cubicBezTo>
                  <a:cubicBezTo>
                    <a:pt x="1" y="2317"/>
                    <a:pt x="133" y="2599"/>
                    <a:pt x="246" y="2599"/>
                  </a:cubicBezTo>
                  <a:cubicBezTo>
                    <a:pt x="345" y="2599"/>
                    <a:pt x="1320" y="2467"/>
                    <a:pt x="1320" y="2467"/>
                  </a:cubicBezTo>
                  <a:lnTo>
                    <a:pt x="1639" y="110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733;p30">
              <a:extLst>
                <a:ext uri="{FF2B5EF4-FFF2-40B4-BE49-F238E27FC236}">
                  <a16:creationId xmlns:a16="http://schemas.microsoft.com/office/drawing/2014/main" id="{0B935116-105D-4B3E-953E-059AE8E3F1D0}"/>
                </a:ext>
              </a:extLst>
            </p:cNvPr>
            <p:cNvSpPr/>
            <p:nvPr/>
          </p:nvSpPr>
          <p:spPr>
            <a:xfrm>
              <a:off x="3034574" y="4609245"/>
              <a:ext cx="116126" cy="43580"/>
            </a:xfrm>
            <a:custGeom>
              <a:avLst/>
              <a:gdLst/>
              <a:ahLst/>
              <a:cxnLst/>
              <a:rect l="l" t="t" r="r" b="b"/>
              <a:pathLst>
                <a:path w="1343" h="504" extrusionOk="0">
                  <a:moveTo>
                    <a:pt x="1" y="1"/>
                  </a:moveTo>
                  <a:lnTo>
                    <a:pt x="1" y="305"/>
                  </a:lnTo>
                  <a:cubicBezTo>
                    <a:pt x="1" y="338"/>
                    <a:pt x="26" y="364"/>
                    <a:pt x="56" y="367"/>
                  </a:cubicBezTo>
                  <a:cubicBezTo>
                    <a:pt x="276" y="397"/>
                    <a:pt x="1089" y="503"/>
                    <a:pt x="1185" y="503"/>
                  </a:cubicBezTo>
                  <a:cubicBezTo>
                    <a:pt x="1306" y="503"/>
                    <a:pt x="1342" y="243"/>
                    <a:pt x="1185" y="221"/>
                  </a:cubicBezTo>
                  <a:cubicBezTo>
                    <a:pt x="1023" y="202"/>
                    <a:pt x="723" y="41"/>
                    <a:pt x="723" y="41"/>
                  </a:cubicBezTo>
                  <a:lnTo>
                    <a:pt x="727" y="1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734;p30">
              <a:extLst>
                <a:ext uri="{FF2B5EF4-FFF2-40B4-BE49-F238E27FC236}">
                  <a16:creationId xmlns:a16="http://schemas.microsoft.com/office/drawing/2014/main" id="{FC3DD618-031D-42D5-9FAA-B0F7B0051FB5}"/>
                </a:ext>
              </a:extLst>
            </p:cNvPr>
            <p:cNvSpPr/>
            <p:nvPr/>
          </p:nvSpPr>
          <p:spPr>
            <a:xfrm>
              <a:off x="2836216" y="4610542"/>
              <a:ext cx="130652" cy="50151"/>
            </a:xfrm>
            <a:custGeom>
              <a:avLst/>
              <a:gdLst/>
              <a:ahLst/>
              <a:cxnLst/>
              <a:rect l="l" t="t" r="r" b="b"/>
              <a:pathLst>
                <a:path w="1511" h="580" extrusionOk="0">
                  <a:moveTo>
                    <a:pt x="711" y="1"/>
                  </a:moveTo>
                  <a:lnTo>
                    <a:pt x="704" y="103"/>
                  </a:lnTo>
                  <a:cubicBezTo>
                    <a:pt x="704" y="103"/>
                    <a:pt x="330" y="228"/>
                    <a:pt x="165" y="250"/>
                  </a:cubicBezTo>
                  <a:cubicBezTo>
                    <a:pt x="0" y="272"/>
                    <a:pt x="143" y="580"/>
                    <a:pt x="268" y="580"/>
                  </a:cubicBezTo>
                  <a:cubicBezTo>
                    <a:pt x="367" y="580"/>
                    <a:pt x="1199" y="470"/>
                    <a:pt x="1404" y="440"/>
                  </a:cubicBezTo>
                  <a:cubicBezTo>
                    <a:pt x="1433" y="437"/>
                    <a:pt x="1452" y="418"/>
                    <a:pt x="1455" y="389"/>
                  </a:cubicBezTo>
                  <a:lnTo>
                    <a:pt x="1510" y="1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735;p30">
              <a:extLst>
                <a:ext uri="{FF2B5EF4-FFF2-40B4-BE49-F238E27FC236}">
                  <a16:creationId xmlns:a16="http://schemas.microsoft.com/office/drawing/2014/main" id="{33BBC951-CB9E-4A59-8A76-BB074B2F4819}"/>
                </a:ext>
              </a:extLst>
            </p:cNvPr>
            <p:cNvSpPr/>
            <p:nvPr/>
          </p:nvSpPr>
          <p:spPr>
            <a:xfrm>
              <a:off x="3095447" y="4048933"/>
              <a:ext cx="195935" cy="204409"/>
            </a:xfrm>
            <a:custGeom>
              <a:avLst/>
              <a:gdLst/>
              <a:ahLst/>
              <a:cxnLst/>
              <a:rect l="l" t="t" r="r" b="b"/>
              <a:pathLst>
                <a:path w="2266" h="2364" extrusionOk="0">
                  <a:moveTo>
                    <a:pt x="1738" y="0"/>
                  </a:moveTo>
                  <a:cubicBezTo>
                    <a:pt x="1353" y="818"/>
                    <a:pt x="129" y="1738"/>
                    <a:pt x="129" y="1738"/>
                  </a:cubicBezTo>
                  <a:cubicBezTo>
                    <a:pt x="1" y="1884"/>
                    <a:pt x="4" y="2108"/>
                    <a:pt x="143" y="2251"/>
                  </a:cubicBezTo>
                  <a:cubicBezTo>
                    <a:pt x="217" y="2326"/>
                    <a:pt x="315" y="2364"/>
                    <a:pt x="413" y="2364"/>
                  </a:cubicBezTo>
                  <a:cubicBezTo>
                    <a:pt x="514" y="2364"/>
                    <a:pt x="615" y="2324"/>
                    <a:pt x="690" y="2243"/>
                  </a:cubicBezTo>
                  <a:cubicBezTo>
                    <a:pt x="690" y="2243"/>
                    <a:pt x="1738" y="1430"/>
                    <a:pt x="2266" y="7"/>
                  </a:cubicBezTo>
                  <a:lnTo>
                    <a:pt x="1738" y="0"/>
                  </a:ln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736;p30">
              <a:extLst>
                <a:ext uri="{FF2B5EF4-FFF2-40B4-BE49-F238E27FC236}">
                  <a16:creationId xmlns:a16="http://schemas.microsoft.com/office/drawing/2014/main" id="{91348F24-BAF4-4192-8BDA-21C608C0AB25}"/>
                </a:ext>
              </a:extLst>
            </p:cNvPr>
            <p:cNvSpPr/>
            <p:nvPr/>
          </p:nvSpPr>
          <p:spPr>
            <a:xfrm>
              <a:off x="3087233" y="4153818"/>
              <a:ext cx="114137" cy="105231"/>
            </a:xfrm>
            <a:custGeom>
              <a:avLst/>
              <a:gdLst/>
              <a:ahLst/>
              <a:cxnLst/>
              <a:rect l="l" t="t" r="r" b="b"/>
              <a:pathLst>
                <a:path w="1320" h="1217" extrusionOk="0">
                  <a:moveTo>
                    <a:pt x="733" y="0"/>
                  </a:moveTo>
                  <a:lnTo>
                    <a:pt x="213" y="396"/>
                  </a:lnTo>
                  <a:cubicBezTo>
                    <a:pt x="30" y="558"/>
                    <a:pt x="0" y="832"/>
                    <a:pt x="143" y="1027"/>
                  </a:cubicBezTo>
                  <a:cubicBezTo>
                    <a:pt x="236" y="1152"/>
                    <a:pt x="379" y="1217"/>
                    <a:pt x="522" y="1217"/>
                  </a:cubicBezTo>
                  <a:cubicBezTo>
                    <a:pt x="626" y="1217"/>
                    <a:pt x="731" y="1182"/>
                    <a:pt x="818" y="1111"/>
                  </a:cubicBezTo>
                  <a:lnTo>
                    <a:pt x="1320" y="638"/>
                  </a:lnTo>
                  <a:lnTo>
                    <a:pt x="73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737;p30">
              <a:extLst>
                <a:ext uri="{FF2B5EF4-FFF2-40B4-BE49-F238E27FC236}">
                  <a16:creationId xmlns:a16="http://schemas.microsoft.com/office/drawing/2014/main" id="{6F278BBF-3532-48F1-8E1F-F6DD7B9D4A77}"/>
                </a:ext>
              </a:extLst>
            </p:cNvPr>
            <p:cNvSpPr/>
            <p:nvPr/>
          </p:nvSpPr>
          <p:spPr>
            <a:xfrm>
              <a:off x="2888183" y="4394372"/>
              <a:ext cx="241244" cy="161608"/>
            </a:xfrm>
            <a:custGeom>
              <a:avLst/>
              <a:gdLst/>
              <a:ahLst/>
              <a:cxnLst/>
              <a:rect l="l" t="t" r="r" b="b"/>
              <a:pathLst>
                <a:path w="2790" h="1869" extrusionOk="0">
                  <a:moveTo>
                    <a:pt x="96" y="1"/>
                  </a:moveTo>
                  <a:lnTo>
                    <a:pt x="0" y="1745"/>
                  </a:lnTo>
                  <a:cubicBezTo>
                    <a:pt x="275" y="1848"/>
                    <a:pt x="611" y="1869"/>
                    <a:pt x="838" y="1869"/>
                  </a:cubicBezTo>
                  <a:cubicBezTo>
                    <a:pt x="992" y="1869"/>
                    <a:pt x="1096" y="1859"/>
                    <a:pt x="1096" y="1859"/>
                  </a:cubicBezTo>
                  <a:lnTo>
                    <a:pt x="1269" y="954"/>
                  </a:lnTo>
                  <a:lnTo>
                    <a:pt x="1463" y="954"/>
                  </a:lnTo>
                  <a:lnTo>
                    <a:pt x="1595" y="1745"/>
                  </a:lnTo>
                  <a:cubicBezTo>
                    <a:pt x="1739" y="1779"/>
                    <a:pt x="1888" y="1792"/>
                    <a:pt x="2030" y="1792"/>
                  </a:cubicBezTo>
                  <a:cubicBezTo>
                    <a:pt x="2440" y="1792"/>
                    <a:pt x="2790" y="1687"/>
                    <a:pt x="2790" y="1687"/>
                  </a:cubicBezTo>
                  <a:lnTo>
                    <a:pt x="27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738;p30">
              <a:extLst>
                <a:ext uri="{FF2B5EF4-FFF2-40B4-BE49-F238E27FC236}">
                  <a16:creationId xmlns:a16="http://schemas.microsoft.com/office/drawing/2014/main" id="{BAEF2DF0-7AEE-4BDA-9249-74C9138C072D}"/>
                </a:ext>
              </a:extLst>
            </p:cNvPr>
            <p:cNvSpPr/>
            <p:nvPr/>
          </p:nvSpPr>
          <p:spPr>
            <a:xfrm>
              <a:off x="2845035" y="4170420"/>
              <a:ext cx="233722" cy="233116"/>
            </a:xfrm>
            <a:custGeom>
              <a:avLst/>
              <a:gdLst/>
              <a:ahLst/>
              <a:cxnLst/>
              <a:rect l="l" t="t" r="r" b="b"/>
              <a:pathLst>
                <a:path w="2703" h="2696" extrusionOk="0">
                  <a:moveTo>
                    <a:pt x="1534" y="0"/>
                  </a:moveTo>
                  <a:cubicBezTo>
                    <a:pt x="997" y="0"/>
                    <a:pt x="450" y="92"/>
                    <a:pt x="155" y="201"/>
                  </a:cubicBezTo>
                  <a:cubicBezTo>
                    <a:pt x="74" y="230"/>
                    <a:pt x="4" y="289"/>
                    <a:pt x="1" y="377"/>
                  </a:cubicBezTo>
                  <a:lnTo>
                    <a:pt x="19" y="2202"/>
                  </a:lnTo>
                  <a:cubicBezTo>
                    <a:pt x="23" y="2437"/>
                    <a:pt x="202" y="2631"/>
                    <a:pt x="433" y="2653"/>
                  </a:cubicBezTo>
                  <a:cubicBezTo>
                    <a:pt x="745" y="2683"/>
                    <a:pt x="1023" y="2695"/>
                    <a:pt x="1269" y="2695"/>
                  </a:cubicBezTo>
                  <a:cubicBezTo>
                    <a:pt x="2217" y="2695"/>
                    <a:pt x="2684" y="2517"/>
                    <a:pt x="2684" y="2517"/>
                  </a:cubicBezTo>
                  <a:cubicBezTo>
                    <a:pt x="2702" y="1363"/>
                    <a:pt x="2596" y="648"/>
                    <a:pt x="2596" y="648"/>
                  </a:cubicBezTo>
                  <a:lnTo>
                    <a:pt x="2556" y="311"/>
                  </a:lnTo>
                  <a:cubicBezTo>
                    <a:pt x="2526" y="197"/>
                    <a:pt x="2435" y="109"/>
                    <a:pt x="2321" y="83"/>
                  </a:cubicBezTo>
                  <a:cubicBezTo>
                    <a:pt x="2085" y="25"/>
                    <a:pt x="1811" y="0"/>
                    <a:pt x="15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739;p30">
              <a:extLst>
                <a:ext uri="{FF2B5EF4-FFF2-40B4-BE49-F238E27FC236}">
                  <a16:creationId xmlns:a16="http://schemas.microsoft.com/office/drawing/2014/main" id="{231E3E1F-3543-42BB-A108-A0D9810F9D93}"/>
                </a:ext>
              </a:extLst>
            </p:cNvPr>
            <p:cNvSpPr/>
            <p:nvPr/>
          </p:nvSpPr>
          <p:spPr>
            <a:xfrm>
              <a:off x="3062762" y="4176646"/>
              <a:ext cx="91742" cy="175356"/>
            </a:xfrm>
            <a:custGeom>
              <a:avLst/>
              <a:gdLst/>
              <a:ahLst/>
              <a:cxnLst/>
              <a:rect l="l" t="t" r="r" b="b"/>
              <a:pathLst>
                <a:path w="1061" h="2028" fill="none" extrusionOk="0">
                  <a:moveTo>
                    <a:pt x="74" y="0"/>
                  </a:moveTo>
                  <a:cubicBezTo>
                    <a:pt x="353" y="15"/>
                    <a:pt x="602" y="206"/>
                    <a:pt x="738" y="448"/>
                  </a:cubicBezTo>
                  <a:cubicBezTo>
                    <a:pt x="1060" y="1030"/>
                    <a:pt x="822" y="1657"/>
                    <a:pt x="239" y="1936"/>
                  </a:cubicBezTo>
                  <a:cubicBezTo>
                    <a:pt x="162" y="1972"/>
                    <a:pt x="85" y="2005"/>
                    <a:pt x="1" y="2027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740;p30">
              <a:extLst>
                <a:ext uri="{FF2B5EF4-FFF2-40B4-BE49-F238E27FC236}">
                  <a16:creationId xmlns:a16="http://schemas.microsoft.com/office/drawing/2014/main" id="{55F2C813-B206-4074-9FD8-B561628F4037}"/>
                </a:ext>
              </a:extLst>
            </p:cNvPr>
            <p:cNvSpPr/>
            <p:nvPr/>
          </p:nvSpPr>
          <p:spPr>
            <a:xfrm>
              <a:off x="2885935" y="4186762"/>
              <a:ext cx="251447" cy="251275"/>
            </a:xfrm>
            <a:custGeom>
              <a:avLst/>
              <a:gdLst/>
              <a:ahLst/>
              <a:cxnLst/>
              <a:rect l="l" t="t" r="r" b="b"/>
              <a:pathLst>
                <a:path w="2908" h="2906" extrusionOk="0">
                  <a:moveTo>
                    <a:pt x="1653" y="0"/>
                  </a:moveTo>
                  <a:cubicBezTo>
                    <a:pt x="1073" y="0"/>
                    <a:pt x="483" y="98"/>
                    <a:pt x="165" y="217"/>
                  </a:cubicBezTo>
                  <a:cubicBezTo>
                    <a:pt x="78" y="250"/>
                    <a:pt x="4" y="312"/>
                    <a:pt x="1" y="404"/>
                  </a:cubicBezTo>
                  <a:lnTo>
                    <a:pt x="26" y="2808"/>
                  </a:lnTo>
                  <a:cubicBezTo>
                    <a:pt x="546" y="2880"/>
                    <a:pt x="994" y="2906"/>
                    <a:pt x="1372" y="2906"/>
                  </a:cubicBezTo>
                  <a:cubicBezTo>
                    <a:pt x="2388" y="2906"/>
                    <a:pt x="2889" y="2717"/>
                    <a:pt x="2889" y="2717"/>
                  </a:cubicBezTo>
                  <a:cubicBezTo>
                    <a:pt x="2907" y="1471"/>
                    <a:pt x="2797" y="697"/>
                    <a:pt x="2797" y="697"/>
                  </a:cubicBezTo>
                  <a:lnTo>
                    <a:pt x="2753" y="338"/>
                  </a:lnTo>
                  <a:cubicBezTo>
                    <a:pt x="2720" y="213"/>
                    <a:pt x="2621" y="122"/>
                    <a:pt x="2500" y="89"/>
                  </a:cubicBezTo>
                  <a:cubicBezTo>
                    <a:pt x="2246" y="26"/>
                    <a:pt x="1951" y="0"/>
                    <a:pt x="16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741;p30">
              <a:extLst>
                <a:ext uri="{FF2B5EF4-FFF2-40B4-BE49-F238E27FC236}">
                  <a16:creationId xmlns:a16="http://schemas.microsoft.com/office/drawing/2014/main" id="{96ECF068-267A-4FD4-9335-8385694C7FFE}"/>
                </a:ext>
              </a:extLst>
            </p:cNvPr>
            <p:cNvSpPr/>
            <p:nvPr/>
          </p:nvSpPr>
          <p:spPr>
            <a:xfrm>
              <a:off x="2862761" y="3957968"/>
              <a:ext cx="290098" cy="278944"/>
            </a:xfrm>
            <a:custGeom>
              <a:avLst/>
              <a:gdLst/>
              <a:ahLst/>
              <a:cxnLst/>
              <a:rect l="l" t="t" r="r" b="b"/>
              <a:pathLst>
                <a:path w="3355" h="3226" extrusionOk="0">
                  <a:moveTo>
                    <a:pt x="1676" y="0"/>
                  </a:moveTo>
                  <a:cubicBezTo>
                    <a:pt x="752" y="0"/>
                    <a:pt x="1" y="722"/>
                    <a:pt x="1" y="1613"/>
                  </a:cubicBezTo>
                  <a:cubicBezTo>
                    <a:pt x="1" y="2504"/>
                    <a:pt x="752" y="3226"/>
                    <a:pt x="1676" y="3226"/>
                  </a:cubicBezTo>
                  <a:cubicBezTo>
                    <a:pt x="2604" y="3226"/>
                    <a:pt x="3355" y="2504"/>
                    <a:pt x="3355" y="1613"/>
                  </a:cubicBezTo>
                  <a:cubicBezTo>
                    <a:pt x="3355" y="722"/>
                    <a:pt x="2604" y="0"/>
                    <a:pt x="1676" y="0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742;p30">
              <a:extLst>
                <a:ext uri="{FF2B5EF4-FFF2-40B4-BE49-F238E27FC236}">
                  <a16:creationId xmlns:a16="http://schemas.microsoft.com/office/drawing/2014/main" id="{4C5DC748-9BE7-4B9F-AFDE-3EAA4C6993B2}"/>
                </a:ext>
              </a:extLst>
            </p:cNvPr>
            <p:cNvSpPr/>
            <p:nvPr/>
          </p:nvSpPr>
          <p:spPr>
            <a:xfrm>
              <a:off x="3208893" y="3923641"/>
              <a:ext cx="130393" cy="137656"/>
            </a:xfrm>
            <a:custGeom>
              <a:avLst/>
              <a:gdLst/>
              <a:ahLst/>
              <a:cxnLst/>
              <a:rect l="l" t="t" r="r" b="b"/>
              <a:pathLst>
                <a:path w="1508" h="1592" extrusionOk="0">
                  <a:moveTo>
                    <a:pt x="878" y="1"/>
                  </a:moveTo>
                  <a:cubicBezTo>
                    <a:pt x="831" y="1"/>
                    <a:pt x="791" y="26"/>
                    <a:pt x="771" y="63"/>
                  </a:cubicBezTo>
                  <a:cubicBezTo>
                    <a:pt x="763" y="78"/>
                    <a:pt x="756" y="100"/>
                    <a:pt x="756" y="118"/>
                  </a:cubicBezTo>
                  <a:cubicBezTo>
                    <a:pt x="756" y="250"/>
                    <a:pt x="701" y="445"/>
                    <a:pt x="653" y="584"/>
                  </a:cubicBezTo>
                  <a:lnTo>
                    <a:pt x="646" y="584"/>
                  </a:lnTo>
                  <a:cubicBezTo>
                    <a:pt x="639" y="448"/>
                    <a:pt x="628" y="254"/>
                    <a:pt x="609" y="151"/>
                  </a:cubicBezTo>
                  <a:cubicBezTo>
                    <a:pt x="596" y="96"/>
                    <a:pt x="548" y="54"/>
                    <a:pt x="493" y="54"/>
                  </a:cubicBezTo>
                  <a:cubicBezTo>
                    <a:pt x="487" y="54"/>
                    <a:pt x="480" y="55"/>
                    <a:pt x="474" y="56"/>
                  </a:cubicBezTo>
                  <a:cubicBezTo>
                    <a:pt x="441" y="63"/>
                    <a:pt x="415" y="85"/>
                    <a:pt x="400" y="115"/>
                  </a:cubicBezTo>
                  <a:cubicBezTo>
                    <a:pt x="386" y="137"/>
                    <a:pt x="382" y="162"/>
                    <a:pt x="389" y="192"/>
                  </a:cubicBezTo>
                  <a:cubicBezTo>
                    <a:pt x="411" y="305"/>
                    <a:pt x="422" y="599"/>
                    <a:pt x="426" y="727"/>
                  </a:cubicBezTo>
                  <a:lnTo>
                    <a:pt x="408" y="870"/>
                  </a:lnTo>
                  <a:cubicBezTo>
                    <a:pt x="400" y="882"/>
                    <a:pt x="386" y="888"/>
                    <a:pt x="373" y="888"/>
                  </a:cubicBezTo>
                  <a:cubicBezTo>
                    <a:pt x="362" y="888"/>
                    <a:pt x="350" y="884"/>
                    <a:pt x="342" y="874"/>
                  </a:cubicBezTo>
                  <a:cubicBezTo>
                    <a:pt x="301" y="833"/>
                    <a:pt x="250" y="782"/>
                    <a:pt x="228" y="749"/>
                  </a:cubicBezTo>
                  <a:cubicBezTo>
                    <a:pt x="205" y="712"/>
                    <a:pt x="165" y="688"/>
                    <a:pt x="122" y="688"/>
                  </a:cubicBezTo>
                  <a:cubicBezTo>
                    <a:pt x="110" y="688"/>
                    <a:pt x="97" y="690"/>
                    <a:pt x="85" y="694"/>
                  </a:cubicBezTo>
                  <a:cubicBezTo>
                    <a:pt x="56" y="705"/>
                    <a:pt x="34" y="727"/>
                    <a:pt x="19" y="753"/>
                  </a:cubicBezTo>
                  <a:cubicBezTo>
                    <a:pt x="1" y="789"/>
                    <a:pt x="1" y="833"/>
                    <a:pt x="23" y="874"/>
                  </a:cubicBezTo>
                  <a:cubicBezTo>
                    <a:pt x="92" y="980"/>
                    <a:pt x="155" y="1068"/>
                    <a:pt x="210" y="1130"/>
                  </a:cubicBezTo>
                  <a:cubicBezTo>
                    <a:pt x="268" y="1196"/>
                    <a:pt x="243" y="1376"/>
                    <a:pt x="389" y="1438"/>
                  </a:cubicBezTo>
                  <a:lnTo>
                    <a:pt x="400" y="1497"/>
                  </a:lnTo>
                  <a:cubicBezTo>
                    <a:pt x="411" y="1544"/>
                    <a:pt x="441" y="1526"/>
                    <a:pt x="492" y="1533"/>
                  </a:cubicBezTo>
                  <a:lnTo>
                    <a:pt x="844" y="1581"/>
                  </a:lnTo>
                  <a:cubicBezTo>
                    <a:pt x="864" y="1585"/>
                    <a:pt x="874" y="1591"/>
                    <a:pt x="886" y="1591"/>
                  </a:cubicBezTo>
                  <a:cubicBezTo>
                    <a:pt x="895" y="1591"/>
                    <a:pt x="904" y="1588"/>
                    <a:pt x="917" y="1581"/>
                  </a:cubicBezTo>
                  <a:cubicBezTo>
                    <a:pt x="1254" y="1431"/>
                    <a:pt x="1298" y="947"/>
                    <a:pt x="1295" y="866"/>
                  </a:cubicBezTo>
                  <a:cubicBezTo>
                    <a:pt x="1383" y="749"/>
                    <a:pt x="1438" y="650"/>
                    <a:pt x="1489" y="514"/>
                  </a:cubicBezTo>
                  <a:cubicBezTo>
                    <a:pt x="1507" y="463"/>
                    <a:pt x="1489" y="401"/>
                    <a:pt x="1438" y="379"/>
                  </a:cubicBezTo>
                  <a:cubicBezTo>
                    <a:pt x="1423" y="372"/>
                    <a:pt x="1408" y="369"/>
                    <a:pt x="1393" y="369"/>
                  </a:cubicBezTo>
                  <a:cubicBezTo>
                    <a:pt x="1351" y="369"/>
                    <a:pt x="1312" y="394"/>
                    <a:pt x="1298" y="437"/>
                  </a:cubicBezTo>
                  <a:cubicBezTo>
                    <a:pt x="1267" y="514"/>
                    <a:pt x="1142" y="728"/>
                    <a:pt x="1121" y="728"/>
                  </a:cubicBezTo>
                  <a:cubicBezTo>
                    <a:pt x="1120" y="728"/>
                    <a:pt x="1119" y="728"/>
                    <a:pt x="1119" y="727"/>
                  </a:cubicBezTo>
                  <a:cubicBezTo>
                    <a:pt x="1104" y="705"/>
                    <a:pt x="1262" y="437"/>
                    <a:pt x="1287" y="302"/>
                  </a:cubicBezTo>
                  <a:cubicBezTo>
                    <a:pt x="1302" y="243"/>
                    <a:pt x="1269" y="184"/>
                    <a:pt x="1210" y="166"/>
                  </a:cubicBezTo>
                  <a:cubicBezTo>
                    <a:pt x="1201" y="163"/>
                    <a:pt x="1191" y="162"/>
                    <a:pt x="1181" y="162"/>
                  </a:cubicBezTo>
                  <a:cubicBezTo>
                    <a:pt x="1140" y="162"/>
                    <a:pt x="1103" y="186"/>
                    <a:pt x="1082" y="221"/>
                  </a:cubicBezTo>
                  <a:cubicBezTo>
                    <a:pt x="1075" y="232"/>
                    <a:pt x="1071" y="239"/>
                    <a:pt x="1071" y="254"/>
                  </a:cubicBezTo>
                  <a:cubicBezTo>
                    <a:pt x="1057" y="331"/>
                    <a:pt x="976" y="533"/>
                    <a:pt x="932" y="639"/>
                  </a:cubicBezTo>
                  <a:cubicBezTo>
                    <a:pt x="930" y="644"/>
                    <a:pt x="928" y="646"/>
                    <a:pt x="925" y="646"/>
                  </a:cubicBezTo>
                  <a:cubicBezTo>
                    <a:pt x="921" y="646"/>
                    <a:pt x="917" y="642"/>
                    <a:pt x="917" y="635"/>
                  </a:cubicBezTo>
                  <a:cubicBezTo>
                    <a:pt x="943" y="503"/>
                    <a:pt x="998" y="232"/>
                    <a:pt x="998" y="126"/>
                  </a:cubicBezTo>
                  <a:cubicBezTo>
                    <a:pt x="998" y="60"/>
                    <a:pt x="950" y="5"/>
                    <a:pt x="888" y="1"/>
                  </a:cubicBezTo>
                  <a:cubicBezTo>
                    <a:pt x="885" y="1"/>
                    <a:pt x="881" y="1"/>
                    <a:pt x="878" y="1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743;p30">
              <a:extLst>
                <a:ext uri="{FF2B5EF4-FFF2-40B4-BE49-F238E27FC236}">
                  <a16:creationId xmlns:a16="http://schemas.microsoft.com/office/drawing/2014/main" id="{BEC23F32-0D63-48E1-AB25-EC8A5DDED0FF}"/>
                </a:ext>
              </a:extLst>
            </p:cNvPr>
            <p:cNvSpPr/>
            <p:nvPr/>
          </p:nvSpPr>
          <p:spPr>
            <a:xfrm>
              <a:off x="2787015" y="4214259"/>
              <a:ext cx="143104" cy="226804"/>
            </a:xfrm>
            <a:custGeom>
              <a:avLst/>
              <a:gdLst/>
              <a:ahLst/>
              <a:cxnLst/>
              <a:rect l="l" t="t" r="r" b="b"/>
              <a:pathLst>
                <a:path w="1655" h="2623" extrusionOk="0">
                  <a:moveTo>
                    <a:pt x="1231" y="1"/>
                  </a:moveTo>
                  <a:cubicBezTo>
                    <a:pt x="1089" y="1"/>
                    <a:pt x="952" y="81"/>
                    <a:pt x="888" y="218"/>
                  </a:cubicBezTo>
                  <a:lnTo>
                    <a:pt x="1" y="2586"/>
                  </a:lnTo>
                  <a:lnTo>
                    <a:pt x="433" y="2622"/>
                  </a:lnTo>
                  <a:lnTo>
                    <a:pt x="1573" y="529"/>
                  </a:lnTo>
                  <a:cubicBezTo>
                    <a:pt x="1654" y="350"/>
                    <a:pt x="1581" y="137"/>
                    <a:pt x="1408" y="46"/>
                  </a:cubicBezTo>
                  <a:cubicBezTo>
                    <a:pt x="1352" y="15"/>
                    <a:pt x="1291" y="1"/>
                    <a:pt x="1231" y="1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744;p30">
              <a:extLst>
                <a:ext uri="{FF2B5EF4-FFF2-40B4-BE49-F238E27FC236}">
                  <a16:creationId xmlns:a16="http://schemas.microsoft.com/office/drawing/2014/main" id="{C2150362-96F8-44BA-97A2-5AA322AE954A}"/>
                </a:ext>
              </a:extLst>
            </p:cNvPr>
            <p:cNvSpPr/>
            <p:nvPr/>
          </p:nvSpPr>
          <p:spPr>
            <a:xfrm>
              <a:off x="2881525" y="4207688"/>
              <a:ext cx="91656" cy="175702"/>
            </a:xfrm>
            <a:custGeom>
              <a:avLst/>
              <a:gdLst/>
              <a:ahLst/>
              <a:cxnLst/>
              <a:rect l="l" t="t" r="r" b="b"/>
              <a:pathLst>
                <a:path w="1060" h="2032" fill="none" extrusionOk="0">
                  <a:moveTo>
                    <a:pt x="74" y="1"/>
                  </a:moveTo>
                  <a:cubicBezTo>
                    <a:pt x="352" y="19"/>
                    <a:pt x="601" y="206"/>
                    <a:pt x="737" y="451"/>
                  </a:cubicBezTo>
                  <a:cubicBezTo>
                    <a:pt x="1060" y="1034"/>
                    <a:pt x="821" y="1657"/>
                    <a:pt x="238" y="1936"/>
                  </a:cubicBezTo>
                  <a:cubicBezTo>
                    <a:pt x="162" y="1976"/>
                    <a:pt x="85" y="2006"/>
                    <a:pt x="0" y="2031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745;p30">
              <a:extLst>
                <a:ext uri="{FF2B5EF4-FFF2-40B4-BE49-F238E27FC236}">
                  <a16:creationId xmlns:a16="http://schemas.microsoft.com/office/drawing/2014/main" id="{6DEA15E3-9F03-43AF-92C3-543B442AFF9E}"/>
                </a:ext>
              </a:extLst>
            </p:cNvPr>
            <p:cNvSpPr/>
            <p:nvPr/>
          </p:nvSpPr>
          <p:spPr>
            <a:xfrm>
              <a:off x="2834573" y="4209158"/>
              <a:ext cx="103761" cy="107047"/>
            </a:xfrm>
            <a:custGeom>
              <a:avLst/>
              <a:gdLst/>
              <a:ahLst/>
              <a:cxnLst/>
              <a:rect l="l" t="t" r="r" b="b"/>
              <a:pathLst>
                <a:path w="1200" h="1238" extrusionOk="0">
                  <a:moveTo>
                    <a:pt x="675" y="0"/>
                  </a:moveTo>
                  <a:cubicBezTo>
                    <a:pt x="500" y="0"/>
                    <a:pt x="331" y="100"/>
                    <a:pt x="254" y="269"/>
                  </a:cubicBezTo>
                  <a:lnTo>
                    <a:pt x="1" y="911"/>
                  </a:lnTo>
                  <a:lnTo>
                    <a:pt x="803" y="1237"/>
                  </a:lnTo>
                  <a:lnTo>
                    <a:pt x="1104" y="654"/>
                  </a:lnTo>
                  <a:cubicBezTo>
                    <a:pt x="1199" y="431"/>
                    <a:pt x="1111" y="170"/>
                    <a:pt x="895" y="57"/>
                  </a:cubicBezTo>
                  <a:cubicBezTo>
                    <a:pt x="825" y="19"/>
                    <a:pt x="749" y="0"/>
                    <a:pt x="6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746;p30">
              <a:extLst>
                <a:ext uri="{FF2B5EF4-FFF2-40B4-BE49-F238E27FC236}">
                  <a16:creationId xmlns:a16="http://schemas.microsoft.com/office/drawing/2014/main" id="{93E33F8C-53FE-488F-B14E-93B1ABC2FD44}"/>
                </a:ext>
              </a:extLst>
            </p:cNvPr>
            <p:cNvSpPr/>
            <p:nvPr/>
          </p:nvSpPr>
          <p:spPr>
            <a:xfrm>
              <a:off x="2754071" y="4420485"/>
              <a:ext cx="88197" cy="92780"/>
            </a:xfrm>
            <a:custGeom>
              <a:avLst/>
              <a:gdLst/>
              <a:ahLst/>
              <a:cxnLst/>
              <a:rect l="l" t="t" r="r" b="b"/>
              <a:pathLst>
                <a:path w="1020" h="1073" extrusionOk="0">
                  <a:moveTo>
                    <a:pt x="524" y="0"/>
                  </a:moveTo>
                  <a:cubicBezTo>
                    <a:pt x="504" y="0"/>
                    <a:pt x="483" y="5"/>
                    <a:pt x="463" y="18"/>
                  </a:cubicBezTo>
                  <a:cubicBezTo>
                    <a:pt x="444" y="28"/>
                    <a:pt x="426" y="43"/>
                    <a:pt x="411" y="58"/>
                  </a:cubicBezTo>
                  <a:cubicBezTo>
                    <a:pt x="345" y="124"/>
                    <a:pt x="224" y="212"/>
                    <a:pt x="177" y="289"/>
                  </a:cubicBezTo>
                  <a:cubicBezTo>
                    <a:pt x="136" y="358"/>
                    <a:pt x="96" y="446"/>
                    <a:pt x="107" y="527"/>
                  </a:cubicBezTo>
                  <a:cubicBezTo>
                    <a:pt x="107" y="531"/>
                    <a:pt x="1" y="622"/>
                    <a:pt x="107" y="729"/>
                  </a:cubicBezTo>
                  <a:cubicBezTo>
                    <a:pt x="122" y="743"/>
                    <a:pt x="144" y="743"/>
                    <a:pt x="162" y="743"/>
                  </a:cubicBezTo>
                  <a:cubicBezTo>
                    <a:pt x="144" y="802"/>
                    <a:pt x="173" y="857"/>
                    <a:pt x="210" y="883"/>
                  </a:cubicBezTo>
                  <a:cubicBezTo>
                    <a:pt x="221" y="891"/>
                    <a:pt x="237" y="896"/>
                    <a:pt x="253" y="896"/>
                  </a:cubicBezTo>
                  <a:cubicBezTo>
                    <a:pt x="274" y="896"/>
                    <a:pt x="294" y="888"/>
                    <a:pt x="309" y="868"/>
                  </a:cubicBezTo>
                  <a:lnTo>
                    <a:pt x="309" y="868"/>
                  </a:lnTo>
                  <a:cubicBezTo>
                    <a:pt x="294" y="916"/>
                    <a:pt x="327" y="978"/>
                    <a:pt x="375" y="1004"/>
                  </a:cubicBezTo>
                  <a:cubicBezTo>
                    <a:pt x="392" y="1011"/>
                    <a:pt x="410" y="1016"/>
                    <a:pt x="430" y="1016"/>
                  </a:cubicBezTo>
                  <a:cubicBezTo>
                    <a:pt x="447" y="1016"/>
                    <a:pt x="465" y="1012"/>
                    <a:pt x="485" y="1004"/>
                  </a:cubicBezTo>
                  <a:cubicBezTo>
                    <a:pt x="492" y="1022"/>
                    <a:pt x="503" y="1037"/>
                    <a:pt x="517" y="1048"/>
                  </a:cubicBezTo>
                  <a:cubicBezTo>
                    <a:pt x="537" y="1065"/>
                    <a:pt x="560" y="1073"/>
                    <a:pt x="583" y="1073"/>
                  </a:cubicBezTo>
                  <a:cubicBezTo>
                    <a:pt x="650" y="1073"/>
                    <a:pt x="720" y="1010"/>
                    <a:pt x="734" y="952"/>
                  </a:cubicBezTo>
                  <a:cubicBezTo>
                    <a:pt x="741" y="927"/>
                    <a:pt x="752" y="897"/>
                    <a:pt x="759" y="875"/>
                  </a:cubicBezTo>
                  <a:cubicBezTo>
                    <a:pt x="759" y="875"/>
                    <a:pt x="760" y="875"/>
                    <a:pt x="761" y="875"/>
                  </a:cubicBezTo>
                  <a:cubicBezTo>
                    <a:pt x="769" y="875"/>
                    <a:pt x="812" y="887"/>
                    <a:pt x="826" y="887"/>
                  </a:cubicBezTo>
                  <a:cubicBezTo>
                    <a:pt x="827" y="887"/>
                    <a:pt x="828" y="887"/>
                    <a:pt x="829" y="886"/>
                  </a:cubicBezTo>
                  <a:cubicBezTo>
                    <a:pt x="858" y="875"/>
                    <a:pt x="888" y="846"/>
                    <a:pt x="910" y="820"/>
                  </a:cubicBezTo>
                  <a:cubicBezTo>
                    <a:pt x="939" y="795"/>
                    <a:pt x="965" y="762"/>
                    <a:pt x="983" y="725"/>
                  </a:cubicBezTo>
                  <a:cubicBezTo>
                    <a:pt x="1020" y="648"/>
                    <a:pt x="983" y="553"/>
                    <a:pt x="976" y="472"/>
                  </a:cubicBezTo>
                  <a:cubicBezTo>
                    <a:pt x="968" y="410"/>
                    <a:pt x="924" y="292"/>
                    <a:pt x="917" y="230"/>
                  </a:cubicBezTo>
                  <a:cubicBezTo>
                    <a:pt x="910" y="182"/>
                    <a:pt x="906" y="124"/>
                    <a:pt x="862" y="91"/>
                  </a:cubicBezTo>
                  <a:cubicBezTo>
                    <a:pt x="851" y="83"/>
                    <a:pt x="840" y="76"/>
                    <a:pt x="829" y="72"/>
                  </a:cubicBezTo>
                  <a:cubicBezTo>
                    <a:pt x="822" y="69"/>
                    <a:pt x="817" y="68"/>
                    <a:pt x="812" y="68"/>
                  </a:cubicBezTo>
                  <a:cubicBezTo>
                    <a:pt x="789" y="68"/>
                    <a:pt x="778" y="92"/>
                    <a:pt x="753" y="92"/>
                  </a:cubicBezTo>
                  <a:cubicBezTo>
                    <a:pt x="749" y="92"/>
                    <a:pt x="745" y="92"/>
                    <a:pt x="741" y="91"/>
                  </a:cubicBezTo>
                  <a:cubicBezTo>
                    <a:pt x="686" y="76"/>
                    <a:pt x="686" y="39"/>
                    <a:pt x="627" y="25"/>
                  </a:cubicBezTo>
                  <a:cubicBezTo>
                    <a:pt x="593" y="13"/>
                    <a:pt x="559" y="0"/>
                    <a:pt x="524" y="0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747;p30">
              <a:extLst>
                <a:ext uri="{FF2B5EF4-FFF2-40B4-BE49-F238E27FC236}">
                  <a16:creationId xmlns:a16="http://schemas.microsoft.com/office/drawing/2014/main" id="{BE8667CF-30DE-4308-BD77-153FCBC6A834}"/>
                </a:ext>
              </a:extLst>
            </p:cNvPr>
            <p:cNvSpPr/>
            <p:nvPr/>
          </p:nvSpPr>
          <p:spPr>
            <a:xfrm>
              <a:off x="2857055" y="3952867"/>
              <a:ext cx="298399" cy="143968"/>
            </a:xfrm>
            <a:custGeom>
              <a:avLst/>
              <a:gdLst/>
              <a:ahLst/>
              <a:cxnLst/>
              <a:rect l="l" t="t" r="r" b="b"/>
              <a:pathLst>
                <a:path w="3451" h="1665" extrusionOk="0">
                  <a:moveTo>
                    <a:pt x="1669" y="0"/>
                  </a:moveTo>
                  <a:cubicBezTo>
                    <a:pt x="1108" y="0"/>
                    <a:pt x="584" y="283"/>
                    <a:pt x="309" y="682"/>
                  </a:cubicBezTo>
                  <a:cubicBezTo>
                    <a:pt x="159" y="898"/>
                    <a:pt x="5" y="1247"/>
                    <a:pt x="5" y="1518"/>
                  </a:cubicBezTo>
                  <a:cubicBezTo>
                    <a:pt x="1" y="1555"/>
                    <a:pt x="5" y="1591"/>
                    <a:pt x="8" y="1628"/>
                  </a:cubicBezTo>
                  <a:lnTo>
                    <a:pt x="419" y="1665"/>
                  </a:lnTo>
                  <a:cubicBezTo>
                    <a:pt x="419" y="1269"/>
                    <a:pt x="503" y="1063"/>
                    <a:pt x="573" y="887"/>
                  </a:cubicBezTo>
                  <a:cubicBezTo>
                    <a:pt x="771" y="915"/>
                    <a:pt x="996" y="930"/>
                    <a:pt x="1221" y="930"/>
                  </a:cubicBezTo>
                  <a:cubicBezTo>
                    <a:pt x="1804" y="930"/>
                    <a:pt x="2397" y="830"/>
                    <a:pt x="2593" y="587"/>
                  </a:cubicBezTo>
                  <a:cubicBezTo>
                    <a:pt x="3106" y="1023"/>
                    <a:pt x="3186" y="1287"/>
                    <a:pt x="3186" y="1287"/>
                  </a:cubicBezTo>
                  <a:lnTo>
                    <a:pt x="3450" y="1232"/>
                  </a:lnTo>
                  <a:cubicBezTo>
                    <a:pt x="3388" y="843"/>
                    <a:pt x="2926" y="437"/>
                    <a:pt x="2585" y="220"/>
                  </a:cubicBezTo>
                  <a:cubicBezTo>
                    <a:pt x="2534" y="187"/>
                    <a:pt x="2461" y="158"/>
                    <a:pt x="2402" y="129"/>
                  </a:cubicBezTo>
                  <a:cubicBezTo>
                    <a:pt x="2182" y="22"/>
                    <a:pt x="1933" y="0"/>
                    <a:pt x="1669" y="0"/>
                  </a:cubicBezTo>
                  <a:close/>
                </a:path>
              </a:pathLst>
            </a:custGeom>
            <a:solidFill>
              <a:srgbClr val="3E3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748;p30">
              <a:extLst>
                <a:ext uri="{FF2B5EF4-FFF2-40B4-BE49-F238E27FC236}">
                  <a16:creationId xmlns:a16="http://schemas.microsoft.com/office/drawing/2014/main" id="{5D241795-871F-4E44-9AA1-D331AE213DD6}"/>
                </a:ext>
              </a:extLst>
            </p:cNvPr>
            <p:cNvSpPr/>
            <p:nvPr/>
          </p:nvSpPr>
          <p:spPr>
            <a:xfrm>
              <a:off x="3129688" y="4045387"/>
              <a:ext cx="45395" cy="45136"/>
            </a:xfrm>
            <a:custGeom>
              <a:avLst/>
              <a:gdLst/>
              <a:ahLst/>
              <a:cxnLst/>
              <a:rect l="l" t="t" r="r" b="b"/>
              <a:pathLst>
                <a:path w="525" h="522" extrusionOk="0">
                  <a:moveTo>
                    <a:pt x="264" y="1"/>
                  </a:moveTo>
                  <a:cubicBezTo>
                    <a:pt x="118" y="1"/>
                    <a:pt x="0" y="118"/>
                    <a:pt x="0" y="261"/>
                  </a:cubicBezTo>
                  <a:cubicBezTo>
                    <a:pt x="0" y="404"/>
                    <a:pt x="118" y="521"/>
                    <a:pt x="264" y="521"/>
                  </a:cubicBezTo>
                  <a:cubicBezTo>
                    <a:pt x="407" y="521"/>
                    <a:pt x="525" y="404"/>
                    <a:pt x="525" y="261"/>
                  </a:cubicBezTo>
                  <a:cubicBezTo>
                    <a:pt x="525" y="118"/>
                    <a:pt x="407" y="1"/>
                    <a:pt x="264" y="1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749;p30">
              <a:extLst>
                <a:ext uri="{FF2B5EF4-FFF2-40B4-BE49-F238E27FC236}">
                  <a16:creationId xmlns:a16="http://schemas.microsoft.com/office/drawing/2014/main" id="{9BA581CA-81BA-457F-A848-862E71C4AF24}"/>
                </a:ext>
              </a:extLst>
            </p:cNvPr>
            <p:cNvSpPr/>
            <p:nvPr/>
          </p:nvSpPr>
          <p:spPr>
            <a:xfrm>
              <a:off x="2837426" y="4082136"/>
              <a:ext cx="40640" cy="45136"/>
            </a:xfrm>
            <a:custGeom>
              <a:avLst/>
              <a:gdLst/>
              <a:ahLst/>
              <a:cxnLst/>
              <a:rect l="l" t="t" r="r" b="b"/>
              <a:pathLst>
                <a:path w="470" h="522" extrusionOk="0">
                  <a:moveTo>
                    <a:pt x="235" y="1"/>
                  </a:moveTo>
                  <a:cubicBezTo>
                    <a:pt x="107" y="1"/>
                    <a:pt x="1" y="118"/>
                    <a:pt x="1" y="261"/>
                  </a:cubicBezTo>
                  <a:cubicBezTo>
                    <a:pt x="1" y="408"/>
                    <a:pt x="107" y="521"/>
                    <a:pt x="235" y="521"/>
                  </a:cubicBezTo>
                  <a:cubicBezTo>
                    <a:pt x="367" y="521"/>
                    <a:pt x="470" y="408"/>
                    <a:pt x="470" y="261"/>
                  </a:cubicBezTo>
                  <a:cubicBezTo>
                    <a:pt x="470" y="118"/>
                    <a:pt x="367" y="1"/>
                    <a:pt x="235" y="1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1637;p30">
            <a:extLst>
              <a:ext uri="{FF2B5EF4-FFF2-40B4-BE49-F238E27FC236}">
                <a16:creationId xmlns:a16="http://schemas.microsoft.com/office/drawing/2014/main" id="{6FA524AE-078F-4743-8BC5-67C5DBD3B19A}"/>
              </a:ext>
            </a:extLst>
          </p:cNvPr>
          <p:cNvGrpSpPr/>
          <p:nvPr/>
        </p:nvGrpSpPr>
        <p:grpSpPr>
          <a:xfrm>
            <a:off x="-53348" y="4158543"/>
            <a:ext cx="1899733" cy="1035762"/>
            <a:chOff x="438974" y="3127185"/>
            <a:chExt cx="3733603" cy="1303069"/>
          </a:xfrm>
        </p:grpSpPr>
        <p:sp>
          <p:nvSpPr>
            <p:cNvPr id="90" name="Google Shape;1638;p30">
              <a:extLst>
                <a:ext uri="{FF2B5EF4-FFF2-40B4-BE49-F238E27FC236}">
                  <a16:creationId xmlns:a16="http://schemas.microsoft.com/office/drawing/2014/main" id="{4D739043-D5E4-4BB1-82B1-A689AF1949F7}"/>
                </a:ext>
              </a:extLst>
            </p:cNvPr>
            <p:cNvSpPr/>
            <p:nvPr/>
          </p:nvSpPr>
          <p:spPr>
            <a:xfrm>
              <a:off x="508408" y="3182351"/>
              <a:ext cx="3610537" cy="1032076"/>
            </a:xfrm>
            <a:custGeom>
              <a:avLst/>
              <a:gdLst/>
              <a:ahLst/>
              <a:cxnLst/>
              <a:rect l="l" t="t" r="r" b="b"/>
              <a:pathLst>
                <a:path w="41756" h="11936" extrusionOk="0">
                  <a:moveTo>
                    <a:pt x="1251" y="0"/>
                  </a:moveTo>
                  <a:cubicBezTo>
                    <a:pt x="562" y="0"/>
                    <a:pt x="1" y="561"/>
                    <a:pt x="1" y="1250"/>
                  </a:cubicBezTo>
                  <a:lnTo>
                    <a:pt x="1" y="11147"/>
                  </a:lnTo>
                  <a:cubicBezTo>
                    <a:pt x="1" y="11569"/>
                    <a:pt x="342" y="11914"/>
                    <a:pt x="763" y="11914"/>
                  </a:cubicBezTo>
                  <a:lnTo>
                    <a:pt x="8549" y="11917"/>
                  </a:lnTo>
                  <a:cubicBezTo>
                    <a:pt x="8688" y="11917"/>
                    <a:pt x="8806" y="11811"/>
                    <a:pt x="8817" y="11668"/>
                  </a:cubicBezTo>
                  <a:cubicBezTo>
                    <a:pt x="8952" y="10235"/>
                    <a:pt x="10158" y="9109"/>
                    <a:pt x="11628" y="9109"/>
                  </a:cubicBezTo>
                  <a:cubicBezTo>
                    <a:pt x="13102" y="9109"/>
                    <a:pt x="14311" y="10235"/>
                    <a:pt x="14443" y="11672"/>
                  </a:cubicBezTo>
                  <a:cubicBezTo>
                    <a:pt x="14454" y="11811"/>
                    <a:pt x="14572" y="11921"/>
                    <a:pt x="14711" y="11921"/>
                  </a:cubicBezTo>
                  <a:lnTo>
                    <a:pt x="31477" y="11928"/>
                  </a:lnTo>
                  <a:cubicBezTo>
                    <a:pt x="31617" y="11928"/>
                    <a:pt x="31734" y="11822"/>
                    <a:pt x="31745" y="11683"/>
                  </a:cubicBezTo>
                  <a:cubicBezTo>
                    <a:pt x="31873" y="10238"/>
                    <a:pt x="33087" y="9109"/>
                    <a:pt x="34560" y="9109"/>
                  </a:cubicBezTo>
                  <a:cubicBezTo>
                    <a:pt x="36037" y="9109"/>
                    <a:pt x="37247" y="10242"/>
                    <a:pt x="37375" y="11686"/>
                  </a:cubicBezTo>
                  <a:cubicBezTo>
                    <a:pt x="37386" y="11826"/>
                    <a:pt x="37504" y="11932"/>
                    <a:pt x="37643" y="11932"/>
                  </a:cubicBezTo>
                  <a:lnTo>
                    <a:pt x="40990" y="11936"/>
                  </a:lnTo>
                  <a:cubicBezTo>
                    <a:pt x="41411" y="11936"/>
                    <a:pt x="41756" y="11591"/>
                    <a:pt x="41756" y="11169"/>
                  </a:cubicBezTo>
                  <a:lnTo>
                    <a:pt x="41756" y="6525"/>
                  </a:lnTo>
                  <a:cubicBezTo>
                    <a:pt x="41756" y="5506"/>
                    <a:pt x="40931" y="4685"/>
                    <a:pt x="39916" y="4685"/>
                  </a:cubicBezTo>
                  <a:lnTo>
                    <a:pt x="34491" y="4494"/>
                  </a:lnTo>
                  <a:lnTo>
                    <a:pt x="34491" y="1232"/>
                  </a:lnTo>
                  <a:cubicBezTo>
                    <a:pt x="34491" y="550"/>
                    <a:pt x="33985" y="0"/>
                    <a:pt x="333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39;p30">
              <a:extLst>
                <a:ext uri="{FF2B5EF4-FFF2-40B4-BE49-F238E27FC236}">
                  <a16:creationId xmlns:a16="http://schemas.microsoft.com/office/drawing/2014/main" id="{4B8F164F-ED26-45A4-ADB6-D81797643F02}"/>
                </a:ext>
              </a:extLst>
            </p:cNvPr>
            <p:cNvSpPr/>
            <p:nvPr/>
          </p:nvSpPr>
          <p:spPr>
            <a:xfrm>
              <a:off x="3280835" y="3998522"/>
              <a:ext cx="431819" cy="431732"/>
            </a:xfrm>
            <a:custGeom>
              <a:avLst/>
              <a:gdLst/>
              <a:ahLst/>
              <a:cxnLst/>
              <a:rect l="l" t="t" r="r" b="b"/>
              <a:pathLst>
                <a:path w="4994" h="4993" extrusionOk="0">
                  <a:moveTo>
                    <a:pt x="2497" y="0"/>
                  </a:moveTo>
                  <a:cubicBezTo>
                    <a:pt x="1119" y="0"/>
                    <a:pt x="1" y="1118"/>
                    <a:pt x="1" y="2497"/>
                  </a:cubicBezTo>
                  <a:cubicBezTo>
                    <a:pt x="1" y="3875"/>
                    <a:pt x="1119" y="4993"/>
                    <a:pt x="2497" y="4993"/>
                  </a:cubicBezTo>
                  <a:cubicBezTo>
                    <a:pt x="3875" y="4993"/>
                    <a:pt x="4993" y="3875"/>
                    <a:pt x="4993" y="2497"/>
                  </a:cubicBezTo>
                  <a:cubicBezTo>
                    <a:pt x="4993" y="1118"/>
                    <a:pt x="3875" y="0"/>
                    <a:pt x="2497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40;p30">
              <a:extLst>
                <a:ext uri="{FF2B5EF4-FFF2-40B4-BE49-F238E27FC236}">
                  <a16:creationId xmlns:a16="http://schemas.microsoft.com/office/drawing/2014/main" id="{009569AA-1122-4E54-829A-2FC62C00322D}"/>
                </a:ext>
              </a:extLst>
            </p:cNvPr>
            <p:cNvSpPr/>
            <p:nvPr/>
          </p:nvSpPr>
          <p:spPr>
            <a:xfrm>
              <a:off x="3354073" y="4071760"/>
              <a:ext cx="285343" cy="285343"/>
            </a:xfrm>
            <a:custGeom>
              <a:avLst/>
              <a:gdLst/>
              <a:ahLst/>
              <a:cxnLst/>
              <a:rect l="l" t="t" r="r" b="b"/>
              <a:pathLst>
                <a:path w="3300" h="3300" extrusionOk="0">
                  <a:moveTo>
                    <a:pt x="1650" y="0"/>
                  </a:moveTo>
                  <a:cubicBezTo>
                    <a:pt x="741" y="0"/>
                    <a:pt x="1" y="740"/>
                    <a:pt x="1" y="1650"/>
                  </a:cubicBezTo>
                  <a:cubicBezTo>
                    <a:pt x="1" y="2559"/>
                    <a:pt x="741" y="3299"/>
                    <a:pt x="1650" y="3299"/>
                  </a:cubicBezTo>
                  <a:cubicBezTo>
                    <a:pt x="2559" y="3299"/>
                    <a:pt x="3300" y="2559"/>
                    <a:pt x="3300" y="1650"/>
                  </a:cubicBezTo>
                  <a:cubicBezTo>
                    <a:pt x="3300" y="740"/>
                    <a:pt x="2559" y="0"/>
                    <a:pt x="165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41;p30">
              <a:extLst>
                <a:ext uri="{FF2B5EF4-FFF2-40B4-BE49-F238E27FC236}">
                  <a16:creationId xmlns:a16="http://schemas.microsoft.com/office/drawing/2014/main" id="{87697790-5E33-4CD3-BDE9-0088DE2915B9}"/>
                </a:ext>
              </a:extLst>
            </p:cNvPr>
            <p:cNvSpPr/>
            <p:nvPr/>
          </p:nvSpPr>
          <p:spPr>
            <a:xfrm>
              <a:off x="3383213" y="4100554"/>
              <a:ext cx="227064" cy="227323"/>
            </a:xfrm>
            <a:custGeom>
              <a:avLst/>
              <a:gdLst/>
              <a:ahLst/>
              <a:cxnLst/>
              <a:rect l="l" t="t" r="r" b="b"/>
              <a:pathLst>
                <a:path w="2626" h="2629" extrusionOk="0">
                  <a:moveTo>
                    <a:pt x="1313" y="1"/>
                  </a:moveTo>
                  <a:cubicBezTo>
                    <a:pt x="587" y="1"/>
                    <a:pt x="1" y="591"/>
                    <a:pt x="1" y="1317"/>
                  </a:cubicBezTo>
                  <a:cubicBezTo>
                    <a:pt x="1" y="2042"/>
                    <a:pt x="587" y="2629"/>
                    <a:pt x="1313" y="2629"/>
                  </a:cubicBezTo>
                  <a:cubicBezTo>
                    <a:pt x="2039" y="2629"/>
                    <a:pt x="2625" y="2042"/>
                    <a:pt x="2625" y="1317"/>
                  </a:cubicBezTo>
                  <a:cubicBezTo>
                    <a:pt x="2625" y="591"/>
                    <a:pt x="2039" y="1"/>
                    <a:pt x="1313" y="1"/>
                  </a:cubicBezTo>
                  <a:close/>
                </a:path>
              </a:pathLst>
            </a:custGeom>
            <a:solidFill>
              <a:srgbClr val="727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42;p30">
              <a:extLst>
                <a:ext uri="{FF2B5EF4-FFF2-40B4-BE49-F238E27FC236}">
                  <a16:creationId xmlns:a16="http://schemas.microsoft.com/office/drawing/2014/main" id="{144434B2-EA86-411D-932B-C6305FBF18EB}"/>
                </a:ext>
              </a:extLst>
            </p:cNvPr>
            <p:cNvSpPr/>
            <p:nvPr/>
          </p:nvSpPr>
          <p:spPr>
            <a:xfrm>
              <a:off x="3452387" y="4169988"/>
              <a:ext cx="88802" cy="88802"/>
            </a:xfrm>
            <a:custGeom>
              <a:avLst/>
              <a:gdLst/>
              <a:ahLst/>
              <a:cxnLst/>
              <a:rect l="l" t="t" r="r" b="b"/>
              <a:pathLst>
                <a:path w="1027" h="1027" extrusionOk="0">
                  <a:moveTo>
                    <a:pt x="513" y="0"/>
                  </a:moveTo>
                  <a:cubicBezTo>
                    <a:pt x="231" y="0"/>
                    <a:pt x="0" y="231"/>
                    <a:pt x="0" y="514"/>
                  </a:cubicBezTo>
                  <a:cubicBezTo>
                    <a:pt x="0" y="796"/>
                    <a:pt x="231" y="1027"/>
                    <a:pt x="513" y="1027"/>
                  </a:cubicBezTo>
                  <a:cubicBezTo>
                    <a:pt x="795" y="1027"/>
                    <a:pt x="1026" y="796"/>
                    <a:pt x="1026" y="514"/>
                  </a:cubicBezTo>
                  <a:cubicBezTo>
                    <a:pt x="1026" y="231"/>
                    <a:pt x="795" y="0"/>
                    <a:pt x="513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43;p30">
              <a:extLst>
                <a:ext uri="{FF2B5EF4-FFF2-40B4-BE49-F238E27FC236}">
                  <a16:creationId xmlns:a16="http://schemas.microsoft.com/office/drawing/2014/main" id="{610D10E4-FE04-432C-AB79-F6815D509E39}"/>
                </a:ext>
              </a:extLst>
            </p:cNvPr>
            <p:cNvSpPr/>
            <p:nvPr/>
          </p:nvSpPr>
          <p:spPr>
            <a:xfrm>
              <a:off x="3477031" y="4118280"/>
              <a:ext cx="38824" cy="38478"/>
            </a:xfrm>
            <a:custGeom>
              <a:avLst/>
              <a:gdLst/>
              <a:ahLst/>
              <a:cxnLst/>
              <a:rect l="l" t="t" r="r" b="b"/>
              <a:pathLst>
                <a:path w="449" h="445" extrusionOk="0">
                  <a:moveTo>
                    <a:pt x="225" y="1"/>
                  </a:moveTo>
                  <a:cubicBezTo>
                    <a:pt x="104" y="1"/>
                    <a:pt x="1" y="100"/>
                    <a:pt x="1" y="224"/>
                  </a:cubicBezTo>
                  <a:cubicBezTo>
                    <a:pt x="1" y="345"/>
                    <a:pt x="104" y="444"/>
                    <a:pt x="225" y="444"/>
                  </a:cubicBezTo>
                  <a:cubicBezTo>
                    <a:pt x="345" y="444"/>
                    <a:pt x="448" y="345"/>
                    <a:pt x="448" y="224"/>
                  </a:cubicBezTo>
                  <a:cubicBezTo>
                    <a:pt x="448" y="100"/>
                    <a:pt x="345" y="1"/>
                    <a:pt x="225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44;p30">
              <a:extLst>
                <a:ext uri="{FF2B5EF4-FFF2-40B4-BE49-F238E27FC236}">
                  <a16:creationId xmlns:a16="http://schemas.microsoft.com/office/drawing/2014/main" id="{6DFDED22-7BFB-4731-8C72-2F016C513CBE}"/>
                </a:ext>
              </a:extLst>
            </p:cNvPr>
            <p:cNvSpPr/>
            <p:nvPr/>
          </p:nvSpPr>
          <p:spPr>
            <a:xfrm>
              <a:off x="3477031" y="4272020"/>
              <a:ext cx="38824" cy="38478"/>
            </a:xfrm>
            <a:custGeom>
              <a:avLst/>
              <a:gdLst/>
              <a:ahLst/>
              <a:cxnLst/>
              <a:rect l="l" t="t" r="r" b="b"/>
              <a:pathLst>
                <a:path w="449" h="445" extrusionOk="0">
                  <a:moveTo>
                    <a:pt x="225" y="1"/>
                  </a:moveTo>
                  <a:cubicBezTo>
                    <a:pt x="104" y="1"/>
                    <a:pt x="1" y="100"/>
                    <a:pt x="1" y="221"/>
                  </a:cubicBezTo>
                  <a:cubicBezTo>
                    <a:pt x="1" y="345"/>
                    <a:pt x="104" y="444"/>
                    <a:pt x="225" y="444"/>
                  </a:cubicBezTo>
                  <a:cubicBezTo>
                    <a:pt x="345" y="444"/>
                    <a:pt x="448" y="345"/>
                    <a:pt x="448" y="221"/>
                  </a:cubicBezTo>
                  <a:cubicBezTo>
                    <a:pt x="448" y="100"/>
                    <a:pt x="345" y="1"/>
                    <a:pt x="225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45;p30">
              <a:extLst>
                <a:ext uri="{FF2B5EF4-FFF2-40B4-BE49-F238E27FC236}">
                  <a16:creationId xmlns:a16="http://schemas.microsoft.com/office/drawing/2014/main" id="{433700EB-A080-4546-BD96-75316FC73BA3}"/>
                </a:ext>
              </a:extLst>
            </p:cNvPr>
            <p:cNvSpPr/>
            <p:nvPr/>
          </p:nvSpPr>
          <p:spPr>
            <a:xfrm>
              <a:off x="3400334" y="4194977"/>
              <a:ext cx="38478" cy="38824"/>
            </a:xfrm>
            <a:custGeom>
              <a:avLst/>
              <a:gdLst/>
              <a:ahLst/>
              <a:cxnLst/>
              <a:rect l="l" t="t" r="r" b="b"/>
              <a:pathLst>
                <a:path w="445" h="449" extrusionOk="0">
                  <a:moveTo>
                    <a:pt x="224" y="1"/>
                  </a:moveTo>
                  <a:cubicBezTo>
                    <a:pt x="100" y="1"/>
                    <a:pt x="1" y="104"/>
                    <a:pt x="1" y="225"/>
                  </a:cubicBezTo>
                  <a:cubicBezTo>
                    <a:pt x="1" y="345"/>
                    <a:pt x="100" y="448"/>
                    <a:pt x="224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4"/>
                    <a:pt x="345" y="1"/>
                    <a:pt x="224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46;p30">
              <a:extLst>
                <a:ext uri="{FF2B5EF4-FFF2-40B4-BE49-F238E27FC236}">
                  <a16:creationId xmlns:a16="http://schemas.microsoft.com/office/drawing/2014/main" id="{354522A5-5533-4527-8187-BAD7EC817F4D}"/>
                </a:ext>
              </a:extLst>
            </p:cNvPr>
            <p:cNvSpPr/>
            <p:nvPr/>
          </p:nvSpPr>
          <p:spPr>
            <a:xfrm>
              <a:off x="3554420" y="4194977"/>
              <a:ext cx="38737" cy="38824"/>
            </a:xfrm>
            <a:custGeom>
              <a:avLst/>
              <a:gdLst/>
              <a:ahLst/>
              <a:cxnLst/>
              <a:rect l="l" t="t" r="r" b="b"/>
              <a:pathLst>
                <a:path w="448" h="449" extrusionOk="0">
                  <a:moveTo>
                    <a:pt x="224" y="1"/>
                  </a:moveTo>
                  <a:cubicBezTo>
                    <a:pt x="103" y="1"/>
                    <a:pt x="0" y="100"/>
                    <a:pt x="0" y="225"/>
                  </a:cubicBezTo>
                  <a:cubicBezTo>
                    <a:pt x="0" y="345"/>
                    <a:pt x="103" y="448"/>
                    <a:pt x="224" y="448"/>
                  </a:cubicBezTo>
                  <a:cubicBezTo>
                    <a:pt x="349" y="448"/>
                    <a:pt x="448" y="345"/>
                    <a:pt x="448" y="225"/>
                  </a:cubicBezTo>
                  <a:cubicBezTo>
                    <a:pt x="448" y="100"/>
                    <a:pt x="349" y="1"/>
                    <a:pt x="224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47;p30">
              <a:extLst>
                <a:ext uri="{FF2B5EF4-FFF2-40B4-BE49-F238E27FC236}">
                  <a16:creationId xmlns:a16="http://schemas.microsoft.com/office/drawing/2014/main" id="{4966AC36-49F7-472F-8F10-9F396EB0BAF6}"/>
                </a:ext>
              </a:extLst>
            </p:cNvPr>
            <p:cNvSpPr/>
            <p:nvPr/>
          </p:nvSpPr>
          <p:spPr>
            <a:xfrm>
              <a:off x="3529690" y="4140848"/>
              <a:ext cx="40294" cy="38392"/>
            </a:xfrm>
            <a:custGeom>
              <a:avLst/>
              <a:gdLst/>
              <a:ahLst/>
              <a:cxnLst/>
              <a:rect l="l" t="t" r="r" b="b"/>
              <a:pathLst>
                <a:path w="466" h="444" extrusionOk="0">
                  <a:moveTo>
                    <a:pt x="244" y="0"/>
                  </a:moveTo>
                  <a:cubicBezTo>
                    <a:pt x="186" y="0"/>
                    <a:pt x="129" y="22"/>
                    <a:pt x="85" y="66"/>
                  </a:cubicBezTo>
                  <a:cubicBezTo>
                    <a:pt x="0" y="150"/>
                    <a:pt x="0" y="293"/>
                    <a:pt x="85" y="381"/>
                  </a:cubicBezTo>
                  <a:cubicBezTo>
                    <a:pt x="129" y="422"/>
                    <a:pt x="187" y="444"/>
                    <a:pt x="242" y="444"/>
                  </a:cubicBezTo>
                  <a:cubicBezTo>
                    <a:pt x="301" y="444"/>
                    <a:pt x="356" y="422"/>
                    <a:pt x="400" y="381"/>
                  </a:cubicBezTo>
                  <a:cubicBezTo>
                    <a:pt x="444" y="337"/>
                    <a:pt x="466" y="282"/>
                    <a:pt x="466" y="224"/>
                  </a:cubicBezTo>
                  <a:cubicBezTo>
                    <a:pt x="466" y="165"/>
                    <a:pt x="444" y="106"/>
                    <a:pt x="400" y="66"/>
                  </a:cubicBezTo>
                  <a:cubicBezTo>
                    <a:pt x="358" y="22"/>
                    <a:pt x="301" y="0"/>
                    <a:pt x="244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648;p30">
              <a:extLst>
                <a:ext uri="{FF2B5EF4-FFF2-40B4-BE49-F238E27FC236}">
                  <a16:creationId xmlns:a16="http://schemas.microsoft.com/office/drawing/2014/main" id="{68FFC3B1-157B-4A46-AAF9-3B285EF00E47}"/>
                </a:ext>
              </a:extLst>
            </p:cNvPr>
            <p:cNvSpPr/>
            <p:nvPr/>
          </p:nvSpPr>
          <p:spPr>
            <a:xfrm>
              <a:off x="3420999" y="4249452"/>
              <a:ext cx="42196" cy="38478"/>
            </a:xfrm>
            <a:custGeom>
              <a:avLst/>
              <a:gdLst/>
              <a:ahLst/>
              <a:cxnLst/>
              <a:rect l="l" t="t" r="r" b="b"/>
              <a:pathLst>
                <a:path w="488" h="445" extrusionOk="0">
                  <a:moveTo>
                    <a:pt x="246" y="0"/>
                  </a:moveTo>
                  <a:cubicBezTo>
                    <a:pt x="189" y="0"/>
                    <a:pt x="132" y="22"/>
                    <a:pt x="88" y="64"/>
                  </a:cubicBezTo>
                  <a:cubicBezTo>
                    <a:pt x="0" y="152"/>
                    <a:pt x="0" y="291"/>
                    <a:pt x="88" y="379"/>
                  </a:cubicBezTo>
                  <a:cubicBezTo>
                    <a:pt x="132" y="423"/>
                    <a:pt x="187" y="445"/>
                    <a:pt x="246" y="445"/>
                  </a:cubicBezTo>
                  <a:cubicBezTo>
                    <a:pt x="301" y="445"/>
                    <a:pt x="359" y="423"/>
                    <a:pt x="403" y="379"/>
                  </a:cubicBezTo>
                  <a:cubicBezTo>
                    <a:pt x="488" y="291"/>
                    <a:pt x="488" y="152"/>
                    <a:pt x="403" y="64"/>
                  </a:cubicBezTo>
                  <a:cubicBezTo>
                    <a:pt x="359" y="22"/>
                    <a:pt x="303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649;p30">
              <a:extLst>
                <a:ext uri="{FF2B5EF4-FFF2-40B4-BE49-F238E27FC236}">
                  <a16:creationId xmlns:a16="http://schemas.microsoft.com/office/drawing/2014/main" id="{11897528-D930-429F-BB9C-4297AC4B2701}"/>
                </a:ext>
              </a:extLst>
            </p:cNvPr>
            <p:cNvSpPr/>
            <p:nvPr/>
          </p:nvSpPr>
          <p:spPr>
            <a:xfrm>
              <a:off x="3420999" y="4140848"/>
              <a:ext cx="42196" cy="38392"/>
            </a:xfrm>
            <a:custGeom>
              <a:avLst/>
              <a:gdLst/>
              <a:ahLst/>
              <a:cxnLst/>
              <a:rect l="l" t="t" r="r" b="b"/>
              <a:pathLst>
                <a:path w="488" h="444" extrusionOk="0">
                  <a:moveTo>
                    <a:pt x="246" y="0"/>
                  </a:moveTo>
                  <a:cubicBezTo>
                    <a:pt x="189" y="0"/>
                    <a:pt x="132" y="22"/>
                    <a:pt x="88" y="66"/>
                  </a:cubicBezTo>
                  <a:cubicBezTo>
                    <a:pt x="0" y="150"/>
                    <a:pt x="0" y="293"/>
                    <a:pt x="88" y="381"/>
                  </a:cubicBezTo>
                  <a:cubicBezTo>
                    <a:pt x="132" y="422"/>
                    <a:pt x="187" y="444"/>
                    <a:pt x="246" y="444"/>
                  </a:cubicBezTo>
                  <a:cubicBezTo>
                    <a:pt x="301" y="444"/>
                    <a:pt x="359" y="422"/>
                    <a:pt x="403" y="381"/>
                  </a:cubicBezTo>
                  <a:cubicBezTo>
                    <a:pt x="488" y="293"/>
                    <a:pt x="488" y="150"/>
                    <a:pt x="403" y="66"/>
                  </a:cubicBezTo>
                  <a:cubicBezTo>
                    <a:pt x="359" y="22"/>
                    <a:pt x="303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650;p30">
              <a:extLst>
                <a:ext uri="{FF2B5EF4-FFF2-40B4-BE49-F238E27FC236}">
                  <a16:creationId xmlns:a16="http://schemas.microsoft.com/office/drawing/2014/main" id="{D6051496-CEB2-423B-841B-B48AEAE0DFA5}"/>
                </a:ext>
              </a:extLst>
            </p:cNvPr>
            <p:cNvSpPr/>
            <p:nvPr/>
          </p:nvSpPr>
          <p:spPr>
            <a:xfrm>
              <a:off x="3530036" y="4249538"/>
              <a:ext cx="42196" cy="38737"/>
            </a:xfrm>
            <a:custGeom>
              <a:avLst/>
              <a:gdLst/>
              <a:ahLst/>
              <a:cxnLst/>
              <a:rect l="l" t="t" r="r" b="b"/>
              <a:pathLst>
                <a:path w="488" h="448" extrusionOk="0">
                  <a:moveTo>
                    <a:pt x="246" y="0"/>
                  </a:moveTo>
                  <a:cubicBezTo>
                    <a:pt x="189" y="0"/>
                    <a:pt x="132" y="22"/>
                    <a:pt x="88" y="66"/>
                  </a:cubicBezTo>
                  <a:cubicBezTo>
                    <a:pt x="0" y="154"/>
                    <a:pt x="0" y="294"/>
                    <a:pt x="88" y="382"/>
                  </a:cubicBezTo>
                  <a:cubicBezTo>
                    <a:pt x="132" y="426"/>
                    <a:pt x="187" y="448"/>
                    <a:pt x="246" y="448"/>
                  </a:cubicBezTo>
                  <a:cubicBezTo>
                    <a:pt x="301" y="448"/>
                    <a:pt x="359" y="426"/>
                    <a:pt x="403" y="382"/>
                  </a:cubicBezTo>
                  <a:cubicBezTo>
                    <a:pt x="488" y="294"/>
                    <a:pt x="488" y="154"/>
                    <a:pt x="403" y="66"/>
                  </a:cubicBezTo>
                  <a:cubicBezTo>
                    <a:pt x="359" y="22"/>
                    <a:pt x="302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651;p30">
              <a:extLst>
                <a:ext uri="{FF2B5EF4-FFF2-40B4-BE49-F238E27FC236}">
                  <a16:creationId xmlns:a16="http://schemas.microsoft.com/office/drawing/2014/main" id="{89CDBF27-9666-4966-918D-7CF6BB17C183}"/>
                </a:ext>
              </a:extLst>
            </p:cNvPr>
            <p:cNvSpPr/>
            <p:nvPr/>
          </p:nvSpPr>
          <p:spPr>
            <a:xfrm>
              <a:off x="1298294" y="3998522"/>
              <a:ext cx="431473" cy="431732"/>
            </a:xfrm>
            <a:custGeom>
              <a:avLst/>
              <a:gdLst/>
              <a:ahLst/>
              <a:cxnLst/>
              <a:rect l="l" t="t" r="r" b="b"/>
              <a:pathLst>
                <a:path w="4990" h="4993" extrusionOk="0">
                  <a:moveTo>
                    <a:pt x="2493" y="0"/>
                  </a:moveTo>
                  <a:cubicBezTo>
                    <a:pt x="1115" y="0"/>
                    <a:pt x="0" y="1118"/>
                    <a:pt x="0" y="2497"/>
                  </a:cubicBezTo>
                  <a:cubicBezTo>
                    <a:pt x="0" y="3875"/>
                    <a:pt x="1115" y="4993"/>
                    <a:pt x="2493" y="4993"/>
                  </a:cubicBezTo>
                  <a:cubicBezTo>
                    <a:pt x="3871" y="4993"/>
                    <a:pt x="4989" y="3875"/>
                    <a:pt x="4989" y="2497"/>
                  </a:cubicBezTo>
                  <a:cubicBezTo>
                    <a:pt x="4989" y="1118"/>
                    <a:pt x="3871" y="0"/>
                    <a:pt x="249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652;p30">
              <a:extLst>
                <a:ext uri="{FF2B5EF4-FFF2-40B4-BE49-F238E27FC236}">
                  <a16:creationId xmlns:a16="http://schemas.microsoft.com/office/drawing/2014/main" id="{9E4743EA-FA6B-4A7D-A677-C063821B054F}"/>
                </a:ext>
              </a:extLst>
            </p:cNvPr>
            <p:cNvSpPr/>
            <p:nvPr/>
          </p:nvSpPr>
          <p:spPr>
            <a:xfrm>
              <a:off x="1371532" y="4071760"/>
              <a:ext cx="284997" cy="285343"/>
            </a:xfrm>
            <a:custGeom>
              <a:avLst/>
              <a:gdLst/>
              <a:ahLst/>
              <a:cxnLst/>
              <a:rect l="l" t="t" r="r" b="b"/>
              <a:pathLst>
                <a:path w="3296" h="3300" extrusionOk="0">
                  <a:moveTo>
                    <a:pt x="1646" y="0"/>
                  </a:moveTo>
                  <a:cubicBezTo>
                    <a:pt x="737" y="0"/>
                    <a:pt x="0" y="740"/>
                    <a:pt x="0" y="1650"/>
                  </a:cubicBezTo>
                  <a:cubicBezTo>
                    <a:pt x="0" y="2559"/>
                    <a:pt x="737" y="3299"/>
                    <a:pt x="1646" y="3299"/>
                  </a:cubicBezTo>
                  <a:cubicBezTo>
                    <a:pt x="2559" y="3299"/>
                    <a:pt x="3296" y="2559"/>
                    <a:pt x="3296" y="1650"/>
                  </a:cubicBezTo>
                  <a:cubicBezTo>
                    <a:pt x="3296" y="740"/>
                    <a:pt x="2559" y="0"/>
                    <a:pt x="1646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653;p30">
              <a:extLst>
                <a:ext uri="{FF2B5EF4-FFF2-40B4-BE49-F238E27FC236}">
                  <a16:creationId xmlns:a16="http://schemas.microsoft.com/office/drawing/2014/main" id="{C0AF9B8E-E144-499D-AE31-ABBFC4DA279D}"/>
                </a:ext>
              </a:extLst>
            </p:cNvPr>
            <p:cNvSpPr/>
            <p:nvPr/>
          </p:nvSpPr>
          <p:spPr>
            <a:xfrm>
              <a:off x="1400326" y="4100554"/>
              <a:ext cx="227323" cy="227323"/>
            </a:xfrm>
            <a:custGeom>
              <a:avLst/>
              <a:gdLst/>
              <a:ahLst/>
              <a:cxnLst/>
              <a:rect l="l" t="t" r="r" b="b"/>
              <a:pathLst>
                <a:path w="2629" h="2629" extrusionOk="0">
                  <a:moveTo>
                    <a:pt x="1313" y="1"/>
                  </a:moveTo>
                  <a:cubicBezTo>
                    <a:pt x="587" y="1"/>
                    <a:pt x="1" y="591"/>
                    <a:pt x="1" y="1317"/>
                  </a:cubicBezTo>
                  <a:cubicBezTo>
                    <a:pt x="1" y="2042"/>
                    <a:pt x="587" y="2629"/>
                    <a:pt x="1313" y="2629"/>
                  </a:cubicBezTo>
                  <a:cubicBezTo>
                    <a:pt x="2039" y="2629"/>
                    <a:pt x="2629" y="2042"/>
                    <a:pt x="2629" y="1317"/>
                  </a:cubicBezTo>
                  <a:cubicBezTo>
                    <a:pt x="2629" y="591"/>
                    <a:pt x="2039" y="1"/>
                    <a:pt x="1313" y="1"/>
                  </a:cubicBezTo>
                  <a:close/>
                </a:path>
              </a:pathLst>
            </a:custGeom>
            <a:solidFill>
              <a:srgbClr val="727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654;p30">
              <a:extLst>
                <a:ext uri="{FF2B5EF4-FFF2-40B4-BE49-F238E27FC236}">
                  <a16:creationId xmlns:a16="http://schemas.microsoft.com/office/drawing/2014/main" id="{0694BEAB-5165-4552-9337-CAA18DA40A95}"/>
                </a:ext>
              </a:extLst>
            </p:cNvPr>
            <p:cNvSpPr/>
            <p:nvPr/>
          </p:nvSpPr>
          <p:spPr>
            <a:xfrm>
              <a:off x="1469760" y="4169988"/>
              <a:ext cx="88543" cy="88802"/>
            </a:xfrm>
            <a:custGeom>
              <a:avLst/>
              <a:gdLst/>
              <a:ahLst/>
              <a:cxnLst/>
              <a:rect l="l" t="t" r="r" b="b"/>
              <a:pathLst>
                <a:path w="1024" h="1027" extrusionOk="0">
                  <a:moveTo>
                    <a:pt x="510" y="0"/>
                  </a:moveTo>
                  <a:cubicBezTo>
                    <a:pt x="228" y="0"/>
                    <a:pt x="1" y="231"/>
                    <a:pt x="1" y="514"/>
                  </a:cubicBezTo>
                  <a:cubicBezTo>
                    <a:pt x="1" y="796"/>
                    <a:pt x="228" y="1027"/>
                    <a:pt x="510" y="1027"/>
                  </a:cubicBezTo>
                  <a:cubicBezTo>
                    <a:pt x="796" y="1027"/>
                    <a:pt x="1023" y="796"/>
                    <a:pt x="1023" y="514"/>
                  </a:cubicBezTo>
                  <a:cubicBezTo>
                    <a:pt x="1023" y="231"/>
                    <a:pt x="796" y="0"/>
                    <a:pt x="51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55;p30">
              <a:extLst>
                <a:ext uri="{FF2B5EF4-FFF2-40B4-BE49-F238E27FC236}">
                  <a16:creationId xmlns:a16="http://schemas.microsoft.com/office/drawing/2014/main" id="{58949C76-4F20-4A4B-A3CE-11692F77D447}"/>
                </a:ext>
              </a:extLst>
            </p:cNvPr>
            <p:cNvSpPr/>
            <p:nvPr/>
          </p:nvSpPr>
          <p:spPr>
            <a:xfrm>
              <a:off x="1494490" y="4118280"/>
              <a:ext cx="38392" cy="38478"/>
            </a:xfrm>
            <a:custGeom>
              <a:avLst/>
              <a:gdLst/>
              <a:ahLst/>
              <a:cxnLst/>
              <a:rect l="l" t="t" r="r" b="b"/>
              <a:pathLst>
                <a:path w="444" h="445" extrusionOk="0">
                  <a:moveTo>
                    <a:pt x="220" y="1"/>
                  </a:moveTo>
                  <a:cubicBezTo>
                    <a:pt x="99" y="1"/>
                    <a:pt x="0" y="100"/>
                    <a:pt x="0" y="224"/>
                  </a:cubicBezTo>
                  <a:cubicBezTo>
                    <a:pt x="0" y="345"/>
                    <a:pt x="99" y="444"/>
                    <a:pt x="220" y="444"/>
                  </a:cubicBezTo>
                  <a:cubicBezTo>
                    <a:pt x="345" y="444"/>
                    <a:pt x="444" y="345"/>
                    <a:pt x="444" y="224"/>
                  </a:cubicBezTo>
                  <a:cubicBezTo>
                    <a:pt x="444" y="100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656;p30">
              <a:extLst>
                <a:ext uri="{FF2B5EF4-FFF2-40B4-BE49-F238E27FC236}">
                  <a16:creationId xmlns:a16="http://schemas.microsoft.com/office/drawing/2014/main" id="{98520EF0-8880-41EB-9B6F-0A11ED6A8906}"/>
                </a:ext>
              </a:extLst>
            </p:cNvPr>
            <p:cNvSpPr/>
            <p:nvPr/>
          </p:nvSpPr>
          <p:spPr>
            <a:xfrm>
              <a:off x="1494490" y="4272020"/>
              <a:ext cx="38392" cy="38478"/>
            </a:xfrm>
            <a:custGeom>
              <a:avLst/>
              <a:gdLst/>
              <a:ahLst/>
              <a:cxnLst/>
              <a:rect l="l" t="t" r="r" b="b"/>
              <a:pathLst>
                <a:path w="444" h="445" extrusionOk="0">
                  <a:moveTo>
                    <a:pt x="220" y="1"/>
                  </a:moveTo>
                  <a:cubicBezTo>
                    <a:pt x="99" y="1"/>
                    <a:pt x="0" y="100"/>
                    <a:pt x="0" y="221"/>
                  </a:cubicBezTo>
                  <a:cubicBezTo>
                    <a:pt x="0" y="345"/>
                    <a:pt x="99" y="444"/>
                    <a:pt x="220" y="444"/>
                  </a:cubicBezTo>
                  <a:cubicBezTo>
                    <a:pt x="345" y="444"/>
                    <a:pt x="444" y="345"/>
                    <a:pt x="444" y="221"/>
                  </a:cubicBezTo>
                  <a:cubicBezTo>
                    <a:pt x="444" y="100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657;p30">
              <a:extLst>
                <a:ext uri="{FF2B5EF4-FFF2-40B4-BE49-F238E27FC236}">
                  <a16:creationId xmlns:a16="http://schemas.microsoft.com/office/drawing/2014/main" id="{84B2E12C-55C7-477E-AA9A-D2D248CB00D4}"/>
                </a:ext>
              </a:extLst>
            </p:cNvPr>
            <p:cNvSpPr/>
            <p:nvPr/>
          </p:nvSpPr>
          <p:spPr>
            <a:xfrm>
              <a:off x="1417793" y="4194977"/>
              <a:ext cx="38392" cy="38824"/>
            </a:xfrm>
            <a:custGeom>
              <a:avLst/>
              <a:gdLst/>
              <a:ahLst/>
              <a:cxnLst/>
              <a:rect l="l" t="t" r="r" b="b"/>
              <a:pathLst>
                <a:path w="444" h="449" extrusionOk="0">
                  <a:moveTo>
                    <a:pt x="220" y="1"/>
                  </a:moveTo>
                  <a:cubicBezTo>
                    <a:pt x="99" y="1"/>
                    <a:pt x="0" y="104"/>
                    <a:pt x="0" y="225"/>
                  </a:cubicBezTo>
                  <a:cubicBezTo>
                    <a:pt x="0" y="345"/>
                    <a:pt x="99" y="448"/>
                    <a:pt x="220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4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658;p30">
              <a:extLst>
                <a:ext uri="{FF2B5EF4-FFF2-40B4-BE49-F238E27FC236}">
                  <a16:creationId xmlns:a16="http://schemas.microsoft.com/office/drawing/2014/main" id="{C1991DE8-C041-45C1-BF97-362EC53D9750}"/>
                </a:ext>
              </a:extLst>
            </p:cNvPr>
            <p:cNvSpPr/>
            <p:nvPr/>
          </p:nvSpPr>
          <p:spPr>
            <a:xfrm>
              <a:off x="1571793" y="4194977"/>
              <a:ext cx="38478" cy="38824"/>
            </a:xfrm>
            <a:custGeom>
              <a:avLst/>
              <a:gdLst/>
              <a:ahLst/>
              <a:cxnLst/>
              <a:rect l="l" t="t" r="r" b="b"/>
              <a:pathLst>
                <a:path w="445" h="449" extrusionOk="0">
                  <a:moveTo>
                    <a:pt x="221" y="1"/>
                  </a:moveTo>
                  <a:cubicBezTo>
                    <a:pt x="100" y="1"/>
                    <a:pt x="1" y="100"/>
                    <a:pt x="1" y="225"/>
                  </a:cubicBezTo>
                  <a:cubicBezTo>
                    <a:pt x="1" y="345"/>
                    <a:pt x="100" y="448"/>
                    <a:pt x="221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0"/>
                    <a:pt x="345" y="1"/>
                    <a:pt x="221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659;p30">
              <a:extLst>
                <a:ext uri="{FF2B5EF4-FFF2-40B4-BE49-F238E27FC236}">
                  <a16:creationId xmlns:a16="http://schemas.microsoft.com/office/drawing/2014/main" id="{8C6504B3-1E27-40F6-A272-382FBC9EADBC}"/>
                </a:ext>
              </a:extLst>
            </p:cNvPr>
            <p:cNvSpPr/>
            <p:nvPr/>
          </p:nvSpPr>
          <p:spPr>
            <a:xfrm>
              <a:off x="1546803" y="4140848"/>
              <a:ext cx="40294" cy="38392"/>
            </a:xfrm>
            <a:custGeom>
              <a:avLst/>
              <a:gdLst/>
              <a:ahLst/>
              <a:cxnLst/>
              <a:rect l="l" t="t" r="r" b="b"/>
              <a:pathLst>
                <a:path w="466" h="444" extrusionOk="0">
                  <a:moveTo>
                    <a:pt x="245" y="0"/>
                  </a:moveTo>
                  <a:cubicBezTo>
                    <a:pt x="187" y="0"/>
                    <a:pt x="130" y="22"/>
                    <a:pt x="88" y="66"/>
                  </a:cubicBezTo>
                  <a:cubicBezTo>
                    <a:pt x="0" y="150"/>
                    <a:pt x="0" y="293"/>
                    <a:pt x="88" y="381"/>
                  </a:cubicBezTo>
                  <a:cubicBezTo>
                    <a:pt x="132" y="422"/>
                    <a:pt x="187" y="444"/>
                    <a:pt x="246" y="444"/>
                  </a:cubicBezTo>
                  <a:cubicBezTo>
                    <a:pt x="301" y="444"/>
                    <a:pt x="360" y="422"/>
                    <a:pt x="403" y="381"/>
                  </a:cubicBezTo>
                  <a:cubicBezTo>
                    <a:pt x="444" y="337"/>
                    <a:pt x="466" y="282"/>
                    <a:pt x="466" y="224"/>
                  </a:cubicBezTo>
                  <a:cubicBezTo>
                    <a:pt x="466" y="165"/>
                    <a:pt x="444" y="106"/>
                    <a:pt x="403" y="66"/>
                  </a:cubicBezTo>
                  <a:cubicBezTo>
                    <a:pt x="360" y="22"/>
                    <a:pt x="302" y="0"/>
                    <a:pt x="245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660;p30">
              <a:extLst>
                <a:ext uri="{FF2B5EF4-FFF2-40B4-BE49-F238E27FC236}">
                  <a16:creationId xmlns:a16="http://schemas.microsoft.com/office/drawing/2014/main" id="{2DD26569-FA27-4258-B02C-A17C0CF1E6B0}"/>
                </a:ext>
              </a:extLst>
            </p:cNvPr>
            <p:cNvSpPr/>
            <p:nvPr/>
          </p:nvSpPr>
          <p:spPr>
            <a:xfrm>
              <a:off x="1438372" y="4249452"/>
              <a:ext cx="42283" cy="38478"/>
            </a:xfrm>
            <a:custGeom>
              <a:avLst/>
              <a:gdLst/>
              <a:ahLst/>
              <a:cxnLst/>
              <a:rect l="l" t="t" r="r" b="b"/>
              <a:pathLst>
                <a:path w="489" h="445" extrusionOk="0">
                  <a:moveTo>
                    <a:pt x="243" y="0"/>
                  </a:moveTo>
                  <a:cubicBezTo>
                    <a:pt x="186" y="0"/>
                    <a:pt x="129" y="22"/>
                    <a:pt x="85" y="64"/>
                  </a:cubicBezTo>
                  <a:cubicBezTo>
                    <a:pt x="1" y="152"/>
                    <a:pt x="1" y="291"/>
                    <a:pt x="85" y="379"/>
                  </a:cubicBezTo>
                  <a:cubicBezTo>
                    <a:pt x="129" y="423"/>
                    <a:pt x="188" y="445"/>
                    <a:pt x="243" y="445"/>
                  </a:cubicBezTo>
                  <a:cubicBezTo>
                    <a:pt x="301" y="445"/>
                    <a:pt x="356" y="423"/>
                    <a:pt x="400" y="379"/>
                  </a:cubicBezTo>
                  <a:cubicBezTo>
                    <a:pt x="488" y="291"/>
                    <a:pt x="488" y="152"/>
                    <a:pt x="400" y="64"/>
                  </a:cubicBezTo>
                  <a:cubicBezTo>
                    <a:pt x="356" y="22"/>
                    <a:pt x="299" y="0"/>
                    <a:pt x="24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661;p30">
              <a:extLst>
                <a:ext uri="{FF2B5EF4-FFF2-40B4-BE49-F238E27FC236}">
                  <a16:creationId xmlns:a16="http://schemas.microsoft.com/office/drawing/2014/main" id="{D39DA275-D717-4D67-9C68-286710CFE661}"/>
                </a:ext>
              </a:extLst>
            </p:cNvPr>
            <p:cNvSpPr/>
            <p:nvPr/>
          </p:nvSpPr>
          <p:spPr>
            <a:xfrm>
              <a:off x="1438372" y="4140848"/>
              <a:ext cx="42283" cy="38392"/>
            </a:xfrm>
            <a:custGeom>
              <a:avLst/>
              <a:gdLst/>
              <a:ahLst/>
              <a:cxnLst/>
              <a:rect l="l" t="t" r="r" b="b"/>
              <a:pathLst>
                <a:path w="489" h="444" extrusionOk="0">
                  <a:moveTo>
                    <a:pt x="243" y="0"/>
                  </a:moveTo>
                  <a:cubicBezTo>
                    <a:pt x="186" y="0"/>
                    <a:pt x="129" y="22"/>
                    <a:pt x="85" y="66"/>
                  </a:cubicBezTo>
                  <a:cubicBezTo>
                    <a:pt x="1" y="150"/>
                    <a:pt x="1" y="293"/>
                    <a:pt x="85" y="381"/>
                  </a:cubicBezTo>
                  <a:cubicBezTo>
                    <a:pt x="129" y="422"/>
                    <a:pt x="188" y="444"/>
                    <a:pt x="243" y="444"/>
                  </a:cubicBezTo>
                  <a:cubicBezTo>
                    <a:pt x="301" y="444"/>
                    <a:pt x="356" y="422"/>
                    <a:pt x="400" y="381"/>
                  </a:cubicBezTo>
                  <a:cubicBezTo>
                    <a:pt x="488" y="293"/>
                    <a:pt x="488" y="150"/>
                    <a:pt x="400" y="66"/>
                  </a:cubicBezTo>
                  <a:cubicBezTo>
                    <a:pt x="356" y="22"/>
                    <a:pt x="299" y="0"/>
                    <a:pt x="24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662;p30">
              <a:extLst>
                <a:ext uri="{FF2B5EF4-FFF2-40B4-BE49-F238E27FC236}">
                  <a16:creationId xmlns:a16="http://schemas.microsoft.com/office/drawing/2014/main" id="{6AC6E5B2-FD0D-470B-922F-CA4B9E130D53}"/>
                </a:ext>
              </a:extLst>
            </p:cNvPr>
            <p:cNvSpPr/>
            <p:nvPr/>
          </p:nvSpPr>
          <p:spPr>
            <a:xfrm>
              <a:off x="1547409" y="4249538"/>
              <a:ext cx="42283" cy="38737"/>
            </a:xfrm>
            <a:custGeom>
              <a:avLst/>
              <a:gdLst/>
              <a:ahLst/>
              <a:cxnLst/>
              <a:rect l="l" t="t" r="r" b="b"/>
              <a:pathLst>
                <a:path w="489" h="448" extrusionOk="0">
                  <a:moveTo>
                    <a:pt x="244" y="0"/>
                  </a:moveTo>
                  <a:cubicBezTo>
                    <a:pt x="187" y="0"/>
                    <a:pt x="129" y="22"/>
                    <a:pt x="85" y="66"/>
                  </a:cubicBezTo>
                  <a:cubicBezTo>
                    <a:pt x="1" y="154"/>
                    <a:pt x="1" y="294"/>
                    <a:pt x="85" y="382"/>
                  </a:cubicBezTo>
                  <a:cubicBezTo>
                    <a:pt x="129" y="426"/>
                    <a:pt x="188" y="448"/>
                    <a:pt x="243" y="448"/>
                  </a:cubicBezTo>
                  <a:cubicBezTo>
                    <a:pt x="301" y="448"/>
                    <a:pt x="356" y="426"/>
                    <a:pt x="400" y="382"/>
                  </a:cubicBezTo>
                  <a:cubicBezTo>
                    <a:pt x="488" y="294"/>
                    <a:pt x="488" y="154"/>
                    <a:pt x="400" y="66"/>
                  </a:cubicBezTo>
                  <a:cubicBezTo>
                    <a:pt x="358" y="22"/>
                    <a:pt x="301" y="0"/>
                    <a:pt x="244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663;p30">
              <a:extLst>
                <a:ext uri="{FF2B5EF4-FFF2-40B4-BE49-F238E27FC236}">
                  <a16:creationId xmlns:a16="http://schemas.microsoft.com/office/drawing/2014/main" id="{A159E86A-6D85-4F7E-8674-C1F3FDE330E0}"/>
                </a:ext>
              </a:extLst>
            </p:cNvPr>
            <p:cNvSpPr/>
            <p:nvPr/>
          </p:nvSpPr>
          <p:spPr>
            <a:xfrm>
              <a:off x="451339" y="3395927"/>
              <a:ext cx="61305" cy="672112"/>
            </a:xfrm>
            <a:custGeom>
              <a:avLst/>
              <a:gdLst/>
              <a:ahLst/>
              <a:cxnLst/>
              <a:rect l="l" t="t" r="r" b="b"/>
              <a:pathLst>
                <a:path w="709" h="7773" extrusionOk="0">
                  <a:moveTo>
                    <a:pt x="598" y="1"/>
                  </a:moveTo>
                  <a:cubicBezTo>
                    <a:pt x="268" y="1"/>
                    <a:pt x="1" y="269"/>
                    <a:pt x="1" y="598"/>
                  </a:cubicBezTo>
                  <a:lnTo>
                    <a:pt x="1" y="7175"/>
                  </a:lnTo>
                  <a:cubicBezTo>
                    <a:pt x="1" y="7504"/>
                    <a:pt x="268" y="7772"/>
                    <a:pt x="598" y="7772"/>
                  </a:cubicBezTo>
                  <a:lnTo>
                    <a:pt x="708" y="7772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664;p30">
              <a:extLst>
                <a:ext uri="{FF2B5EF4-FFF2-40B4-BE49-F238E27FC236}">
                  <a16:creationId xmlns:a16="http://schemas.microsoft.com/office/drawing/2014/main" id="{6A217FB0-6A35-49CC-8A80-0158F2084626}"/>
                </a:ext>
              </a:extLst>
            </p:cNvPr>
            <p:cNvSpPr/>
            <p:nvPr/>
          </p:nvSpPr>
          <p:spPr>
            <a:xfrm>
              <a:off x="512558" y="3290090"/>
              <a:ext cx="2980102" cy="280933"/>
            </a:xfrm>
            <a:custGeom>
              <a:avLst/>
              <a:gdLst/>
              <a:ahLst/>
              <a:cxnLst/>
              <a:rect l="l" t="t" r="r" b="b"/>
              <a:pathLst>
                <a:path w="34465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34465" y="3248"/>
                  </a:lnTo>
                  <a:lnTo>
                    <a:pt x="3446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665;p30">
              <a:extLst>
                <a:ext uri="{FF2B5EF4-FFF2-40B4-BE49-F238E27FC236}">
                  <a16:creationId xmlns:a16="http://schemas.microsoft.com/office/drawing/2014/main" id="{707C58DF-7C08-4087-A504-0F642FDAC2CB}"/>
                </a:ext>
              </a:extLst>
            </p:cNvPr>
            <p:cNvSpPr/>
            <p:nvPr/>
          </p:nvSpPr>
          <p:spPr>
            <a:xfrm>
              <a:off x="1195916" y="3712313"/>
              <a:ext cx="58366" cy="86900"/>
            </a:xfrm>
            <a:custGeom>
              <a:avLst/>
              <a:gdLst/>
              <a:ahLst/>
              <a:cxnLst/>
              <a:rect l="l" t="t" r="r" b="b"/>
              <a:pathLst>
                <a:path w="675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675" y="1005"/>
                  </a:lnTo>
                  <a:lnTo>
                    <a:pt x="675" y="840"/>
                  </a:lnTo>
                  <a:lnTo>
                    <a:pt x="209" y="840"/>
                  </a:lnTo>
                  <a:lnTo>
                    <a:pt x="209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9" y="407"/>
                  </a:lnTo>
                  <a:lnTo>
                    <a:pt x="209" y="169"/>
                  </a:lnTo>
                  <a:lnTo>
                    <a:pt x="675" y="169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666;p30">
              <a:extLst>
                <a:ext uri="{FF2B5EF4-FFF2-40B4-BE49-F238E27FC236}">
                  <a16:creationId xmlns:a16="http://schemas.microsoft.com/office/drawing/2014/main" id="{130D3283-B6A1-4689-B837-489CE47F51CE}"/>
                </a:ext>
              </a:extLst>
            </p:cNvPr>
            <p:cNvSpPr/>
            <p:nvPr/>
          </p:nvSpPr>
          <p:spPr>
            <a:xfrm>
              <a:off x="1273218" y="3712313"/>
              <a:ext cx="55858" cy="86900"/>
            </a:xfrm>
            <a:custGeom>
              <a:avLst/>
              <a:gdLst/>
              <a:ahLst/>
              <a:cxnLst/>
              <a:rect l="l" t="t" r="r" b="b"/>
              <a:pathLst>
                <a:path w="646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46" y="1005"/>
                  </a:lnTo>
                  <a:lnTo>
                    <a:pt x="646" y="840"/>
                  </a:lnTo>
                  <a:lnTo>
                    <a:pt x="206" y="84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667;p30">
              <a:extLst>
                <a:ext uri="{FF2B5EF4-FFF2-40B4-BE49-F238E27FC236}">
                  <a16:creationId xmlns:a16="http://schemas.microsoft.com/office/drawing/2014/main" id="{9A4C1AAA-4909-4A27-89E2-06470C030AE4}"/>
                </a:ext>
              </a:extLst>
            </p:cNvPr>
            <p:cNvSpPr/>
            <p:nvPr/>
          </p:nvSpPr>
          <p:spPr>
            <a:xfrm>
              <a:off x="1350261" y="3712313"/>
              <a:ext cx="58106" cy="86900"/>
            </a:xfrm>
            <a:custGeom>
              <a:avLst/>
              <a:gdLst/>
              <a:ahLst/>
              <a:cxnLst/>
              <a:rect l="l" t="t" r="r" b="b"/>
              <a:pathLst>
                <a:path w="672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71" y="1005"/>
                  </a:lnTo>
                  <a:lnTo>
                    <a:pt x="671" y="840"/>
                  </a:lnTo>
                  <a:lnTo>
                    <a:pt x="206" y="840"/>
                  </a:lnTo>
                  <a:lnTo>
                    <a:pt x="206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6" y="407"/>
                  </a:lnTo>
                  <a:lnTo>
                    <a:pt x="206" y="169"/>
                  </a:lnTo>
                  <a:lnTo>
                    <a:pt x="671" y="169"/>
                  </a:lnTo>
                  <a:lnTo>
                    <a:pt x="6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668;p30">
              <a:extLst>
                <a:ext uri="{FF2B5EF4-FFF2-40B4-BE49-F238E27FC236}">
                  <a16:creationId xmlns:a16="http://schemas.microsoft.com/office/drawing/2014/main" id="{FFDD5CA0-F4A6-40BB-8922-D3E8682177DE}"/>
                </a:ext>
              </a:extLst>
            </p:cNvPr>
            <p:cNvSpPr/>
            <p:nvPr/>
          </p:nvSpPr>
          <p:spPr>
            <a:xfrm>
              <a:off x="1427304" y="3712313"/>
              <a:ext cx="91396" cy="86900"/>
            </a:xfrm>
            <a:custGeom>
              <a:avLst/>
              <a:gdLst/>
              <a:ahLst/>
              <a:cxnLst/>
              <a:rect l="l" t="t" r="r" b="b"/>
              <a:pathLst>
                <a:path w="1057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6" y="1005"/>
                  </a:lnTo>
                  <a:lnTo>
                    <a:pt x="206" y="730"/>
                  </a:lnTo>
                  <a:lnTo>
                    <a:pt x="187" y="257"/>
                  </a:lnTo>
                  <a:lnTo>
                    <a:pt x="455" y="1005"/>
                  </a:lnTo>
                  <a:lnTo>
                    <a:pt x="598" y="1005"/>
                  </a:lnTo>
                  <a:lnTo>
                    <a:pt x="869" y="257"/>
                  </a:lnTo>
                  <a:lnTo>
                    <a:pt x="847" y="730"/>
                  </a:lnTo>
                  <a:lnTo>
                    <a:pt x="847" y="1005"/>
                  </a:lnTo>
                  <a:lnTo>
                    <a:pt x="1056" y="1005"/>
                  </a:lnTo>
                  <a:lnTo>
                    <a:pt x="1056" y="0"/>
                  </a:lnTo>
                  <a:lnTo>
                    <a:pt x="785" y="0"/>
                  </a:lnTo>
                  <a:lnTo>
                    <a:pt x="528" y="73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669;p30">
              <a:extLst>
                <a:ext uri="{FF2B5EF4-FFF2-40B4-BE49-F238E27FC236}">
                  <a16:creationId xmlns:a16="http://schemas.microsoft.com/office/drawing/2014/main" id="{8063A54D-2D2B-4BCD-91F3-5444DD90DADA}"/>
                </a:ext>
              </a:extLst>
            </p:cNvPr>
            <p:cNvSpPr/>
            <p:nvPr/>
          </p:nvSpPr>
          <p:spPr>
            <a:xfrm>
              <a:off x="1542653" y="3712313"/>
              <a:ext cx="58452" cy="86900"/>
            </a:xfrm>
            <a:custGeom>
              <a:avLst/>
              <a:gdLst/>
              <a:ahLst/>
              <a:cxnLst/>
              <a:rect l="l" t="t" r="r" b="b"/>
              <a:pathLst>
                <a:path w="676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75" y="1005"/>
                  </a:lnTo>
                  <a:lnTo>
                    <a:pt x="675" y="840"/>
                  </a:lnTo>
                  <a:lnTo>
                    <a:pt x="206" y="840"/>
                  </a:lnTo>
                  <a:lnTo>
                    <a:pt x="206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6" y="407"/>
                  </a:lnTo>
                  <a:lnTo>
                    <a:pt x="206" y="169"/>
                  </a:lnTo>
                  <a:lnTo>
                    <a:pt x="671" y="169"/>
                  </a:lnTo>
                  <a:lnTo>
                    <a:pt x="6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670;p30">
              <a:extLst>
                <a:ext uri="{FF2B5EF4-FFF2-40B4-BE49-F238E27FC236}">
                  <a16:creationId xmlns:a16="http://schemas.microsoft.com/office/drawing/2014/main" id="{EDCA5D79-C298-41CF-B0BF-8508A9183732}"/>
                </a:ext>
              </a:extLst>
            </p:cNvPr>
            <p:cNvSpPr/>
            <p:nvPr/>
          </p:nvSpPr>
          <p:spPr>
            <a:xfrm>
              <a:off x="1619696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9" y="1005"/>
                  </a:lnTo>
                  <a:lnTo>
                    <a:pt x="209" y="345"/>
                  </a:lnTo>
                  <a:lnTo>
                    <a:pt x="609" y="1005"/>
                  </a:lnTo>
                  <a:lnTo>
                    <a:pt x="818" y="1005"/>
                  </a:lnTo>
                  <a:lnTo>
                    <a:pt x="818" y="0"/>
                  </a:lnTo>
                  <a:lnTo>
                    <a:pt x="613" y="0"/>
                  </a:lnTo>
                  <a:lnTo>
                    <a:pt x="613" y="664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671;p30">
              <a:extLst>
                <a:ext uri="{FF2B5EF4-FFF2-40B4-BE49-F238E27FC236}">
                  <a16:creationId xmlns:a16="http://schemas.microsoft.com/office/drawing/2014/main" id="{425DC97A-06C8-4447-9B88-0012D9724ADE}"/>
                </a:ext>
              </a:extLst>
            </p:cNvPr>
            <p:cNvSpPr/>
            <p:nvPr/>
          </p:nvSpPr>
          <p:spPr>
            <a:xfrm>
              <a:off x="1708153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69"/>
                  </a:lnTo>
                  <a:lnTo>
                    <a:pt x="301" y="169"/>
                  </a:lnTo>
                  <a:lnTo>
                    <a:pt x="301" y="1005"/>
                  </a:lnTo>
                  <a:lnTo>
                    <a:pt x="510" y="1005"/>
                  </a:lnTo>
                  <a:lnTo>
                    <a:pt x="510" y="169"/>
                  </a:lnTo>
                  <a:lnTo>
                    <a:pt x="818" y="169"/>
                  </a:lnTo>
                  <a:lnTo>
                    <a:pt x="8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672;p30">
              <a:extLst>
                <a:ext uri="{FF2B5EF4-FFF2-40B4-BE49-F238E27FC236}">
                  <a16:creationId xmlns:a16="http://schemas.microsoft.com/office/drawing/2014/main" id="{D7B570E0-20A9-46F0-ACDB-490BA9C127E6}"/>
                </a:ext>
              </a:extLst>
            </p:cNvPr>
            <p:cNvSpPr/>
            <p:nvPr/>
          </p:nvSpPr>
          <p:spPr>
            <a:xfrm>
              <a:off x="1778797" y="3712313"/>
              <a:ext cx="81539" cy="86900"/>
            </a:xfrm>
            <a:custGeom>
              <a:avLst/>
              <a:gdLst/>
              <a:ahLst/>
              <a:cxnLst/>
              <a:rect l="l" t="t" r="r" b="b"/>
              <a:pathLst>
                <a:path w="943" h="1005" extrusionOk="0">
                  <a:moveTo>
                    <a:pt x="470" y="257"/>
                  </a:moveTo>
                  <a:lnTo>
                    <a:pt x="594" y="631"/>
                  </a:lnTo>
                  <a:lnTo>
                    <a:pt x="345" y="631"/>
                  </a:lnTo>
                  <a:lnTo>
                    <a:pt x="470" y="257"/>
                  </a:lnTo>
                  <a:close/>
                  <a:moveTo>
                    <a:pt x="374" y="0"/>
                  </a:moveTo>
                  <a:lnTo>
                    <a:pt x="1" y="1005"/>
                  </a:lnTo>
                  <a:lnTo>
                    <a:pt x="220" y="1005"/>
                  </a:lnTo>
                  <a:lnTo>
                    <a:pt x="290" y="799"/>
                  </a:lnTo>
                  <a:lnTo>
                    <a:pt x="653" y="799"/>
                  </a:lnTo>
                  <a:lnTo>
                    <a:pt x="723" y="1005"/>
                  </a:lnTo>
                  <a:lnTo>
                    <a:pt x="943" y="1005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673;p30">
              <a:extLst>
                <a:ext uri="{FF2B5EF4-FFF2-40B4-BE49-F238E27FC236}">
                  <a16:creationId xmlns:a16="http://schemas.microsoft.com/office/drawing/2014/main" id="{35EF7A58-471B-4D26-AD64-4C0E46EA39E6}"/>
                </a:ext>
              </a:extLst>
            </p:cNvPr>
            <p:cNvSpPr/>
            <p:nvPr/>
          </p:nvSpPr>
          <p:spPr>
            <a:xfrm>
              <a:off x="1872961" y="3712313"/>
              <a:ext cx="67531" cy="86900"/>
            </a:xfrm>
            <a:custGeom>
              <a:avLst/>
              <a:gdLst/>
              <a:ahLst/>
              <a:cxnLst/>
              <a:rect l="l" t="t" r="r" b="b"/>
              <a:pathLst>
                <a:path w="781" h="1005" extrusionOk="0">
                  <a:moveTo>
                    <a:pt x="374" y="169"/>
                  </a:moveTo>
                  <a:cubicBezTo>
                    <a:pt x="429" y="169"/>
                    <a:pt x="469" y="183"/>
                    <a:pt x="495" y="209"/>
                  </a:cubicBezTo>
                  <a:cubicBezTo>
                    <a:pt x="524" y="238"/>
                    <a:pt x="539" y="275"/>
                    <a:pt x="539" y="323"/>
                  </a:cubicBezTo>
                  <a:cubicBezTo>
                    <a:pt x="539" y="367"/>
                    <a:pt x="524" y="403"/>
                    <a:pt x="495" y="433"/>
                  </a:cubicBezTo>
                  <a:cubicBezTo>
                    <a:pt x="466" y="458"/>
                    <a:pt x="425" y="469"/>
                    <a:pt x="374" y="469"/>
                  </a:cubicBezTo>
                  <a:lnTo>
                    <a:pt x="205" y="469"/>
                  </a:lnTo>
                  <a:lnTo>
                    <a:pt x="205" y="169"/>
                  </a:lnTo>
                  <a:close/>
                  <a:moveTo>
                    <a:pt x="0" y="0"/>
                  </a:moveTo>
                  <a:lnTo>
                    <a:pt x="0" y="1005"/>
                  </a:lnTo>
                  <a:lnTo>
                    <a:pt x="205" y="1005"/>
                  </a:lnTo>
                  <a:lnTo>
                    <a:pt x="205" y="638"/>
                  </a:lnTo>
                  <a:lnTo>
                    <a:pt x="370" y="638"/>
                  </a:lnTo>
                  <a:lnTo>
                    <a:pt x="561" y="1005"/>
                  </a:lnTo>
                  <a:lnTo>
                    <a:pt x="781" y="1005"/>
                  </a:lnTo>
                  <a:lnTo>
                    <a:pt x="781" y="997"/>
                  </a:lnTo>
                  <a:lnTo>
                    <a:pt x="565" y="587"/>
                  </a:lnTo>
                  <a:cubicBezTo>
                    <a:pt x="623" y="557"/>
                    <a:pt x="671" y="521"/>
                    <a:pt x="700" y="477"/>
                  </a:cubicBezTo>
                  <a:cubicBezTo>
                    <a:pt x="730" y="429"/>
                    <a:pt x="744" y="374"/>
                    <a:pt x="744" y="304"/>
                  </a:cubicBezTo>
                  <a:cubicBezTo>
                    <a:pt x="744" y="209"/>
                    <a:pt x="711" y="132"/>
                    <a:pt x="649" y="81"/>
                  </a:cubicBezTo>
                  <a:cubicBezTo>
                    <a:pt x="583" y="30"/>
                    <a:pt x="491" y="0"/>
                    <a:pt x="3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674;p30">
              <a:extLst>
                <a:ext uri="{FF2B5EF4-FFF2-40B4-BE49-F238E27FC236}">
                  <a16:creationId xmlns:a16="http://schemas.microsoft.com/office/drawing/2014/main" id="{0840C995-5BE4-44E1-8FA6-799E7657475A}"/>
                </a:ext>
              </a:extLst>
            </p:cNvPr>
            <p:cNvSpPr/>
            <p:nvPr/>
          </p:nvSpPr>
          <p:spPr>
            <a:xfrm>
              <a:off x="1949312" y="3712313"/>
              <a:ext cx="75573" cy="86900"/>
            </a:xfrm>
            <a:custGeom>
              <a:avLst/>
              <a:gdLst/>
              <a:ahLst/>
              <a:cxnLst/>
              <a:rect l="l" t="t" r="r" b="b"/>
              <a:pathLst>
                <a:path w="874" h="1005" extrusionOk="0">
                  <a:moveTo>
                    <a:pt x="1" y="0"/>
                  </a:moveTo>
                  <a:lnTo>
                    <a:pt x="331" y="642"/>
                  </a:lnTo>
                  <a:lnTo>
                    <a:pt x="331" y="1005"/>
                  </a:lnTo>
                  <a:lnTo>
                    <a:pt x="543" y="1005"/>
                  </a:lnTo>
                  <a:lnTo>
                    <a:pt x="543" y="642"/>
                  </a:lnTo>
                  <a:lnTo>
                    <a:pt x="873" y="0"/>
                  </a:lnTo>
                  <a:lnTo>
                    <a:pt x="646" y="0"/>
                  </a:lnTo>
                  <a:lnTo>
                    <a:pt x="437" y="455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675;p30">
              <a:extLst>
                <a:ext uri="{FF2B5EF4-FFF2-40B4-BE49-F238E27FC236}">
                  <a16:creationId xmlns:a16="http://schemas.microsoft.com/office/drawing/2014/main" id="{C27D0746-942F-4699-AD39-0D3D9029EB6F}"/>
                </a:ext>
              </a:extLst>
            </p:cNvPr>
            <p:cNvSpPr/>
            <p:nvPr/>
          </p:nvSpPr>
          <p:spPr>
            <a:xfrm>
              <a:off x="2079879" y="3711362"/>
              <a:ext cx="66666" cy="89148"/>
            </a:xfrm>
            <a:custGeom>
              <a:avLst/>
              <a:gdLst/>
              <a:ahLst/>
              <a:cxnLst/>
              <a:rect l="l" t="t" r="r" b="b"/>
              <a:pathLst>
                <a:path w="771" h="1031" extrusionOk="0">
                  <a:moveTo>
                    <a:pt x="400" y="0"/>
                  </a:moveTo>
                  <a:cubicBezTo>
                    <a:pt x="331" y="0"/>
                    <a:pt x="265" y="11"/>
                    <a:pt x="210" y="33"/>
                  </a:cubicBezTo>
                  <a:cubicBezTo>
                    <a:pt x="151" y="59"/>
                    <a:pt x="107" y="92"/>
                    <a:pt x="78" y="136"/>
                  </a:cubicBezTo>
                  <a:cubicBezTo>
                    <a:pt x="45" y="176"/>
                    <a:pt x="30" y="224"/>
                    <a:pt x="30" y="279"/>
                  </a:cubicBezTo>
                  <a:cubicBezTo>
                    <a:pt x="30" y="385"/>
                    <a:pt x="89" y="466"/>
                    <a:pt x="202" y="528"/>
                  </a:cubicBezTo>
                  <a:cubicBezTo>
                    <a:pt x="243" y="550"/>
                    <a:pt x="301" y="572"/>
                    <a:pt x="371" y="598"/>
                  </a:cubicBezTo>
                  <a:cubicBezTo>
                    <a:pt x="444" y="620"/>
                    <a:pt x="492" y="642"/>
                    <a:pt x="521" y="664"/>
                  </a:cubicBezTo>
                  <a:cubicBezTo>
                    <a:pt x="551" y="686"/>
                    <a:pt x="562" y="715"/>
                    <a:pt x="562" y="752"/>
                  </a:cubicBezTo>
                  <a:cubicBezTo>
                    <a:pt x="562" y="788"/>
                    <a:pt x="551" y="818"/>
                    <a:pt x="521" y="836"/>
                  </a:cubicBezTo>
                  <a:cubicBezTo>
                    <a:pt x="492" y="858"/>
                    <a:pt x="455" y="865"/>
                    <a:pt x="408" y="865"/>
                  </a:cubicBezTo>
                  <a:cubicBezTo>
                    <a:pt x="272" y="865"/>
                    <a:pt x="206" y="810"/>
                    <a:pt x="206" y="700"/>
                  </a:cubicBezTo>
                  <a:lnTo>
                    <a:pt x="1" y="700"/>
                  </a:lnTo>
                  <a:cubicBezTo>
                    <a:pt x="1" y="766"/>
                    <a:pt x="16" y="821"/>
                    <a:pt x="49" y="873"/>
                  </a:cubicBezTo>
                  <a:cubicBezTo>
                    <a:pt x="82" y="920"/>
                    <a:pt x="133" y="961"/>
                    <a:pt x="195" y="990"/>
                  </a:cubicBezTo>
                  <a:cubicBezTo>
                    <a:pt x="257" y="1016"/>
                    <a:pt x="331" y="1030"/>
                    <a:pt x="408" y="1030"/>
                  </a:cubicBezTo>
                  <a:cubicBezTo>
                    <a:pt x="518" y="1030"/>
                    <a:pt x="606" y="1005"/>
                    <a:pt x="672" y="957"/>
                  </a:cubicBezTo>
                  <a:cubicBezTo>
                    <a:pt x="738" y="906"/>
                    <a:pt x="771" y="840"/>
                    <a:pt x="771" y="752"/>
                  </a:cubicBezTo>
                  <a:cubicBezTo>
                    <a:pt x="771" y="675"/>
                    <a:pt x="745" y="609"/>
                    <a:pt x="690" y="557"/>
                  </a:cubicBezTo>
                  <a:cubicBezTo>
                    <a:pt x="635" y="502"/>
                    <a:pt x="551" y="458"/>
                    <a:pt x="433" y="425"/>
                  </a:cubicBezTo>
                  <a:cubicBezTo>
                    <a:pt x="367" y="403"/>
                    <a:pt x="320" y="385"/>
                    <a:pt x="287" y="363"/>
                  </a:cubicBezTo>
                  <a:cubicBezTo>
                    <a:pt x="254" y="341"/>
                    <a:pt x="239" y="312"/>
                    <a:pt x="239" y="279"/>
                  </a:cubicBezTo>
                  <a:cubicBezTo>
                    <a:pt x="239" y="246"/>
                    <a:pt x="250" y="216"/>
                    <a:pt x="279" y="194"/>
                  </a:cubicBezTo>
                  <a:cubicBezTo>
                    <a:pt x="309" y="172"/>
                    <a:pt x="349" y="165"/>
                    <a:pt x="397" y="165"/>
                  </a:cubicBezTo>
                  <a:cubicBezTo>
                    <a:pt x="452" y="165"/>
                    <a:pt x="492" y="176"/>
                    <a:pt x="521" y="202"/>
                  </a:cubicBezTo>
                  <a:cubicBezTo>
                    <a:pt x="551" y="227"/>
                    <a:pt x="562" y="264"/>
                    <a:pt x="562" y="308"/>
                  </a:cubicBezTo>
                  <a:lnTo>
                    <a:pt x="771" y="308"/>
                  </a:lnTo>
                  <a:cubicBezTo>
                    <a:pt x="771" y="249"/>
                    <a:pt x="756" y="194"/>
                    <a:pt x="723" y="147"/>
                  </a:cubicBezTo>
                  <a:cubicBezTo>
                    <a:pt x="694" y="99"/>
                    <a:pt x="650" y="63"/>
                    <a:pt x="595" y="37"/>
                  </a:cubicBezTo>
                  <a:cubicBezTo>
                    <a:pt x="536" y="11"/>
                    <a:pt x="474" y="0"/>
                    <a:pt x="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676;p30">
              <a:extLst>
                <a:ext uri="{FF2B5EF4-FFF2-40B4-BE49-F238E27FC236}">
                  <a16:creationId xmlns:a16="http://schemas.microsoft.com/office/drawing/2014/main" id="{C0BAB6D5-AB57-40AA-931D-FA7D61D69075}"/>
                </a:ext>
              </a:extLst>
            </p:cNvPr>
            <p:cNvSpPr/>
            <p:nvPr/>
          </p:nvSpPr>
          <p:spPr>
            <a:xfrm>
              <a:off x="2165483" y="3711362"/>
              <a:ext cx="71076" cy="89148"/>
            </a:xfrm>
            <a:custGeom>
              <a:avLst/>
              <a:gdLst/>
              <a:ahLst/>
              <a:cxnLst/>
              <a:rect l="l" t="t" r="r" b="b"/>
              <a:pathLst>
                <a:path w="822" h="1031" extrusionOk="0">
                  <a:moveTo>
                    <a:pt x="418" y="0"/>
                  </a:moveTo>
                  <a:cubicBezTo>
                    <a:pt x="334" y="0"/>
                    <a:pt x="261" y="19"/>
                    <a:pt x="199" y="59"/>
                  </a:cubicBezTo>
                  <a:cubicBezTo>
                    <a:pt x="133" y="96"/>
                    <a:pt x="85" y="154"/>
                    <a:pt x="52" y="227"/>
                  </a:cubicBezTo>
                  <a:cubicBezTo>
                    <a:pt x="19" y="301"/>
                    <a:pt x="1" y="385"/>
                    <a:pt x="1" y="480"/>
                  </a:cubicBezTo>
                  <a:lnTo>
                    <a:pt x="1" y="543"/>
                  </a:lnTo>
                  <a:cubicBezTo>
                    <a:pt x="1" y="693"/>
                    <a:pt x="37" y="814"/>
                    <a:pt x="111" y="902"/>
                  </a:cubicBezTo>
                  <a:cubicBezTo>
                    <a:pt x="184" y="986"/>
                    <a:pt x="286" y="1030"/>
                    <a:pt x="415" y="1030"/>
                  </a:cubicBezTo>
                  <a:cubicBezTo>
                    <a:pt x="532" y="1030"/>
                    <a:pt x="627" y="1001"/>
                    <a:pt x="701" y="939"/>
                  </a:cubicBezTo>
                  <a:cubicBezTo>
                    <a:pt x="770" y="876"/>
                    <a:pt x="811" y="788"/>
                    <a:pt x="818" y="682"/>
                  </a:cubicBezTo>
                  <a:lnTo>
                    <a:pt x="613" y="682"/>
                  </a:lnTo>
                  <a:cubicBezTo>
                    <a:pt x="609" y="744"/>
                    <a:pt x="591" y="788"/>
                    <a:pt x="558" y="818"/>
                  </a:cubicBezTo>
                  <a:cubicBezTo>
                    <a:pt x="528" y="847"/>
                    <a:pt x="481" y="862"/>
                    <a:pt x="415" y="862"/>
                  </a:cubicBezTo>
                  <a:cubicBezTo>
                    <a:pt x="345" y="862"/>
                    <a:pt x="294" y="836"/>
                    <a:pt x="261" y="785"/>
                  </a:cubicBezTo>
                  <a:cubicBezTo>
                    <a:pt x="228" y="737"/>
                    <a:pt x="210" y="656"/>
                    <a:pt x="210" y="550"/>
                  </a:cubicBezTo>
                  <a:lnTo>
                    <a:pt x="210" y="473"/>
                  </a:lnTo>
                  <a:cubicBezTo>
                    <a:pt x="210" y="367"/>
                    <a:pt x="228" y="293"/>
                    <a:pt x="265" y="242"/>
                  </a:cubicBezTo>
                  <a:cubicBezTo>
                    <a:pt x="297" y="194"/>
                    <a:pt x="349" y="169"/>
                    <a:pt x="418" y="169"/>
                  </a:cubicBezTo>
                  <a:cubicBezTo>
                    <a:pt x="481" y="169"/>
                    <a:pt x="528" y="183"/>
                    <a:pt x="558" y="213"/>
                  </a:cubicBezTo>
                  <a:cubicBezTo>
                    <a:pt x="591" y="242"/>
                    <a:pt x="609" y="290"/>
                    <a:pt x="613" y="352"/>
                  </a:cubicBezTo>
                  <a:lnTo>
                    <a:pt x="822" y="352"/>
                  </a:lnTo>
                  <a:cubicBezTo>
                    <a:pt x="811" y="242"/>
                    <a:pt x="770" y="154"/>
                    <a:pt x="697" y="92"/>
                  </a:cubicBezTo>
                  <a:cubicBezTo>
                    <a:pt x="627" y="30"/>
                    <a:pt x="532" y="0"/>
                    <a:pt x="4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677;p30">
              <a:extLst>
                <a:ext uri="{FF2B5EF4-FFF2-40B4-BE49-F238E27FC236}">
                  <a16:creationId xmlns:a16="http://schemas.microsoft.com/office/drawing/2014/main" id="{069C7B03-6C02-497B-BC4D-3D9E20AF40BD}"/>
                </a:ext>
              </a:extLst>
            </p:cNvPr>
            <p:cNvSpPr/>
            <p:nvPr/>
          </p:nvSpPr>
          <p:spPr>
            <a:xfrm>
              <a:off x="2254891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9" y="1005"/>
                  </a:lnTo>
                  <a:lnTo>
                    <a:pt x="209" y="576"/>
                  </a:lnTo>
                  <a:lnTo>
                    <a:pt x="612" y="576"/>
                  </a:lnTo>
                  <a:lnTo>
                    <a:pt x="612" y="1005"/>
                  </a:lnTo>
                  <a:lnTo>
                    <a:pt x="818" y="1005"/>
                  </a:lnTo>
                  <a:lnTo>
                    <a:pt x="818" y="0"/>
                  </a:lnTo>
                  <a:lnTo>
                    <a:pt x="612" y="0"/>
                  </a:lnTo>
                  <a:lnTo>
                    <a:pt x="612" y="407"/>
                  </a:lnTo>
                  <a:lnTo>
                    <a:pt x="209" y="407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678;p30">
              <a:extLst>
                <a:ext uri="{FF2B5EF4-FFF2-40B4-BE49-F238E27FC236}">
                  <a16:creationId xmlns:a16="http://schemas.microsoft.com/office/drawing/2014/main" id="{0D7F4C76-BCBC-453A-8F29-4CCDE528BB99}"/>
                </a:ext>
              </a:extLst>
            </p:cNvPr>
            <p:cNvSpPr/>
            <p:nvPr/>
          </p:nvSpPr>
          <p:spPr>
            <a:xfrm>
              <a:off x="2347757" y="3711362"/>
              <a:ext cx="73930" cy="89148"/>
            </a:xfrm>
            <a:custGeom>
              <a:avLst/>
              <a:gdLst/>
              <a:ahLst/>
              <a:cxnLst/>
              <a:rect l="l" t="t" r="r" b="b"/>
              <a:pathLst>
                <a:path w="855" h="1031" extrusionOk="0">
                  <a:moveTo>
                    <a:pt x="429" y="169"/>
                  </a:moveTo>
                  <a:cubicBezTo>
                    <a:pt x="499" y="169"/>
                    <a:pt x="550" y="198"/>
                    <a:pt x="590" y="253"/>
                  </a:cubicBezTo>
                  <a:cubicBezTo>
                    <a:pt x="627" y="308"/>
                    <a:pt x="645" y="385"/>
                    <a:pt x="645" y="491"/>
                  </a:cubicBezTo>
                  <a:lnTo>
                    <a:pt x="645" y="539"/>
                  </a:lnTo>
                  <a:cubicBezTo>
                    <a:pt x="645" y="645"/>
                    <a:pt x="627" y="726"/>
                    <a:pt x="590" y="781"/>
                  </a:cubicBezTo>
                  <a:cubicBezTo>
                    <a:pt x="550" y="832"/>
                    <a:pt x="499" y="862"/>
                    <a:pt x="429" y="862"/>
                  </a:cubicBezTo>
                  <a:cubicBezTo>
                    <a:pt x="360" y="862"/>
                    <a:pt x="305" y="832"/>
                    <a:pt x="268" y="777"/>
                  </a:cubicBezTo>
                  <a:cubicBezTo>
                    <a:pt x="228" y="719"/>
                    <a:pt x="209" y="638"/>
                    <a:pt x="209" y="535"/>
                  </a:cubicBezTo>
                  <a:lnTo>
                    <a:pt x="209" y="488"/>
                  </a:lnTo>
                  <a:cubicBezTo>
                    <a:pt x="209" y="385"/>
                    <a:pt x="228" y="304"/>
                    <a:pt x="268" y="249"/>
                  </a:cubicBezTo>
                  <a:cubicBezTo>
                    <a:pt x="305" y="198"/>
                    <a:pt x="360" y="169"/>
                    <a:pt x="429" y="169"/>
                  </a:cubicBezTo>
                  <a:close/>
                  <a:moveTo>
                    <a:pt x="429" y="0"/>
                  </a:moveTo>
                  <a:cubicBezTo>
                    <a:pt x="345" y="0"/>
                    <a:pt x="268" y="19"/>
                    <a:pt x="206" y="59"/>
                  </a:cubicBezTo>
                  <a:cubicBezTo>
                    <a:pt x="140" y="99"/>
                    <a:pt x="88" y="158"/>
                    <a:pt x="52" y="231"/>
                  </a:cubicBezTo>
                  <a:cubicBezTo>
                    <a:pt x="19" y="308"/>
                    <a:pt x="0" y="392"/>
                    <a:pt x="0" y="491"/>
                  </a:cubicBezTo>
                  <a:lnTo>
                    <a:pt x="0" y="543"/>
                  </a:lnTo>
                  <a:cubicBezTo>
                    <a:pt x="0" y="638"/>
                    <a:pt x="19" y="726"/>
                    <a:pt x="55" y="799"/>
                  </a:cubicBezTo>
                  <a:cubicBezTo>
                    <a:pt x="92" y="873"/>
                    <a:pt x="140" y="931"/>
                    <a:pt x="206" y="972"/>
                  </a:cubicBezTo>
                  <a:cubicBezTo>
                    <a:pt x="272" y="1012"/>
                    <a:pt x="345" y="1030"/>
                    <a:pt x="429" y="1030"/>
                  </a:cubicBezTo>
                  <a:cubicBezTo>
                    <a:pt x="513" y="1030"/>
                    <a:pt x="587" y="1012"/>
                    <a:pt x="653" y="968"/>
                  </a:cubicBezTo>
                  <a:cubicBezTo>
                    <a:pt x="719" y="928"/>
                    <a:pt x="766" y="873"/>
                    <a:pt x="803" y="796"/>
                  </a:cubicBezTo>
                  <a:cubicBezTo>
                    <a:pt x="840" y="722"/>
                    <a:pt x="854" y="634"/>
                    <a:pt x="854" y="535"/>
                  </a:cubicBezTo>
                  <a:lnTo>
                    <a:pt x="854" y="491"/>
                  </a:lnTo>
                  <a:cubicBezTo>
                    <a:pt x="854" y="392"/>
                    <a:pt x="836" y="308"/>
                    <a:pt x="803" y="231"/>
                  </a:cubicBezTo>
                  <a:cubicBezTo>
                    <a:pt x="766" y="158"/>
                    <a:pt x="715" y="99"/>
                    <a:pt x="649" y="59"/>
                  </a:cubicBezTo>
                  <a:cubicBezTo>
                    <a:pt x="587" y="19"/>
                    <a:pt x="510" y="0"/>
                    <a:pt x="4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679;p30">
              <a:extLst>
                <a:ext uri="{FF2B5EF4-FFF2-40B4-BE49-F238E27FC236}">
                  <a16:creationId xmlns:a16="http://schemas.microsoft.com/office/drawing/2014/main" id="{DA9BFCC6-68A9-4560-8A18-62EA6CEBDF99}"/>
                </a:ext>
              </a:extLst>
            </p:cNvPr>
            <p:cNvSpPr/>
            <p:nvPr/>
          </p:nvSpPr>
          <p:spPr>
            <a:xfrm>
              <a:off x="2440970" y="3711362"/>
              <a:ext cx="73930" cy="89148"/>
            </a:xfrm>
            <a:custGeom>
              <a:avLst/>
              <a:gdLst/>
              <a:ahLst/>
              <a:cxnLst/>
              <a:rect l="l" t="t" r="r" b="b"/>
              <a:pathLst>
                <a:path w="855" h="1031" extrusionOk="0">
                  <a:moveTo>
                    <a:pt x="429" y="169"/>
                  </a:moveTo>
                  <a:cubicBezTo>
                    <a:pt x="499" y="169"/>
                    <a:pt x="550" y="198"/>
                    <a:pt x="590" y="253"/>
                  </a:cubicBezTo>
                  <a:cubicBezTo>
                    <a:pt x="627" y="308"/>
                    <a:pt x="645" y="385"/>
                    <a:pt x="645" y="491"/>
                  </a:cubicBezTo>
                  <a:lnTo>
                    <a:pt x="645" y="539"/>
                  </a:lnTo>
                  <a:cubicBezTo>
                    <a:pt x="645" y="645"/>
                    <a:pt x="627" y="726"/>
                    <a:pt x="590" y="781"/>
                  </a:cubicBezTo>
                  <a:cubicBezTo>
                    <a:pt x="554" y="832"/>
                    <a:pt x="499" y="862"/>
                    <a:pt x="429" y="862"/>
                  </a:cubicBezTo>
                  <a:cubicBezTo>
                    <a:pt x="359" y="862"/>
                    <a:pt x="304" y="832"/>
                    <a:pt x="268" y="777"/>
                  </a:cubicBezTo>
                  <a:cubicBezTo>
                    <a:pt x="227" y="719"/>
                    <a:pt x="209" y="638"/>
                    <a:pt x="209" y="535"/>
                  </a:cubicBezTo>
                  <a:lnTo>
                    <a:pt x="209" y="488"/>
                  </a:lnTo>
                  <a:cubicBezTo>
                    <a:pt x="209" y="385"/>
                    <a:pt x="231" y="304"/>
                    <a:pt x="268" y="249"/>
                  </a:cubicBezTo>
                  <a:cubicBezTo>
                    <a:pt x="304" y="198"/>
                    <a:pt x="359" y="169"/>
                    <a:pt x="429" y="169"/>
                  </a:cubicBezTo>
                  <a:close/>
                  <a:moveTo>
                    <a:pt x="429" y="0"/>
                  </a:moveTo>
                  <a:cubicBezTo>
                    <a:pt x="345" y="0"/>
                    <a:pt x="268" y="19"/>
                    <a:pt x="205" y="59"/>
                  </a:cubicBezTo>
                  <a:cubicBezTo>
                    <a:pt x="139" y="99"/>
                    <a:pt x="88" y="158"/>
                    <a:pt x="51" y="231"/>
                  </a:cubicBezTo>
                  <a:cubicBezTo>
                    <a:pt x="18" y="308"/>
                    <a:pt x="0" y="392"/>
                    <a:pt x="0" y="491"/>
                  </a:cubicBezTo>
                  <a:lnTo>
                    <a:pt x="0" y="543"/>
                  </a:lnTo>
                  <a:cubicBezTo>
                    <a:pt x="0" y="638"/>
                    <a:pt x="18" y="726"/>
                    <a:pt x="55" y="799"/>
                  </a:cubicBezTo>
                  <a:cubicBezTo>
                    <a:pt x="92" y="873"/>
                    <a:pt x="139" y="931"/>
                    <a:pt x="205" y="972"/>
                  </a:cubicBezTo>
                  <a:cubicBezTo>
                    <a:pt x="271" y="1012"/>
                    <a:pt x="345" y="1030"/>
                    <a:pt x="429" y="1030"/>
                  </a:cubicBezTo>
                  <a:cubicBezTo>
                    <a:pt x="513" y="1030"/>
                    <a:pt x="587" y="1012"/>
                    <a:pt x="652" y="968"/>
                  </a:cubicBezTo>
                  <a:cubicBezTo>
                    <a:pt x="718" y="928"/>
                    <a:pt x="766" y="873"/>
                    <a:pt x="803" y="796"/>
                  </a:cubicBezTo>
                  <a:cubicBezTo>
                    <a:pt x="839" y="722"/>
                    <a:pt x="854" y="634"/>
                    <a:pt x="854" y="535"/>
                  </a:cubicBezTo>
                  <a:lnTo>
                    <a:pt x="854" y="491"/>
                  </a:lnTo>
                  <a:cubicBezTo>
                    <a:pt x="854" y="392"/>
                    <a:pt x="836" y="308"/>
                    <a:pt x="803" y="231"/>
                  </a:cubicBezTo>
                  <a:cubicBezTo>
                    <a:pt x="766" y="158"/>
                    <a:pt x="715" y="99"/>
                    <a:pt x="649" y="59"/>
                  </a:cubicBezTo>
                  <a:cubicBezTo>
                    <a:pt x="587" y="19"/>
                    <a:pt x="510" y="0"/>
                    <a:pt x="4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680;p30">
              <a:extLst>
                <a:ext uri="{FF2B5EF4-FFF2-40B4-BE49-F238E27FC236}">
                  <a16:creationId xmlns:a16="http://schemas.microsoft.com/office/drawing/2014/main" id="{32D5EFE7-A572-43E4-97FD-CD220DAC559E}"/>
                </a:ext>
              </a:extLst>
            </p:cNvPr>
            <p:cNvSpPr/>
            <p:nvPr/>
          </p:nvSpPr>
          <p:spPr>
            <a:xfrm>
              <a:off x="2536690" y="3712313"/>
              <a:ext cx="56117" cy="86900"/>
            </a:xfrm>
            <a:custGeom>
              <a:avLst/>
              <a:gdLst/>
              <a:ahLst/>
              <a:cxnLst/>
              <a:rect l="l" t="t" r="r" b="b"/>
              <a:pathLst>
                <a:path w="649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649" y="1005"/>
                  </a:lnTo>
                  <a:lnTo>
                    <a:pt x="649" y="840"/>
                  </a:lnTo>
                  <a:lnTo>
                    <a:pt x="209" y="840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681;p30">
              <a:extLst>
                <a:ext uri="{FF2B5EF4-FFF2-40B4-BE49-F238E27FC236}">
                  <a16:creationId xmlns:a16="http://schemas.microsoft.com/office/drawing/2014/main" id="{D4A7B785-B013-4DE5-AFB5-D70344753B4B}"/>
                </a:ext>
              </a:extLst>
            </p:cNvPr>
            <p:cNvSpPr/>
            <p:nvPr/>
          </p:nvSpPr>
          <p:spPr>
            <a:xfrm>
              <a:off x="3521130" y="3351310"/>
              <a:ext cx="85689" cy="199394"/>
            </a:xfrm>
            <a:custGeom>
              <a:avLst/>
              <a:gdLst/>
              <a:ahLst/>
              <a:cxnLst/>
              <a:rect l="l" t="t" r="r" b="b"/>
              <a:pathLst>
                <a:path w="991" h="2306" extrusionOk="0">
                  <a:moveTo>
                    <a:pt x="264" y="0"/>
                  </a:moveTo>
                  <a:cubicBezTo>
                    <a:pt x="118" y="0"/>
                    <a:pt x="0" y="117"/>
                    <a:pt x="0" y="264"/>
                  </a:cubicBezTo>
                  <a:lnTo>
                    <a:pt x="0" y="2042"/>
                  </a:lnTo>
                  <a:cubicBezTo>
                    <a:pt x="0" y="2188"/>
                    <a:pt x="118" y="2306"/>
                    <a:pt x="264" y="2306"/>
                  </a:cubicBezTo>
                  <a:lnTo>
                    <a:pt x="723" y="2306"/>
                  </a:lnTo>
                  <a:cubicBezTo>
                    <a:pt x="869" y="2306"/>
                    <a:pt x="990" y="2188"/>
                    <a:pt x="990" y="2042"/>
                  </a:cubicBezTo>
                  <a:lnTo>
                    <a:pt x="990" y="264"/>
                  </a:lnTo>
                  <a:cubicBezTo>
                    <a:pt x="990" y="117"/>
                    <a:pt x="869" y="0"/>
                    <a:pt x="7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682;p30">
              <a:extLst>
                <a:ext uri="{FF2B5EF4-FFF2-40B4-BE49-F238E27FC236}">
                  <a16:creationId xmlns:a16="http://schemas.microsoft.com/office/drawing/2014/main" id="{D235FA3F-042B-4E67-BE4F-8E8DC9DFB63A}"/>
                </a:ext>
              </a:extLst>
            </p:cNvPr>
            <p:cNvSpPr/>
            <p:nvPr/>
          </p:nvSpPr>
          <p:spPr>
            <a:xfrm>
              <a:off x="3488445" y="3326839"/>
              <a:ext cx="81539" cy="113878"/>
            </a:xfrm>
            <a:custGeom>
              <a:avLst/>
              <a:gdLst/>
              <a:ahLst/>
              <a:cxnLst/>
              <a:rect l="l" t="t" r="r" b="b"/>
              <a:pathLst>
                <a:path w="943" h="1317" fill="none" extrusionOk="0">
                  <a:moveTo>
                    <a:pt x="1" y="1"/>
                  </a:moveTo>
                  <a:cubicBezTo>
                    <a:pt x="943" y="1"/>
                    <a:pt x="943" y="235"/>
                    <a:pt x="943" y="661"/>
                  </a:cubicBezTo>
                  <a:lnTo>
                    <a:pt x="943" y="1317"/>
                  </a:lnTo>
                </a:path>
              </a:pathLst>
            </a:custGeom>
            <a:noFill/>
            <a:ln w="61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683;p30">
              <a:extLst>
                <a:ext uri="{FF2B5EF4-FFF2-40B4-BE49-F238E27FC236}">
                  <a16:creationId xmlns:a16="http://schemas.microsoft.com/office/drawing/2014/main" id="{B4CF90D5-737D-4244-8A58-81DCDCC46FE5}"/>
                </a:ext>
              </a:extLst>
            </p:cNvPr>
            <p:cNvSpPr/>
            <p:nvPr/>
          </p:nvSpPr>
          <p:spPr>
            <a:xfrm>
              <a:off x="438974" y="4088189"/>
              <a:ext cx="798181" cy="142412"/>
            </a:xfrm>
            <a:custGeom>
              <a:avLst/>
              <a:gdLst/>
              <a:ahLst/>
              <a:cxnLst/>
              <a:rect l="l" t="t" r="r" b="b"/>
              <a:pathLst>
                <a:path w="9231" h="1647" extrusionOk="0">
                  <a:moveTo>
                    <a:pt x="378" y="1"/>
                  </a:moveTo>
                  <a:lnTo>
                    <a:pt x="1" y="800"/>
                  </a:lnTo>
                  <a:lnTo>
                    <a:pt x="1" y="1280"/>
                  </a:lnTo>
                  <a:cubicBezTo>
                    <a:pt x="1" y="1482"/>
                    <a:pt x="166" y="1646"/>
                    <a:pt x="371" y="1646"/>
                  </a:cubicBezTo>
                  <a:lnTo>
                    <a:pt x="9231" y="1646"/>
                  </a:lnTo>
                  <a:lnTo>
                    <a:pt x="9231" y="800"/>
                  </a:lnTo>
                  <a:lnTo>
                    <a:pt x="804" y="800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684;p30">
              <a:extLst>
                <a:ext uri="{FF2B5EF4-FFF2-40B4-BE49-F238E27FC236}">
                  <a16:creationId xmlns:a16="http://schemas.microsoft.com/office/drawing/2014/main" id="{50F041C4-E508-4400-918E-C7A1C6F8A3CD}"/>
                </a:ext>
              </a:extLst>
            </p:cNvPr>
            <p:cNvSpPr/>
            <p:nvPr/>
          </p:nvSpPr>
          <p:spPr>
            <a:xfrm>
              <a:off x="1799117" y="4157277"/>
              <a:ext cx="1412706" cy="73324"/>
            </a:xfrm>
            <a:custGeom>
              <a:avLst/>
              <a:gdLst/>
              <a:ahLst/>
              <a:cxnLst/>
              <a:rect l="l" t="t" r="r" b="b"/>
              <a:pathLst>
                <a:path w="16338" h="848" extrusionOk="0">
                  <a:moveTo>
                    <a:pt x="0" y="1"/>
                  </a:moveTo>
                  <a:lnTo>
                    <a:pt x="0" y="847"/>
                  </a:lnTo>
                  <a:lnTo>
                    <a:pt x="16338" y="847"/>
                  </a:lnTo>
                  <a:lnTo>
                    <a:pt x="16338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685;p30">
              <a:extLst>
                <a:ext uri="{FF2B5EF4-FFF2-40B4-BE49-F238E27FC236}">
                  <a16:creationId xmlns:a16="http://schemas.microsoft.com/office/drawing/2014/main" id="{6FA37CB5-6888-4873-AFAC-8419FB88005E}"/>
                </a:ext>
              </a:extLst>
            </p:cNvPr>
            <p:cNvSpPr/>
            <p:nvPr/>
          </p:nvSpPr>
          <p:spPr>
            <a:xfrm>
              <a:off x="3773443" y="4059655"/>
              <a:ext cx="399134" cy="170946"/>
            </a:xfrm>
            <a:custGeom>
              <a:avLst/>
              <a:gdLst/>
              <a:ahLst/>
              <a:cxnLst/>
              <a:rect l="l" t="t" r="r" b="b"/>
              <a:pathLst>
                <a:path w="4616" h="1977" extrusionOk="0">
                  <a:moveTo>
                    <a:pt x="3981" y="1"/>
                  </a:moveTo>
                  <a:lnTo>
                    <a:pt x="3996" y="1130"/>
                  </a:lnTo>
                  <a:lnTo>
                    <a:pt x="0" y="1130"/>
                  </a:lnTo>
                  <a:lnTo>
                    <a:pt x="0" y="1976"/>
                  </a:lnTo>
                  <a:lnTo>
                    <a:pt x="4263" y="1976"/>
                  </a:lnTo>
                  <a:cubicBezTo>
                    <a:pt x="4458" y="1976"/>
                    <a:pt x="4615" y="1819"/>
                    <a:pt x="4615" y="1625"/>
                  </a:cubicBezTo>
                  <a:lnTo>
                    <a:pt x="4615" y="1130"/>
                  </a:lnTo>
                  <a:lnTo>
                    <a:pt x="4285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686;p30">
              <a:extLst>
                <a:ext uri="{FF2B5EF4-FFF2-40B4-BE49-F238E27FC236}">
                  <a16:creationId xmlns:a16="http://schemas.microsoft.com/office/drawing/2014/main" id="{8EC84618-F551-45FB-824A-D8ECB27C2483}"/>
                </a:ext>
              </a:extLst>
            </p:cNvPr>
            <p:cNvSpPr/>
            <p:nvPr/>
          </p:nvSpPr>
          <p:spPr>
            <a:xfrm>
              <a:off x="723973" y="3628007"/>
              <a:ext cx="2715771" cy="48854"/>
            </a:xfrm>
            <a:custGeom>
              <a:avLst/>
              <a:gdLst/>
              <a:ahLst/>
              <a:cxnLst/>
              <a:rect l="l" t="t" r="r" b="b"/>
              <a:pathLst>
                <a:path w="31408" h="565" extrusionOk="0">
                  <a:moveTo>
                    <a:pt x="0" y="0"/>
                  </a:moveTo>
                  <a:lnTo>
                    <a:pt x="0" y="565"/>
                  </a:lnTo>
                  <a:lnTo>
                    <a:pt x="31407" y="565"/>
                  </a:lnTo>
                  <a:lnTo>
                    <a:pt x="314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687;p30">
              <a:extLst>
                <a:ext uri="{FF2B5EF4-FFF2-40B4-BE49-F238E27FC236}">
                  <a16:creationId xmlns:a16="http://schemas.microsoft.com/office/drawing/2014/main" id="{EBEBF1AE-838E-4F8E-BCF1-5AFBC49BABC4}"/>
                </a:ext>
              </a:extLst>
            </p:cNvPr>
            <p:cNvSpPr/>
            <p:nvPr/>
          </p:nvSpPr>
          <p:spPr>
            <a:xfrm>
              <a:off x="1799117" y="4031120"/>
              <a:ext cx="1412706" cy="48941"/>
            </a:xfrm>
            <a:custGeom>
              <a:avLst/>
              <a:gdLst/>
              <a:ahLst/>
              <a:cxnLst/>
              <a:rect l="l" t="t" r="r" b="b"/>
              <a:pathLst>
                <a:path w="16338" h="566" extrusionOk="0">
                  <a:moveTo>
                    <a:pt x="0" y="1"/>
                  </a:moveTo>
                  <a:lnTo>
                    <a:pt x="0" y="565"/>
                  </a:lnTo>
                  <a:lnTo>
                    <a:pt x="16338" y="565"/>
                  </a:lnTo>
                  <a:lnTo>
                    <a:pt x="1633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688;p30">
              <a:extLst>
                <a:ext uri="{FF2B5EF4-FFF2-40B4-BE49-F238E27FC236}">
                  <a16:creationId xmlns:a16="http://schemas.microsoft.com/office/drawing/2014/main" id="{E135DBD4-8ACA-442F-ADF9-A736FCF10C24}"/>
                </a:ext>
              </a:extLst>
            </p:cNvPr>
            <p:cNvSpPr/>
            <p:nvPr/>
          </p:nvSpPr>
          <p:spPr>
            <a:xfrm>
              <a:off x="723973" y="4031120"/>
              <a:ext cx="513185" cy="48941"/>
            </a:xfrm>
            <a:custGeom>
              <a:avLst/>
              <a:gdLst/>
              <a:ahLst/>
              <a:cxnLst/>
              <a:rect l="l" t="t" r="r" b="b"/>
              <a:pathLst>
                <a:path w="5935" h="566" extrusionOk="0">
                  <a:moveTo>
                    <a:pt x="0" y="1"/>
                  </a:moveTo>
                  <a:lnTo>
                    <a:pt x="0" y="565"/>
                  </a:lnTo>
                  <a:lnTo>
                    <a:pt x="5935" y="565"/>
                  </a:lnTo>
                  <a:lnTo>
                    <a:pt x="593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689;p30">
              <a:extLst>
                <a:ext uri="{FF2B5EF4-FFF2-40B4-BE49-F238E27FC236}">
                  <a16:creationId xmlns:a16="http://schemas.microsoft.com/office/drawing/2014/main" id="{B30538D6-5174-4C75-BA6A-73B6C72EDF6E}"/>
                </a:ext>
              </a:extLst>
            </p:cNvPr>
            <p:cNvSpPr/>
            <p:nvPr/>
          </p:nvSpPr>
          <p:spPr>
            <a:xfrm>
              <a:off x="723973" y="3829564"/>
              <a:ext cx="2715771" cy="48854"/>
            </a:xfrm>
            <a:custGeom>
              <a:avLst/>
              <a:gdLst/>
              <a:ahLst/>
              <a:cxnLst/>
              <a:rect l="l" t="t" r="r" b="b"/>
              <a:pathLst>
                <a:path w="31408" h="565" extrusionOk="0">
                  <a:moveTo>
                    <a:pt x="0" y="0"/>
                  </a:moveTo>
                  <a:lnTo>
                    <a:pt x="0" y="565"/>
                  </a:lnTo>
                  <a:lnTo>
                    <a:pt x="31407" y="565"/>
                  </a:lnTo>
                  <a:lnTo>
                    <a:pt x="314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690;p30">
              <a:extLst>
                <a:ext uri="{FF2B5EF4-FFF2-40B4-BE49-F238E27FC236}">
                  <a16:creationId xmlns:a16="http://schemas.microsoft.com/office/drawing/2014/main" id="{926CB98D-D577-4522-9B69-02D4BC25DD23}"/>
                </a:ext>
              </a:extLst>
            </p:cNvPr>
            <p:cNvSpPr/>
            <p:nvPr/>
          </p:nvSpPr>
          <p:spPr>
            <a:xfrm>
              <a:off x="3496746" y="3762378"/>
              <a:ext cx="85603" cy="44790"/>
            </a:xfrm>
            <a:custGeom>
              <a:avLst/>
              <a:gdLst/>
              <a:ahLst/>
              <a:cxnLst/>
              <a:rect l="l" t="t" r="r" b="b"/>
              <a:pathLst>
                <a:path w="990" h="518" extrusionOk="0">
                  <a:moveTo>
                    <a:pt x="0" y="0"/>
                  </a:moveTo>
                  <a:lnTo>
                    <a:pt x="0" y="517"/>
                  </a:lnTo>
                  <a:lnTo>
                    <a:pt x="990" y="517"/>
                  </a:lnTo>
                  <a:lnTo>
                    <a:pt x="9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691;p30">
              <a:extLst>
                <a:ext uri="{FF2B5EF4-FFF2-40B4-BE49-F238E27FC236}">
                  <a16:creationId xmlns:a16="http://schemas.microsoft.com/office/drawing/2014/main" id="{F154A236-04D7-4981-AD85-56009DD9F181}"/>
                </a:ext>
              </a:extLst>
            </p:cNvPr>
            <p:cNvSpPr/>
            <p:nvPr/>
          </p:nvSpPr>
          <p:spPr>
            <a:xfrm>
              <a:off x="4046337" y="3774743"/>
              <a:ext cx="89753" cy="199394"/>
            </a:xfrm>
            <a:custGeom>
              <a:avLst/>
              <a:gdLst/>
              <a:ahLst/>
              <a:cxnLst/>
              <a:rect l="l" t="t" r="r" b="b"/>
              <a:pathLst>
                <a:path w="1038" h="2306" extrusionOk="0">
                  <a:moveTo>
                    <a:pt x="437" y="0"/>
                  </a:moveTo>
                  <a:cubicBezTo>
                    <a:pt x="198" y="0"/>
                    <a:pt x="0" y="195"/>
                    <a:pt x="0" y="437"/>
                  </a:cubicBezTo>
                  <a:lnTo>
                    <a:pt x="0" y="1870"/>
                  </a:lnTo>
                  <a:cubicBezTo>
                    <a:pt x="0" y="2112"/>
                    <a:pt x="198" y="2306"/>
                    <a:pt x="437" y="2306"/>
                  </a:cubicBezTo>
                  <a:lnTo>
                    <a:pt x="884" y="2306"/>
                  </a:lnTo>
                  <a:cubicBezTo>
                    <a:pt x="968" y="2306"/>
                    <a:pt x="1038" y="2236"/>
                    <a:pt x="1038" y="2152"/>
                  </a:cubicBezTo>
                  <a:lnTo>
                    <a:pt x="1038" y="151"/>
                  </a:lnTo>
                  <a:cubicBezTo>
                    <a:pt x="1038" y="66"/>
                    <a:pt x="968" y="0"/>
                    <a:pt x="884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692;p30">
              <a:extLst>
                <a:ext uri="{FF2B5EF4-FFF2-40B4-BE49-F238E27FC236}">
                  <a16:creationId xmlns:a16="http://schemas.microsoft.com/office/drawing/2014/main" id="{AD6AA727-217A-467C-9CBF-8C7D7A5E8C27}"/>
                </a:ext>
              </a:extLst>
            </p:cNvPr>
            <p:cNvSpPr/>
            <p:nvPr/>
          </p:nvSpPr>
          <p:spPr>
            <a:xfrm>
              <a:off x="581646" y="3945603"/>
              <a:ext cx="73324" cy="73238"/>
            </a:xfrm>
            <a:custGeom>
              <a:avLst/>
              <a:gdLst/>
              <a:ahLst/>
              <a:cxnLst/>
              <a:rect l="l" t="t" r="r" b="b"/>
              <a:pathLst>
                <a:path w="848" h="847" extrusionOk="0">
                  <a:moveTo>
                    <a:pt x="426" y="0"/>
                  </a:moveTo>
                  <a:cubicBezTo>
                    <a:pt x="191" y="0"/>
                    <a:pt x="0" y="191"/>
                    <a:pt x="0" y="425"/>
                  </a:cubicBezTo>
                  <a:cubicBezTo>
                    <a:pt x="0" y="660"/>
                    <a:pt x="191" y="847"/>
                    <a:pt x="426" y="847"/>
                  </a:cubicBezTo>
                  <a:cubicBezTo>
                    <a:pt x="657" y="847"/>
                    <a:pt x="847" y="660"/>
                    <a:pt x="847" y="425"/>
                  </a:cubicBezTo>
                  <a:cubicBezTo>
                    <a:pt x="847" y="191"/>
                    <a:pt x="657" y="0"/>
                    <a:pt x="426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693;p30">
              <a:extLst>
                <a:ext uri="{FF2B5EF4-FFF2-40B4-BE49-F238E27FC236}">
                  <a16:creationId xmlns:a16="http://schemas.microsoft.com/office/drawing/2014/main" id="{E84D8A38-29E0-46D8-A051-CCFB1C770F63}"/>
                </a:ext>
              </a:extLst>
            </p:cNvPr>
            <p:cNvSpPr/>
            <p:nvPr/>
          </p:nvSpPr>
          <p:spPr>
            <a:xfrm>
              <a:off x="3769639" y="3945603"/>
              <a:ext cx="73324" cy="73238"/>
            </a:xfrm>
            <a:custGeom>
              <a:avLst/>
              <a:gdLst/>
              <a:ahLst/>
              <a:cxnLst/>
              <a:rect l="l" t="t" r="r" b="b"/>
              <a:pathLst>
                <a:path w="848" h="847" extrusionOk="0">
                  <a:moveTo>
                    <a:pt x="422" y="0"/>
                  </a:moveTo>
                  <a:cubicBezTo>
                    <a:pt x="187" y="0"/>
                    <a:pt x="0" y="191"/>
                    <a:pt x="0" y="425"/>
                  </a:cubicBezTo>
                  <a:cubicBezTo>
                    <a:pt x="0" y="660"/>
                    <a:pt x="187" y="847"/>
                    <a:pt x="422" y="847"/>
                  </a:cubicBezTo>
                  <a:cubicBezTo>
                    <a:pt x="656" y="847"/>
                    <a:pt x="847" y="660"/>
                    <a:pt x="847" y="425"/>
                  </a:cubicBezTo>
                  <a:cubicBezTo>
                    <a:pt x="847" y="191"/>
                    <a:pt x="656" y="0"/>
                    <a:pt x="422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694;p30">
              <a:extLst>
                <a:ext uri="{FF2B5EF4-FFF2-40B4-BE49-F238E27FC236}">
                  <a16:creationId xmlns:a16="http://schemas.microsoft.com/office/drawing/2014/main" id="{8DE5A397-7891-4DE8-B05E-C8AEF4A01E66}"/>
                </a:ext>
              </a:extLst>
            </p:cNvPr>
            <p:cNvSpPr/>
            <p:nvPr/>
          </p:nvSpPr>
          <p:spPr>
            <a:xfrm>
              <a:off x="3492595" y="3570938"/>
              <a:ext cx="626371" cy="175356"/>
            </a:xfrm>
            <a:custGeom>
              <a:avLst/>
              <a:gdLst/>
              <a:ahLst/>
              <a:cxnLst/>
              <a:rect l="l" t="t" r="r" b="b"/>
              <a:pathLst>
                <a:path w="7244" h="2028" extrusionOk="0">
                  <a:moveTo>
                    <a:pt x="1" y="0"/>
                  </a:moveTo>
                  <a:lnTo>
                    <a:pt x="1" y="1837"/>
                  </a:lnTo>
                  <a:lnTo>
                    <a:pt x="7244" y="2027"/>
                  </a:lnTo>
                  <a:cubicBezTo>
                    <a:pt x="7240" y="1012"/>
                    <a:pt x="6412" y="191"/>
                    <a:pt x="5393" y="19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695;p30">
              <a:extLst>
                <a:ext uri="{FF2B5EF4-FFF2-40B4-BE49-F238E27FC236}">
                  <a16:creationId xmlns:a16="http://schemas.microsoft.com/office/drawing/2014/main" id="{55BDE171-1B2F-47C4-8C54-23BC5C2EE6DD}"/>
                </a:ext>
              </a:extLst>
            </p:cNvPr>
            <p:cNvSpPr/>
            <p:nvPr/>
          </p:nvSpPr>
          <p:spPr>
            <a:xfrm>
              <a:off x="512558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F4BE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696;p30">
              <a:extLst>
                <a:ext uri="{FF2B5EF4-FFF2-40B4-BE49-F238E27FC236}">
                  <a16:creationId xmlns:a16="http://schemas.microsoft.com/office/drawing/2014/main" id="{6EFEC16A-D929-418C-959A-5EB99CEB747A}"/>
                </a:ext>
              </a:extLst>
            </p:cNvPr>
            <p:cNvSpPr/>
            <p:nvPr/>
          </p:nvSpPr>
          <p:spPr>
            <a:xfrm>
              <a:off x="1010528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697;p30">
              <a:extLst>
                <a:ext uri="{FF2B5EF4-FFF2-40B4-BE49-F238E27FC236}">
                  <a16:creationId xmlns:a16="http://schemas.microsoft.com/office/drawing/2014/main" id="{E3F54D42-ED2A-4931-8F1A-4C403B55C581}"/>
                </a:ext>
              </a:extLst>
            </p:cNvPr>
            <p:cNvSpPr/>
            <p:nvPr/>
          </p:nvSpPr>
          <p:spPr>
            <a:xfrm>
              <a:off x="1512216" y="3290090"/>
              <a:ext cx="69520" cy="280933"/>
            </a:xfrm>
            <a:custGeom>
              <a:avLst/>
              <a:gdLst/>
              <a:ahLst/>
              <a:cxnLst/>
              <a:rect l="l" t="t" r="r" b="b"/>
              <a:pathLst>
                <a:path w="804" h="3249" extrusionOk="0">
                  <a:moveTo>
                    <a:pt x="1" y="1"/>
                  </a:moveTo>
                  <a:lnTo>
                    <a:pt x="1" y="3248"/>
                  </a:lnTo>
                  <a:lnTo>
                    <a:pt x="803" y="3248"/>
                  </a:lnTo>
                  <a:lnTo>
                    <a:pt x="8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698;p30">
              <a:extLst>
                <a:ext uri="{FF2B5EF4-FFF2-40B4-BE49-F238E27FC236}">
                  <a16:creationId xmlns:a16="http://schemas.microsoft.com/office/drawing/2014/main" id="{32C122F6-F524-4B5F-9521-73EBF9390C8A}"/>
                </a:ext>
              </a:extLst>
            </p:cNvPr>
            <p:cNvSpPr/>
            <p:nvPr/>
          </p:nvSpPr>
          <p:spPr>
            <a:xfrm>
              <a:off x="2014336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699;p30">
              <a:extLst>
                <a:ext uri="{FF2B5EF4-FFF2-40B4-BE49-F238E27FC236}">
                  <a16:creationId xmlns:a16="http://schemas.microsoft.com/office/drawing/2014/main" id="{EEEA5517-7899-46A8-9136-05BEC5BDCAA3}"/>
                </a:ext>
              </a:extLst>
            </p:cNvPr>
            <p:cNvSpPr/>
            <p:nvPr/>
          </p:nvSpPr>
          <p:spPr>
            <a:xfrm>
              <a:off x="2516370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800" y="3248"/>
                  </a:lnTo>
                  <a:lnTo>
                    <a:pt x="80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700;p30">
              <a:extLst>
                <a:ext uri="{FF2B5EF4-FFF2-40B4-BE49-F238E27FC236}">
                  <a16:creationId xmlns:a16="http://schemas.microsoft.com/office/drawing/2014/main" id="{3214F144-5D06-4682-9BE6-9F4A7F86E067}"/>
                </a:ext>
              </a:extLst>
            </p:cNvPr>
            <p:cNvSpPr/>
            <p:nvPr/>
          </p:nvSpPr>
          <p:spPr>
            <a:xfrm>
              <a:off x="3452042" y="3290090"/>
              <a:ext cx="40640" cy="280933"/>
            </a:xfrm>
            <a:custGeom>
              <a:avLst/>
              <a:gdLst/>
              <a:ahLst/>
              <a:cxnLst/>
              <a:rect l="l" t="t" r="r" b="b"/>
              <a:pathLst>
                <a:path w="47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470" y="3248"/>
                  </a:lnTo>
                  <a:lnTo>
                    <a:pt x="47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701;p30">
              <a:extLst>
                <a:ext uri="{FF2B5EF4-FFF2-40B4-BE49-F238E27FC236}">
                  <a16:creationId xmlns:a16="http://schemas.microsoft.com/office/drawing/2014/main" id="{2E3F0886-9791-49F7-8A8E-8BDD8D683353}"/>
                </a:ext>
              </a:extLst>
            </p:cNvPr>
            <p:cNvSpPr/>
            <p:nvPr/>
          </p:nvSpPr>
          <p:spPr>
            <a:xfrm>
              <a:off x="2995922" y="3290090"/>
              <a:ext cx="114224" cy="280933"/>
            </a:xfrm>
            <a:custGeom>
              <a:avLst/>
              <a:gdLst/>
              <a:ahLst/>
              <a:cxnLst/>
              <a:rect l="l" t="t" r="r" b="b"/>
              <a:pathLst>
                <a:path w="1321" h="3249" extrusionOk="0">
                  <a:moveTo>
                    <a:pt x="1" y="1"/>
                  </a:moveTo>
                  <a:lnTo>
                    <a:pt x="1" y="3248"/>
                  </a:lnTo>
                  <a:lnTo>
                    <a:pt x="1320" y="3248"/>
                  </a:lnTo>
                  <a:lnTo>
                    <a:pt x="132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702;p30">
              <a:extLst>
                <a:ext uri="{FF2B5EF4-FFF2-40B4-BE49-F238E27FC236}">
                  <a16:creationId xmlns:a16="http://schemas.microsoft.com/office/drawing/2014/main" id="{60CDB556-9A7E-45FF-979C-A5D8F24FE9D1}"/>
                </a:ext>
              </a:extLst>
            </p:cNvPr>
            <p:cNvSpPr/>
            <p:nvPr/>
          </p:nvSpPr>
          <p:spPr>
            <a:xfrm>
              <a:off x="581646" y="3395927"/>
              <a:ext cx="2414346" cy="16256"/>
            </a:xfrm>
            <a:custGeom>
              <a:avLst/>
              <a:gdLst/>
              <a:ahLst/>
              <a:cxnLst/>
              <a:rect l="l" t="t" r="r" b="b"/>
              <a:pathLst>
                <a:path w="27922" h="188" extrusionOk="0">
                  <a:moveTo>
                    <a:pt x="0" y="1"/>
                  </a:moveTo>
                  <a:lnTo>
                    <a:pt x="0" y="188"/>
                  </a:lnTo>
                  <a:lnTo>
                    <a:pt x="27922" y="188"/>
                  </a:lnTo>
                  <a:lnTo>
                    <a:pt x="2792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703;p30">
              <a:extLst>
                <a:ext uri="{FF2B5EF4-FFF2-40B4-BE49-F238E27FC236}">
                  <a16:creationId xmlns:a16="http://schemas.microsoft.com/office/drawing/2014/main" id="{10DD5FEE-AB5D-4ACB-B75B-EFAC590CCEF3}"/>
                </a:ext>
              </a:extLst>
            </p:cNvPr>
            <p:cNvSpPr/>
            <p:nvPr/>
          </p:nvSpPr>
          <p:spPr>
            <a:xfrm>
              <a:off x="1558822" y="3127185"/>
              <a:ext cx="671766" cy="61219"/>
            </a:xfrm>
            <a:custGeom>
              <a:avLst/>
              <a:gdLst/>
              <a:ahLst/>
              <a:cxnLst/>
              <a:rect l="l" t="t" r="r" b="b"/>
              <a:pathLst>
                <a:path w="7769" h="708" extrusionOk="0">
                  <a:moveTo>
                    <a:pt x="598" y="1"/>
                  </a:moveTo>
                  <a:cubicBezTo>
                    <a:pt x="268" y="1"/>
                    <a:pt x="1" y="268"/>
                    <a:pt x="1" y="598"/>
                  </a:cubicBezTo>
                  <a:lnTo>
                    <a:pt x="1" y="708"/>
                  </a:lnTo>
                  <a:lnTo>
                    <a:pt x="7768" y="708"/>
                  </a:lnTo>
                  <a:lnTo>
                    <a:pt x="7768" y="598"/>
                  </a:lnTo>
                  <a:cubicBezTo>
                    <a:pt x="7768" y="268"/>
                    <a:pt x="7500" y="1"/>
                    <a:pt x="71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704;p30">
              <a:extLst>
                <a:ext uri="{FF2B5EF4-FFF2-40B4-BE49-F238E27FC236}">
                  <a16:creationId xmlns:a16="http://schemas.microsoft.com/office/drawing/2014/main" id="{B1D9707E-678B-4126-9CC6-C2F332A51B7C}"/>
                </a:ext>
              </a:extLst>
            </p:cNvPr>
            <p:cNvSpPr/>
            <p:nvPr/>
          </p:nvSpPr>
          <p:spPr>
            <a:xfrm>
              <a:off x="508408" y="3182351"/>
              <a:ext cx="2986501" cy="107825"/>
            </a:xfrm>
            <a:custGeom>
              <a:avLst/>
              <a:gdLst/>
              <a:ahLst/>
              <a:cxnLst/>
              <a:rect l="l" t="t" r="r" b="b"/>
              <a:pathLst>
                <a:path w="34539" h="1247" extrusionOk="0">
                  <a:moveTo>
                    <a:pt x="1251" y="0"/>
                  </a:moveTo>
                  <a:cubicBezTo>
                    <a:pt x="562" y="0"/>
                    <a:pt x="1" y="557"/>
                    <a:pt x="1" y="1247"/>
                  </a:cubicBezTo>
                  <a:lnTo>
                    <a:pt x="34538" y="1247"/>
                  </a:lnTo>
                  <a:lnTo>
                    <a:pt x="34538" y="1232"/>
                  </a:lnTo>
                  <a:cubicBezTo>
                    <a:pt x="34538" y="550"/>
                    <a:pt x="33985" y="0"/>
                    <a:pt x="33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705;p30">
              <a:extLst>
                <a:ext uri="{FF2B5EF4-FFF2-40B4-BE49-F238E27FC236}">
                  <a16:creationId xmlns:a16="http://schemas.microsoft.com/office/drawing/2014/main" id="{C2A6F801-EE0E-4FC1-9CE2-75A92A675AE1}"/>
                </a:ext>
              </a:extLst>
            </p:cNvPr>
            <p:cNvSpPr/>
            <p:nvPr/>
          </p:nvSpPr>
          <p:spPr>
            <a:xfrm>
              <a:off x="3333840" y="3228958"/>
              <a:ext cx="85603" cy="36835"/>
            </a:xfrm>
            <a:custGeom>
              <a:avLst/>
              <a:gdLst/>
              <a:ahLst/>
              <a:cxnLst/>
              <a:rect l="l" t="t" r="r" b="b"/>
              <a:pathLst>
                <a:path w="990" h="426" extrusionOk="0">
                  <a:moveTo>
                    <a:pt x="180" y="0"/>
                  </a:moveTo>
                  <a:cubicBezTo>
                    <a:pt x="81" y="0"/>
                    <a:pt x="0" y="81"/>
                    <a:pt x="0" y="180"/>
                  </a:cubicBezTo>
                  <a:lnTo>
                    <a:pt x="0" y="246"/>
                  </a:lnTo>
                  <a:cubicBezTo>
                    <a:pt x="0" y="345"/>
                    <a:pt x="81" y="425"/>
                    <a:pt x="180" y="425"/>
                  </a:cubicBezTo>
                  <a:lnTo>
                    <a:pt x="810" y="425"/>
                  </a:lnTo>
                  <a:cubicBezTo>
                    <a:pt x="909" y="425"/>
                    <a:pt x="990" y="345"/>
                    <a:pt x="990" y="246"/>
                  </a:cubicBezTo>
                  <a:lnTo>
                    <a:pt x="990" y="180"/>
                  </a:lnTo>
                  <a:cubicBezTo>
                    <a:pt x="990" y="81"/>
                    <a:pt x="909" y="0"/>
                    <a:pt x="810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706;p30">
              <a:extLst>
                <a:ext uri="{FF2B5EF4-FFF2-40B4-BE49-F238E27FC236}">
                  <a16:creationId xmlns:a16="http://schemas.microsoft.com/office/drawing/2014/main" id="{4D44C350-8BC5-4BBB-9C54-0DACE7BEDC79}"/>
                </a:ext>
              </a:extLst>
            </p:cNvPr>
            <p:cNvSpPr/>
            <p:nvPr/>
          </p:nvSpPr>
          <p:spPr>
            <a:xfrm>
              <a:off x="577496" y="3228958"/>
              <a:ext cx="85689" cy="36835"/>
            </a:xfrm>
            <a:custGeom>
              <a:avLst/>
              <a:gdLst/>
              <a:ahLst/>
              <a:cxnLst/>
              <a:rect l="l" t="t" r="r" b="b"/>
              <a:pathLst>
                <a:path w="991" h="426" extrusionOk="0">
                  <a:moveTo>
                    <a:pt x="180" y="0"/>
                  </a:moveTo>
                  <a:cubicBezTo>
                    <a:pt x="81" y="0"/>
                    <a:pt x="1" y="81"/>
                    <a:pt x="1" y="180"/>
                  </a:cubicBezTo>
                  <a:lnTo>
                    <a:pt x="1" y="246"/>
                  </a:lnTo>
                  <a:cubicBezTo>
                    <a:pt x="1" y="345"/>
                    <a:pt x="81" y="425"/>
                    <a:pt x="180" y="425"/>
                  </a:cubicBezTo>
                  <a:lnTo>
                    <a:pt x="811" y="425"/>
                  </a:lnTo>
                  <a:cubicBezTo>
                    <a:pt x="910" y="425"/>
                    <a:pt x="991" y="345"/>
                    <a:pt x="991" y="246"/>
                  </a:cubicBezTo>
                  <a:lnTo>
                    <a:pt x="991" y="180"/>
                  </a:lnTo>
                  <a:cubicBezTo>
                    <a:pt x="991" y="81"/>
                    <a:pt x="910" y="0"/>
                    <a:pt x="811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E2F04926-3EDA-4B57-9F42-028857D3974A}"/>
              </a:ext>
            </a:extLst>
          </p:cNvPr>
          <p:cNvSpPr/>
          <p:nvPr/>
        </p:nvSpPr>
        <p:spPr>
          <a:xfrm>
            <a:off x="1175453" y="-2145"/>
            <a:ext cx="77699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dirty="0"/>
              <a:t>https://es.liveworksheets.com/ei414362lo</a:t>
            </a:r>
          </a:p>
        </p:txBody>
      </p:sp>
      <p:sp>
        <p:nvSpPr>
          <p:cNvPr id="159" name="CuadroTexto 158">
            <a:extLst>
              <a:ext uri="{FF2B5EF4-FFF2-40B4-BE49-F238E27FC236}">
                <a16:creationId xmlns:a16="http://schemas.microsoft.com/office/drawing/2014/main" id="{1B78B171-5D4B-4513-AC43-D4FD0A4BD02B}"/>
              </a:ext>
            </a:extLst>
          </p:cNvPr>
          <p:cNvSpPr txBox="1"/>
          <p:nvPr/>
        </p:nvSpPr>
        <p:spPr>
          <a:xfrm>
            <a:off x="2967696" y="4688020"/>
            <a:ext cx="34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chemeClr val="bg1"/>
                </a:solidFill>
              </a:rPr>
              <a:t>Juego digital</a:t>
            </a:r>
          </a:p>
        </p:txBody>
      </p:sp>
      <p:pic>
        <p:nvPicPr>
          <p:cNvPr id="160" name="Imagen 159">
            <a:extLst>
              <a:ext uri="{FF2B5EF4-FFF2-40B4-BE49-F238E27FC236}">
                <a16:creationId xmlns:a16="http://schemas.microsoft.com/office/drawing/2014/main" id="{B202F326-0210-49A1-A3F7-C19E07F7EC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90" t="30953" r="42048" b="25071"/>
          <a:stretch/>
        </p:blipFill>
        <p:spPr>
          <a:xfrm>
            <a:off x="2832930" y="713248"/>
            <a:ext cx="2628392" cy="374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704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90;p30">
            <a:extLst>
              <a:ext uri="{FF2B5EF4-FFF2-40B4-BE49-F238E27FC236}">
                <a16:creationId xmlns:a16="http://schemas.microsoft.com/office/drawing/2014/main" id="{71CE1E09-3FF1-45D5-BD2D-A18DF7533D08}"/>
              </a:ext>
            </a:extLst>
          </p:cNvPr>
          <p:cNvSpPr/>
          <p:nvPr/>
        </p:nvSpPr>
        <p:spPr>
          <a:xfrm>
            <a:off x="180217" y="4734168"/>
            <a:ext cx="8258100" cy="383400"/>
          </a:xfrm>
          <a:prstGeom prst="rect">
            <a:avLst/>
          </a:prstGeom>
          <a:solidFill>
            <a:srgbClr val="66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" name="Google Shape;1595;p30">
            <a:extLst>
              <a:ext uri="{FF2B5EF4-FFF2-40B4-BE49-F238E27FC236}">
                <a16:creationId xmlns:a16="http://schemas.microsoft.com/office/drawing/2014/main" id="{4EFF0BB8-F33D-4433-B402-6DF45F9C40B3}"/>
              </a:ext>
            </a:extLst>
          </p:cNvPr>
          <p:cNvGrpSpPr/>
          <p:nvPr/>
        </p:nvGrpSpPr>
        <p:grpSpPr>
          <a:xfrm>
            <a:off x="5965259" y="2721815"/>
            <a:ext cx="2980095" cy="2269725"/>
            <a:chOff x="5703118" y="1966538"/>
            <a:chExt cx="2980095" cy="2269725"/>
          </a:xfrm>
        </p:grpSpPr>
        <p:sp>
          <p:nvSpPr>
            <p:cNvPr id="5" name="Google Shape;1596;p30">
              <a:extLst>
                <a:ext uri="{FF2B5EF4-FFF2-40B4-BE49-F238E27FC236}">
                  <a16:creationId xmlns:a16="http://schemas.microsoft.com/office/drawing/2014/main" id="{6AEC0771-1DAB-4946-8E76-65F4158BFB1F}"/>
                </a:ext>
              </a:extLst>
            </p:cNvPr>
            <p:cNvSpPr/>
            <p:nvPr/>
          </p:nvSpPr>
          <p:spPr>
            <a:xfrm flipH="1">
              <a:off x="7886168" y="1966538"/>
              <a:ext cx="523716" cy="538824"/>
            </a:xfrm>
            <a:custGeom>
              <a:avLst/>
              <a:gdLst/>
              <a:ahLst/>
              <a:cxnLst/>
              <a:rect l="l" t="t" r="r" b="b"/>
              <a:pathLst>
                <a:path w="3813" h="3923" extrusionOk="0">
                  <a:moveTo>
                    <a:pt x="935" y="0"/>
                  </a:moveTo>
                  <a:lnTo>
                    <a:pt x="1" y="3922"/>
                  </a:lnTo>
                  <a:lnTo>
                    <a:pt x="3813" y="3922"/>
                  </a:lnTo>
                  <a:lnTo>
                    <a:pt x="9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597;p30">
              <a:extLst>
                <a:ext uri="{FF2B5EF4-FFF2-40B4-BE49-F238E27FC236}">
                  <a16:creationId xmlns:a16="http://schemas.microsoft.com/office/drawing/2014/main" id="{9FDFA145-67C4-4D90-AE2C-F0428A958BF7}"/>
                </a:ext>
              </a:extLst>
            </p:cNvPr>
            <p:cNvSpPr/>
            <p:nvPr/>
          </p:nvSpPr>
          <p:spPr>
            <a:xfrm flipH="1">
              <a:off x="7931494" y="2505228"/>
              <a:ext cx="456689" cy="1728550"/>
            </a:xfrm>
            <a:custGeom>
              <a:avLst/>
              <a:gdLst/>
              <a:ahLst/>
              <a:cxnLst/>
              <a:rect l="l" t="t" r="r" b="b"/>
              <a:pathLst>
                <a:path w="3325" h="12585" extrusionOk="0">
                  <a:moveTo>
                    <a:pt x="0" y="0"/>
                  </a:moveTo>
                  <a:lnTo>
                    <a:pt x="0" y="12584"/>
                  </a:lnTo>
                  <a:lnTo>
                    <a:pt x="3325" y="12584"/>
                  </a:lnTo>
                  <a:lnTo>
                    <a:pt x="33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98;p30">
              <a:extLst>
                <a:ext uri="{FF2B5EF4-FFF2-40B4-BE49-F238E27FC236}">
                  <a16:creationId xmlns:a16="http://schemas.microsoft.com/office/drawing/2014/main" id="{852865F6-FDDB-47E5-B9A4-8B24CAFB5089}"/>
                </a:ext>
              </a:extLst>
            </p:cNvPr>
            <p:cNvSpPr/>
            <p:nvPr/>
          </p:nvSpPr>
          <p:spPr>
            <a:xfrm flipH="1">
              <a:off x="8202351" y="2505228"/>
              <a:ext cx="456689" cy="1728550"/>
            </a:xfrm>
            <a:custGeom>
              <a:avLst/>
              <a:gdLst/>
              <a:ahLst/>
              <a:cxnLst/>
              <a:rect l="l" t="t" r="r" b="b"/>
              <a:pathLst>
                <a:path w="3325" h="12585" extrusionOk="0">
                  <a:moveTo>
                    <a:pt x="0" y="0"/>
                  </a:moveTo>
                  <a:lnTo>
                    <a:pt x="0" y="12584"/>
                  </a:lnTo>
                  <a:lnTo>
                    <a:pt x="3325" y="12584"/>
                  </a:lnTo>
                  <a:lnTo>
                    <a:pt x="3325" y="0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99;p30">
              <a:extLst>
                <a:ext uri="{FF2B5EF4-FFF2-40B4-BE49-F238E27FC236}">
                  <a16:creationId xmlns:a16="http://schemas.microsoft.com/office/drawing/2014/main" id="{7C246B9E-D57D-4128-9300-BF77BFCA8F5E}"/>
                </a:ext>
              </a:extLst>
            </p:cNvPr>
            <p:cNvSpPr/>
            <p:nvPr/>
          </p:nvSpPr>
          <p:spPr>
            <a:xfrm flipH="1">
              <a:off x="8264707" y="2818388"/>
              <a:ext cx="329915" cy="130483"/>
            </a:xfrm>
            <a:custGeom>
              <a:avLst/>
              <a:gdLst/>
              <a:ahLst/>
              <a:cxnLst/>
              <a:rect l="l" t="t" r="r" b="b"/>
              <a:pathLst>
                <a:path w="2402" h="950" extrusionOk="0">
                  <a:moveTo>
                    <a:pt x="0" y="0"/>
                  </a:moveTo>
                  <a:lnTo>
                    <a:pt x="0" y="950"/>
                  </a:lnTo>
                  <a:lnTo>
                    <a:pt x="2401" y="950"/>
                  </a:lnTo>
                  <a:lnTo>
                    <a:pt x="2401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0;p30">
              <a:extLst>
                <a:ext uri="{FF2B5EF4-FFF2-40B4-BE49-F238E27FC236}">
                  <a16:creationId xmlns:a16="http://schemas.microsoft.com/office/drawing/2014/main" id="{8B3880DA-A11C-40C3-87BC-2C96DCCEE606}"/>
                </a:ext>
              </a:extLst>
            </p:cNvPr>
            <p:cNvSpPr/>
            <p:nvPr/>
          </p:nvSpPr>
          <p:spPr>
            <a:xfrm flipH="1">
              <a:off x="8263745" y="3040348"/>
              <a:ext cx="330464" cy="130070"/>
            </a:xfrm>
            <a:custGeom>
              <a:avLst/>
              <a:gdLst/>
              <a:ahLst/>
              <a:cxnLst/>
              <a:rect l="l" t="t" r="r" b="b"/>
              <a:pathLst>
                <a:path w="2406" h="947" extrusionOk="0">
                  <a:moveTo>
                    <a:pt x="1" y="1"/>
                  </a:moveTo>
                  <a:lnTo>
                    <a:pt x="1" y="947"/>
                  </a:lnTo>
                  <a:lnTo>
                    <a:pt x="2406" y="947"/>
                  </a:lnTo>
                  <a:lnTo>
                    <a:pt x="2406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01;p30">
              <a:extLst>
                <a:ext uri="{FF2B5EF4-FFF2-40B4-BE49-F238E27FC236}">
                  <a16:creationId xmlns:a16="http://schemas.microsoft.com/office/drawing/2014/main" id="{0BA7A614-79C7-48D9-B901-98531B03F561}"/>
                </a:ext>
              </a:extLst>
            </p:cNvPr>
            <p:cNvSpPr/>
            <p:nvPr/>
          </p:nvSpPr>
          <p:spPr>
            <a:xfrm flipH="1">
              <a:off x="8263196" y="3261895"/>
              <a:ext cx="329915" cy="130070"/>
            </a:xfrm>
            <a:custGeom>
              <a:avLst/>
              <a:gdLst/>
              <a:ahLst/>
              <a:cxnLst/>
              <a:rect l="l" t="t" r="r" b="b"/>
              <a:pathLst>
                <a:path w="2402" h="947" extrusionOk="0">
                  <a:moveTo>
                    <a:pt x="0" y="1"/>
                  </a:moveTo>
                  <a:lnTo>
                    <a:pt x="0" y="946"/>
                  </a:lnTo>
                  <a:lnTo>
                    <a:pt x="2401" y="946"/>
                  </a:lnTo>
                  <a:lnTo>
                    <a:pt x="2401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02;p30">
              <a:extLst>
                <a:ext uri="{FF2B5EF4-FFF2-40B4-BE49-F238E27FC236}">
                  <a16:creationId xmlns:a16="http://schemas.microsoft.com/office/drawing/2014/main" id="{5CF470A6-A65C-4541-8F08-9C9E22BF16B5}"/>
                </a:ext>
              </a:extLst>
            </p:cNvPr>
            <p:cNvSpPr/>
            <p:nvPr/>
          </p:nvSpPr>
          <p:spPr>
            <a:xfrm flipH="1">
              <a:off x="8262235" y="3483442"/>
              <a:ext cx="329915" cy="130070"/>
            </a:xfrm>
            <a:custGeom>
              <a:avLst/>
              <a:gdLst/>
              <a:ahLst/>
              <a:cxnLst/>
              <a:rect l="l" t="t" r="r" b="b"/>
              <a:pathLst>
                <a:path w="2402" h="947" extrusionOk="0">
                  <a:moveTo>
                    <a:pt x="1" y="1"/>
                  </a:moveTo>
                  <a:lnTo>
                    <a:pt x="1" y="946"/>
                  </a:lnTo>
                  <a:lnTo>
                    <a:pt x="2402" y="946"/>
                  </a:lnTo>
                  <a:lnTo>
                    <a:pt x="2402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03;p30">
              <a:extLst>
                <a:ext uri="{FF2B5EF4-FFF2-40B4-BE49-F238E27FC236}">
                  <a16:creationId xmlns:a16="http://schemas.microsoft.com/office/drawing/2014/main" id="{BAC4193E-08DB-49E4-A417-056AB513258D}"/>
                </a:ext>
              </a:extLst>
            </p:cNvPr>
            <p:cNvSpPr/>
            <p:nvPr/>
          </p:nvSpPr>
          <p:spPr>
            <a:xfrm flipH="1">
              <a:off x="7976267" y="2818388"/>
              <a:ext cx="185423" cy="130483"/>
            </a:xfrm>
            <a:custGeom>
              <a:avLst/>
              <a:gdLst/>
              <a:ahLst/>
              <a:cxnLst/>
              <a:rect l="l" t="t" r="r" b="b"/>
              <a:pathLst>
                <a:path w="1350" h="950" extrusionOk="0">
                  <a:moveTo>
                    <a:pt x="1" y="0"/>
                  </a:moveTo>
                  <a:lnTo>
                    <a:pt x="1" y="950"/>
                  </a:lnTo>
                  <a:lnTo>
                    <a:pt x="1350" y="950"/>
                  </a:lnTo>
                  <a:lnTo>
                    <a:pt x="1350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04;p30">
              <a:extLst>
                <a:ext uri="{FF2B5EF4-FFF2-40B4-BE49-F238E27FC236}">
                  <a16:creationId xmlns:a16="http://schemas.microsoft.com/office/drawing/2014/main" id="{398BE102-158E-4475-AA2E-38A8B004D883}"/>
                </a:ext>
              </a:extLst>
            </p:cNvPr>
            <p:cNvSpPr/>
            <p:nvPr/>
          </p:nvSpPr>
          <p:spPr>
            <a:xfrm flipH="1">
              <a:off x="7975718" y="3040348"/>
              <a:ext cx="185423" cy="130070"/>
            </a:xfrm>
            <a:custGeom>
              <a:avLst/>
              <a:gdLst/>
              <a:ahLst/>
              <a:cxnLst/>
              <a:rect l="l" t="t" r="r" b="b"/>
              <a:pathLst>
                <a:path w="1350" h="947" extrusionOk="0">
                  <a:moveTo>
                    <a:pt x="0" y="1"/>
                  </a:moveTo>
                  <a:lnTo>
                    <a:pt x="0" y="947"/>
                  </a:lnTo>
                  <a:lnTo>
                    <a:pt x="1349" y="947"/>
                  </a:lnTo>
                  <a:lnTo>
                    <a:pt x="1349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05;p30">
              <a:extLst>
                <a:ext uri="{FF2B5EF4-FFF2-40B4-BE49-F238E27FC236}">
                  <a16:creationId xmlns:a16="http://schemas.microsoft.com/office/drawing/2014/main" id="{70B323FE-0DDC-4522-B7D9-E0437F48E803}"/>
                </a:ext>
              </a:extLst>
            </p:cNvPr>
            <p:cNvSpPr/>
            <p:nvPr/>
          </p:nvSpPr>
          <p:spPr>
            <a:xfrm flipH="1">
              <a:off x="7975306" y="3261895"/>
              <a:ext cx="185835" cy="130070"/>
            </a:xfrm>
            <a:custGeom>
              <a:avLst/>
              <a:gdLst/>
              <a:ahLst/>
              <a:cxnLst/>
              <a:rect l="l" t="t" r="r" b="b"/>
              <a:pathLst>
                <a:path w="1353" h="947" extrusionOk="0">
                  <a:moveTo>
                    <a:pt x="0" y="1"/>
                  </a:moveTo>
                  <a:lnTo>
                    <a:pt x="0" y="946"/>
                  </a:lnTo>
                  <a:lnTo>
                    <a:pt x="1353" y="946"/>
                  </a:lnTo>
                  <a:lnTo>
                    <a:pt x="1353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06;p30">
              <a:extLst>
                <a:ext uri="{FF2B5EF4-FFF2-40B4-BE49-F238E27FC236}">
                  <a16:creationId xmlns:a16="http://schemas.microsoft.com/office/drawing/2014/main" id="{25EAC071-AFD5-49BC-829F-FB4DC3D4078A}"/>
                </a:ext>
              </a:extLst>
            </p:cNvPr>
            <p:cNvSpPr/>
            <p:nvPr/>
          </p:nvSpPr>
          <p:spPr>
            <a:xfrm flipH="1">
              <a:off x="7974757" y="3483442"/>
              <a:ext cx="185972" cy="130070"/>
            </a:xfrm>
            <a:custGeom>
              <a:avLst/>
              <a:gdLst/>
              <a:ahLst/>
              <a:cxnLst/>
              <a:rect l="l" t="t" r="r" b="b"/>
              <a:pathLst>
                <a:path w="1354" h="947" extrusionOk="0">
                  <a:moveTo>
                    <a:pt x="1" y="1"/>
                  </a:moveTo>
                  <a:lnTo>
                    <a:pt x="1" y="946"/>
                  </a:lnTo>
                  <a:lnTo>
                    <a:pt x="1354" y="946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07;p30">
              <a:extLst>
                <a:ext uri="{FF2B5EF4-FFF2-40B4-BE49-F238E27FC236}">
                  <a16:creationId xmlns:a16="http://schemas.microsoft.com/office/drawing/2014/main" id="{405A5516-8A70-44E8-961C-0A303AA86EF3}"/>
                </a:ext>
              </a:extLst>
            </p:cNvPr>
            <p:cNvSpPr/>
            <p:nvPr/>
          </p:nvSpPr>
          <p:spPr>
            <a:xfrm flipH="1">
              <a:off x="5761487" y="3360101"/>
              <a:ext cx="1308121" cy="874095"/>
            </a:xfrm>
            <a:custGeom>
              <a:avLst/>
              <a:gdLst/>
              <a:ahLst/>
              <a:cxnLst/>
              <a:rect l="l" t="t" r="r" b="b"/>
              <a:pathLst>
                <a:path w="9524" h="6364" extrusionOk="0">
                  <a:moveTo>
                    <a:pt x="0" y="0"/>
                  </a:moveTo>
                  <a:lnTo>
                    <a:pt x="0" y="6364"/>
                  </a:lnTo>
                  <a:lnTo>
                    <a:pt x="9524" y="6364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08;p30">
              <a:extLst>
                <a:ext uri="{FF2B5EF4-FFF2-40B4-BE49-F238E27FC236}">
                  <a16:creationId xmlns:a16="http://schemas.microsoft.com/office/drawing/2014/main" id="{F60CC8D5-BAD3-4681-A4CB-C090D2E83BE6}"/>
                </a:ext>
              </a:extLst>
            </p:cNvPr>
            <p:cNvSpPr/>
            <p:nvPr/>
          </p:nvSpPr>
          <p:spPr>
            <a:xfrm flipH="1">
              <a:off x="5703118" y="2932664"/>
              <a:ext cx="1806565" cy="452706"/>
            </a:xfrm>
            <a:custGeom>
              <a:avLst/>
              <a:gdLst/>
              <a:ahLst/>
              <a:cxnLst/>
              <a:rect l="l" t="t" r="r" b="b"/>
              <a:pathLst>
                <a:path w="13153" h="3296" extrusionOk="0">
                  <a:moveTo>
                    <a:pt x="1" y="0"/>
                  </a:moveTo>
                  <a:lnTo>
                    <a:pt x="1" y="3296"/>
                  </a:lnTo>
                  <a:lnTo>
                    <a:pt x="13153" y="3296"/>
                  </a:lnTo>
                  <a:lnTo>
                    <a:pt x="970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09;p30">
              <a:extLst>
                <a:ext uri="{FF2B5EF4-FFF2-40B4-BE49-F238E27FC236}">
                  <a16:creationId xmlns:a16="http://schemas.microsoft.com/office/drawing/2014/main" id="{6F0909E3-B867-4669-926B-AE1EDACA6E92}"/>
                </a:ext>
              </a:extLst>
            </p:cNvPr>
            <p:cNvSpPr/>
            <p:nvPr/>
          </p:nvSpPr>
          <p:spPr>
            <a:xfrm flipH="1">
              <a:off x="6967843" y="3365183"/>
              <a:ext cx="1107178" cy="826847"/>
            </a:xfrm>
            <a:custGeom>
              <a:avLst/>
              <a:gdLst/>
              <a:ahLst/>
              <a:cxnLst/>
              <a:rect l="l" t="t" r="r" b="b"/>
              <a:pathLst>
                <a:path w="8061" h="6020" extrusionOk="0">
                  <a:moveTo>
                    <a:pt x="0" y="0"/>
                  </a:moveTo>
                  <a:lnTo>
                    <a:pt x="0" y="6019"/>
                  </a:lnTo>
                  <a:lnTo>
                    <a:pt x="8061" y="6019"/>
                  </a:lnTo>
                  <a:lnTo>
                    <a:pt x="8061" y="0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0;p30">
              <a:extLst>
                <a:ext uri="{FF2B5EF4-FFF2-40B4-BE49-F238E27FC236}">
                  <a16:creationId xmlns:a16="http://schemas.microsoft.com/office/drawing/2014/main" id="{93CF7487-B2E2-4B97-B2C5-AC2A28987CE9}"/>
                </a:ext>
              </a:extLst>
            </p:cNvPr>
            <p:cNvSpPr/>
            <p:nvPr/>
          </p:nvSpPr>
          <p:spPr>
            <a:xfrm flipH="1">
              <a:off x="6901366" y="2928681"/>
              <a:ext cx="1222552" cy="458200"/>
            </a:xfrm>
            <a:custGeom>
              <a:avLst/>
              <a:gdLst/>
              <a:ahLst/>
              <a:cxnLst/>
              <a:rect l="l" t="t" r="r" b="b"/>
              <a:pathLst>
                <a:path w="8901" h="3336" extrusionOk="0">
                  <a:moveTo>
                    <a:pt x="4451" y="0"/>
                  </a:moveTo>
                  <a:lnTo>
                    <a:pt x="1" y="3336"/>
                  </a:lnTo>
                  <a:lnTo>
                    <a:pt x="8901" y="3336"/>
                  </a:lnTo>
                  <a:lnTo>
                    <a:pt x="4451" y="0"/>
                  </a:lnTo>
                  <a:close/>
                </a:path>
              </a:pathLst>
            </a:custGeom>
            <a:solidFill>
              <a:srgbClr val="F132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11;p30">
              <a:extLst>
                <a:ext uri="{FF2B5EF4-FFF2-40B4-BE49-F238E27FC236}">
                  <a16:creationId xmlns:a16="http://schemas.microsoft.com/office/drawing/2014/main" id="{6BF4174E-71DA-4E92-80CB-21213212C9BC}"/>
                </a:ext>
              </a:extLst>
            </p:cNvPr>
            <p:cNvSpPr/>
            <p:nvPr/>
          </p:nvSpPr>
          <p:spPr>
            <a:xfrm flipH="1">
              <a:off x="8351786" y="2581733"/>
              <a:ext cx="147239" cy="147102"/>
            </a:xfrm>
            <a:custGeom>
              <a:avLst/>
              <a:gdLst/>
              <a:ahLst/>
              <a:cxnLst/>
              <a:rect l="l" t="t" r="r" b="b"/>
              <a:pathLst>
                <a:path w="1072" h="1071" extrusionOk="0">
                  <a:moveTo>
                    <a:pt x="536" y="0"/>
                  </a:moveTo>
                  <a:cubicBezTo>
                    <a:pt x="239" y="0"/>
                    <a:pt x="1" y="239"/>
                    <a:pt x="1" y="536"/>
                  </a:cubicBezTo>
                  <a:cubicBezTo>
                    <a:pt x="1" y="829"/>
                    <a:pt x="239" y="1071"/>
                    <a:pt x="536" y="1071"/>
                  </a:cubicBezTo>
                  <a:cubicBezTo>
                    <a:pt x="829" y="1071"/>
                    <a:pt x="1071" y="829"/>
                    <a:pt x="1071" y="536"/>
                  </a:cubicBezTo>
                  <a:cubicBezTo>
                    <a:pt x="1071" y="239"/>
                    <a:pt x="829" y="0"/>
                    <a:pt x="5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12;p30">
              <a:extLst>
                <a:ext uri="{FF2B5EF4-FFF2-40B4-BE49-F238E27FC236}">
                  <a16:creationId xmlns:a16="http://schemas.microsoft.com/office/drawing/2014/main" id="{7718DB30-462F-4021-8224-61A771D23D63}"/>
                </a:ext>
              </a:extLst>
            </p:cNvPr>
            <p:cNvSpPr/>
            <p:nvPr/>
          </p:nvSpPr>
          <p:spPr>
            <a:xfrm flipH="1">
              <a:off x="8347253" y="2576651"/>
              <a:ext cx="156716" cy="156716"/>
            </a:xfrm>
            <a:custGeom>
              <a:avLst/>
              <a:gdLst/>
              <a:ahLst/>
              <a:cxnLst/>
              <a:rect l="l" t="t" r="r" b="b"/>
              <a:pathLst>
                <a:path w="1141" h="1141" extrusionOk="0">
                  <a:moveTo>
                    <a:pt x="572" y="74"/>
                  </a:moveTo>
                  <a:cubicBezTo>
                    <a:pt x="847" y="74"/>
                    <a:pt x="1070" y="298"/>
                    <a:pt x="1070" y="573"/>
                  </a:cubicBezTo>
                  <a:cubicBezTo>
                    <a:pt x="1070" y="848"/>
                    <a:pt x="847" y="1071"/>
                    <a:pt x="572" y="1071"/>
                  </a:cubicBezTo>
                  <a:cubicBezTo>
                    <a:pt x="297" y="1071"/>
                    <a:pt x="73" y="848"/>
                    <a:pt x="73" y="573"/>
                  </a:cubicBezTo>
                  <a:cubicBezTo>
                    <a:pt x="73" y="298"/>
                    <a:pt x="297" y="74"/>
                    <a:pt x="572" y="74"/>
                  </a:cubicBezTo>
                  <a:close/>
                  <a:moveTo>
                    <a:pt x="572" y="1"/>
                  </a:moveTo>
                  <a:cubicBezTo>
                    <a:pt x="257" y="1"/>
                    <a:pt x="0" y="257"/>
                    <a:pt x="0" y="573"/>
                  </a:cubicBezTo>
                  <a:cubicBezTo>
                    <a:pt x="0" y="888"/>
                    <a:pt x="257" y="1141"/>
                    <a:pt x="572" y="1141"/>
                  </a:cubicBezTo>
                  <a:cubicBezTo>
                    <a:pt x="887" y="1141"/>
                    <a:pt x="1140" y="888"/>
                    <a:pt x="1140" y="573"/>
                  </a:cubicBezTo>
                  <a:cubicBezTo>
                    <a:pt x="1140" y="257"/>
                    <a:pt x="887" y="1"/>
                    <a:pt x="572" y="1"/>
                  </a:cubicBezTo>
                  <a:close/>
                </a:path>
              </a:pathLst>
            </a:custGeom>
            <a:solidFill>
              <a:srgbClr val="363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13;p30">
              <a:extLst>
                <a:ext uri="{FF2B5EF4-FFF2-40B4-BE49-F238E27FC236}">
                  <a16:creationId xmlns:a16="http://schemas.microsoft.com/office/drawing/2014/main" id="{741853CD-77EA-4239-A245-07620A89B9F8}"/>
                </a:ext>
              </a:extLst>
            </p:cNvPr>
            <p:cNvSpPr/>
            <p:nvPr/>
          </p:nvSpPr>
          <p:spPr>
            <a:xfrm flipH="1">
              <a:off x="8386123" y="2599314"/>
              <a:ext cx="44913" cy="63593"/>
            </a:xfrm>
            <a:custGeom>
              <a:avLst/>
              <a:gdLst/>
              <a:ahLst/>
              <a:cxnLst/>
              <a:rect l="l" t="t" r="r" b="b"/>
              <a:pathLst>
                <a:path w="327" h="463" extrusionOk="0">
                  <a:moveTo>
                    <a:pt x="37" y="1"/>
                  </a:moveTo>
                  <a:cubicBezTo>
                    <a:pt x="15" y="1"/>
                    <a:pt x="1" y="19"/>
                    <a:pt x="1" y="37"/>
                  </a:cubicBezTo>
                  <a:lnTo>
                    <a:pt x="1" y="426"/>
                  </a:lnTo>
                  <a:cubicBezTo>
                    <a:pt x="1" y="437"/>
                    <a:pt x="4" y="444"/>
                    <a:pt x="15" y="452"/>
                  </a:cubicBezTo>
                  <a:cubicBezTo>
                    <a:pt x="19" y="459"/>
                    <a:pt x="30" y="463"/>
                    <a:pt x="37" y="463"/>
                  </a:cubicBezTo>
                  <a:cubicBezTo>
                    <a:pt x="41" y="463"/>
                    <a:pt x="41" y="459"/>
                    <a:pt x="45" y="459"/>
                  </a:cubicBezTo>
                  <a:lnTo>
                    <a:pt x="294" y="411"/>
                  </a:lnTo>
                  <a:cubicBezTo>
                    <a:pt x="316" y="408"/>
                    <a:pt x="327" y="386"/>
                    <a:pt x="323" y="367"/>
                  </a:cubicBezTo>
                  <a:cubicBezTo>
                    <a:pt x="320" y="351"/>
                    <a:pt x="305" y="337"/>
                    <a:pt x="286" y="337"/>
                  </a:cubicBezTo>
                  <a:cubicBezTo>
                    <a:pt x="284" y="337"/>
                    <a:pt x="281" y="338"/>
                    <a:pt x="279" y="338"/>
                  </a:cubicBezTo>
                  <a:lnTo>
                    <a:pt x="74" y="382"/>
                  </a:lnTo>
                  <a:lnTo>
                    <a:pt x="74" y="37"/>
                  </a:lnTo>
                  <a:cubicBezTo>
                    <a:pt x="74" y="19"/>
                    <a:pt x="56" y="1"/>
                    <a:pt x="37" y="1"/>
                  </a:cubicBezTo>
                  <a:close/>
                </a:path>
              </a:pathLst>
            </a:custGeom>
            <a:solidFill>
              <a:srgbClr val="FD00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14;p30">
              <a:extLst>
                <a:ext uri="{FF2B5EF4-FFF2-40B4-BE49-F238E27FC236}">
                  <a16:creationId xmlns:a16="http://schemas.microsoft.com/office/drawing/2014/main" id="{07F1439A-16AF-490C-AFF3-0E53EEA37CF4}"/>
                </a:ext>
              </a:extLst>
            </p:cNvPr>
            <p:cNvSpPr/>
            <p:nvPr/>
          </p:nvSpPr>
          <p:spPr>
            <a:xfrm flipH="1">
              <a:off x="8002913" y="2581733"/>
              <a:ext cx="124988" cy="147102"/>
            </a:xfrm>
            <a:custGeom>
              <a:avLst/>
              <a:gdLst/>
              <a:ahLst/>
              <a:cxnLst/>
              <a:rect l="l" t="t" r="r" b="b"/>
              <a:pathLst>
                <a:path w="910" h="1071" extrusionOk="0">
                  <a:moveTo>
                    <a:pt x="455" y="0"/>
                  </a:moveTo>
                  <a:cubicBezTo>
                    <a:pt x="202" y="0"/>
                    <a:pt x="0" y="239"/>
                    <a:pt x="0" y="536"/>
                  </a:cubicBezTo>
                  <a:cubicBezTo>
                    <a:pt x="0" y="829"/>
                    <a:pt x="202" y="1071"/>
                    <a:pt x="455" y="1071"/>
                  </a:cubicBezTo>
                  <a:cubicBezTo>
                    <a:pt x="704" y="1071"/>
                    <a:pt x="909" y="829"/>
                    <a:pt x="909" y="536"/>
                  </a:cubicBezTo>
                  <a:cubicBezTo>
                    <a:pt x="909" y="239"/>
                    <a:pt x="704" y="0"/>
                    <a:pt x="455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15;p30">
              <a:extLst>
                <a:ext uri="{FF2B5EF4-FFF2-40B4-BE49-F238E27FC236}">
                  <a16:creationId xmlns:a16="http://schemas.microsoft.com/office/drawing/2014/main" id="{F1584179-6B47-405C-A07F-C2FD17E9CE1F}"/>
                </a:ext>
              </a:extLst>
            </p:cNvPr>
            <p:cNvSpPr/>
            <p:nvPr/>
          </p:nvSpPr>
          <p:spPr>
            <a:xfrm flipH="1">
              <a:off x="7998930" y="2576651"/>
              <a:ext cx="133092" cy="156716"/>
            </a:xfrm>
            <a:custGeom>
              <a:avLst/>
              <a:gdLst/>
              <a:ahLst/>
              <a:cxnLst/>
              <a:rect l="l" t="t" r="r" b="b"/>
              <a:pathLst>
                <a:path w="969" h="1141" extrusionOk="0">
                  <a:moveTo>
                    <a:pt x="485" y="74"/>
                  </a:moveTo>
                  <a:cubicBezTo>
                    <a:pt x="719" y="74"/>
                    <a:pt x="906" y="298"/>
                    <a:pt x="906" y="573"/>
                  </a:cubicBezTo>
                  <a:cubicBezTo>
                    <a:pt x="906" y="848"/>
                    <a:pt x="719" y="1071"/>
                    <a:pt x="485" y="1071"/>
                  </a:cubicBezTo>
                  <a:cubicBezTo>
                    <a:pt x="250" y="1071"/>
                    <a:pt x="60" y="848"/>
                    <a:pt x="60" y="573"/>
                  </a:cubicBezTo>
                  <a:cubicBezTo>
                    <a:pt x="60" y="298"/>
                    <a:pt x="250" y="74"/>
                    <a:pt x="485" y="74"/>
                  </a:cubicBezTo>
                  <a:close/>
                  <a:moveTo>
                    <a:pt x="485" y="1"/>
                  </a:moveTo>
                  <a:cubicBezTo>
                    <a:pt x="217" y="1"/>
                    <a:pt x="1" y="257"/>
                    <a:pt x="1" y="573"/>
                  </a:cubicBezTo>
                  <a:cubicBezTo>
                    <a:pt x="1" y="888"/>
                    <a:pt x="217" y="1141"/>
                    <a:pt x="485" y="1141"/>
                  </a:cubicBezTo>
                  <a:cubicBezTo>
                    <a:pt x="752" y="1141"/>
                    <a:pt x="969" y="888"/>
                    <a:pt x="969" y="573"/>
                  </a:cubicBezTo>
                  <a:cubicBezTo>
                    <a:pt x="969" y="257"/>
                    <a:pt x="752" y="1"/>
                    <a:pt x="485" y="1"/>
                  </a:cubicBezTo>
                  <a:close/>
                </a:path>
              </a:pathLst>
            </a:custGeom>
            <a:solidFill>
              <a:srgbClr val="2930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16;p30">
              <a:extLst>
                <a:ext uri="{FF2B5EF4-FFF2-40B4-BE49-F238E27FC236}">
                  <a16:creationId xmlns:a16="http://schemas.microsoft.com/office/drawing/2014/main" id="{DFC09246-CA8E-49D1-B167-6CD6C9F695F8}"/>
                </a:ext>
              </a:extLst>
            </p:cNvPr>
            <p:cNvSpPr/>
            <p:nvPr/>
          </p:nvSpPr>
          <p:spPr>
            <a:xfrm flipH="1">
              <a:off x="8032168" y="2599314"/>
              <a:ext cx="37909" cy="63593"/>
            </a:xfrm>
            <a:custGeom>
              <a:avLst/>
              <a:gdLst/>
              <a:ahLst/>
              <a:cxnLst/>
              <a:rect l="l" t="t" r="r" b="b"/>
              <a:pathLst>
                <a:path w="276" h="463" extrusionOk="0">
                  <a:moveTo>
                    <a:pt x="30" y="1"/>
                  </a:moveTo>
                  <a:cubicBezTo>
                    <a:pt x="12" y="1"/>
                    <a:pt x="1" y="19"/>
                    <a:pt x="1" y="37"/>
                  </a:cubicBezTo>
                  <a:lnTo>
                    <a:pt x="1" y="426"/>
                  </a:lnTo>
                  <a:cubicBezTo>
                    <a:pt x="1" y="437"/>
                    <a:pt x="4" y="444"/>
                    <a:pt x="12" y="452"/>
                  </a:cubicBezTo>
                  <a:cubicBezTo>
                    <a:pt x="15" y="459"/>
                    <a:pt x="23" y="463"/>
                    <a:pt x="30" y="463"/>
                  </a:cubicBezTo>
                  <a:cubicBezTo>
                    <a:pt x="34" y="463"/>
                    <a:pt x="34" y="459"/>
                    <a:pt x="37" y="459"/>
                  </a:cubicBezTo>
                  <a:lnTo>
                    <a:pt x="250" y="411"/>
                  </a:lnTo>
                  <a:cubicBezTo>
                    <a:pt x="265" y="408"/>
                    <a:pt x="276" y="386"/>
                    <a:pt x="272" y="367"/>
                  </a:cubicBezTo>
                  <a:cubicBezTo>
                    <a:pt x="269" y="351"/>
                    <a:pt x="257" y="337"/>
                    <a:pt x="244" y="337"/>
                  </a:cubicBezTo>
                  <a:cubicBezTo>
                    <a:pt x="242" y="337"/>
                    <a:pt x="241" y="338"/>
                    <a:pt x="239" y="338"/>
                  </a:cubicBezTo>
                  <a:lnTo>
                    <a:pt x="59" y="382"/>
                  </a:lnTo>
                  <a:lnTo>
                    <a:pt x="59" y="37"/>
                  </a:lnTo>
                  <a:cubicBezTo>
                    <a:pt x="59" y="19"/>
                    <a:pt x="48" y="1"/>
                    <a:pt x="30" y="1"/>
                  </a:cubicBezTo>
                  <a:close/>
                </a:path>
              </a:pathLst>
            </a:custGeom>
            <a:solidFill>
              <a:srgbClr val="CC00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17;p30">
              <a:extLst>
                <a:ext uri="{FF2B5EF4-FFF2-40B4-BE49-F238E27FC236}">
                  <a16:creationId xmlns:a16="http://schemas.microsoft.com/office/drawing/2014/main" id="{5478B9D4-48E2-4134-80A4-3748D057FFD7}"/>
                </a:ext>
              </a:extLst>
            </p:cNvPr>
            <p:cNvSpPr/>
            <p:nvPr/>
          </p:nvSpPr>
          <p:spPr>
            <a:xfrm flipH="1">
              <a:off x="6898757" y="4073502"/>
              <a:ext cx="1261972" cy="54528"/>
            </a:xfrm>
            <a:custGeom>
              <a:avLst/>
              <a:gdLst/>
              <a:ahLst/>
              <a:cxnLst/>
              <a:rect l="l" t="t" r="r" b="b"/>
              <a:pathLst>
                <a:path w="9188" h="397" extrusionOk="0">
                  <a:moveTo>
                    <a:pt x="1" y="1"/>
                  </a:moveTo>
                  <a:lnTo>
                    <a:pt x="1" y="396"/>
                  </a:lnTo>
                  <a:lnTo>
                    <a:pt x="9187" y="396"/>
                  </a:lnTo>
                  <a:lnTo>
                    <a:pt x="9187" y="1"/>
                  </a:lnTo>
                  <a:close/>
                </a:path>
              </a:pathLst>
            </a:custGeom>
            <a:solidFill>
              <a:srgbClr val="9356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18;p30">
              <a:extLst>
                <a:ext uri="{FF2B5EF4-FFF2-40B4-BE49-F238E27FC236}">
                  <a16:creationId xmlns:a16="http://schemas.microsoft.com/office/drawing/2014/main" id="{F532F4BA-7EEC-407B-8F86-6139A787B3A3}"/>
                </a:ext>
              </a:extLst>
            </p:cNvPr>
            <p:cNvSpPr/>
            <p:nvPr/>
          </p:nvSpPr>
          <p:spPr>
            <a:xfrm flipH="1">
              <a:off x="6833928" y="4127893"/>
              <a:ext cx="1391630" cy="53979"/>
            </a:xfrm>
            <a:custGeom>
              <a:avLst/>
              <a:gdLst/>
              <a:ahLst/>
              <a:cxnLst/>
              <a:rect l="l" t="t" r="r" b="b"/>
              <a:pathLst>
                <a:path w="10132" h="393" extrusionOk="0">
                  <a:moveTo>
                    <a:pt x="0" y="0"/>
                  </a:moveTo>
                  <a:lnTo>
                    <a:pt x="0" y="393"/>
                  </a:lnTo>
                  <a:lnTo>
                    <a:pt x="10132" y="393"/>
                  </a:lnTo>
                  <a:lnTo>
                    <a:pt x="10132" y="0"/>
                  </a:lnTo>
                  <a:close/>
                </a:path>
              </a:pathLst>
            </a:custGeom>
            <a:solidFill>
              <a:srgbClr val="9356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19;p30">
              <a:extLst>
                <a:ext uri="{FF2B5EF4-FFF2-40B4-BE49-F238E27FC236}">
                  <a16:creationId xmlns:a16="http://schemas.microsoft.com/office/drawing/2014/main" id="{7A864EE6-D46C-43D9-A78B-1B03EDFF0BE2}"/>
                </a:ext>
              </a:extLst>
            </p:cNvPr>
            <p:cNvSpPr/>
            <p:nvPr/>
          </p:nvSpPr>
          <p:spPr>
            <a:xfrm flipH="1">
              <a:off x="6768962" y="4181734"/>
              <a:ext cx="1521563" cy="54528"/>
            </a:xfrm>
            <a:custGeom>
              <a:avLst/>
              <a:gdLst/>
              <a:ahLst/>
              <a:cxnLst/>
              <a:rect l="l" t="t" r="r" b="b"/>
              <a:pathLst>
                <a:path w="11078" h="397" extrusionOk="0">
                  <a:moveTo>
                    <a:pt x="0" y="1"/>
                  </a:moveTo>
                  <a:lnTo>
                    <a:pt x="0" y="397"/>
                  </a:lnTo>
                  <a:lnTo>
                    <a:pt x="11078" y="397"/>
                  </a:lnTo>
                  <a:lnTo>
                    <a:pt x="11078" y="1"/>
                  </a:lnTo>
                  <a:close/>
                </a:path>
              </a:pathLst>
            </a:custGeom>
            <a:solidFill>
              <a:srgbClr val="9356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0;p30">
              <a:extLst>
                <a:ext uri="{FF2B5EF4-FFF2-40B4-BE49-F238E27FC236}">
                  <a16:creationId xmlns:a16="http://schemas.microsoft.com/office/drawing/2014/main" id="{E5104FDA-40CB-4AFC-8355-01EDEF8BD670}"/>
                </a:ext>
              </a:extLst>
            </p:cNvPr>
            <p:cNvSpPr/>
            <p:nvPr/>
          </p:nvSpPr>
          <p:spPr>
            <a:xfrm flipH="1">
              <a:off x="6898757" y="4106741"/>
              <a:ext cx="1261972" cy="21289"/>
            </a:xfrm>
            <a:custGeom>
              <a:avLst/>
              <a:gdLst/>
              <a:ahLst/>
              <a:cxnLst/>
              <a:rect l="l" t="t" r="r" b="b"/>
              <a:pathLst>
                <a:path w="9188" h="155" extrusionOk="0">
                  <a:moveTo>
                    <a:pt x="1" y="1"/>
                  </a:moveTo>
                  <a:lnTo>
                    <a:pt x="1" y="154"/>
                  </a:lnTo>
                  <a:lnTo>
                    <a:pt x="9187" y="154"/>
                  </a:lnTo>
                  <a:lnTo>
                    <a:pt x="918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21;p30">
              <a:extLst>
                <a:ext uri="{FF2B5EF4-FFF2-40B4-BE49-F238E27FC236}">
                  <a16:creationId xmlns:a16="http://schemas.microsoft.com/office/drawing/2014/main" id="{AB51C820-DBDD-4715-9102-BE33A8A30F82}"/>
                </a:ext>
              </a:extLst>
            </p:cNvPr>
            <p:cNvSpPr/>
            <p:nvPr/>
          </p:nvSpPr>
          <p:spPr>
            <a:xfrm flipH="1">
              <a:off x="6833928" y="4161132"/>
              <a:ext cx="1391630" cy="20740"/>
            </a:xfrm>
            <a:custGeom>
              <a:avLst/>
              <a:gdLst/>
              <a:ahLst/>
              <a:cxnLst/>
              <a:rect l="l" t="t" r="r" b="b"/>
              <a:pathLst>
                <a:path w="10132" h="151" extrusionOk="0">
                  <a:moveTo>
                    <a:pt x="0" y="0"/>
                  </a:moveTo>
                  <a:lnTo>
                    <a:pt x="0" y="151"/>
                  </a:lnTo>
                  <a:lnTo>
                    <a:pt x="10132" y="151"/>
                  </a:lnTo>
                  <a:lnTo>
                    <a:pt x="101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22;p30">
              <a:extLst>
                <a:ext uri="{FF2B5EF4-FFF2-40B4-BE49-F238E27FC236}">
                  <a16:creationId xmlns:a16="http://schemas.microsoft.com/office/drawing/2014/main" id="{9AEA57B7-E879-4026-BD85-885BCBD25162}"/>
                </a:ext>
              </a:extLst>
            </p:cNvPr>
            <p:cNvSpPr/>
            <p:nvPr/>
          </p:nvSpPr>
          <p:spPr>
            <a:xfrm flipH="1">
              <a:off x="6768962" y="4215523"/>
              <a:ext cx="1521563" cy="20740"/>
            </a:xfrm>
            <a:custGeom>
              <a:avLst/>
              <a:gdLst/>
              <a:ahLst/>
              <a:cxnLst/>
              <a:rect l="l" t="t" r="r" b="b"/>
              <a:pathLst>
                <a:path w="11078" h="151" extrusionOk="0">
                  <a:moveTo>
                    <a:pt x="0" y="0"/>
                  </a:moveTo>
                  <a:lnTo>
                    <a:pt x="0" y="151"/>
                  </a:lnTo>
                  <a:lnTo>
                    <a:pt x="11078" y="151"/>
                  </a:lnTo>
                  <a:lnTo>
                    <a:pt x="1107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23;p30">
              <a:extLst>
                <a:ext uri="{FF2B5EF4-FFF2-40B4-BE49-F238E27FC236}">
                  <a16:creationId xmlns:a16="http://schemas.microsoft.com/office/drawing/2014/main" id="{E1D3D227-CFDB-44EF-9B8F-3BDF34745378}"/>
                </a:ext>
              </a:extLst>
            </p:cNvPr>
            <p:cNvSpPr/>
            <p:nvPr/>
          </p:nvSpPr>
          <p:spPr>
            <a:xfrm flipH="1">
              <a:off x="7341431" y="3696885"/>
              <a:ext cx="359994" cy="376751"/>
            </a:xfrm>
            <a:custGeom>
              <a:avLst/>
              <a:gdLst/>
              <a:ahLst/>
              <a:cxnLst/>
              <a:rect l="l" t="t" r="r" b="b"/>
              <a:pathLst>
                <a:path w="2621" h="2743" extrusionOk="0">
                  <a:moveTo>
                    <a:pt x="0" y="1"/>
                  </a:moveTo>
                  <a:lnTo>
                    <a:pt x="0" y="2743"/>
                  </a:lnTo>
                  <a:lnTo>
                    <a:pt x="2621" y="2743"/>
                  </a:lnTo>
                  <a:lnTo>
                    <a:pt x="2621" y="1"/>
                  </a:lnTo>
                  <a:close/>
                </a:path>
              </a:pathLst>
            </a:custGeom>
            <a:solidFill>
              <a:srgbClr val="874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24;p30">
              <a:extLst>
                <a:ext uri="{FF2B5EF4-FFF2-40B4-BE49-F238E27FC236}">
                  <a16:creationId xmlns:a16="http://schemas.microsoft.com/office/drawing/2014/main" id="{55048A83-26D3-4B5E-A98C-11835284C831}"/>
                </a:ext>
              </a:extLst>
            </p:cNvPr>
            <p:cNvSpPr/>
            <p:nvPr/>
          </p:nvSpPr>
          <p:spPr>
            <a:xfrm flipH="1">
              <a:off x="7544296" y="3725180"/>
              <a:ext cx="125950" cy="129933"/>
            </a:xfrm>
            <a:custGeom>
              <a:avLst/>
              <a:gdLst/>
              <a:ahLst/>
              <a:cxnLst/>
              <a:rect l="l" t="t" r="r" b="b"/>
              <a:pathLst>
                <a:path w="917" h="946" extrusionOk="0">
                  <a:moveTo>
                    <a:pt x="0" y="0"/>
                  </a:moveTo>
                  <a:lnTo>
                    <a:pt x="0" y="946"/>
                  </a:lnTo>
                  <a:lnTo>
                    <a:pt x="917" y="946"/>
                  </a:lnTo>
                  <a:lnTo>
                    <a:pt x="917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25;p30">
              <a:extLst>
                <a:ext uri="{FF2B5EF4-FFF2-40B4-BE49-F238E27FC236}">
                  <a16:creationId xmlns:a16="http://schemas.microsoft.com/office/drawing/2014/main" id="{6FAE4AF6-B7D5-4989-A9D5-93CE164DC570}"/>
                </a:ext>
              </a:extLst>
            </p:cNvPr>
            <p:cNvSpPr/>
            <p:nvPr/>
          </p:nvSpPr>
          <p:spPr>
            <a:xfrm flipH="1">
              <a:off x="7371096" y="3725180"/>
              <a:ext cx="125538" cy="129933"/>
            </a:xfrm>
            <a:custGeom>
              <a:avLst/>
              <a:gdLst/>
              <a:ahLst/>
              <a:cxnLst/>
              <a:rect l="l" t="t" r="r" b="b"/>
              <a:pathLst>
                <a:path w="914" h="946" extrusionOk="0">
                  <a:moveTo>
                    <a:pt x="1" y="0"/>
                  </a:moveTo>
                  <a:lnTo>
                    <a:pt x="1" y="946"/>
                  </a:lnTo>
                  <a:lnTo>
                    <a:pt x="914" y="946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26;p30">
              <a:extLst>
                <a:ext uri="{FF2B5EF4-FFF2-40B4-BE49-F238E27FC236}">
                  <a16:creationId xmlns:a16="http://schemas.microsoft.com/office/drawing/2014/main" id="{8F4FE05F-5599-4AA8-AC00-A167F638299D}"/>
                </a:ext>
              </a:extLst>
            </p:cNvPr>
            <p:cNvSpPr/>
            <p:nvPr/>
          </p:nvSpPr>
          <p:spPr>
            <a:xfrm flipH="1">
              <a:off x="7739612" y="3441687"/>
              <a:ext cx="293654" cy="111940"/>
            </a:xfrm>
            <a:custGeom>
              <a:avLst/>
              <a:gdLst/>
              <a:ahLst/>
              <a:cxnLst/>
              <a:rect l="l" t="t" r="r" b="b"/>
              <a:pathLst>
                <a:path w="2138" h="815" extrusionOk="0">
                  <a:moveTo>
                    <a:pt x="0" y="0"/>
                  </a:moveTo>
                  <a:lnTo>
                    <a:pt x="0" y="814"/>
                  </a:lnTo>
                  <a:lnTo>
                    <a:pt x="2137" y="814"/>
                  </a:lnTo>
                  <a:lnTo>
                    <a:pt x="2137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27;p30">
              <a:extLst>
                <a:ext uri="{FF2B5EF4-FFF2-40B4-BE49-F238E27FC236}">
                  <a16:creationId xmlns:a16="http://schemas.microsoft.com/office/drawing/2014/main" id="{9181E9D6-22A6-4FF3-A508-D5332FF5DA8D}"/>
                </a:ext>
              </a:extLst>
            </p:cNvPr>
            <p:cNvSpPr/>
            <p:nvPr/>
          </p:nvSpPr>
          <p:spPr>
            <a:xfrm flipH="1">
              <a:off x="7009589" y="3441687"/>
              <a:ext cx="293654" cy="111940"/>
            </a:xfrm>
            <a:custGeom>
              <a:avLst/>
              <a:gdLst/>
              <a:ahLst/>
              <a:cxnLst/>
              <a:rect l="l" t="t" r="r" b="b"/>
              <a:pathLst>
                <a:path w="2138" h="815" extrusionOk="0">
                  <a:moveTo>
                    <a:pt x="1" y="0"/>
                  </a:moveTo>
                  <a:lnTo>
                    <a:pt x="1" y="814"/>
                  </a:lnTo>
                  <a:lnTo>
                    <a:pt x="2138" y="814"/>
                  </a:lnTo>
                  <a:lnTo>
                    <a:pt x="2138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28;p30">
              <a:extLst>
                <a:ext uri="{FF2B5EF4-FFF2-40B4-BE49-F238E27FC236}">
                  <a16:creationId xmlns:a16="http://schemas.microsoft.com/office/drawing/2014/main" id="{457C3BCA-D5C0-4CDB-826D-8DAA6C0D5965}"/>
                </a:ext>
              </a:extLst>
            </p:cNvPr>
            <p:cNvSpPr/>
            <p:nvPr/>
          </p:nvSpPr>
          <p:spPr>
            <a:xfrm flipH="1">
              <a:off x="7374532" y="3441687"/>
              <a:ext cx="293792" cy="111940"/>
            </a:xfrm>
            <a:custGeom>
              <a:avLst/>
              <a:gdLst/>
              <a:ahLst/>
              <a:cxnLst/>
              <a:rect l="l" t="t" r="r" b="b"/>
              <a:pathLst>
                <a:path w="2139" h="815" extrusionOk="0">
                  <a:moveTo>
                    <a:pt x="1" y="0"/>
                  </a:moveTo>
                  <a:lnTo>
                    <a:pt x="1" y="814"/>
                  </a:lnTo>
                  <a:lnTo>
                    <a:pt x="2138" y="814"/>
                  </a:lnTo>
                  <a:lnTo>
                    <a:pt x="2138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29;p30">
              <a:extLst>
                <a:ext uri="{FF2B5EF4-FFF2-40B4-BE49-F238E27FC236}">
                  <a16:creationId xmlns:a16="http://schemas.microsoft.com/office/drawing/2014/main" id="{54EFC17A-A95E-4865-8300-A46424D878BA}"/>
                </a:ext>
              </a:extLst>
            </p:cNvPr>
            <p:cNvSpPr/>
            <p:nvPr/>
          </p:nvSpPr>
          <p:spPr>
            <a:xfrm flipH="1">
              <a:off x="6579542" y="3476849"/>
              <a:ext cx="293792" cy="111940"/>
            </a:xfrm>
            <a:custGeom>
              <a:avLst/>
              <a:gdLst/>
              <a:ahLst/>
              <a:cxnLst/>
              <a:rect l="l" t="t" r="r" b="b"/>
              <a:pathLst>
                <a:path w="2139" h="815" extrusionOk="0">
                  <a:moveTo>
                    <a:pt x="1" y="1"/>
                  </a:moveTo>
                  <a:lnTo>
                    <a:pt x="1" y="815"/>
                  </a:lnTo>
                  <a:lnTo>
                    <a:pt x="2138" y="815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0;p30">
              <a:extLst>
                <a:ext uri="{FF2B5EF4-FFF2-40B4-BE49-F238E27FC236}">
                  <a16:creationId xmlns:a16="http://schemas.microsoft.com/office/drawing/2014/main" id="{88FD9E82-95DF-4A8A-84AF-3A26FDA7FCA4}"/>
                </a:ext>
              </a:extLst>
            </p:cNvPr>
            <p:cNvSpPr/>
            <p:nvPr/>
          </p:nvSpPr>
          <p:spPr>
            <a:xfrm flipH="1">
              <a:off x="5849519" y="3476849"/>
              <a:ext cx="293654" cy="111940"/>
            </a:xfrm>
            <a:custGeom>
              <a:avLst/>
              <a:gdLst/>
              <a:ahLst/>
              <a:cxnLst/>
              <a:rect l="l" t="t" r="r" b="b"/>
              <a:pathLst>
                <a:path w="2138" h="815" extrusionOk="0">
                  <a:moveTo>
                    <a:pt x="0" y="1"/>
                  </a:moveTo>
                  <a:lnTo>
                    <a:pt x="0" y="815"/>
                  </a:lnTo>
                  <a:lnTo>
                    <a:pt x="2137" y="815"/>
                  </a:lnTo>
                  <a:lnTo>
                    <a:pt x="2137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31;p30">
              <a:extLst>
                <a:ext uri="{FF2B5EF4-FFF2-40B4-BE49-F238E27FC236}">
                  <a16:creationId xmlns:a16="http://schemas.microsoft.com/office/drawing/2014/main" id="{D2BA93C0-A758-4B6D-B332-E7A974D118FA}"/>
                </a:ext>
              </a:extLst>
            </p:cNvPr>
            <p:cNvSpPr/>
            <p:nvPr/>
          </p:nvSpPr>
          <p:spPr>
            <a:xfrm flipH="1">
              <a:off x="6214599" y="3476849"/>
              <a:ext cx="293654" cy="111940"/>
            </a:xfrm>
            <a:custGeom>
              <a:avLst/>
              <a:gdLst/>
              <a:ahLst/>
              <a:cxnLst/>
              <a:rect l="l" t="t" r="r" b="b"/>
              <a:pathLst>
                <a:path w="2138" h="815" extrusionOk="0">
                  <a:moveTo>
                    <a:pt x="1" y="1"/>
                  </a:moveTo>
                  <a:lnTo>
                    <a:pt x="1" y="815"/>
                  </a:lnTo>
                  <a:lnTo>
                    <a:pt x="2138" y="815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32;p30">
              <a:extLst>
                <a:ext uri="{FF2B5EF4-FFF2-40B4-BE49-F238E27FC236}">
                  <a16:creationId xmlns:a16="http://schemas.microsoft.com/office/drawing/2014/main" id="{4C0AAA86-5402-4A71-8E71-EAD2BFB42359}"/>
                </a:ext>
              </a:extLst>
            </p:cNvPr>
            <p:cNvSpPr/>
            <p:nvPr/>
          </p:nvSpPr>
          <p:spPr>
            <a:xfrm flipH="1">
              <a:off x="6579542" y="3792070"/>
              <a:ext cx="293792" cy="111391"/>
            </a:xfrm>
            <a:custGeom>
              <a:avLst/>
              <a:gdLst/>
              <a:ahLst/>
              <a:cxnLst/>
              <a:rect l="l" t="t" r="r" b="b"/>
              <a:pathLst>
                <a:path w="2139" h="811" extrusionOk="0">
                  <a:moveTo>
                    <a:pt x="1" y="1"/>
                  </a:moveTo>
                  <a:lnTo>
                    <a:pt x="1" y="811"/>
                  </a:lnTo>
                  <a:lnTo>
                    <a:pt x="2138" y="811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33;p30">
              <a:extLst>
                <a:ext uri="{FF2B5EF4-FFF2-40B4-BE49-F238E27FC236}">
                  <a16:creationId xmlns:a16="http://schemas.microsoft.com/office/drawing/2014/main" id="{129B7F6E-50B8-4452-8F33-F641B9206031}"/>
                </a:ext>
              </a:extLst>
            </p:cNvPr>
            <p:cNvSpPr/>
            <p:nvPr/>
          </p:nvSpPr>
          <p:spPr>
            <a:xfrm flipH="1">
              <a:off x="5849519" y="3792070"/>
              <a:ext cx="293654" cy="111391"/>
            </a:xfrm>
            <a:custGeom>
              <a:avLst/>
              <a:gdLst/>
              <a:ahLst/>
              <a:cxnLst/>
              <a:rect l="l" t="t" r="r" b="b"/>
              <a:pathLst>
                <a:path w="2138" h="811" extrusionOk="0">
                  <a:moveTo>
                    <a:pt x="0" y="1"/>
                  </a:moveTo>
                  <a:lnTo>
                    <a:pt x="0" y="811"/>
                  </a:lnTo>
                  <a:lnTo>
                    <a:pt x="2137" y="811"/>
                  </a:lnTo>
                  <a:lnTo>
                    <a:pt x="2137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34;p30">
              <a:extLst>
                <a:ext uri="{FF2B5EF4-FFF2-40B4-BE49-F238E27FC236}">
                  <a16:creationId xmlns:a16="http://schemas.microsoft.com/office/drawing/2014/main" id="{59D34A9B-4EB9-4C6A-9A64-2020E322A4CD}"/>
                </a:ext>
              </a:extLst>
            </p:cNvPr>
            <p:cNvSpPr/>
            <p:nvPr/>
          </p:nvSpPr>
          <p:spPr>
            <a:xfrm flipH="1">
              <a:off x="6214599" y="3792070"/>
              <a:ext cx="293654" cy="111391"/>
            </a:xfrm>
            <a:custGeom>
              <a:avLst/>
              <a:gdLst/>
              <a:ahLst/>
              <a:cxnLst/>
              <a:rect l="l" t="t" r="r" b="b"/>
              <a:pathLst>
                <a:path w="2138" h="811" extrusionOk="0">
                  <a:moveTo>
                    <a:pt x="1" y="1"/>
                  </a:moveTo>
                  <a:lnTo>
                    <a:pt x="1" y="811"/>
                  </a:lnTo>
                  <a:lnTo>
                    <a:pt x="2138" y="811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35;p30">
              <a:extLst>
                <a:ext uri="{FF2B5EF4-FFF2-40B4-BE49-F238E27FC236}">
                  <a16:creationId xmlns:a16="http://schemas.microsoft.com/office/drawing/2014/main" id="{7D09F5B0-FC33-4950-A799-3B2BB8AC18B9}"/>
                </a:ext>
              </a:extLst>
            </p:cNvPr>
            <p:cNvSpPr/>
            <p:nvPr/>
          </p:nvSpPr>
          <p:spPr>
            <a:xfrm flipH="1">
              <a:off x="7521083" y="3696885"/>
              <a:ext cx="137" cy="376751"/>
            </a:xfrm>
            <a:custGeom>
              <a:avLst/>
              <a:gdLst/>
              <a:ahLst/>
              <a:cxnLst/>
              <a:rect l="l" t="t" r="r" b="b"/>
              <a:pathLst>
                <a:path w="1" h="2743" fill="none" extrusionOk="0">
                  <a:moveTo>
                    <a:pt x="0" y="1"/>
                  </a:moveTo>
                  <a:lnTo>
                    <a:pt x="0" y="2743"/>
                  </a:lnTo>
                </a:path>
              </a:pathLst>
            </a:custGeom>
            <a:noFill/>
            <a:ln w="3025" cap="flat" cmpd="sng">
              <a:solidFill>
                <a:srgbClr val="363B63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36;p30">
              <a:extLst>
                <a:ext uri="{FF2B5EF4-FFF2-40B4-BE49-F238E27FC236}">
                  <a16:creationId xmlns:a16="http://schemas.microsoft.com/office/drawing/2014/main" id="{0D7D3CB9-1815-41C8-8AB9-16DB62356C2B}"/>
                </a:ext>
              </a:extLst>
            </p:cNvPr>
            <p:cNvSpPr/>
            <p:nvPr/>
          </p:nvSpPr>
          <p:spPr>
            <a:xfrm flipH="1">
              <a:off x="8159498" y="1966538"/>
              <a:ext cx="523716" cy="538824"/>
            </a:xfrm>
            <a:custGeom>
              <a:avLst/>
              <a:gdLst/>
              <a:ahLst/>
              <a:cxnLst/>
              <a:rect l="l" t="t" r="r" b="b"/>
              <a:pathLst>
                <a:path w="3813" h="3923" extrusionOk="0">
                  <a:moveTo>
                    <a:pt x="2925" y="0"/>
                  </a:moveTo>
                  <a:lnTo>
                    <a:pt x="0" y="3922"/>
                  </a:lnTo>
                  <a:lnTo>
                    <a:pt x="3812" y="3922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rgbClr val="F132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" name="Google Shape;1707;p30">
            <a:extLst>
              <a:ext uri="{FF2B5EF4-FFF2-40B4-BE49-F238E27FC236}">
                <a16:creationId xmlns:a16="http://schemas.microsoft.com/office/drawing/2014/main" id="{61A6019A-8E3C-4F1E-9D2B-D8B7A789E3DF}"/>
              </a:ext>
            </a:extLst>
          </p:cNvPr>
          <p:cNvGrpSpPr/>
          <p:nvPr/>
        </p:nvGrpSpPr>
        <p:grpSpPr>
          <a:xfrm>
            <a:off x="5911915" y="4372014"/>
            <a:ext cx="546828" cy="716818"/>
            <a:chOff x="4627290" y="3739038"/>
            <a:chExt cx="546828" cy="716818"/>
          </a:xfrm>
        </p:grpSpPr>
        <p:sp>
          <p:nvSpPr>
            <p:cNvPr id="47" name="Google Shape;1708;p30">
              <a:extLst>
                <a:ext uri="{FF2B5EF4-FFF2-40B4-BE49-F238E27FC236}">
                  <a16:creationId xmlns:a16="http://schemas.microsoft.com/office/drawing/2014/main" id="{436B717F-4D18-4D2F-BA30-D93B23A22CD8}"/>
                </a:ext>
              </a:extLst>
            </p:cNvPr>
            <p:cNvSpPr/>
            <p:nvPr/>
          </p:nvSpPr>
          <p:spPr>
            <a:xfrm>
              <a:off x="4761322" y="4320102"/>
              <a:ext cx="412796" cy="135754"/>
            </a:xfrm>
            <a:custGeom>
              <a:avLst/>
              <a:gdLst/>
              <a:ahLst/>
              <a:cxnLst/>
              <a:rect l="l" t="t" r="r" b="b"/>
              <a:pathLst>
                <a:path w="4774" h="1570" extrusionOk="0">
                  <a:moveTo>
                    <a:pt x="2387" y="0"/>
                  </a:moveTo>
                  <a:cubicBezTo>
                    <a:pt x="1071" y="0"/>
                    <a:pt x="1" y="352"/>
                    <a:pt x="1" y="785"/>
                  </a:cubicBezTo>
                  <a:cubicBezTo>
                    <a:pt x="1" y="1217"/>
                    <a:pt x="1071" y="1569"/>
                    <a:pt x="2387" y="1569"/>
                  </a:cubicBezTo>
                  <a:cubicBezTo>
                    <a:pt x="3703" y="1569"/>
                    <a:pt x="4773" y="1217"/>
                    <a:pt x="4773" y="785"/>
                  </a:cubicBezTo>
                  <a:cubicBezTo>
                    <a:pt x="4773" y="352"/>
                    <a:pt x="3703" y="0"/>
                    <a:pt x="238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09;p30">
              <a:extLst>
                <a:ext uri="{FF2B5EF4-FFF2-40B4-BE49-F238E27FC236}">
                  <a16:creationId xmlns:a16="http://schemas.microsoft.com/office/drawing/2014/main" id="{EAD0606C-4423-42F7-9098-DDD9B54CC6EF}"/>
                </a:ext>
              </a:extLst>
            </p:cNvPr>
            <p:cNvSpPr/>
            <p:nvPr/>
          </p:nvSpPr>
          <p:spPr>
            <a:xfrm>
              <a:off x="4797459" y="3793945"/>
              <a:ext cx="73930" cy="81885"/>
            </a:xfrm>
            <a:custGeom>
              <a:avLst/>
              <a:gdLst/>
              <a:ahLst/>
              <a:cxnLst/>
              <a:rect l="l" t="t" r="r" b="b"/>
              <a:pathLst>
                <a:path w="855" h="947" extrusionOk="0">
                  <a:moveTo>
                    <a:pt x="547" y="0"/>
                  </a:moveTo>
                  <a:cubicBezTo>
                    <a:pt x="547" y="0"/>
                    <a:pt x="19" y="312"/>
                    <a:pt x="1" y="891"/>
                  </a:cubicBezTo>
                  <a:lnTo>
                    <a:pt x="309" y="946"/>
                  </a:lnTo>
                  <a:cubicBezTo>
                    <a:pt x="309" y="946"/>
                    <a:pt x="635" y="349"/>
                    <a:pt x="855" y="129"/>
                  </a:cubicBezTo>
                  <a:lnTo>
                    <a:pt x="547" y="0"/>
                  </a:lnTo>
                  <a:close/>
                </a:path>
              </a:pathLst>
            </a:custGeom>
            <a:solidFill>
              <a:srgbClr val="5A3B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10;p30">
              <a:extLst>
                <a:ext uri="{FF2B5EF4-FFF2-40B4-BE49-F238E27FC236}">
                  <a16:creationId xmlns:a16="http://schemas.microsoft.com/office/drawing/2014/main" id="{D7A9603E-BEFE-4DB5-9840-A5083BC550EE}"/>
                </a:ext>
              </a:extLst>
            </p:cNvPr>
            <p:cNvSpPr/>
            <p:nvPr/>
          </p:nvSpPr>
          <p:spPr>
            <a:xfrm>
              <a:off x="4775323" y="3864330"/>
              <a:ext cx="41937" cy="41937"/>
            </a:xfrm>
            <a:custGeom>
              <a:avLst/>
              <a:gdLst/>
              <a:ahLst/>
              <a:cxnLst/>
              <a:rect l="l" t="t" r="r" b="b"/>
              <a:pathLst>
                <a:path w="485" h="485" extrusionOk="0">
                  <a:moveTo>
                    <a:pt x="242" y="0"/>
                  </a:moveTo>
                  <a:cubicBezTo>
                    <a:pt x="110" y="0"/>
                    <a:pt x="0" y="110"/>
                    <a:pt x="0" y="242"/>
                  </a:cubicBezTo>
                  <a:cubicBezTo>
                    <a:pt x="0" y="374"/>
                    <a:pt x="110" y="484"/>
                    <a:pt x="242" y="484"/>
                  </a:cubicBezTo>
                  <a:cubicBezTo>
                    <a:pt x="378" y="484"/>
                    <a:pt x="484" y="374"/>
                    <a:pt x="484" y="242"/>
                  </a:cubicBezTo>
                  <a:cubicBezTo>
                    <a:pt x="484" y="110"/>
                    <a:pt x="378" y="0"/>
                    <a:pt x="242" y="0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11;p30">
              <a:extLst>
                <a:ext uri="{FF2B5EF4-FFF2-40B4-BE49-F238E27FC236}">
                  <a16:creationId xmlns:a16="http://schemas.microsoft.com/office/drawing/2014/main" id="{DE3F30A2-A64B-4C45-B215-F8419C6F678B}"/>
                </a:ext>
              </a:extLst>
            </p:cNvPr>
            <p:cNvSpPr/>
            <p:nvPr/>
          </p:nvSpPr>
          <p:spPr>
            <a:xfrm>
              <a:off x="4807317" y="4230089"/>
              <a:ext cx="101167" cy="182965"/>
            </a:xfrm>
            <a:custGeom>
              <a:avLst/>
              <a:gdLst/>
              <a:ahLst/>
              <a:cxnLst/>
              <a:rect l="l" t="t" r="r" b="b"/>
              <a:pathLst>
                <a:path w="1170" h="2116" extrusionOk="0">
                  <a:moveTo>
                    <a:pt x="349" y="0"/>
                  </a:moveTo>
                  <a:lnTo>
                    <a:pt x="543" y="1712"/>
                  </a:lnTo>
                  <a:cubicBezTo>
                    <a:pt x="543" y="1712"/>
                    <a:pt x="279" y="1888"/>
                    <a:pt x="140" y="1906"/>
                  </a:cubicBezTo>
                  <a:cubicBezTo>
                    <a:pt x="0" y="1925"/>
                    <a:pt x="33" y="2115"/>
                    <a:pt x="140" y="2115"/>
                  </a:cubicBezTo>
                  <a:cubicBezTo>
                    <a:pt x="231" y="2115"/>
                    <a:pt x="1170" y="1994"/>
                    <a:pt x="1170" y="1994"/>
                  </a:cubicBezTo>
                  <a:lnTo>
                    <a:pt x="1170" y="103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12;p30">
              <a:extLst>
                <a:ext uri="{FF2B5EF4-FFF2-40B4-BE49-F238E27FC236}">
                  <a16:creationId xmlns:a16="http://schemas.microsoft.com/office/drawing/2014/main" id="{6F585DE1-9A94-4E60-B114-AAA4055412AB}"/>
                </a:ext>
              </a:extLst>
            </p:cNvPr>
            <p:cNvSpPr/>
            <p:nvPr/>
          </p:nvSpPr>
          <p:spPr>
            <a:xfrm>
              <a:off x="4955350" y="4212277"/>
              <a:ext cx="131949" cy="208992"/>
            </a:xfrm>
            <a:custGeom>
              <a:avLst/>
              <a:gdLst/>
              <a:ahLst/>
              <a:cxnLst/>
              <a:rect l="l" t="t" r="r" b="b"/>
              <a:pathLst>
                <a:path w="1526" h="2417" extrusionOk="0">
                  <a:moveTo>
                    <a:pt x="825" y="1"/>
                  </a:moveTo>
                  <a:lnTo>
                    <a:pt x="0" y="107"/>
                  </a:lnTo>
                  <a:lnTo>
                    <a:pt x="297" y="2292"/>
                  </a:lnTo>
                  <a:cubicBezTo>
                    <a:pt x="297" y="2292"/>
                    <a:pt x="1203" y="2417"/>
                    <a:pt x="1294" y="2417"/>
                  </a:cubicBezTo>
                  <a:cubicBezTo>
                    <a:pt x="1401" y="2417"/>
                    <a:pt x="1525" y="2153"/>
                    <a:pt x="1382" y="2138"/>
                  </a:cubicBezTo>
                  <a:cubicBezTo>
                    <a:pt x="1243" y="2120"/>
                    <a:pt x="928" y="2013"/>
                    <a:pt x="928" y="2013"/>
                  </a:cubicBezTo>
                  <a:lnTo>
                    <a:pt x="825" y="1"/>
                  </a:ln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13;p30">
              <a:extLst>
                <a:ext uri="{FF2B5EF4-FFF2-40B4-BE49-F238E27FC236}">
                  <a16:creationId xmlns:a16="http://schemas.microsoft.com/office/drawing/2014/main" id="{91E183A7-B3DE-4856-B7E0-9878A6C8DBFD}"/>
                </a:ext>
              </a:extLst>
            </p:cNvPr>
            <p:cNvSpPr/>
            <p:nvPr/>
          </p:nvSpPr>
          <p:spPr>
            <a:xfrm>
              <a:off x="4802215" y="4375528"/>
              <a:ext cx="107911" cy="40380"/>
            </a:xfrm>
            <a:custGeom>
              <a:avLst/>
              <a:gdLst/>
              <a:ahLst/>
              <a:cxnLst/>
              <a:rect l="l" t="t" r="r" b="b"/>
              <a:pathLst>
                <a:path w="1248" h="467" extrusionOk="0">
                  <a:moveTo>
                    <a:pt x="576" y="1"/>
                  </a:moveTo>
                  <a:lnTo>
                    <a:pt x="580" y="37"/>
                  </a:lnTo>
                  <a:cubicBezTo>
                    <a:pt x="580" y="37"/>
                    <a:pt x="301" y="188"/>
                    <a:pt x="151" y="206"/>
                  </a:cubicBezTo>
                  <a:cubicBezTo>
                    <a:pt x="1" y="224"/>
                    <a:pt x="41" y="466"/>
                    <a:pt x="151" y="466"/>
                  </a:cubicBezTo>
                  <a:cubicBezTo>
                    <a:pt x="239" y="466"/>
                    <a:pt x="994" y="367"/>
                    <a:pt x="1196" y="342"/>
                  </a:cubicBezTo>
                  <a:cubicBezTo>
                    <a:pt x="1225" y="338"/>
                    <a:pt x="1247" y="312"/>
                    <a:pt x="1247" y="283"/>
                  </a:cubicBezTo>
                  <a:lnTo>
                    <a:pt x="1247" y="1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14;p30">
              <a:extLst>
                <a:ext uri="{FF2B5EF4-FFF2-40B4-BE49-F238E27FC236}">
                  <a16:creationId xmlns:a16="http://schemas.microsoft.com/office/drawing/2014/main" id="{8B76BF7B-578B-479D-8012-50832DC3A6E8}"/>
                </a:ext>
              </a:extLst>
            </p:cNvPr>
            <p:cNvSpPr/>
            <p:nvPr/>
          </p:nvSpPr>
          <p:spPr>
            <a:xfrm>
              <a:off x="4973076" y="4376825"/>
              <a:ext cx="121487" cy="46692"/>
            </a:xfrm>
            <a:custGeom>
              <a:avLst/>
              <a:gdLst/>
              <a:ahLst/>
              <a:cxnLst/>
              <a:rect l="l" t="t" r="r" b="b"/>
              <a:pathLst>
                <a:path w="1405" h="540" extrusionOk="0">
                  <a:moveTo>
                    <a:pt x="1" y="0"/>
                  </a:moveTo>
                  <a:lnTo>
                    <a:pt x="52" y="360"/>
                  </a:lnTo>
                  <a:cubicBezTo>
                    <a:pt x="56" y="385"/>
                    <a:pt x="74" y="404"/>
                    <a:pt x="100" y="407"/>
                  </a:cubicBezTo>
                  <a:cubicBezTo>
                    <a:pt x="290" y="433"/>
                    <a:pt x="1064" y="539"/>
                    <a:pt x="1152" y="539"/>
                  </a:cubicBezTo>
                  <a:cubicBezTo>
                    <a:pt x="1269" y="539"/>
                    <a:pt x="1405" y="250"/>
                    <a:pt x="1251" y="231"/>
                  </a:cubicBezTo>
                  <a:cubicBezTo>
                    <a:pt x="1097" y="209"/>
                    <a:pt x="748" y="96"/>
                    <a:pt x="748" y="96"/>
                  </a:cubicBezTo>
                  <a:lnTo>
                    <a:pt x="741" y="0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15;p30">
              <a:extLst>
                <a:ext uri="{FF2B5EF4-FFF2-40B4-BE49-F238E27FC236}">
                  <a16:creationId xmlns:a16="http://schemas.microsoft.com/office/drawing/2014/main" id="{444AE16C-1D46-49CC-B91E-396273D995F6}"/>
                </a:ext>
              </a:extLst>
            </p:cNvPr>
            <p:cNvSpPr/>
            <p:nvPr/>
          </p:nvSpPr>
          <p:spPr>
            <a:xfrm>
              <a:off x="4671994" y="3855770"/>
              <a:ext cx="182014" cy="189450"/>
            </a:xfrm>
            <a:custGeom>
              <a:avLst/>
              <a:gdLst/>
              <a:ahLst/>
              <a:cxnLst/>
              <a:rect l="l" t="t" r="r" b="b"/>
              <a:pathLst>
                <a:path w="2105" h="2191" extrusionOk="0">
                  <a:moveTo>
                    <a:pt x="488" y="0"/>
                  </a:moveTo>
                  <a:lnTo>
                    <a:pt x="0" y="4"/>
                  </a:lnTo>
                  <a:cubicBezTo>
                    <a:pt x="491" y="1323"/>
                    <a:pt x="1463" y="2079"/>
                    <a:pt x="1463" y="2079"/>
                  </a:cubicBezTo>
                  <a:cubicBezTo>
                    <a:pt x="1532" y="2153"/>
                    <a:pt x="1626" y="2190"/>
                    <a:pt x="1720" y="2190"/>
                  </a:cubicBezTo>
                  <a:cubicBezTo>
                    <a:pt x="1812" y="2190"/>
                    <a:pt x="1904" y="2155"/>
                    <a:pt x="1972" y="2082"/>
                  </a:cubicBezTo>
                  <a:cubicBezTo>
                    <a:pt x="2097" y="1954"/>
                    <a:pt x="2104" y="1749"/>
                    <a:pt x="1983" y="1609"/>
                  </a:cubicBezTo>
                  <a:cubicBezTo>
                    <a:pt x="1983" y="1609"/>
                    <a:pt x="847" y="755"/>
                    <a:pt x="488" y="0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716;p30">
              <a:extLst>
                <a:ext uri="{FF2B5EF4-FFF2-40B4-BE49-F238E27FC236}">
                  <a16:creationId xmlns:a16="http://schemas.microsoft.com/office/drawing/2014/main" id="{1D22B4B0-65F5-4938-AB42-5174DE8F6768}"/>
                </a:ext>
              </a:extLst>
            </p:cNvPr>
            <p:cNvSpPr/>
            <p:nvPr/>
          </p:nvSpPr>
          <p:spPr>
            <a:xfrm>
              <a:off x="4865942" y="3952268"/>
              <a:ext cx="233722" cy="233030"/>
            </a:xfrm>
            <a:custGeom>
              <a:avLst/>
              <a:gdLst/>
              <a:ahLst/>
              <a:cxnLst/>
              <a:rect l="l" t="t" r="r" b="b"/>
              <a:pathLst>
                <a:path w="2703" h="2695" extrusionOk="0">
                  <a:moveTo>
                    <a:pt x="1169" y="0"/>
                  </a:moveTo>
                  <a:cubicBezTo>
                    <a:pt x="892" y="0"/>
                    <a:pt x="617" y="24"/>
                    <a:pt x="382" y="83"/>
                  </a:cubicBezTo>
                  <a:cubicBezTo>
                    <a:pt x="268" y="112"/>
                    <a:pt x="177" y="196"/>
                    <a:pt x="147" y="310"/>
                  </a:cubicBezTo>
                  <a:lnTo>
                    <a:pt x="107" y="647"/>
                  </a:lnTo>
                  <a:cubicBezTo>
                    <a:pt x="107" y="647"/>
                    <a:pt x="1" y="1362"/>
                    <a:pt x="19" y="2517"/>
                  </a:cubicBezTo>
                  <a:cubicBezTo>
                    <a:pt x="19" y="2517"/>
                    <a:pt x="486" y="2695"/>
                    <a:pt x="1433" y="2695"/>
                  </a:cubicBezTo>
                  <a:cubicBezTo>
                    <a:pt x="1680" y="2695"/>
                    <a:pt x="1958" y="2683"/>
                    <a:pt x="2270" y="2652"/>
                  </a:cubicBezTo>
                  <a:cubicBezTo>
                    <a:pt x="2501" y="2630"/>
                    <a:pt x="2680" y="2436"/>
                    <a:pt x="2680" y="2202"/>
                  </a:cubicBezTo>
                  <a:lnTo>
                    <a:pt x="2702" y="376"/>
                  </a:lnTo>
                  <a:cubicBezTo>
                    <a:pt x="2699" y="288"/>
                    <a:pt x="2629" y="229"/>
                    <a:pt x="2548" y="200"/>
                  </a:cubicBezTo>
                  <a:cubicBezTo>
                    <a:pt x="2253" y="91"/>
                    <a:pt x="1706" y="0"/>
                    <a:pt x="1169" y="0"/>
                  </a:cubicBezTo>
                  <a:close/>
                </a:path>
              </a:pathLst>
            </a:custGeom>
            <a:solidFill>
              <a:srgbClr val="363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717;p30">
              <a:extLst>
                <a:ext uri="{FF2B5EF4-FFF2-40B4-BE49-F238E27FC236}">
                  <a16:creationId xmlns:a16="http://schemas.microsoft.com/office/drawing/2014/main" id="{D46D463D-B4E3-40BE-9AAB-EC578CD620D0}"/>
                </a:ext>
              </a:extLst>
            </p:cNvPr>
            <p:cNvSpPr/>
            <p:nvPr/>
          </p:nvSpPr>
          <p:spPr>
            <a:xfrm>
              <a:off x="4755349" y="3952700"/>
              <a:ext cx="106269" cy="97881"/>
            </a:xfrm>
            <a:custGeom>
              <a:avLst/>
              <a:gdLst/>
              <a:ahLst/>
              <a:cxnLst/>
              <a:rect l="l" t="t" r="r" b="b"/>
              <a:pathLst>
                <a:path w="1229" h="1132" extrusionOk="0">
                  <a:moveTo>
                    <a:pt x="547" y="1"/>
                  </a:moveTo>
                  <a:lnTo>
                    <a:pt x="0" y="595"/>
                  </a:lnTo>
                  <a:lnTo>
                    <a:pt x="470" y="1031"/>
                  </a:lnTo>
                  <a:cubicBezTo>
                    <a:pt x="550" y="1099"/>
                    <a:pt x="647" y="1132"/>
                    <a:pt x="744" y="1132"/>
                  </a:cubicBezTo>
                  <a:cubicBezTo>
                    <a:pt x="877" y="1132"/>
                    <a:pt x="1008" y="1070"/>
                    <a:pt x="1093" y="954"/>
                  </a:cubicBezTo>
                  <a:cubicBezTo>
                    <a:pt x="1228" y="774"/>
                    <a:pt x="1199" y="518"/>
                    <a:pt x="1027" y="371"/>
                  </a:cubicBezTo>
                  <a:lnTo>
                    <a:pt x="54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718;p30">
              <a:extLst>
                <a:ext uri="{FF2B5EF4-FFF2-40B4-BE49-F238E27FC236}">
                  <a16:creationId xmlns:a16="http://schemas.microsoft.com/office/drawing/2014/main" id="{1ED8D5FD-5E85-4E5D-9A22-2CC55F36DAEA}"/>
                </a:ext>
              </a:extLst>
            </p:cNvPr>
            <p:cNvSpPr/>
            <p:nvPr/>
          </p:nvSpPr>
          <p:spPr>
            <a:xfrm>
              <a:off x="4790196" y="3958407"/>
              <a:ext cx="91656" cy="175356"/>
            </a:xfrm>
            <a:custGeom>
              <a:avLst/>
              <a:gdLst/>
              <a:ahLst/>
              <a:cxnLst/>
              <a:rect l="l" t="t" r="r" b="b"/>
              <a:pathLst>
                <a:path w="1060" h="2028" fill="none" extrusionOk="0">
                  <a:moveTo>
                    <a:pt x="987" y="1"/>
                  </a:moveTo>
                  <a:cubicBezTo>
                    <a:pt x="708" y="16"/>
                    <a:pt x="459" y="206"/>
                    <a:pt x="323" y="448"/>
                  </a:cubicBezTo>
                  <a:cubicBezTo>
                    <a:pt x="1" y="1031"/>
                    <a:pt x="239" y="1658"/>
                    <a:pt x="818" y="1936"/>
                  </a:cubicBezTo>
                  <a:cubicBezTo>
                    <a:pt x="895" y="1973"/>
                    <a:pt x="976" y="2006"/>
                    <a:pt x="1060" y="2028"/>
                  </a:cubicBezTo>
                </a:path>
              </a:pathLst>
            </a:custGeom>
            <a:noFill/>
            <a:ln w="7600" cap="rnd" cmpd="sng">
              <a:solidFill>
                <a:srgbClr val="363B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719;p30">
              <a:extLst>
                <a:ext uri="{FF2B5EF4-FFF2-40B4-BE49-F238E27FC236}">
                  <a16:creationId xmlns:a16="http://schemas.microsoft.com/office/drawing/2014/main" id="{22A267E5-77C9-4549-885C-635F2246CA77}"/>
                </a:ext>
              </a:extLst>
            </p:cNvPr>
            <p:cNvSpPr/>
            <p:nvPr/>
          </p:nvSpPr>
          <p:spPr>
            <a:xfrm>
              <a:off x="4822189" y="4175874"/>
              <a:ext cx="224210" cy="150108"/>
            </a:xfrm>
            <a:custGeom>
              <a:avLst/>
              <a:gdLst/>
              <a:ahLst/>
              <a:cxnLst/>
              <a:rect l="l" t="t" r="r" b="b"/>
              <a:pathLst>
                <a:path w="2593" h="1736" extrusionOk="0">
                  <a:moveTo>
                    <a:pt x="1" y="0"/>
                  </a:moveTo>
                  <a:lnTo>
                    <a:pt x="1" y="1566"/>
                  </a:lnTo>
                  <a:cubicBezTo>
                    <a:pt x="1" y="1566"/>
                    <a:pt x="326" y="1665"/>
                    <a:pt x="705" y="1665"/>
                  </a:cubicBezTo>
                  <a:cubicBezTo>
                    <a:pt x="837" y="1665"/>
                    <a:pt x="975" y="1653"/>
                    <a:pt x="1108" y="1621"/>
                  </a:cubicBezTo>
                  <a:lnTo>
                    <a:pt x="1232" y="888"/>
                  </a:lnTo>
                  <a:lnTo>
                    <a:pt x="1412" y="888"/>
                  </a:lnTo>
                  <a:lnTo>
                    <a:pt x="1573" y="1727"/>
                  </a:lnTo>
                  <a:cubicBezTo>
                    <a:pt x="1573" y="1727"/>
                    <a:pt x="1670" y="1736"/>
                    <a:pt x="1814" y="1736"/>
                  </a:cubicBezTo>
                  <a:cubicBezTo>
                    <a:pt x="2025" y="1736"/>
                    <a:pt x="2337" y="1717"/>
                    <a:pt x="2592" y="1621"/>
                  </a:cubicBezTo>
                  <a:lnTo>
                    <a:pt x="2501" y="0"/>
                  </a:ln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720;p30">
              <a:extLst>
                <a:ext uri="{FF2B5EF4-FFF2-40B4-BE49-F238E27FC236}">
                  <a16:creationId xmlns:a16="http://schemas.microsoft.com/office/drawing/2014/main" id="{159817F0-8339-4852-AD5E-54FD39A2DA03}"/>
                </a:ext>
              </a:extLst>
            </p:cNvPr>
            <p:cNvSpPr/>
            <p:nvPr/>
          </p:nvSpPr>
          <p:spPr>
            <a:xfrm>
              <a:off x="4814580" y="3983396"/>
              <a:ext cx="233722" cy="233289"/>
            </a:xfrm>
            <a:custGeom>
              <a:avLst/>
              <a:gdLst/>
              <a:ahLst/>
              <a:cxnLst/>
              <a:rect l="l" t="t" r="r" b="b"/>
              <a:pathLst>
                <a:path w="2703" h="2698" extrusionOk="0">
                  <a:moveTo>
                    <a:pt x="1169" y="1"/>
                  </a:moveTo>
                  <a:cubicBezTo>
                    <a:pt x="892" y="1"/>
                    <a:pt x="618" y="25"/>
                    <a:pt x="382" y="82"/>
                  </a:cubicBezTo>
                  <a:cubicBezTo>
                    <a:pt x="268" y="111"/>
                    <a:pt x="180" y="199"/>
                    <a:pt x="147" y="313"/>
                  </a:cubicBezTo>
                  <a:lnTo>
                    <a:pt x="107" y="647"/>
                  </a:lnTo>
                  <a:cubicBezTo>
                    <a:pt x="107" y="647"/>
                    <a:pt x="1" y="1365"/>
                    <a:pt x="19" y="2520"/>
                  </a:cubicBezTo>
                  <a:cubicBezTo>
                    <a:pt x="19" y="2520"/>
                    <a:pt x="487" y="2698"/>
                    <a:pt x="1436" y="2698"/>
                  </a:cubicBezTo>
                  <a:cubicBezTo>
                    <a:pt x="1785" y="2698"/>
                    <a:pt x="2200" y="2674"/>
                    <a:pt x="2680" y="2608"/>
                  </a:cubicBezTo>
                  <a:lnTo>
                    <a:pt x="2702" y="375"/>
                  </a:lnTo>
                  <a:cubicBezTo>
                    <a:pt x="2699" y="287"/>
                    <a:pt x="2629" y="232"/>
                    <a:pt x="2548" y="199"/>
                  </a:cubicBezTo>
                  <a:cubicBezTo>
                    <a:pt x="2253" y="91"/>
                    <a:pt x="1706" y="1"/>
                    <a:pt x="11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721;p30">
              <a:extLst>
                <a:ext uri="{FF2B5EF4-FFF2-40B4-BE49-F238E27FC236}">
                  <a16:creationId xmlns:a16="http://schemas.microsoft.com/office/drawing/2014/main" id="{F107B10A-5D97-40A0-9C01-2054BD066E6D}"/>
                </a:ext>
              </a:extLst>
            </p:cNvPr>
            <p:cNvSpPr/>
            <p:nvPr/>
          </p:nvSpPr>
          <p:spPr>
            <a:xfrm>
              <a:off x="4971519" y="3989535"/>
              <a:ext cx="91656" cy="175615"/>
            </a:xfrm>
            <a:custGeom>
              <a:avLst/>
              <a:gdLst/>
              <a:ahLst/>
              <a:cxnLst/>
              <a:rect l="l" t="t" r="r" b="b"/>
              <a:pathLst>
                <a:path w="1060" h="2031" fill="none" extrusionOk="0">
                  <a:moveTo>
                    <a:pt x="986" y="0"/>
                  </a:moveTo>
                  <a:cubicBezTo>
                    <a:pt x="708" y="18"/>
                    <a:pt x="458" y="205"/>
                    <a:pt x="323" y="451"/>
                  </a:cubicBezTo>
                  <a:cubicBezTo>
                    <a:pt x="0" y="1034"/>
                    <a:pt x="239" y="1657"/>
                    <a:pt x="821" y="1939"/>
                  </a:cubicBezTo>
                  <a:cubicBezTo>
                    <a:pt x="898" y="1976"/>
                    <a:pt x="975" y="2005"/>
                    <a:pt x="1060" y="2031"/>
                  </a:cubicBezTo>
                </a:path>
              </a:pathLst>
            </a:custGeom>
            <a:noFill/>
            <a:ln w="7600" cap="rnd" cmpd="sng">
              <a:solidFill>
                <a:srgbClr val="363B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722;p30">
              <a:extLst>
                <a:ext uri="{FF2B5EF4-FFF2-40B4-BE49-F238E27FC236}">
                  <a16:creationId xmlns:a16="http://schemas.microsoft.com/office/drawing/2014/main" id="{7F61FD08-DF56-48CC-BF0D-59D53C43C16F}"/>
                </a:ext>
              </a:extLst>
            </p:cNvPr>
            <p:cNvSpPr/>
            <p:nvPr/>
          </p:nvSpPr>
          <p:spPr>
            <a:xfrm>
              <a:off x="4800658" y="3771117"/>
              <a:ext cx="269173" cy="259057"/>
            </a:xfrm>
            <a:custGeom>
              <a:avLst/>
              <a:gdLst/>
              <a:ahLst/>
              <a:cxnLst/>
              <a:rect l="l" t="t" r="r" b="b"/>
              <a:pathLst>
                <a:path w="3113" h="2996" extrusionOk="0">
                  <a:moveTo>
                    <a:pt x="1555" y="0"/>
                  </a:moveTo>
                  <a:cubicBezTo>
                    <a:pt x="697" y="0"/>
                    <a:pt x="1" y="671"/>
                    <a:pt x="1" y="1496"/>
                  </a:cubicBezTo>
                  <a:cubicBezTo>
                    <a:pt x="1" y="2324"/>
                    <a:pt x="697" y="2995"/>
                    <a:pt x="1555" y="2995"/>
                  </a:cubicBezTo>
                  <a:cubicBezTo>
                    <a:pt x="2416" y="2995"/>
                    <a:pt x="3113" y="2324"/>
                    <a:pt x="3113" y="1496"/>
                  </a:cubicBezTo>
                  <a:cubicBezTo>
                    <a:pt x="3113" y="671"/>
                    <a:pt x="2416" y="0"/>
                    <a:pt x="1555" y="0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723;p30">
              <a:extLst>
                <a:ext uri="{FF2B5EF4-FFF2-40B4-BE49-F238E27FC236}">
                  <a16:creationId xmlns:a16="http://schemas.microsoft.com/office/drawing/2014/main" id="{DC6CB455-11FF-48D7-8F33-99495BD90D18}"/>
                </a:ext>
              </a:extLst>
            </p:cNvPr>
            <p:cNvSpPr/>
            <p:nvPr/>
          </p:nvSpPr>
          <p:spPr>
            <a:xfrm>
              <a:off x="4806020" y="3761001"/>
              <a:ext cx="289407" cy="145871"/>
            </a:xfrm>
            <a:custGeom>
              <a:avLst/>
              <a:gdLst/>
              <a:ahLst/>
              <a:cxnLst/>
              <a:rect l="l" t="t" r="r" b="b"/>
              <a:pathLst>
                <a:path w="3347" h="1687" extrusionOk="0">
                  <a:moveTo>
                    <a:pt x="1232" y="0"/>
                  </a:moveTo>
                  <a:cubicBezTo>
                    <a:pt x="574" y="0"/>
                    <a:pt x="1" y="132"/>
                    <a:pt x="1" y="132"/>
                  </a:cubicBezTo>
                  <a:cubicBezTo>
                    <a:pt x="569" y="1001"/>
                    <a:pt x="2823" y="1082"/>
                    <a:pt x="2823" y="1082"/>
                  </a:cubicBezTo>
                  <a:cubicBezTo>
                    <a:pt x="2823" y="1082"/>
                    <a:pt x="2886" y="1331"/>
                    <a:pt x="2878" y="1639"/>
                  </a:cubicBezTo>
                  <a:lnTo>
                    <a:pt x="3135" y="1686"/>
                  </a:lnTo>
                  <a:cubicBezTo>
                    <a:pt x="3346" y="284"/>
                    <a:pt x="2197" y="0"/>
                    <a:pt x="1232" y="0"/>
                  </a:cubicBezTo>
                  <a:close/>
                </a:path>
              </a:pathLst>
            </a:custGeom>
            <a:solidFill>
              <a:srgbClr val="5A3B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724;p30">
              <a:extLst>
                <a:ext uri="{FF2B5EF4-FFF2-40B4-BE49-F238E27FC236}">
                  <a16:creationId xmlns:a16="http://schemas.microsoft.com/office/drawing/2014/main" id="{09D11AC6-B61C-4081-B261-51B608ABC328}"/>
                </a:ext>
              </a:extLst>
            </p:cNvPr>
            <p:cNvSpPr/>
            <p:nvPr/>
          </p:nvSpPr>
          <p:spPr>
            <a:xfrm>
              <a:off x="5058333" y="3888109"/>
              <a:ext cx="37786" cy="41591"/>
            </a:xfrm>
            <a:custGeom>
              <a:avLst/>
              <a:gdLst/>
              <a:ahLst/>
              <a:cxnLst/>
              <a:rect l="l" t="t" r="r" b="b"/>
              <a:pathLst>
                <a:path w="437" h="481" extrusionOk="0">
                  <a:moveTo>
                    <a:pt x="221" y="0"/>
                  </a:moveTo>
                  <a:cubicBezTo>
                    <a:pt x="100" y="0"/>
                    <a:pt x="1" y="106"/>
                    <a:pt x="1" y="242"/>
                  </a:cubicBezTo>
                  <a:cubicBezTo>
                    <a:pt x="1" y="374"/>
                    <a:pt x="100" y="480"/>
                    <a:pt x="221" y="480"/>
                  </a:cubicBezTo>
                  <a:cubicBezTo>
                    <a:pt x="342" y="480"/>
                    <a:pt x="437" y="374"/>
                    <a:pt x="437" y="242"/>
                  </a:cubicBezTo>
                  <a:cubicBezTo>
                    <a:pt x="437" y="106"/>
                    <a:pt x="342" y="0"/>
                    <a:pt x="221" y="0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725;p30">
              <a:extLst>
                <a:ext uri="{FF2B5EF4-FFF2-40B4-BE49-F238E27FC236}">
                  <a16:creationId xmlns:a16="http://schemas.microsoft.com/office/drawing/2014/main" id="{17DF2907-194D-48F2-BF15-042715C9BC1E}"/>
                </a:ext>
              </a:extLst>
            </p:cNvPr>
            <p:cNvSpPr/>
            <p:nvPr/>
          </p:nvSpPr>
          <p:spPr>
            <a:xfrm>
              <a:off x="4627290" y="3739038"/>
              <a:ext cx="121487" cy="127885"/>
            </a:xfrm>
            <a:custGeom>
              <a:avLst/>
              <a:gdLst/>
              <a:ahLst/>
              <a:cxnLst/>
              <a:rect l="l" t="t" r="r" b="b"/>
              <a:pathLst>
                <a:path w="1405" h="1479" extrusionOk="0">
                  <a:moveTo>
                    <a:pt x="588" y="1"/>
                  </a:moveTo>
                  <a:cubicBezTo>
                    <a:pt x="585" y="1"/>
                    <a:pt x="582" y="1"/>
                    <a:pt x="580" y="1"/>
                  </a:cubicBezTo>
                  <a:cubicBezTo>
                    <a:pt x="521" y="9"/>
                    <a:pt x="477" y="60"/>
                    <a:pt x="477" y="119"/>
                  </a:cubicBezTo>
                  <a:cubicBezTo>
                    <a:pt x="477" y="218"/>
                    <a:pt x="525" y="470"/>
                    <a:pt x="550" y="591"/>
                  </a:cubicBezTo>
                  <a:cubicBezTo>
                    <a:pt x="553" y="596"/>
                    <a:pt x="549" y="599"/>
                    <a:pt x="545" y="599"/>
                  </a:cubicBezTo>
                  <a:cubicBezTo>
                    <a:pt x="543" y="599"/>
                    <a:pt x="541" y="598"/>
                    <a:pt x="539" y="595"/>
                  </a:cubicBezTo>
                  <a:cubicBezTo>
                    <a:pt x="499" y="496"/>
                    <a:pt x="422" y="309"/>
                    <a:pt x="407" y="236"/>
                  </a:cubicBezTo>
                  <a:cubicBezTo>
                    <a:pt x="407" y="225"/>
                    <a:pt x="404" y="218"/>
                    <a:pt x="396" y="207"/>
                  </a:cubicBezTo>
                  <a:cubicBezTo>
                    <a:pt x="379" y="175"/>
                    <a:pt x="346" y="154"/>
                    <a:pt x="309" y="154"/>
                  </a:cubicBezTo>
                  <a:cubicBezTo>
                    <a:pt x="299" y="154"/>
                    <a:pt x="289" y="156"/>
                    <a:pt x="279" y="159"/>
                  </a:cubicBezTo>
                  <a:cubicBezTo>
                    <a:pt x="224" y="174"/>
                    <a:pt x="195" y="229"/>
                    <a:pt x="206" y="280"/>
                  </a:cubicBezTo>
                  <a:cubicBezTo>
                    <a:pt x="231" y="408"/>
                    <a:pt x="378" y="654"/>
                    <a:pt x="363" y="676"/>
                  </a:cubicBezTo>
                  <a:cubicBezTo>
                    <a:pt x="363" y="677"/>
                    <a:pt x="362" y="677"/>
                    <a:pt x="361" y="677"/>
                  </a:cubicBezTo>
                  <a:cubicBezTo>
                    <a:pt x="341" y="677"/>
                    <a:pt x="226" y="478"/>
                    <a:pt x="198" y="404"/>
                  </a:cubicBezTo>
                  <a:cubicBezTo>
                    <a:pt x="185" y="367"/>
                    <a:pt x="148" y="343"/>
                    <a:pt x="109" y="343"/>
                  </a:cubicBezTo>
                  <a:cubicBezTo>
                    <a:pt x="95" y="343"/>
                    <a:pt x="80" y="346"/>
                    <a:pt x="66" y="353"/>
                  </a:cubicBezTo>
                  <a:cubicBezTo>
                    <a:pt x="22" y="375"/>
                    <a:pt x="0" y="430"/>
                    <a:pt x="19" y="478"/>
                  </a:cubicBezTo>
                  <a:cubicBezTo>
                    <a:pt x="70" y="606"/>
                    <a:pt x="118" y="694"/>
                    <a:pt x="198" y="808"/>
                  </a:cubicBezTo>
                  <a:cubicBezTo>
                    <a:pt x="198" y="881"/>
                    <a:pt x="235" y="1332"/>
                    <a:pt x="550" y="1471"/>
                  </a:cubicBezTo>
                  <a:cubicBezTo>
                    <a:pt x="561" y="1477"/>
                    <a:pt x="569" y="1479"/>
                    <a:pt x="577" y="1479"/>
                  </a:cubicBezTo>
                  <a:cubicBezTo>
                    <a:pt x="589" y="1479"/>
                    <a:pt x="599" y="1473"/>
                    <a:pt x="620" y="1471"/>
                  </a:cubicBezTo>
                  <a:lnTo>
                    <a:pt x="946" y="1424"/>
                  </a:lnTo>
                  <a:cubicBezTo>
                    <a:pt x="958" y="1422"/>
                    <a:pt x="969" y="1421"/>
                    <a:pt x="978" y="1421"/>
                  </a:cubicBezTo>
                  <a:cubicBezTo>
                    <a:pt x="981" y="1421"/>
                    <a:pt x="984" y="1421"/>
                    <a:pt x="987" y="1421"/>
                  </a:cubicBezTo>
                  <a:cubicBezTo>
                    <a:pt x="1009" y="1421"/>
                    <a:pt x="1023" y="1420"/>
                    <a:pt x="1030" y="1391"/>
                  </a:cubicBezTo>
                  <a:lnTo>
                    <a:pt x="1041" y="1339"/>
                  </a:lnTo>
                  <a:cubicBezTo>
                    <a:pt x="1177" y="1281"/>
                    <a:pt x="1155" y="1112"/>
                    <a:pt x="1210" y="1050"/>
                  </a:cubicBezTo>
                  <a:cubicBezTo>
                    <a:pt x="1261" y="991"/>
                    <a:pt x="1316" y="914"/>
                    <a:pt x="1379" y="811"/>
                  </a:cubicBezTo>
                  <a:cubicBezTo>
                    <a:pt x="1404" y="778"/>
                    <a:pt x="1404" y="734"/>
                    <a:pt x="1382" y="698"/>
                  </a:cubicBezTo>
                  <a:cubicBezTo>
                    <a:pt x="1371" y="676"/>
                    <a:pt x="1349" y="657"/>
                    <a:pt x="1324" y="646"/>
                  </a:cubicBezTo>
                  <a:cubicBezTo>
                    <a:pt x="1312" y="642"/>
                    <a:pt x="1301" y="640"/>
                    <a:pt x="1289" y="640"/>
                  </a:cubicBezTo>
                  <a:cubicBezTo>
                    <a:pt x="1249" y="640"/>
                    <a:pt x="1211" y="664"/>
                    <a:pt x="1188" y="698"/>
                  </a:cubicBezTo>
                  <a:cubicBezTo>
                    <a:pt x="1170" y="727"/>
                    <a:pt x="1122" y="775"/>
                    <a:pt x="1085" y="815"/>
                  </a:cubicBezTo>
                  <a:cubicBezTo>
                    <a:pt x="1078" y="823"/>
                    <a:pt x="1068" y="827"/>
                    <a:pt x="1058" y="827"/>
                  </a:cubicBezTo>
                  <a:cubicBezTo>
                    <a:pt x="1045" y="827"/>
                    <a:pt x="1033" y="820"/>
                    <a:pt x="1027" y="808"/>
                  </a:cubicBezTo>
                  <a:lnTo>
                    <a:pt x="1008" y="676"/>
                  </a:lnTo>
                  <a:cubicBezTo>
                    <a:pt x="1008" y="558"/>
                    <a:pt x="1019" y="284"/>
                    <a:pt x="1041" y="177"/>
                  </a:cubicBezTo>
                  <a:cubicBezTo>
                    <a:pt x="1049" y="155"/>
                    <a:pt x="1041" y="130"/>
                    <a:pt x="1030" y="108"/>
                  </a:cubicBezTo>
                  <a:cubicBezTo>
                    <a:pt x="1019" y="82"/>
                    <a:pt x="994" y="64"/>
                    <a:pt x="961" y="56"/>
                  </a:cubicBezTo>
                  <a:cubicBezTo>
                    <a:pt x="955" y="55"/>
                    <a:pt x="949" y="54"/>
                    <a:pt x="942" y="54"/>
                  </a:cubicBezTo>
                  <a:cubicBezTo>
                    <a:pt x="893" y="54"/>
                    <a:pt x="846" y="92"/>
                    <a:pt x="836" y="144"/>
                  </a:cubicBezTo>
                  <a:cubicBezTo>
                    <a:pt x="818" y="240"/>
                    <a:pt x="807" y="419"/>
                    <a:pt x="803" y="544"/>
                  </a:cubicBezTo>
                  <a:cubicBezTo>
                    <a:pt x="800" y="544"/>
                    <a:pt x="800" y="544"/>
                    <a:pt x="796" y="547"/>
                  </a:cubicBezTo>
                  <a:cubicBezTo>
                    <a:pt x="752" y="415"/>
                    <a:pt x="701" y="236"/>
                    <a:pt x="701" y="111"/>
                  </a:cubicBezTo>
                  <a:cubicBezTo>
                    <a:pt x="701" y="93"/>
                    <a:pt x="693" y="75"/>
                    <a:pt x="686" y="60"/>
                  </a:cubicBezTo>
                  <a:cubicBezTo>
                    <a:pt x="669" y="26"/>
                    <a:pt x="629" y="1"/>
                    <a:pt x="588" y="1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726;p30">
              <a:extLst>
                <a:ext uri="{FF2B5EF4-FFF2-40B4-BE49-F238E27FC236}">
                  <a16:creationId xmlns:a16="http://schemas.microsoft.com/office/drawing/2014/main" id="{D7D25FE5-1071-4D36-BA80-1A41ABB8A007}"/>
                </a:ext>
              </a:extLst>
            </p:cNvPr>
            <p:cNvSpPr/>
            <p:nvPr/>
          </p:nvSpPr>
          <p:spPr>
            <a:xfrm>
              <a:off x="5007317" y="4008991"/>
              <a:ext cx="132901" cy="210375"/>
            </a:xfrm>
            <a:custGeom>
              <a:avLst/>
              <a:gdLst/>
              <a:ahLst/>
              <a:cxnLst/>
              <a:rect l="l" t="t" r="r" b="b"/>
              <a:pathLst>
                <a:path w="1537" h="2433" extrusionOk="0">
                  <a:moveTo>
                    <a:pt x="393" y="1"/>
                  </a:moveTo>
                  <a:cubicBezTo>
                    <a:pt x="337" y="1"/>
                    <a:pt x="280" y="14"/>
                    <a:pt x="228" y="43"/>
                  </a:cubicBezTo>
                  <a:cubicBezTo>
                    <a:pt x="66" y="127"/>
                    <a:pt x="0" y="321"/>
                    <a:pt x="74" y="490"/>
                  </a:cubicBezTo>
                  <a:lnTo>
                    <a:pt x="1133" y="2433"/>
                  </a:lnTo>
                  <a:lnTo>
                    <a:pt x="1536" y="2400"/>
                  </a:lnTo>
                  <a:lnTo>
                    <a:pt x="712" y="200"/>
                  </a:lnTo>
                  <a:cubicBezTo>
                    <a:pt x="653" y="74"/>
                    <a:pt x="525" y="1"/>
                    <a:pt x="393" y="1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727;p30">
              <a:extLst>
                <a:ext uri="{FF2B5EF4-FFF2-40B4-BE49-F238E27FC236}">
                  <a16:creationId xmlns:a16="http://schemas.microsoft.com/office/drawing/2014/main" id="{A61EEC1F-AC57-49BC-B927-2DC6E03DA2FA}"/>
                </a:ext>
              </a:extLst>
            </p:cNvPr>
            <p:cNvSpPr/>
            <p:nvPr/>
          </p:nvSpPr>
          <p:spPr>
            <a:xfrm>
              <a:off x="4999362" y="4004062"/>
              <a:ext cx="96757" cy="99351"/>
            </a:xfrm>
            <a:custGeom>
              <a:avLst/>
              <a:gdLst/>
              <a:ahLst/>
              <a:cxnLst/>
              <a:rect l="l" t="t" r="r" b="b"/>
              <a:pathLst>
                <a:path w="1119" h="1149" extrusionOk="0">
                  <a:moveTo>
                    <a:pt x="488" y="1"/>
                  </a:moveTo>
                  <a:cubicBezTo>
                    <a:pt x="420" y="1"/>
                    <a:pt x="351" y="17"/>
                    <a:pt x="287" y="52"/>
                  </a:cubicBezTo>
                  <a:cubicBezTo>
                    <a:pt x="85" y="158"/>
                    <a:pt x="1" y="400"/>
                    <a:pt x="92" y="609"/>
                  </a:cubicBezTo>
                  <a:lnTo>
                    <a:pt x="371" y="1148"/>
                  </a:lnTo>
                  <a:lnTo>
                    <a:pt x="1119" y="847"/>
                  </a:lnTo>
                  <a:lnTo>
                    <a:pt x="884" y="254"/>
                  </a:lnTo>
                  <a:cubicBezTo>
                    <a:pt x="809" y="94"/>
                    <a:pt x="651" y="1"/>
                    <a:pt x="4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728;p30">
              <a:extLst>
                <a:ext uri="{FF2B5EF4-FFF2-40B4-BE49-F238E27FC236}">
                  <a16:creationId xmlns:a16="http://schemas.microsoft.com/office/drawing/2014/main" id="{4D9B32E7-265E-4110-825A-7C1DB765635D}"/>
                </a:ext>
              </a:extLst>
            </p:cNvPr>
            <p:cNvSpPr/>
            <p:nvPr/>
          </p:nvSpPr>
          <p:spPr>
            <a:xfrm>
              <a:off x="5088770" y="4200258"/>
              <a:ext cx="81539" cy="86208"/>
            </a:xfrm>
            <a:custGeom>
              <a:avLst/>
              <a:gdLst/>
              <a:ahLst/>
              <a:cxnLst/>
              <a:rect l="l" t="t" r="r" b="b"/>
              <a:pathLst>
                <a:path w="943" h="997" extrusionOk="0">
                  <a:moveTo>
                    <a:pt x="462" y="1"/>
                  </a:moveTo>
                  <a:cubicBezTo>
                    <a:pt x="429" y="1"/>
                    <a:pt x="396" y="13"/>
                    <a:pt x="363" y="23"/>
                  </a:cubicBezTo>
                  <a:cubicBezTo>
                    <a:pt x="308" y="37"/>
                    <a:pt x="308" y="70"/>
                    <a:pt x="257" y="85"/>
                  </a:cubicBezTo>
                  <a:cubicBezTo>
                    <a:pt x="253" y="86"/>
                    <a:pt x="249" y="87"/>
                    <a:pt x="246" y="87"/>
                  </a:cubicBezTo>
                  <a:cubicBezTo>
                    <a:pt x="223" y="87"/>
                    <a:pt x="213" y="64"/>
                    <a:pt x="193" y="64"/>
                  </a:cubicBezTo>
                  <a:cubicBezTo>
                    <a:pt x="189" y="64"/>
                    <a:pt x="185" y="65"/>
                    <a:pt x="180" y="67"/>
                  </a:cubicBezTo>
                  <a:cubicBezTo>
                    <a:pt x="166" y="70"/>
                    <a:pt x="155" y="78"/>
                    <a:pt x="147" y="85"/>
                  </a:cubicBezTo>
                  <a:cubicBezTo>
                    <a:pt x="107" y="114"/>
                    <a:pt x="103" y="169"/>
                    <a:pt x="96" y="213"/>
                  </a:cubicBezTo>
                  <a:cubicBezTo>
                    <a:pt x="89" y="272"/>
                    <a:pt x="48" y="378"/>
                    <a:pt x="41" y="437"/>
                  </a:cubicBezTo>
                  <a:cubicBezTo>
                    <a:pt x="34" y="514"/>
                    <a:pt x="1" y="602"/>
                    <a:pt x="34" y="675"/>
                  </a:cubicBezTo>
                  <a:cubicBezTo>
                    <a:pt x="52" y="708"/>
                    <a:pt x="74" y="737"/>
                    <a:pt x="100" y="763"/>
                  </a:cubicBezTo>
                  <a:cubicBezTo>
                    <a:pt x="122" y="785"/>
                    <a:pt x="147" y="814"/>
                    <a:pt x="180" y="825"/>
                  </a:cubicBezTo>
                  <a:cubicBezTo>
                    <a:pt x="184" y="825"/>
                    <a:pt x="239" y="811"/>
                    <a:pt x="242" y="811"/>
                  </a:cubicBezTo>
                  <a:cubicBezTo>
                    <a:pt x="250" y="833"/>
                    <a:pt x="257" y="858"/>
                    <a:pt x="264" y="884"/>
                  </a:cubicBezTo>
                  <a:cubicBezTo>
                    <a:pt x="278" y="938"/>
                    <a:pt x="342" y="997"/>
                    <a:pt x="404" y="997"/>
                  </a:cubicBezTo>
                  <a:cubicBezTo>
                    <a:pt x="425" y="997"/>
                    <a:pt x="447" y="989"/>
                    <a:pt x="466" y="972"/>
                  </a:cubicBezTo>
                  <a:cubicBezTo>
                    <a:pt x="481" y="961"/>
                    <a:pt x="492" y="950"/>
                    <a:pt x="495" y="932"/>
                  </a:cubicBezTo>
                  <a:cubicBezTo>
                    <a:pt x="514" y="940"/>
                    <a:pt x="532" y="944"/>
                    <a:pt x="548" y="944"/>
                  </a:cubicBezTo>
                  <a:cubicBezTo>
                    <a:pt x="566" y="944"/>
                    <a:pt x="583" y="940"/>
                    <a:pt x="598" y="932"/>
                  </a:cubicBezTo>
                  <a:cubicBezTo>
                    <a:pt x="642" y="906"/>
                    <a:pt x="675" y="851"/>
                    <a:pt x="660" y="807"/>
                  </a:cubicBezTo>
                  <a:lnTo>
                    <a:pt x="660" y="807"/>
                  </a:lnTo>
                  <a:cubicBezTo>
                    <a:pt x="674" y="825"/>
                    <a:pt x="693" y="832"/>
                    <a:pt x="711" y="832"/>
                  </a:cubicBezTo>
                  <a:cubicBezTo>
                    <a:pt x="727" y="832"/>
                    <a:pt x="742" y="827"/>
                    <a:pt x="752" y="818"/>
                  </a:cubicBezTo>
                  <a:cubicBezTo>
                    <a:pt x="785" y="796"/>
                    <a:pt x="814" y="745"/>
                    <a:pt x="796" y="690"/>
                  </a:cubicBezTo>
                  <a:lnTo>
                    <a:pt x="796" y="690"/>
                  </a:lnTo>
                  <a:cubicBezTo>
                    <a:pt x="801" y="691"/>
                    <a:pt x="805" y="691"/>
                    <a:pt x="810" y="691"/>
                  </a:cubicBezTo>
                  <a:cubicBezTo>
                    <a:pt x="823" y="691"/>
                    <a:pt x="836" y="687"/>
                    <a:pt x="847" y="679"/>
                  </a:cubicBezTo>
                  <a:cubicBezTo>
                    <a:pt x="943" y="580"/>
                    <a:pt x="847" y="492"/>
                    <a:pt x="847" y="488"/>
                  </a:cubicBezTo>
                  <a:cubicBezTo>
                    <a:pt x="858" y="415"/>
                    <a:pt x="818" y="331"/>
                    <a:pt x="781" y="268"/>
                  </a:cubicBezTo>
                  <a:cubicBezTo>
                    <a:pt x="737" y="195"/>
                    <a:pt x="627" y="114"/>
                    <a:pt x="565" y="56"/>
                  </a:cubicBezTo>
                  <a:cubicBezTo>
                    <a:pt x="550" y="41"/>
                    <a:pt x="536" y="26"/>
                    <a:pt x="517" y="15"/>
                  </a:cubicBezTo>
                  <a:cubicBezTo>
                    <a:pt x="499" y="5"/>
                    <a:pt x="481" y="1"/>
                    <a:pt x="462" y="1"/>
                  </a:cubicBezTo>
                  <a:close/>
                </a:path>
              </a:pathLst>
            </a:custGeom>
            <a:solidFill>
              <a:srgbClr val="FDB7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" name="Google Shape;1729;p30">
            <a:extLst>
              <a:ext uri="{FF2B5EF4-FFF2-40B4-BE49-F238E27FC236}">
                <a16:creationId xmlns:a16="http://schemas.microsoft.com/office/drawing/2014/main" id="{926A784B-CB0F-4E96-8291-7AF11EBE0B39}"/>
              </a:ext>
            </a:extLst>
          </p:cNvPr>
          <p:cNvGrpSpPr/>
          <p:nvPr/>
        </p:nvGrpSpPr>
        <p:grpSpPr>
          <a:xfrm>
            <a:off x="1839772" y="4296284"/>
            <a:ext cx="585215" cy="800433"/>
            <a:chOff x="2754071" y="3923641"/>
            <a:chExt cx="585215" cy="800433"/>
          </a:xfrm>
        </p:grpSpPr>
        <p:sp>
          <p:nvSpPr>
            <p:cNvPr id="69" name="Google Shape;1730;p30">
              <a:extLst>
                <a:ext uri="{FF2B5EF4-FFF2-40B4-BE49-F238E27FC236}">
                  <a16:creationId xmlns:a16="http://schemas.microsoft.com/office/drawing/2014/main" id="{A396ED72-6B39-4DA7-B1E7-0918C2ECEB93}"/>
                </a:ext>
              </a:extLst>
            </p:cNvPr>
            <p:cNvSpPr/>
            <p:nvPr/>
          </p:nvSpPr>
          <p:spPr>
            <a:xfrm>
              <a:off x="2840626" y="4574052"/>
              <a:ext cx="475225" cy="150021"/>
            </a:xfrm>
            <a:custGeom>
              <a:avLst/>
              <a:gdLst/>
              <a:ahLst/>
              <a:cxnLst/>
              <a:rect l="l" t="t" r="r" b="b"/>
              <a:pathLst>
                <a:path w="5496" h="1735" extrusionOk="0">
                  <a:moveTo>
                    <a:pt x="2750" y="1"/>
                  </a:moveTo>
                  <a:cubicBezTo>
                    <a:pt x="1228" y="1"/>
                    <a:pt x="0" y="390"/>
                    <a:pt x="0" y="866"/>
                  </a:cubicBezTo>
                  <a:cubicBezTo>
                    <a:pt x="0" y="1346"/>
                    <a:pt x="1228" y="1735"/>
                    <a:pt x="2750" y="1735"/>
                  </a:cubicBezTo>
                  <a:cubicBezTo>
                    <a:pt x="4267" y="1735"/>
                    <a:pt x="5495" y="1346"/>
                    <a:pt x="5495" y="866"/>
                  </a:cubicBezTo>
                  <a:cubicBezTo>
                    <a:pt x="5495" y="390"/>
                    <a:pt x="4267" y="1"/>
                    <a:pt x="275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731;p30">
              <a:extLst>
                <a:ext uri="{FF2B5EF4-FFF2-40B4-BE49-F238E27FC236}">
                  <a16:creationId xmlns:a16="http://schemas.microsoft.com/office/drawing/2014/main" id="{5D51BAE4-CEE4-4B96-95FD-CBA22A06BEEA}"/>
                </a:ext>
              </a:extLst>
            </p:cNvPr>
            <p:cNvSpPr/>
            <p:nvPr/>
          </p:nvSpPr>
          <p:spPr>
            <a:xfrm>
              <a:off x="3036476" y="4452392"/>
              <a:ext cx="109122" cy="197232"/>
            </a:xfrm>
            <a:custGeom>
              <a:avLst/>
              <a:gdLst/>
              <a:ahLst/>
              <a:cxnLst/>
              <a:rect l="l" t="t" r="r" b="b"/>
              <a:pathLst>
                <a:path w="1262" h="2281" extrusionOk="0">
                  <a:moveTo>
                    <a:pt x="884" y="0"/>
                  </a:moveTo>
                  <a:lnTo>
                    <a:pt x="1" y="114"/>
                  </a:lnTo>
                  <a:lnTo>
                    <a:pt x="1" y="2148"/>
                  </a:lnTo>
                  <a:cubicBezTo>
                    <a:pt x="1" y="2148"/>
                    <a:pt x="1009" y="2280"/>
                    <a:pt x="1111" y="2280"/>
                  </a:cubicBezTo>
                  <a:cubicBezTo>
                    <a:pt x="1225" y="2280"/>
                    <a:pt x="1262" y="2075"/>
                    <a:pt x="1111" y="2057"/>
                  </a:cubicBezTo>
                  <a:cubicBezTo>
                    <a:pt x="961" y="2038"/>
                    <a:pt x="679" y="1848"/>
                    <a:pt x="679" y="1848"/>
                  </a:cubicBezTo>
                  <a:lnTo>
                    <a:pt x="884" y="0"/>
                  </a:ln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732;p30">
              <a:extLst>
                <a:ext uri="{FF2B5EF4-FFF2-40B4-BE49-F238E27FC236}">
                  <a16:creationId xmlns:a16="http://schemas.microsoft.com/office/drawing/2014/main" id="{E2006A32-DA51-47FA-962D-805A4DDA63F9}"/>
                </a:ext>
              </a:extLst>
            </p:cNvPr>
            <p:cNvSpPr/>
            <p:nvPr/>
          </p:nvSpPr>
          <p:spPr>
            <a:xfrm>
              <a:off x="2844084" y="4433715"/>
              <a:ext cx="141807" cy="224815"/>
            </a:xfrm>
            <a:custGeom>
              <a:avLst/>
              <a:gdLst/>
              <a:ahLst/>
              <a:cxnLst/>
              <a:rect l="l" t="t" r="r" b="b"/>
              <a:pathLst>
                <a:path w="1640" h="2600" extrusionOk="0">
                  <a:moveTo>
                    <a:pt x="752" y="0"/>
                  </a:moveTo>
                  <a:lnTo>
                    <a:pt x="642" y="2167"/>
                  </a:lnTo>
                  <a:cubicBezTo>
                    <a:pt x="642" y="2167"/>
                    <a:pt x="301" y="2280"/>
                    <a:pt x="151" y="2298"/>
                  </a:cubicBezTo>
                  <a:cubicBezTo>
                    <a:pt x="1" y="2317"/>
                    <a:pt x="133" y="2599"/>
                    <a:pt x="246" y="2599"/>
                  </a:cubicBezTo>
                  <a:cubicBezTo>
                    <a:pt x="345" y="2599"/>
                    <a:pt x="1320" y="2467"/>
                    <a:pt x="1320" y="2467"/>
                  </a:cubicBezTo>
                  <a:lnTo>
                    <a:pt x="1639" y="110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733;p30">
              <a:extLst>
                <a:ext uri="{FF2B5EF4-FFF2-40B4-BE49-F238E27FC236}">
                  <a16:creationId xmlns:a16="http://schemas.microsoft.com/office/drawing/2014/main" id="{0B935116-105D-4B3E-953E-059AE8E3F1D0}"/>
                </a:ext>
              </a:extLst>
            </p:cNvPr>
            <p:cNvSpPr/>
            <p:nvPr/>
          </p:nvSpPr>
          <p:spPr>
            <a:xfrm>
              <a:off x="3034574" y="4609245"/>
              <a:ext cx="116126" cy="43580"/>
            </a:xfrm>
            <a:custGeom>
              <a:avLst/>
              <a:gdLst/>
              <a:ahLst/>
              <a:cxnLst/>
              <a:rect l="l" t="t" r="r" b="b"/>
              <a:pathLst>
                <a:path w="1343" h="504" extrusionOk="0">
                  <a:moveTo>
                    <a:pt x="1" y="1"/>
                  </a:moveTo>
                  <a:lnTo>
                    <a:pt x="1" y="305"/>
                  </a:lnTo>
                  <a:cubicBezTo>
                    <a:pt x="1" y="338"/>
                    <a:pt x="26" y="364"/>
                    <a:pt x="56" y="367"/>
                  </a:cubicBezTo>
                  <a:cubicBezTo>
                    <a:pt x="276" y="397"/>
                    <a:pt x="1089" y="503"/>
                    <a:pt x="1185" y="503"/>
                  </a:cubicBezTo>
                  <a:cubicBezTo>
                    <a:pt x="1306" y="503"/>
                    <a:pt x="1342" y="243"/>
                    <a:pt x="1185" y="221"/>
                  </a:cubicBezTo>
                  <a:cubicBezTo>
                    <a:pt x="1023" y="202"/>
                    <a:pt x="723" y="41"/>
                    <a:pt x="723" y="41"/>
                  </a:cubicBezTo>
                  <a:lnTo>
                    <a:pt x="727" y="1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734;p30">
              <a:extLst>
                <a:ext uri="{FF2B5EF4-FFF2-40B4-BE49-F238E27FC236}">
                  <a16:creationId xmlns:a16="http://schemas.microsoft.com/office/drawing/2014/main" id="{FC3DD618-031D-42D5-9FAA-B0F7B0051FB5}"/>
                </a:ext>
              </a:extLst>
            </p:cNvPr>
            <p:cNvSpPr/>
            <p:nvPr/>
          </p:nvSpPr>
          <p:spPr>
            <a:xfrm>
              <a:off x="2836216" y="4610542"/>
              <a:ext cx="130652" cy="50151"/>
            </a:xfrm>
            <a:custGeom>
              <a:avLst/>
              <a:gdLst/>
              <a:ahLst/>
              <a:cxnLst/>
              <a:rect l="l" t="t" r="r" b="b"/>
              <a:pathLst>
                <a:path w="1511" h="580" extrusionOk="0">
                  <a:moveTo>
                    <a:pt x="711" y="1"/>
                  </a:moveTo>
                  <a:lnTo>
                    <a:pt x="704" y="103"/>
                  </a:lnTo>
                  <a:cubicBezTo>
                    <a:pt x="704" y="103"/>
                    <a:pt x="330" y="228"/>
                    <a:pt x="165" y="250"/>
                  </a:cubicBezTo>
                  <a:cubicBezTo>
                    <a:pt x="0" y="272"/>
                    <a:pt x="143" y="580"/>
                    <a:pt x="268" y="580"/>
                  </a:cubicBezTo>
                  <a:cubicBezTo>
                    <a:pt x="367" y="580"/>
                    <a:pt x="1199" y="470"/>
                    <a:pt x="1404" y="440"/>
                  </a:cubicBezTo>
                  <a:cubicBezTo>
                    <a:pt x="1433" y="437"/>
                    <a:pt x="1452" y="418"/>
                    <a:pt x="1455" y="389"/>
                  </a:cubicBezTo>
                  <a:lnTo>
                    <a:pt x="1510" y="1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735;p30">
              <a:extLst>
                <a:ext uri="{FF2B5EF4-FFF2-40B4-BE49-F238E27FC236}">
                  <a16:creationId xmlns:a16="http://schemas.microsoft.com/office/drawing/2014/main" id="{33BBC951-CB9E-4A59-8A76-BB074B2F4819}"/>
                </a:ext>
              </a:extLst>
            </p:cNvPr>
            <p:cNvSpPr/>
            <p:nvPr/>
          </p:nvSpPr>
          <p:spPr>
            <a:xfrm>
              <a:off x="3095447" y="4048933"/>
              <a:ext cx="195935" cy="204409"/>
            </a:xfrm>
            <a:custGeom>
              <a:avLst/>
              <a:gdLst/>
              <a:ahLst/>
              <a:cxnLst/>
              <a:rect l="l" t="t" r="r" b="b"/>
              <a:pathLst>
                <a:path w="2266" h="2364" extrusionOk="0">
                  <a:moveTo>
                    <a:pt x="1738" y="0"/>
                  </a:moveTo>
                  <a:cubicBezTo>
                    <a:pt x="1353" y="818"/>
                    <a:pt x="129" y="1738"/>
                    <a:pt x="129" y="1738"/>
                  </a:cubicBezTo>
                  <a:cubicBezTo>
                    <a:pt x="1" y="1884"/>
                    <a:pt x="4" y="2108"/>
                    <a:pt x="143" y="2251"/>
                  </a:cubicBezTo>
                  <a:cubicBezTo>
                    <a:pt x="217" y="2326"/>
                    <a:pt x="315" y="2364"/>
                    <a:pt x="413" y="2364"/>
                  </a:cubicBezTo>
                  <a:cubicBezTo>
                    <a:pt x="514" y="2364"/>
                    <a:pt x="615" y="2324"/>
                    <a:pt x="690" y="2243"/>
                  </a:cubicBezTo>
                  <a:cubicBezTo>
                    <a:pt x="690" y="2243"/>
                    <a:pt x="1738" y="1430"/>
                    <a:pt x="2266" y="7"/>
                  </a:cubicBezTo>
                  <a:lnTo>
                    <a:pt x="1738" y="0"/>
                  </a:ln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736;p30">
              <a:extLst>
                <a:ext uri="{FF2B5EF4-FFF2-40B4-BE49-F238E27FC236}">
                  <a16:creationId xmlns:a16="http://schemas.microsoft.com/office/drawing/2014/main" id="{91348F24-BAF4-4192-8BDA-21C608C0AB25}"/>
                </a:ext>
              </a:extLst>
            </p:cNvPr>
            <p:cNvSpPr/>
            <p:nvPr/>
          </p:nvSpPr>
          <p:spPr>
            <a:xfrm>
              <a:off x="3087233" y="4153818"/>
              <a:ext cx="114137" cy="105231"/>
            </a:xfrm>
            <a:custGeom>
              <a:avLst/>
              <a:gdLst/>
              <a:ahLst/>
              <a:cxnLst/>
              <a:rect l="l" t="t" r="r" b="b"/>
              <a:pathLst>
                <a:path w="1320" h="1217" extrusionOk="0">
                  <a:moveTo>
                    <a:pt x="733" y="0"/>
                  </a:moveTo>
                  <a:lnTo>
                    <a:pt x="213" y="396"/>
                  </a:lnTo>
                  <a:cubicBezTo>
                    <a:pt x="30" y="558"/>
                    <a:pt x="0" y="832"/>
                    <a:pt x="143" y="1027"/>
                  </a:cubicBezTo>
                  <a:cubicBezTo>
                    <a:pt x="236" y="1152"/>
                    <a:pt x="379" y="1217"/>
                    <a:pt x="522" y="1217"/>
                  </a:cubicBezTo>
                  <a:cubicBezTo>
                    <a:pt x="626" y="1217"/>
                    <a:pt x="731" y="1182"/>
                    <a:pt x="818" y="1111"/>
                  </a:cubicBezTo>
                  <a:lnTo>
                    <a:pt x="1320" y="638"/>
                  </a:lnTo>
                  <a:lnTo>
                    <a:pt x="73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737;p30">
              <a:extLst>
                <a:ext uri="{FF2B5EF4-FFF2-40B4-BE49-F238E27FC236}">
                  <a16:creationId xmlns:a16="http://schemas.microsoft.com/office/drawing/2014/main" id="{6F278BBF-3532-48F1-8E1F-F6DD7B9D4A77}"/>
                </a:ext>
              </a:extLst>
            </p:cNvPr>
            <p:cNvSpPr/>
            <p:nvPr/>
          </p:nvSpPr>
          <p:spPr>
            <a:xfrm>
              <a:off x="2888183" y="4394372"/>
              <a:ext cx="241244" cy="161608"/>
            </a:xfrm>
            <a:custGeom>
              <a:avLst/>
              <a:gdLst/>
              <a:ahLst/>
              <a:cxnLst/>
              <a:rect l="l" t="t" r="r" b="b"/>
              <a:pathLst>
                <a:path w="2790" h="1869" extrusionOk="0">
                  <a:moveTo>
                    <a:pt x="96" y="1"/>
                  </a:moveTo>
                  <a:lnTo>
                    <a:pt x="0" y="1745"/>
                  </a:lnTo>
                  <a:cubicBezTo>
                    <a:pt x="275" y="1848"/>
                    <a:pt x="611" y="1869"/>
                    <a:pt x="838" y="1869"/>
                  </a:cubicBezTo>
                  <a:cubicBezTo>
                    <a:pt x="992" y="1869"/>
                    <a:pt x="1096" y="1859"/>
                    <a:pt x="1096" y="1859"/>
                  </a:cubicBezTo>
                  <a:lnTo>
                    <a:pt x="1269" y="954"/>
                  </a:lnTo>
                  <a:lnTo>
                    <a:pt x="1463" y="954"/>
                  </a:lnTo>
                  <a:lnTo>
                    <a:pt x="1595" y="1745"/>
                  </a:lnTo>
                  <a:cubicBezTo>
                    <a:pt x="1739" y="1779"/>
                    <a:pt x="1888" y="1792"/>
                    <a:pt x="2030" y="1792"/>
                  </a:cubicBezTo>
                  <a:cubicBezTo>
                    <a:pt x="2440" y="1792"/>
                    <a:pt x="2790" y="1687"/>
                    <a:pt x="2790" y="1687"/>
                  </a:cubicBezTo>
                  <a:lnTo>
                    <a:pt x="27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738;p30">
              <a:extLst>
                <a:ext uri="{FF2B5EF4-FFF2-40B4-BE49-F238E27FC236}">
                  <a16:creationId xmlns:a16="http://schemas.microsoft.com/office/drawing/2014/main" id="{BAEF2DF0-7AEE-4BDA-9249-74C9138C072D}"/>
                </a:ext>
              </a:extLst>
            </p:cNvPr>
            <p:cNvSpPr/>
            <p:nvPr/>
          </p:nvSpPr>
          <p:spPr>
            <a:xfrm>
              <a:off x="2845035" y="4170420"/>
              <a:ext cx="233722" cy="233116"/>
            </a:xfrm>
            <a:custGeom>
              <a:avLst/>
              <a:gdLst/>
              <a:ahLst/>
              <a:cxnLst/>
              <a:rect l="l" t="t" r="r" b="b"/>
              <a:pathLst>
                <a:path w="2703" h="2696" extrusionOk="0">
                  <a:moveTo>
                    <a:pt x="1534" y="0"/>
                  </a:moveTo>
                  <a:cubicBezTo>
                    <a:pt x="997" y="0"/>
                    <a:pt x="450" y="92"/>
                    <a:pt x="155" y="201"/>
                  </a:cubicBezTo>
                  <a:cubicBezTo>
                    <a:pt x="74" y="230"/>
                    <a:pt x="4" y="289"/>
                    <a:pt x="1" y="377"/>
                  </a:cubicBezTo>
                  <a:lnTo>
                    <a:pt x="19" y="2202"/>
                  </a:lnTo>
                  <a:cubicBezTo>
                    <a:pt x="23" y="2437"/>
                    <a:pt x="202" y="2631"/>
                    <a:pt x="433" y="2653"/>
                  </a:cubicBezTo>
                  <a:cubicBezTo>
                    <a:pt x="745" y="2683"/>
                    <a:pt x="1023" y="2695"/>
                    <a:pt x="1269" y="2695"/>
                  </a:cubicBezTo>
                  <a:cubicBezTo>
                    <a:pt x="2217" y="2695"/>
                    <a:pt x="2684" y="2517"/>
                    <a:pt x="2684" y="2517"/>
                  </a:cubicBezTo>
                  <a:cubicBezTo>
                    <a:pt x="2702" y="1363"/>
                    <a:pt x="2596" y="648"/>
                    <a:pt x="2596" y="648"/>
                  </a:cubicBezTo>
                  <a:lnTo>
                    <a:pt x="2556" y="311"/>
                  </a:lnTo>
                  <a:cubicBezTo>
                    <a:pt x="2526" y="197"/>
                    <a:pt x="2435" y="109"/>
                    <a:pt x="2321" y="83"/>
                  </a:cubicBezTo>
                  <a:cubicBezTo>
                    <a:pt x="2085" y="25"/>
                    <a:pt x="1811" y="0"/>
                    <a:pt x="15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739;p30">
              <a:extLst>
                <a:ext uri="{FF2B5EF4-FFF2-40B4-BE49-F238E27FC236}">
                  <a16:creationId xmlns:a16="http://schemas.microsoft.com/office/drawing/2014/main" id="{231E3E1F-3543-42BB-A108-A0D9810F9D93}"/>
                </a:ext>
              </a:extLst>
            </p:cNvPr>
            <p:cNvSpPr/>
            <p:nvPr/>
          </p:nvSpPr>
          <p:spPr>
            <a:xfrm>
              <a:off x="3062762" y="4176646"/>
              <a:ext cx="91742" cy="175356"/>
            </a:xfrm>
            <a:custGeom>
              <a:avLst/>
              <a:gdLst/>
              <a:ahLst/>
              <a:cxnLst/>
              <a:rect l="l" t="t" r="r" b="b"/>
              <a:pathLst>
                <a:path w="1061" h="2028" fill="none" extrusionOk="0">
                  <a:moveTo>
                    <a:pt x="74" y="0"/>
                  </a:moveTo>
                  <a:cubicBezTo>
                    <a:pt x="353" y="15"/>
                    <a:pt x="602" y="206"/>
                    <a:pt x="738" y="448"/>
                  </a:cubicBezTo>
                  <a:cubicBezTo>
                    <a:pt x="1060" y="1030"/>
                    <a:pt x="822" y="1657"/>
                    <a:pt x="239" y="1936"/>
                  </a:cubicBezTo>
                  <a:cubicBezTo>
                    <a:pt x="162" y="1972"/>
                    <a:pt x="85" y="2005"/>
                    <a:pt x="1" y="2027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740;p30">
              <a:extLst>
                <a:ext uri="{FF2B5EF4-FFF2-40B4-BE49-F238E27FC236}">
                  <a16:creationId xmlns:a16="http://schemas.microsoft.com/office/drawing/2014/main" id="{55F2C813-B206-4074-9FD8-B561628F4037}"/>
                </a:ext>
              </a:extLst>
            </p:cNvPr>
            <p:cNvSpPr/>
            <p:nvPr/>
          </p:nvSpPr>
          <p:spPr>
            <a:xfrm>
              <a:off x="2885935" y="4186762"/>
              <a:ext cx="251447" cy="251275"/>
            </a:xfrm>
            <a:custGeom>
              <a:avLst/>
              <a:gdLst/>
              <a:ahLst/>
              <a:cxnLst/>
              <a:rect l="l" t="t" r="r" b="b"/>
              <a:pathLst>
                <a:path w="2908" h="2906" extrusionOk="0">
                  <a:moveTo>
                    <a:pt x="1653" y="0"/>
                  </a:moveTo>
                  <a:cubicBezTo>
                    <a:pt x="1073" y="0"/>
                    <a:pt x="483" y="98"/>
                    <a:pt x="165" y="217"/>
                  </a:cubicBezTo>
                  <a:cubicBezTo>
                    <a:pt x="78" y="250"/>
                    <a:pt x="4" y="312"/>
                    <a:pt x="1" y="404"/>
                  </a:cubicBezTo>
                  <a:lnTo>
                    <a:pt x="26" y="2808"/>
                  </a:lnTo>
                  <a:cubicBezTo>
                    <a:pt x="546" y="2880"/>
                    <a:pt x="994" y="2906"/>
                    <a:pt x="1372" y="2906"/>
                  </a:cubicBezTo>
                  <a:cubicBezTo>
                    <a:pt x="2388" y="2906"/>
                    <a:pt x="2889" y="2717"/>
                    <a:pt x="2889" y="2717"/>
                  </a:cubicBezTo>
                  <a:cubicBezTo>
                    <a:pt x="2907" y="1471"/>
                    <a:pt x="2797" y="697"/>
                    <a:pt x="2797" y="697"/>
                  </a:cubicBezTo>
                  <a:lnTo>
                    <a:pt x="2753" y="338"/>
                  </a:lnTo>
                  <a:cubicBezTo>
                    <a:pt x="2720" y="213"/>
                    <a:pt x="2621" y="122"/>
                    <a:pt x="2500" y="89"/>
                  </a:cubicBezTo>
                  <a:cubicBezTo>
                    <a:pt x="2246" y="26"/>
                    <a:pt x="1951" y="0"/>
                    <a:pt x="16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741;p30">
              <a:extLst>
                <a:ext uri="{FF2B5EF4-FFF2-40B4-BE49-F238E27FC236}">
                  <a16:creationId xmlns:a16="http://schemas.microsoft.com/office/drawing/2014/main" id="{96ECF068-267A-4FD4-9335-8385694C7FFE}"/>
                </a:ext>
              </a:extLst>
            </p:cNvPr>
            <p:cNvSpPr/>
            <p:nvPr/>
          </p:nvSpPr>
          <p:spPr>
            <a:xfrm>
              <a:off x="2862761" y="3957968"/>
              <a:ext cx="290098" cy="278944"/>
            </a:xfrm>
            <a:custGeom>
              <a:avLst/>
              <a:gdLst/>
              <a:ahLst/>
              <a:cxnLst/>
              <a:rect l="l" t="t" r="r" b="b"/>
              <a:pathLst>
                <a:path w="3355" h="3226" extrusionOk="0">
                  <a:moveTo>
                    <a:pt x="1676" y="0"/>
                  </a:moveTo>
                  <a:cubicBezTo>
                    <a:pt x="752" y="0"/>
                    <a:pt x="1" y="722"/>
                    <a:pt x="1" y="1613"/>
                  </a:cubicBezTo>
                  <a:cubicBezTo>
                    <a:pt x="1" y="2504"/>
                    <a:pt x="752" y="3226"/>
                    <a:pt x="1676" y="3226"/>
                  </a:cubicBezTo>
                  <a:cubicBezTo>
                    <a:pt x="2604" y="3226"/>
                    <a:pt x="3355" y="2504"/>
                    <a:pt x="3355" y="1613"/>
                  </a:cubicBezTo>
                  <a:cubicBezTo>
                    <a:pt x="3355" y="722"/>
                    <a:pt x="2604" y="0"/>
                    <a:pt x="1676" y="0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742;p30">
              <a:extLst>
                <a:ext uri="{FF2B5EF4-FFF2-40B4-BE49-F238E27FC236}">
                  <a16:creationId xmlns:a16="http://schemas.microsoft.com/office/drawing/2014/main" id="{4C5DC748-9BE7-4B9F-AFDE-3EAA4C6993B2}"/>
                </a:ext>
              </a:extLst>
            </p:cNvPr>
            <p:cNvSpPr/>
            <p:nvPr/>
          </p:nvSpPr>
          <p:spPr>
            <a:xfrm>
              <a:off x="3208893" y="3923641"/>
              <a:ext cx="130393" cy="137656"/>
            </a:xfrm>
            <a:custGeom>
              <a:avLst/>
              <a:gdLst/>
              <a:ahLst/>
              <a:cxnLst/>
              <a:rect l="l" t="t" r="r" b="b"/>
              <a:pathLst>
                <a:path w="1508" h="1592" extrusionOk="0">
                  <a:moveTo>
                    <a:pt x="878" y="1"/>
                  </a:moveTo>
                  <a:cubicBezTo>
                    <a:pt x="831" y="1"/>
                    <a:pt x="791" y="26"/>
                    <a:pt x="771" y="63"/>
                  </a:cubicBezTo>
                  <a:cubicBezTo>
                    <a:pt x="763" y="78"/>
                    <a:pt x="756" y="100"/>
                    <a:pt x="756" y="118"/>
                  </a:cubicBezTo>
                  <a:cubicBezTo>
                    <a:pt x="756" y="250"/>
                    <a:pt x="701" y="445"/>
                    <a:pt x="653" y="584"/>
                  </a:cubicBezTo>
                  <a:lnTo>
                    <a:pt x="646" y="584"/>
                  </a:lnTo>
                  <a:cubicBezTo>
                    <a:pt x="639" y="448"/>
                    <a:pt x="628" y="254"/>
                    <a:pt x="609" y="151"/>
                  </a:cubicBezTo>
                  <a:cubicBezTo>
                    <a:pt x="596" y="96"/>
                    <a:pt x="548" y="54"/>
                    <a:pt x="493" y="54"/>
                  </a:cubicBezTo>
                  <a:cubicBezTo>
                    <a:pt x="487" y="54"/>
                    <a:pt x="480" y="55"/>
                    <a:pt x="474" y="56"/>
                  </a:cubicBezTo>
                  <a:cubicBezTo>
                    <a:pt x="441" y="63"/>
                    <a:pt x="415" y="85"/>
                    <a:pt x="400" y="115"/>
                  </a:cubicBezTo>
                  <a:cubicBezTo>
                    <a:pt x="386" y="137"/>
                    <a:pt x="382" y="162"/>
                    <a:pt x="389" y="192"/>
                  </a:cubicBezTo>
                  <a:cubicBezTo>
                    <a:pt x="411" y="305"/>
                    <a:pt x="422" y="599"/>
                    <a:pt x="426" y="727"/>
                  </a:cubicBezTo>
                  <a:lnTo>
                    <a:pt x="408" y="870"/>
                  </a:lnTo>
                  <a:cubicBezTo>
                    <a:pt x="400" y="882"/>
                    <a:pt x="386" y="888"/>
                    <a:pt x="373" y="888"/>
                  </a:cubicBezTo>
                  <a:cubicBezTo>
                    <a:pt x="362" y="888"/>
                    <a:pt x="350" y="884"/>
                    <a:pt x="342" y="874"/>
                  </a:cubicBezTo>
                  <a:cubicBezTo>
                    <a:pt x="301" y="833"/>
                    <a:pt x="250" y="782"/>
                    <a:pt x="228" y="749"/>
                  </a:cubicBezTo>
                  <a:cubicBezTo>
                    <a:pt x="205" y="712"/>
                    <a:pt x="165" y="688"/>
                    <a:pt x="122" y="688"/>
                  </a:cubicBezTo>
                  <a:cubicBezTo>
                    <a:pt x="110" y="688"/>
                    <a:pt x="97" y="690"/>
                    <a:pt x="85" y="694"/>
                  </a:cubicBezTo>
                  <a:cubicBezTo>
                    <a:pt x="56" y="705"/>
                    <a:pt x="34" y="727"/>
                    <a:pt x="19" y="753"/>
                  </a:cubicBezTo>
                  <a:cubicBezTo>
                    <a:pt x="1" y="789"/>
                    <a:pt x="1" y="833"/>
                    <a:pt x="23" y="874"/>
                  </a:cubicBezTo>
                  <a:cubicBezTo>
                    <a:pt x="92" y="980"/>
                    <a:pt x="155" y="1068"/>
                    <a:pt x="210" y="1130"/>
                  </a:cubicBezTo>
                  <a:cubicBezTo>
                    <a:pt x="268" y="1196"/>
                    <a:pt x="243" y="1376"/>
                    <a:pt x="389" y="1438"/>
                  </a:cubicBezTo>
                  <a:lnTo>
                    <a:pt x="400" y="1497"/>
                  </a:lnTo>
                  <a:cubicBezTo>
                    <a:pt x="411" y="1544"/>
                    <a:pt x="441" y="1526"/>
                    <a:pt x="492" y="1533"/>
                  </a:cubicBezTo>
                  <a:lnTo>
                    <a:pt x="844" y="1581"/>
                  </a:lnTo>
                  <a:cubicBezTo>
                    <a:pt x="864" y="1585"/>
                    <a:pt x="874" y="1591"/>
                    <a:pt x="886" y="1591"/>
                  </a:cubicBezTo>
                  <a:cubicBezTo>
                    <a:pt x="895" y="1591"/>
                    <a:pt x="904" y="1588"/>
                    <a:pt x="917" y="1581"/>
                  </a:cubicBezTo>
                  <a:cubicBezTo>
                    <a:pt x="1254" y="1431"/>
                    <a:pt x="1298" y="947"/>
                    <a:pt x="1295" y="866"/>
                  </a:cubicBezTo>
                  <a:cubicBezTo>
                    <a:pt x="1383" y="749"/>
                    <a:pt x="1438" y="650"/>
                    <a:pt x="1489" y="514"/>
                  </a:cubicBezTo>
                  <a:cubicBezTo>
                    <a:pt x="1507" y="463"/>
                    <a:pt x="1489" y="401"/>
                    <a:pt x="1438" y="379"/>
                  </a:cubicBezTo>
                  <a:cubicBezTo>
                    <a:pt x="1423" y="372"/>
                    <a:pt x="1408" y="369"/>
                    <a:pt x="1393" y="369"/>
                  </a:cubicBezTo>
                  <a:cubicBezTo>
                    <a:pt x="1351" y="369"/>
                    <a:pt x="1312" y="394"/>
                    <a:pt x="1298" y="437"/>
                  </a:cubicBezTo>
                  <a:cubicBezTo>
                    <a:pt x="1267" y="514"/>
                    <a:pt x="1142" y="728"/>
                    <a:pt x="1121" y="728"/>
                  </a:cubicBezTo>
                  <a:cubicBezTo>
                    <a:pt x="1120" y="728"/>
                    <a:pt x="1119" y="728"/>
                    <a:pt x="1119" y="727"/>
                  </a:cubicBezTo>
                  <a:cubicBezTo>
                    <a:pt x="1104" y="705"/>
                    <a:pt x="1262" y="437"/>
                    <a:pt x="1287" y="302"/>
                  </a:cubicBezTo>
                  <a:cubicBezTo>
                    <a:pt x="1302" y="243"/>
                    <a:pt x="1269" y="184"/>
                    <a:pt x="1210" y="166"/>
                  </a:cubicBezTo>
                  <a:cubicBezTo>
                    <a:pt x="1201" y="163"/>
                    <a:pt x="1191" y="162"/>
                    <a:pt x="1181" y="162"/>
                  </a:cubicBezTo>
                  <a:cubicBezTo>
                    <a:pt x="1140" y="162"/>
                    <a:pt x="1103" y="186"/>
                    <a:pt x="1082" y="221"/>
                  </a:cubicBezTo>
                  <a:cubicBezTo>
                    <a:pt x="1075" y="232"/>
                    <a:pt x="1071" y="239"/>
                    <a:pt x="1071" y="254"/>
                  </a:cubicBezTo>
                  <a:cubicBezTo>
                    <a:pt x="1057" y="331"/>
                    <a:pt x="976" y="533"/>
                    <a:pt x="932" y="639"/>
                  </a:cubicBezTo>
                  <a:cubicBezTo>
                    <a:pt x="930" y="644"/>
                    <a:pt x="928" y="646"/>
                    <a:pt x="925" y="646"/>
                  </a:cubicBezTo>
                  <a:cubicBezTo>
                    <a:pt x="921" y="646"/>
                    <a:pt x="917" y="642"/>
                    <a:pt x="917" y="635"/>
                  </a:cubicBezTo>
                  <a:cubicBezTo>
                    <a:pt x="943" y="503"/>
                    <a:pt x="998" y="232"/>
                    <a:pt x="998" y="126"/>
                  </a:cubicBezTo>
                  <a:cubicBezTo>
                    <a:pt x="998" y="60"/>
                    <a:pt x="950" y="5"/>
                    <a:pt x="888" y="1"/>
                  </a:cubicBezTo>
                  <a:cubicBezTo>
                    <a:pt x="885" y="1"/>
                    <a:pt x="881" y="1"/>
                    <a:pt x="878" y="1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743;p30">
              <a:extLst>
                <a:ext uri="{FF2B5EF4-FFF2-40B4-BE49-F238E27FC236}">
                  <a16:creationId xmlns:a16="http://schemas.microsoft.com/office/drawing/2014/main" id="{BEC23F32-0D63-48E1-AB25-EC8A5DDED0FF}"/>
                </a:ext>
              </a:extLst>
            </p:cNvPr>
            <p:cNvSpPr/>
            <p:nvPr/>
          </p:nvSpPr>
          <p:spPr>
            <a:xfrm>
              <a:off x="2787015" y="4214259"/>
              <a:ext cx="143104" cy="226804"/>
            </a:xfrm>
            <a:custGeom>
              <a:avLst/>
              <a:gdLst/>
              <a:ahLst/>
              <a:cxnLst/>
              <a:rect l="l" t="t" r="r" b="b"/>
              <a:pathLst>
                <a:path w="1655" h="2623" extrusionOk="0">
                  <a:moveTo>
                    <a:pt x="1231" y="1"/>
                  </a:moveTo>
                  <a:cubicBezTo>
                    <a:pt x="1089" y="1"/>
                    <a:pt x="952" y="81"/>
                    <a:pt x="888" y="218"/>
                  </a:cubicBezTo>
                  <a:lnTo>
                    <a:pt x="1" y="2586"/>
                  </a:lnTo>
                  <a:lnTo>
                    <a:pt x="433" y="2622"/>
                  </a:lnTo>
                  <a:lnTo>
                    <a:pt x="1573" y="529"/>
                  </a:lnTo>
                  <a:cubicBezTo>
                    <a:pt x="1654" y="350"/>
                    <a:pt x="1581" y="137"/>
                    <a:pt x="1408" y="46"/>
                  </a:cubicBezTo>
                  <a:cubicBezTo>
                    <a:pt x="1352" y="15"/>
                    <a:pt x="1291" y="1"/>
                    <a:pt x="1231" y="1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744;p30">
              <a:extLst>
                <a:ext uri="{FF2B5EF4-FFF2-40B4-BE49-F238E27FC236}">
                  <a16:creationId xmlns:a16="http://schemas.microsoft.com/office/drawing/2014/main" id="{C2150362-96F8-44BA-97A2-5AA322AE954A}"/>
                </a:ext>
              </a:extLst>
            </p:cNvPr>
            <p:cNvSpPr/>
            <p:nvPr/>
          </p:nvSpPr>
          <p:spPr>
            <a:xfrm>
              <a:off x="2881525" y="4207688"/>
              <a:ext cx="91656" cy="175702"/>
            </a:xfrm>
            <a:custGeom>
              <a:avLst/>
              <a:gdLst/>
              <a:ahLst/>
              <a:cxnLst/>
              <a:rect l="l" t="t" r="r" b="b"/>
              <a:pathLst>
                <a:path w="1060" h="2032" fill="none" extrusionOk="0">
                  <a:moveTo>
                    <a:pt x="74" y="1"/>
                  </a:moveTo>
                  <a:cubicBezTo>
                    <a:pt x="352" y="19"/>
                    <a:pt x="601" y="206"/>
                    <a:pt x="737" y="451"/>
                  </a:cubicBezTo>
                  <a:cubicBezTo>
                    <a:pt x="1060" y="1034"/>
                    <a:pt x="821" y="1657"/>
                    <a:pt x="238" y="1936"/>
                  </a:cubicBezTo>
                  <a:cubicBezTo>
                    <a:pt x="162" y="1976"/>
                    <a:pt x="85" y="2006"/>
                    <a:pt x="0" y="2031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745;p30">
              <a:extLst>
                <a:ext uri="{FF2B5EF4-FFF2-40B4-BE49-F238E27FC236}">
                  <a16:creationId xmlns:a16="http://schemas.microsoft.com/office/drawing/2014/main" id="{6DEA15E3-9F03-43AF-92C3-543B442AFF9E}"/>
                </a:ext>
              </a:extLst>
            </p:cNvPr>
            <p:cNvSpPr/>
            <p:nvPr/>
          </p:nvSpPr>
          <p:spPr>
            <a:xfrm>
              <a:off x="2834573" y="4209158"/>
              <a:ext cx="103761" cy="107047"/>
            </a:xfrm>
            <a:custGeom>
              <a:avLst/>
              <a:gdLst/>
              <a:ahLst/>
              <a:cxnLst/>
              <a:rect l="l" t="t" r="r" b="b"/>
              <a:pathLst>
                <a:path w="1200" h="1238" extrusionOk="0">
                  <a:moveTo>
                    <a:pt x="675" y="0"/>
                  </a:moveTo>
                  <a:cubicBezTo>
                    <a:pt x="500" y="0"/>
                    <a:pt x="331" y="100"/>
                    <a:pt x="254" y="269"/>
                  </a:cubicBezTo>
                  <a:lnTo>
                    <a:pt x="1" y="911"/>
                  </a:lnTo>
                  <a:lnTo>
                    <a:pt x="803" y="1237"/>
                  </a:lnTo>
                  <a:lnTo>
                    <a:pt x="1104" y="654"/>
                  </a:lnTo>
                  <a:cubicBezTo>
                    <a:pt x="1199" y="431"/>
                    <a:pt x="1111" y="170"/>
                    <a:pt x="895" y="57"/>
                  </a:cubicBezTo>
                  <a:cubicBezTo>
                    <a:pt x="825" y="19"/>
                    <a:pt x="749" y="0"/>
                    <a:pt x="6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746;p30">
              <a:extLst>
                <a:ext uri="{FF2B5EF4-FFF2-40B4-BE49-F238E27FC236}">
                  <a16:creationId xmlns:a16="http://schemas.microsoft.com/office/drawing/2014/main" id="{93E33F8C-53FE-488F-B14E-93B1ABC2FD44}"/>
                </a:ext>
              </a:extLst>
            </p:cNvPr>
            <p:cNvSpPr/>
            <p:nvPr/>
          </p:nvSpPr>
          <p:spPr>
            <a:xfrm>
              <a:off x="2754071" y="4420485"/>
              <a:ext cx="88197" cy="92780"/>
            </a:xfrm>
            <a:custGeom>
              <a:avLst/>
              <a:gdLst/>
              <a:ahLst/>
              <a:cxnLst/>
              <a:rect l="l" t="t" r="r" b="b"/>
              <a:pathLst>
                <a:path w="1020" h="1073" extrusionOk="0">
                  <a:moveTo>
                    <a:pt x="524" y="0"/>
                  </a:moveTo>
                  <a:cubicBezTo>
                    <a:pt x="504" y="0"/>
                    <a:pt x="483" y="5"/>
                    <a:pt x="463" y="18"/>
                  </a:cubicBezTo>
                  <a:cubicBezTo>
                    <a:pt x="444" y="28"/>
                    <a:pt x="426" y="43"/>
                    <a:pt x="411" y="58"/>
                  </a:cubicBezTo>
                  <a:cubicBezTo>
                    <a:pt x="345" y="124"/>
                    <a:pt x="224" y="212"/>
                    <a:pt x="177" y="289"/>
                  </a:cubicBezTo>
                  <a:cubicBezTo>
                    <a:pt x="136" y="358"/>
                    <a:pt x="96" y="446"/>
                    <a:pt x="107" y="527"/>
                  </a:cubicBezTo>
                  <a:cubicBezTo>
                    <a:pt x="107" y="531"/>
                    <a:pt x="1" y="622"/>
                    <a:pt x="107" y="729"/>
                  </a:cubicBezTo>
                  <a:cubicBezTo>
                    <a:pt x="122" y="743"/>
                    <a:pt x="144" y="743"/>
                    <a:pt x="162" y="743"/>
                  </a:cubicBezTo>
                  <a:cubicBezTo>
                    <a:pt x="144" y="802"/>
                    <a:pt x="173" y="857"/>
                    <a:pt x="210" y="883"/>
                  </a:cubicBezTo>
                  <a:cubicBezTo>
                    <a:pt x="221" y="891"/>
                    <a:pt x="237" y="896"/>
                    <a:pt x="253" y="896"/>
                  </a:cubicBezTo>
                  <a:cubicBezTo>
                    <a:pt x="274" y="896"/>
                    <a:pt x="294" y="888"/>
                    <a:pt x="309" y="868"/>
                  </a:cubicBezTo>
                  <a:lnTo>
                    <a:pt x="309" y="868"/>
                  </a:lnTo>
                  <a:cubicBezTo>
                    <a:pt x="294" y="916"/>
                    <a:pt x="327" y="978"/>
                    <a:pt x="375" y="1004"/>
                  </a:cubicBezTo>
                  <a:cubicBezTo>
                    <a:pt x="392" y="1011"/>
                    <a:pt x="410" y="1016"/>
                    <a:pt x="430" y="1016"/>
                  </a:cubicBezTo>
                  <a:cubicBezTo>
                    <a:pt x="447" y="1016"/>
                    <a:pt x="465" y="1012"/>
                    <a:pt x="485" y="1004"/>
                  </a:cubicBezTo>
                  <a:cubicBezTo>
                    <a:pt x="492" y="1022"/>
                    <a:pt x="503" y="1037"/>
                    <a:pt x="517" y="1048"/>
                  </a:cubicBezTo>
                  <a:cubicBezTo>
                    <a:pt x="537" y="1065"/>
                    <a:pt x="560" y="1073"/>
                    <a:pt x="583" y="1073"/>
                  </a:cubicBezTo>
                  <a:cubicBezTo>
                    <a:pt x="650" y="1073"/>
                    <a:pt x="720" y="1010"/>
                    <a:pt x="734" y="952"/>
                  </a:cubicBezTo>
                  <a:cubicBezTo>
                    <a:pt x="741" y="927"/>
                    <a:pt x="752" y="897"/>
                    <a:pt x="759" y="875"/>
                  </a:cubicBezTo>
                  <a:cubicBezTo>
                    <a:pt x="759" y="875"/>
                    <a:pt x="760" y="875"/>
                    <a:pt x="761" y="875"/>
                  </a:cubicBezTo>
                  <a:cubicBezTo>
                    <a:pt x="769" y="875"/>
                    <a:pt x="812" y="887"/>
                    <a:pt x="826" y="887"/>
                  </a:cubicBezTo>
                  <a:cubicBezTo>
                    <a:pt x="827" y="887"/>
                    <a:pt x="828" y="887"/>
                    <a:pt x="829" y="886"/>
                  </a:cubicBezTo>
                  <a:cubicBezTo>
                    <a:pt x="858" y="875"/>
                    <a:pt x="888" y="846"/>
                    <a:pt x="910" y="820"/>
                  </a:cubicBezTo>
                  <a:cubicBezTo>
                    <a:pt x="939" y="795"/>
                    <a:pt x="965" y="762"/>
                    <a:pt x="983" y="725"/>
                  </a:cubicBezTo>
                  <a:cubicBezTo>
                    <a:pt x="1020" y="648"/>
                    <a:pt x="983" y="553"/>
                    <a:pt x="976" y="472"/>
                  </a:cubicBezTo>
                  <a:cubicBezTo>
                    <a:pt x="968" y="410"/>
                    <a:pt x="924" y="292"/>
                    <a:pt x="917" y="230"/>
                  </a:cubicBezTo>
                  <a:cubicBezTo>
                    <a:pt x="910" y="182"/>
                    <a:pt x="906" y="124"/>
                    <a:pt x="862" y="91"/>
                  </a:cubicBezTo>
                  <a:cubicBezTo>
                    <a:pt x="851" y="83"/>
                    <a:pt x="840" y="76"/>
                    <a:pt x="829" y="72"/>
                  </a:cubicBezTo>
                  <a:cubicBezTo>
                    <a:pt x="822" y="69"/>
                    <a:pt x="817" y="68"/>
                    <a:pt x="812" y="68"/>
                  </a:cubicBezTo>
                  <a:cubicBezTo>
                    <a:pt x="789" y="68"/>
                    <a:pt x="778" y="92"/>
                    <a:pt x="753" y="92"/>
                  </a:cubicBezTo>
                  <a:cubicBezTo>
                    <a:pt x="749" y="92"/>
                    <a:pt x="745" y="92"/>
                    <a:pt x="741" y="91"/>
                  </a:cubicBezTo>
                  <a:cubicBezTo>
                    <a:pt x="686" y="76"/>
                    <a:pt x="686" y="39"/>
                    <a:pt x="627" y="25"/>
                  </a:cubicBezTo>
                  <a:cubicBezTo>
                    <a:pt x="593" y="13"/>
                    <a:pt x="559" y="0"/>
                    <a:pt x="524" y="0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747;p30">
              <a:extLst>
                <a:ext uri="{FF2B5EF4-FFF2-40B4-BE49-F238E27FC236}">
                  <a16:creationId xmlns:a16="http://schemas.microsoft.com/office/drawing/2014/main" id="{BE8667CF-30DE-4308-BD77-153FCBC6A834}"/>
                </a:ext>
              </a:extLst>
            </p:cNvPr>
            <p:cNvSpPr/>
            <p:nvPr/>
          </p:nvSpPr>
          <p:spPr>
            <a:xfrm>
              <a:off x="2857055" y="3952867"/>
              <a:ext cx="298399" cy="143968"/>
            </a:xfrm>
            <a:custGeom>
              <a:avLst/>
              <a:gdLst/>
              <a:ahLst/>
              <a:cxnLst/>
              <a:rect l="l" t="t" r="r" b="b"/>
              <a:pathLst>
                <a:path w="3451" h="1665" extrusionOk="0">
                  <a:moveTo>
                    <a:pt x="1669" y="0"/>
                  </a:moveTo>
                  <a:cubicBezTo>
                    <a:pt x="1108" y="0"/>
                    <a:pt x="584" y="283"/>
                    <a:pt x="309" y="682"/>
                  </a:cubicBezTo>
                  <a:cubicBezTo>
                    <a:pt x="159" y="898"/>
                    <a:pt x="5" y="1247"/>
                    <a:pt x="5" y="1518"/>
                  </a:cubicBezTo>
                  <a:cubicBezTo>
                    <a:pt x="1" y="1555"/>
                    <a:pt x="5" y="1591"/>
                    <a:pt x="8" y="1628"/>
                  </a:cubicBezTo>
                  <a:lnTo>
                    <a:pt x="419" y="1665"/>
                  </a:lnTo>
                  <a:cubicBezTo>
                    <a:pt x="419" y="1269"/>
                    <a:pt x="503" y="1063"/>
                    <a:pt x="573" y="887"/>
                  </a:cubicBezTo>
                  <a:cubicBezTo>
                    <a:pt x="771" y="915"/>
                    <a:pt x="996" y="930"/>
                    <a:pt x="1221" y="930"/>
                  </a:cubicBezTo>
                  <a:cubicBezTo>
                    <a:pt x="1804" y="930"/>
                    <a:pt x="2397" y="830"/>
                    <a:pt x="2593" y="587"/>
                  </a:cubicBezTo>
                  <a:cubicBezTo>
                    <a:pt x="3106" y="1023"/>
                    <a:pt x="3186" y="1287"/>
                    <a:pt x="3186" y="1287"/>
                  </a:cubicBezTo>
                  <a:lnTo>
                    <a:pt x="3450" y="1232"/>
                  </a:lnTo>
                  <a:cubicBezTo>
                    <a:pt x="3388" y="843"/>
                    <a:pt x="2926" y="437"/>
                    <a:pt x="2585" y="220"/>
                  </a:cubicBezTo>
                  <a:cubicBezTo>
                    <a:pt x="2534" y="187"/>
                    <a:pt x="2461" y="158"/>
                    <a:pt x="2402" y="129"/>
                  </a:cubicBezTo>
                  <a:cubicBezTo>
                    <a:pt x="2182" y="22"/>
                    <a:pt x="1933" y="0"/>
                    <a:pt x="1669" y="0"/>
                  </a:cubicBezTo>
                  <a:close/>
                </a:path>
              </a:pathLst>
            </a:custGeom>
            <a:solidFill>
              <a:srgbClr val="3E3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748;p30">
              <a:extLst>
                <a:ext uri="{FF2B5EF4-FFF2-40B4-BE49-F238E27FC236}">
                  <a16:creationId xmlns:a16="http://schemas.microsoft.com/office/drawing/2014/main" id="{5D241795-871F-4E44-9AA1-D331AE213DD6}"/>
                </a:ext>
              </a:extLst>
            </p:cNvPr>
            <p:cNvSpPr/>
            <p:nvPr/>
          </p:nvSpPr>
          <p:spPr>
            <a:xfrm>
              <a:off x="3129688" y="4045387"/>
              <a:ext cx="45395" cy="45136"/>
            </a:xfrm>
            <a:custGeom>
              <a:avLst/>
              <a:gdLst/>
              <a:ahLst/>
              <a:cxnLst/>
              <a:rect l="l" t="t" r="r" b="b"/>
              <a:pathLst>
                <a:path w="525" h="522" extrusionOk="0">
                  <a:moveTo>
                    <a:pt x="264" y="1"/>
                  </a:moveTo>
                  <a:cubicBezTo>
                    <a:pt x="118" y="1"/>
                    <a:pt x="0" y="118"/>
                    <a:pt x="0" y="261"/>
                  </a:cubicBezTo>
                  <a:cubicBezTo>
                    <a:pt x="0" y="404"/>
                    <a:pt x="118" y="521"/>
                    <a:pt x="264" y="521"/>
                  </a:cubicBezTo>
                  <a:cubicBezTo>
                    <a:pt x="407" y="521"/>
                    <a:pt x="525" y="404"/>
                    <a:pt x="525" y="261"/>
                  </a:cubicBezTo>
                  <a:cubicBezTo>
                    <a:pt x="525" y="118"/>
                    <a:pt x="407" y="1"/>
                    <a:pt x="264" y="1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749;p30">
              <a:extLst>
                <a:ext uri="{FF2B5EF4-FFF2-40B4-BE49-F238E27FC236}">
                  <a16:creationId xmlns:a16="http://schemas.microsoft.com/office/drawing/2014/main" id="{9BA581CA-81BA-457F-A848-862E71C4AF24}"/>
                </a:ext>
              </a:extLst>
            </p:cNvPr>
            <p:cNvSpPr/>
            <p:nvPr/>
          </p:nvSpPr>
          <p:spPr>
            <a:xfrm>
              <a:off x="2837426" y="4082136"/>
              <a:ext cx="40640" cy="45136"/>
            </a:xfrm>
            <a:custGeom>
              <a:avLst/>
              <a:gdLst/>
              <a:ahLst/>
              <a:cxnLst/>
              <a:rect l="l" t="t" r="r" b="b"/>
              <a:pathLst>
                <a:path w="470" h="522" extrusionOk="0">
                  <a:moveTo>
                    <a:pt x="235" y="1"/>
                  </a:moveTo>
                  <a:cubicBezTo>
                    <a:pt x="107" y="1"/>
                    <a:pt x="1" y="118"/>
                    <a:pt x="1" y="261"/>
                  </a:cubicBezTo>
                  <a:cubicBezTo>
                    <a:pt x="1" y="408"/>
                    <a:pt x="107" y="521"/>
                    <a:pt x="235" y="521"/>
                  </a:cubicBezTo>
                  <a:cubicBezTo>
                    <a:pt x="367" y="521"/>
                    <a:pt x="470" y="408"/>
                    <a:pt x="470" y="261"/>
                  </a:cubicBezTo>
                  <a:cubicBezTo>
                    <a:pt x="470" y="118"/>
                    <a:pt x="367" y="1"/>
                    <a:pt x="235" y="1"/>
                  </a:cubicBezTo>
                  <a:close/>
                </a:path>
              </a:pathLst>
            </a:custGeom>
            <a:solidFill>
              <a:srgbClr val="734C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1637;p30">
            <a:extLst>
              <a:ext uri="{FF2B5EF4-FFF2-40B4-BE49-F238E27FC236}">
                <a16:creationId xmlns:a16="http://schemas.microsoft.com/office/drawing/2014/main" id="{6FA524AE-078F-4743-8BC5-67C5DBD3B19A}"/>
              </a:ext>
            </a:extLst>
          </p:cNvPr>
          <p:cNvGrpSpPr/>
          <p:nvPr/>
        </p:nvGrpSpPr>
        <p:grpSpPr>
          <a:xfrm>
            <a:off x="-53348" y="4158543"/>
            <a:ext cx="1899733" cy="1035762"/>
            <a:chOff x="438974" y="3127185"/>
            <a:chExt cx="3733603" cy="1303069"/>
          </a:xfrm>
        </p:grpSpPr>
        <p:sp>
          <p:nvSpPr>
            <p:cNvPr id="90" name="Google Shape;1638;p30">
              <a:extLst>
                <a:ext uri="{FF2B5EF4-FFF2-40B4-BE49-F238E27FC236}">
                  <a16:creationId xmlns:a16="http://schemas.microsoft.com/office/drawing/2014/main" id="{4D739043-D5E4-4BB1-82B1-A689AF1949F7}"/>
                </a:ext>
              </a:extLst>
            </p:cNvPr>
            <p:cNvSpPr/>
            <p:nvPr/>
          </p:nvSpPr>
          <p:spPr>
            <a:xfrm>
              <a:off x="508408" y="3182351"/>
              <a:ext cx="3610537" cy="1032076"/>
            </a:xfrm>
            <a:custGeom>
              <a:avLst/>
              <a:gdLst/>
              <a:ahLst/>
              <a:cxnLst/>
              <a:rect l="l" t="t" r="r" b="b"/>
              <a:pathLst>
                <a:path w="41756" h="11936" extrusionOk="0">
                  <a:moveTo>
                    <a:pt x="1251" y="0"/>
                  </a:moveTo>
                  <a:cubicBezTo>
                    <a:pt x="562" y="0"/>
                    <a:pt x="1" y="561"/>
                    <a:pt x="1" y="1250"/>
                  </a:cubicBezTo>
                  <a:lnTo>
                    <a:pt x="1" y="11147"/>
                  </a:lnTo>
                  <a:cubicBezTo>
                    <a:pt x="1" y="11569"/>
                    <a:pt x="342" y="11914"/>
                    <a:pt x="763" y="11914"/>
                  </a:cubicBezTo>
                  <a:lnTo>
                    <a:pt x="8549" y="11917"/>
                  </a:lnTo>
                  <a:cubicBezTo>
                    <a:pt x="8688" y="11917"/>
                    <a:pt x="8806" y="11811"/>
                    <a:pt x="8817" y="11668"/>
                  </a:cubicBezTo>
                  <a:cubicBezTo>
                    <a:pt x="8952" y="10235"/>
                    <a:pt x="10158" y="9109"/>
                    <a:pt x="11628" y="9109"/>
                  </a:cubicBezTo>
                  <a:cubicBezTo>
                    <a:pt x="13102" y="9109"/>
                    <a:pt x="14311" y="10235"/>
                    <a:pt x="14443" y="11672"/>
                  </a:cubicBezTo>
                  <a:cubicBezTo>
                    <a:pt x="14454" y="11811"/>
                    <a:pt x="14572" y="11921"/>
                    <a:pt x="14711" y="11921"/>
                  </a:cubicBezTo>
                  <a:lnTo>
                    <a:pt x="31477" y="11928"/>
                  </a:lnTo>
                  <a:cubicBezTo>
                    <a:pt x="31617" y="11928"/>
                    <a:pt x="31734" y="11822"/>
                    <a:pt x="31745" y="11683"/>
                  </a:cubicBezTo>
                  <a:cubicBezTo>
                    <a:pt x="31873" y="10238"/>
                    <a:pt x="33087" y="9109"/>
                    <a:pt x="34560" y="9109"/>
                  </a:cubicBezTo>
                  <a:cubicBezTo>
                    <a:pt x="36037" y="9109"/>
                    <a:pt x="37247" y="10242"/>
                    <a:pt x="37375" y="11686"/>
                  </a:cubicBezTo>
                  <a:cubicBezTo>
                    <a:pt x="37386" y="11826"/>
                    <a:pt x="37504" y="11932"/>
                    <a:pt x="37643" y="11932"/>
                  </a:cubicBezTo>
                  <a:lnTo>
                    <a:pt x="40990" y="11936"/>
                  </a:lnTo>
                  <a:cubicBezTo>
                    <a:pt x="41411" y="11936"/>
                    <a:pt x="41756" y="11591"/>
                    <a:pt x="41756" y="11169"/>
                  </a:cubicBezTo>
                  <a:lnTo>
                    <a:pt x="41756" y="6525"/>
                  </a:lnTo>
                  <a:cubicBezTo>
                    <a:pt x="41756" y="5506"/>
                    <a:pt x="40931" y="4685"/>
                    <a:pt x="39916" y="4685"/>
                  </a:cubicBezTo>
                  <a:lnTo>
                    <a:pt x="34491" y="4494"/>
                  </a:lnTo>
                  <a:lnTo>
                    <a:pt x="34491" y="1232"/>
                  </a:lnTo>
                  <a:cubicBezTo>
                    <a:pt x="34491" y="550"/>
                    <a:pt x="33985" y="0"/>
                    <a:pt x="333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39;p30">
              <a:extLst>
                <a:ext uri="{FF2B5EF4-FFF2-40B4-BE49-F238E27FC236}">
                  <a16:creationId xmlns:a16="http://schemas.microsoft.com/office/drawing/2014/main" id="{4B8F164F-ED26-45A4-ADB6-D81797643F02}"/>
                </a:ext>
              </a:extLst>
            </p:cNvPr>
            <p:cNvSpPr/>
            <p:nvPr/>
          </p:nvSpPr>
          <p:spPr>
            <a:xfrm>
              <a:off x="3280835" y="3998522"/>
              <a:ext cx="431819" cy="431732"/>
            </a:xfrm>
            <a:custGeom>
              <a:avLst/>
              <a:gdLst/>
              <a:ahLst/>
              <a:cxnLst/>
              <a:rect l="l" t="t" r="r" b="b"/>
              <a:pathLst>
                <a:path w="4994" h="4993" extrusionOk="0">
                  <a:moveTo>
                    <a:pt x="2497" y="0"/>
                  </a:moveTo>
                  <a:cubicBezTo>
                    <a:pt x="1119" y="0"/>
                    <a:pt x="1" y="1118"/>
                    <a:pt x="1" y="2497"/>
                  </a:cubicBezTo>
                  <a:cubicBezTo>
                    <a:pt x="1" y="3875"/>
                    <a:pt x="1119" y="4993"/>
                    <a:pt x="2497" y="4993"/>
                  </a:cubicBezTo>
                  <a:cubicBezTo>
                    <a:pt x="3875" y="4993"/>
                    <a:pt x="4993" y="3875"/>
                    <a:pt x="4993" y="2497"/>
                  </a:cubicBezTo>
                  <a:cubicBezTo>
                    <a:pt x="4993" y="1118"/>
                    <a:pt x="3875" y="0"/>
                    <a:pt x="2497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40;p30">
              <a:extLst>
                <a:ext uri="{FF2B5EF4-FFF2-40B4-BE49-F238E27FC236}">
                  <a16:creationId xmlns:a16="http://schemas.microsoft.com/office/drawing/2014/main" id="{009569AA-1122-4E54-829A-2FC62C00322D}"/>
                </a:ext>
              </a:extLst>
            </p:cNvPr>
            <p:cNvSpPr/>
            <p:nvPr/>
          </p:nvSpPr>
          <p:spPr>
            <a:xfrm>
              <a:off x="3354073" y="4071760"/>
              <a:ext cx="285343" cy="285343"/>
            </a:xfrm>
            <a:custGeom>
              <a:avLst/>
              <a:gdLst/>
              <a:ahLst/>
              <a:cxnLst/>
              <a:rect l="l" t="t" r="r" b="b"/>
              <a:pathLst>
                <a:path w="3300" h="3300" extrusionOk="0">
                  <a:moveTo>
                    <a:pt x="1650" y="0"/>
                  </a:moveTo>
                  <a:cubicBezTo>
                    <a:pt x="741" y="0"/>
                    <a:pt x="1" y="740"/>
                    <a:pt x="1" y="1650"/>
                  </a:cubicBezTo>
                  <a:cubicBezTo>
                    <a:pt x="1" y="2559"/>
                    <a:pt x="741" y="3299"/>
                    <a:pt x="1650" y="3299"/>
                  </a:cubicBezTo>
                  <a:cubicBezTo>
                    <a:pt x="2559" y="3299"/>
                    <a:pt x="3300" y="2559"/>
                    <a:pt x="3300" y="1650"/>
                  </a:cubicBezTo>
                  <a:cubicBezTo>
                    <a:pt x="3300" y="740"/>
                    <a:pt x="2559" y="0"/>
                    <a:pt x="165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41;p30">
              <a:extLst>
                <a:ext uri="{FF2B5EF4-FFF2-40B4-BE49-F238E27FC236}">
                  <a16:creationId xmlns:a16="http://schemas.microsoft.com/office/drawing/2014/main" id="{87697790-5E33-4CD3-BDE9-0088DE2915B9}"/>
                </a:ext>
              </a:extLst>
            </p:cNvPr>
            <p:cNvSpPr/>
            <p:nvPr/>
          </p:nvSpPr>
          <p:spPr>
            <a:xfrm>
              <a:off x="3383213" y="4100554"/>
              <a:ext cx="227064" cy="227323"/>
            </a:xfrm>
            <a:custGeom>
              <a:avLst/>
              <a:gdLst/>
              <a:ahLst/>
              <a:cxnLst/>
              <a:rect l="l" t="t" r="r" b="b"/>
              <a:pathLst>
                <a:path w="2626" h="2629" extrusionOk="0">
                  <a:moveTo>
                    <a:pt x="1313" y="1"/>
                  </a:moveTo>
                  <a:cubicBezTo>
                    <a:pt x="587" y="1"/>
                    <a:pt x="1" y="591"/>
                    <a:pt x="1" y="1317"/>
                  </a:cubicBezTo>
                  <a:cubicBezTo>
                    <a:pt x="1" y="2042"/>
                    <a:pt x="587" y="2629"/>
                    <a:pt x="1313" y="2629"/>
                  </a:cubicBezTo>
                  <a:cubicBezTo>
                    <a:pt x="2039" y="2629"/>
                    <a:pt x="2625" y="2042"/>
                    <a:pt x="2625" y="1317"/>
                  </a:cubicBezTo>
                  <a:cubicBezTo>
                    <a:pt x="2625" y="591"/>
                    <a:pt x="2039" y="1"/>
                    <a:pt x="1313" y="1"/>
                  </a:cubicBezTo>
                  <a:close/>
                </a:path>
              </a:pathLst>
            </a:custGeom>
            <a:solidFill>
              <a:srgbClr val="727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42;p30">
              <a:extLst>
                <a:ext uri="{FF2B5EF4-FFF2-40B4-BE49-F238E27FC236}">
                  <a16:creationId xmlns:a16="http://schemas.microsoft.com/office/drawing/2014/main" id="{144434B2-EA86-411D-932B-C6305FBF18EB}"/>
                </a:ext>
              </a:extLst>
            </p:cNvPr>
            <p:cNvSpPr/>
            <p:nvPr/>
          </p:nvSpPr>
          <p:spPr>
            <a:xfrm>
              <a:off x="3452387" y="4169988"/>
              <a:ext cx="88802" cy="88802"/>
            </a:xfrm>
            <a:custGeom>
              <a:avLst/>
              <a:gdLst/>
              <a:ahLst/>
              <a:cxnLst/>
              <a:rect l="l" t="t" r="r" b="b"/>
              <a:pathLst>
                <a:path w="1027" h="1027" extrusionOk="0">
                  <a:moveTo>
                    <a:pt x="513" y="0"/>
                  </a:moveTo>
                  <a:cubicBezTo>
                    <a:pt x="231" y="0"/>
                    <a:pt x="0" y="231"/>
                    <a:pt x="0" y="514"/>
                  </a:cubicBezTo>
                  <a:cubicBezTo>
                    <a:pt x="0" y="796"/>
                    <a:pt x="231" y="1027"/>
                    <a:pt x="513" y="1027"/>
                  </a:cubicBezTo>
                  <a:cubicBezTo>
                    <a:pt x="795" y="1027"/>
                    <a:pt x="1026" y="796"/>
                    <a:pt x="1026" y="514"/>
                  </a:cubicBezTo>
                  <a:cubicBezTo>
                    <a:pt x="1026" y="231"/>
                    <a:pt x="795" y="0"/>
                    <a:pt x="513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43;p30">
              <a:extLst>
                <a:ext uri="{FF2B5EF4-FFF2-40B4-BE49-F238E27FC236}">
                  <a16:creationId xmlns:a16="http://schemas.microsoft.com/office/drawing/2014/main" id="{610D10E4-FE04-432C-AB79-F6815D509E39}"/>
                </a:ext>
              </a:extLst>
            </p:cNvPr>
            <p:cNvSpPr/>
            <p:nvPr/>
          </p:nvSpPr>
          <p:spPr>
            <a:xfrm>
              <a:off x="3477031" y="4118280"/>
              <a:ext cx="38824" cy="38478"/>
            </a:xfrm>
            <a:custGeom>
              <a:avLst/>
              <a:gdLst/>
              <a:ahLst/>
              <a:cxnLst/>
              <a:rect l="l" t="t" r="r" b="b"/>
              <a:pathLst>
                <a:path w="449" h="445" extrusionOk="0">
                  <a:moveTo>
                    <a:pt x="225" y="1"/>
                  </a:moveTo>
                  <a:cubicBezTo>
                    <a:pt x="104" y="1"/>
                    <a:pt x="1" y="100"/>
                    <a:pt x="1" y="224"/>
                  </a:cubicBezTo>
                  <a:cubicBezTo>
                    <a:pt x="1" y="345"/>
                    <a:pt x="104" y="444"/>
                    <a:pt x="225" y="444"/>
                  </a:cubicBezTo>
                  <a:cubicBezTo>
                    <a:pt x="345" y="444"/>
                    <a:pt x="448" y="345"/>
                    <a:pt x="448" y="224"/>
                  </a:cubicBezTo>
                  <a:cubicBezTo>
                    <a:pt x="448" y="100"/>
                    <a:pt x="345" y="1"/>
                    <a:pt x="225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44;p30">
              <a:extLst>
                <a:ext uri="{FF2B5EF4-FFF2-40B4-BE49-F238E27FC236}">
                  <a16:creationId xmlns:a16="http://schemas.microsoft.com/office/drawing/2014/main" id="{6DFDED22-7BFB-4731-8C72-2F016C513CBE}"/>
                </a:ext>
              </a:extLst>
            </p:cNvPr>
            <p:cNvSpPr/>
            <p:nvPr/>
          </p:nvSpPr>
          <p:spPr>
            <a:xfrm>
              <a:off x="3477031" y="4272020"/>
              <a:ext cx="38824" cy="38478"/>
            </a:xfrm>
            <a:custGeom>
              <a:avLst/>
              <a:gdLst/>
              <a:ahLst/>
              <a:cxnLst/>
              <a:rect l="l" t="t" r="r" b="b"/>
              <a:pathLst>
                <a:path w="449" h="445" extrusionOk="0">
                  <a:moveTo>
                    <a:pt x="225" y="1"/>
                  </a:moveTo>
                  <a:cubicBezTo>
                    <a:pt x="104" y="1"/>
                    <a:pt x="1" y="100"/>
                    <a:pt x="1" y="221"/>
                  </a:cubicBezTo>
                  <a:cubicBezTo>
                    <a:pt x="1" y="345"/>
                    <a:pt x="104" y="444"/>
                    <a:pt x="225" y="444"/>
                  </a:cubicBezTo>
                  <a:cubicBezTo>
                    <a:pt x="345" y="444"/>
                    <a:pt x="448" y="345"/>
                    <a:pt x="448" y="221"/>
                  </a:cubicBezTo>
                  <a:cubicBezTo>
                    <a:pt x="448" y="100"/>
                    <a:pt x="345" y="1"/>
                    <a:pt x="225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45;p30">
              <a:extLst>
                <a:ext uri="{FF2B5EF4-FFF2-40B4-BE49-F238E27FC236}">
                  <a16:creationId xmlns:a16="http://schemas.microsoft.com/office/drawing/2014/main" id="{433700EB-A080-4546-BD96-75316FC73BA3}"/>
                </a:ext>
              </a:extLst>
            </p:cNvPr>
            <p:cNvSpPr/>
            <p:nvPr/>
          </p:nvSpPr>
          <p:spPr>
            <a:xfrm>
              <a:off x="3400334" y="4194977"/>
              <a:ext cx="38478" cy="38824"/>
            </a:xfrm>
            <a:custGeom>
              <a:avLst/>
              <a:gdLst/>
              <a:ahLst/>
              <a:cxnLst/>
              <a:rect l="l" t="t" r="r" b="b"/>
              <a:pathLst>
                <a:path w="445" h="449" extrusionOk="0">
                  <a:moveTo>
                    <a:pt x="224" y="1"/>
                  </a:moveTo>
                  <a:cubicBezTo>
                    <a:pt x="100" y="1"/>
                    <a:pt x="1" y="104"/>
                    <a:pt x="1" y="225"/>
                  </a:cubicBezTo>
                  <a:cubicBezTo>
                    <a:pt x="1" y="345"/>
                    <a:pt x="100" y="448"/>
                    <a:pt x="224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4"/>
                    <a:pt x="345" y="1"/>
                    <a:pt x="224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46;p30">
              <a:extLst>
                <a:ext uri="{FF2B5EF4-FFF2-40B4-BE49-F238E27FC236}">
                  <a16:creationId xmlns:a16="http://schemas.microsoft.com/office/drawing/2014/main" id="{354522A5-5533-4527-8187-BAD7EC817F4D}"/>
                </a:ext>
              </a:extLst>
            </p:cNvPr>
            <p:cNvSpPr/>
            <p:nvPr/>
          </p:nvSpPr>
          <p:spPr>
            <a:xfrm>
              <a:off x="3554420" y="4194977"/>
              <a:ext cx="38737" cy="38824"/>
            </a:xfrm>
            <a:custGeom>
              <a:avLst/>
              <a:gdLst/>
              <a:ahLst/>
              <a:cxnLst/>
              <a:rect l="l" t="t" r="r" b="b"/>
              <a:pathLst>
                <a:path w="448" h="449" extrusionOk="0">
                  <a:moveTo>
                    <a:pt x="224" y="1"/>
                  </a:moveTo>
                  <a:cubicBezTo>
                    <a:pt x="103" y="1"/>
                    <a:pt x="0" y="100"/>
                    <a:pt x="0" y="225"/>
                  </a:cubicBezTo>
                  <a:cubicBezTo>
                    <a:pt x="0" y="345"/>
                    <a:pt x="103" y="448"/>
                    <a:pt x="224" y="448"/>
                  </a:cubicBezTo>
                  <a:cubicBezTo>
                    <a:pt x="349" y="448"/>
                    <a:pt x="448" y="345"/>
                    <a:pt x="448" y="225"/>
                  </a:cubicBezTo>
                  <a:cubicBezTo>
                    <a:pt x="448" y="100"/>
                    <a:pt x="349" y="1"/>
                    <a:pt x="224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47;p30">
              <a:extLst>
                <a:ext uri="{FF2B5EF4-FFF2-40B4-BE49-F238E27FC236}">
                  <a16:creationId xmlns:a16="http://schemas.microsoft.com/office/drawing/2014/main" id="{4966AC36-49F7-472F-8F10-9F396EB0BAF6}"/>
                </a:ext>
              </a:extLst>
            </p:cNvPr>
            <p:cNvSpPr/>
            <p:nvPr/>
          </p:nvSpPr>
          <p:spPr>
            <a:xfrm>
              <a:off x="3529690" y="4140848"/>
              <a:ext cx="40294" cy="38392"/>
            </a:xfrm>
            <a:custGeom>
              <a:avLst/>
              <a:gdLst/>
              <a:ahLst/>
              <a:cxnLst/>
              <a:rect l="l" t="t" r="r" b="b"/>
              <a:pathLst>
                <a:path w="466" h="444" extrusionOk="0">
                  <a:moveTo>
                    <a:pt x="244" y="0"/>
                  </a:moveTo>
                  <a:cubicBezTo>
                    <a:pt x="186" y="0"/>
                    <a:pt x="129" y="22"/>
                    <a:pt x="85" y="66"/>
                  </a:cubicBezTo>
                  <a:cubicBezTo>
                    <a:pt x="0" y="150"/>
                    <a:pt x="0" y="293"/>
                    <a:pt x="85" y="381"/>
                  </a:cubicBezTo>
                  <a:cubicBezTo>
                    <a:pt x="129" y="422"/>
                    <a:pt x="187" y="444"/>
                    <a:pt x="242" y="444"/>
                  </a:cubicBezTo>
                  <a:cubicBezTo>
                    <a:pt x="301" y="444"/>
                    <a:pt x="356" y="422"/>
                    <a:pt x="400" y="381"/>
                  </a:cubicBezTo>
                  <a:cubicBezTo>
                    <a:pt x="444" y="337"/>
                    <a:pt x="466" y="282"/>
                    <a:pt x="466" y="224"/>
                  </a:cubicBezTo>
                  <a:cubicBezTo>
                    <a:pt x="466" y="165"/>
                    <a:pt x="444" y="106"/>
                    <a:pt x="400" y="66"/>
                  </a:cubicBezTo>
                  <a:cubicBezTo>
                    <a:pt x="358" y="22"/>
                    <a:pt x="301" y="0"/>
                    <a:pt x="244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648;p30">
              <a:extLst>
                <a:ext uri="{FF2B5EF4-FFF2-40B4-BE49-F238E27FC236}">
                  <a16:creationId xmlns:a16="http://schemas.microsoft.com/office/drawing/2014/main" id="{68FFC3B1-157B-4A46-AAF9-3B285EF00E47}"/>
                </a:ext>
              </a:extLst>
            </p:cNvPr>
            <p:cNvSpPr/>
            <p:nvPr/>
          </p:nvSpPr>
          <p:spPr>
            <a:xfrm>
              <a:off x="3420999" y="4249452"/>
              <a:ext cx="42196" cy="38478"/>
            </a:xfrm>
            <a:custGeom>
              <a:avLst/>
              <a:gdLst/>
              <a:ahLst/>
              <a:cxnLst/>
              <a:rect l="l" t="t" r="r" b="b"/>
              <a:pathLst>
                <a:path w="488" h="445" extrusionOk="0">
                  <a:moveTo>
                    <a:pt x="246" y="0"/>
                  </a:moveTo>
                  <a:cubicBezTo>
                    <a:pt x="189" y="0"/>
                    <a:pt x="132" y="22"/>
                    <a:pt x="88" y="64"/>
                  </a:cubicBezTo>
                  <a:cubicBezTo>
                    <a:pt x="0" y="152"/>
                    <a:pt x="0" y="291"/>
                    <a:pt x="88" y="379"/>
                  </a:cubicBezTo>
                  <a:cubicBezTo>
                    <a:pt x="132" y="423"/>
                    <a:pt x="187" y="445"/>
                    <a:pt x="246" y="445"/>
                  </a:cubicBezTo>
                  <a:cubicBezTo>
                    <a:pt x="301" y="445"/>
                    <a:pt x="359" y="423"/>
                    <a:pt x="403" y="379"/>
                  </a:cubicBezTo>
                  <a:cubicBezTo>
                    <a:pt x="488" y="291"/>
                    <a:pt x="488" y="152"/>
                    <a:pt x="403" y="64"/>
                  </a:cubicBezTo>
                  <a:cubicBezTo>
                    <a:pt x="359" y="22"/>
                    <a:pt x="303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649;p30">
              <a:extLst>
                <a:ext uri="{FF2B5EF4-FFF2-40B4-BE49-F238E27FC236}">
                  <a16:creationId xmlns:a16="http://schemas.microsoft.com/office/drawing/2014/main" id="{11897528-D930-429F-BB9C-4297AC4B2701}"/>
                </a:ext>
              </a:extLst>
            </p:cNvPr>
            <p:cNvSpPr/>
            <p:nvPr/>
          </p:nvSpPr>
          <p:spPr>
            <a:xfrm>
              <a:off x="3420999" y="4140848"/>
              <a:ext cx="42196" cy="38392"/>
            </a:xfrm>
            <a:custGeom>
              <a:avLst/>
              <a:gdLst/>
              <a:ahLst/>
              <a:cxnLst/>
              <a:rect l="l" t="t" r="r" b="b"/>
              <a:pathLst>
                <a:path w="488" h="444" extrusionOk="0">
                  <a:moveTo>
                    <a:pt x="246" y="0"/>
                  </a:moveTo>
                  <a:cubicBezTo>
                    <a:pt x="189" y="0"/>
                    <a:pt x="132" y="22"/>
                    <a:pt x="88" y="66"/>
                  </a:cubicBezTo>
                  <a:cubicBezTo>
                    <a:pt x="0" y="150"/>
                    <a:pt x="0" y="293"/>
                    <a:pt x="88" y="381"/>
                  </a:cubicBezTo>
                  <a:cubicBezTo>
                    <a:pt x="132" y="422"/>
                    <a:pt x="187" y="444"/>
                    <a:pt x="246" y="444"/>
                  </a:cubicBezTo>
                  <a:cubicBezTo>
                    <a:pt x="301" y="444"/>
                    <a:pt x="359" y="422"/>
                    <a:pt x="403" y="381"/>
                  </a:cubicBezTo>
                  <a:cubicBezTo>
                    <a:pt x="488" y="293"/>
                    <a:pt x="488" y="150"/>
                    <a:pt x="403" y="66"/>
                  </a:cubicBezTo>
                  <a:cubicBezTo>
                    <a:pt x="359" y="22"/>
                    <a:pt x="303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650;p30">
              <a:extLst>
                <a:ext uri="{FF2B5EF4-FFF2-40B4-BE49-F238E27FC236}">
                  <a16:creationId xmlns:a16="http://schemas.microsoft.com/office/drawing/2014/main" id="{D6051496-CEB2-423B-841B-B48AEAE0DFA5}"/>
                </a:ext>
              </a:extLst>
            </p:cNvPr>
            <p:cNvSpPr/>
            <p:nvPr/>
          </p:nvSpPr>
          <p:spPr>
            <a:xfrm>
              <a:off x="3530036" y="4249538"/>
              <a:ext cx="42196" cy="38737"/>
            </a:xfrm>
            <a:custGeom>
              <a:avLst/>
              <a:gdLst/>
              <a:ahLst/>
              <a:cxnLst/>
              <a:rect l="l" t="t" r="r" b="b"/>
              <a:pathLst>
                <a:path w="488" h="448" extrusionOk="0">
                  <a:moveTo>
                    <a:pt x="246" y="0"/>
                  </a:moveTo>
                  <a:cubicBezTo>
                    <a:pt x="189" y="0"/>
                    <a:pt x="132" y="22"/>
                    <a:pt x="88" y="66"/>
                  </a:cubicBezTo>
                  <a:cubicBezTo>
                    <a:pt x="0" y="154"/>
                    <a:pt x="0" y="294"/>
                    <a:pt x="88" y="382"/>
                  </a:cubicBezTo>
                  <a:cubicBezTo>
                    <a:pt x="132" y="426"/>
                    <a:pt x="187" y="448"/>
                    <a:pt x="246" y="448"/>
                  </a:cubicBezTo>
                  <a:cubicBezTo>
                    <a:pt x="301" y="448"/>
                    <a:pt x="359" y="426"/>
                    <a:pt x="403" y="382"/>
                  </a:cubicBezTo>
                  <a:cubicBezTo>
                    <a:pt x="488" y="294"/>
                    <a:pt x="488" y="154"/>
                    <a:pt x="403" y="66"/>
                  </a:cubicBezTo>
                  <a:cubicBezTo>
                    <a:pt x="359" y="22"/>
                    <a:pt x="302" y="0"/>
                    <a:pt x="246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651;p30">
              <a:extLst>
                <a:ext uri="{FF2B5EF4-FFF2-40B4-BE49-F238E27FC236}">
                  <a16:creationId xmlns:a16="http://schemas.microsoft.com/office/drawing/2014/main" id="{89CDBF27-9666-4966-918D-7CF6BB17C183}"/>
                </a:ext>
              </a:extLst>
            </p:cNvPr>
            <p:cNvSpPr/>
            <p:nvPr/>
          </p:nvSpPr>
          <p:spPr>
            <a:xfrm>
              <a:off x="1298294" y="3998522"/>
              <a:ext cx="431473" cy="431732"/>
            </a:xfrm>
            <a:custGeom>
              <a:avLst/>
              <a:gdLst/>
              <a:ahLst/>
              <a:cxnLst/>
              <a:rect l="l" t="t" r="r" b="b"/>
              <a:pathLst>
                <a:path w="4990" h="4993" extrusionOk="0">
                  <a:moveTo>
                    <a:pt x="2493" y="0"/>
                  </a:moveTo>
                  <a:cubicBezTo>
                    <a:pt x="1115" y="0"/>
                    <a:pt x="0" y="1118"/>
                    <a:pt x="0" y="2497"/>
                  </a:cubicBezTo>
                  <a:cubicBezTo>
                    <a:pt x="0" y="3875"/>
                    <a:pt x="1115" y="4993"/>
                    <a:pt x="2493" y="4993"/>
                  </a:cubicBezTo>
                  <a:cubicBezTo>
                    <a:pt x="3871" y="4993"/>
                    <a:pt x="4989" y="3875"/>
                    <a:pt x="4989" y="2497"/>
                  </a:cubicBezTo>
                  <a:cubicBezTo>
                    <a:pt x="4989" y="1118"/>
                    <a:pt x="3871" y="0"/>
                    <a:pt x="249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652;p30">
              <a:extLst>
                <a:ext uri="{FF2B5EF4-FFF2-40B4-BE49-F238E27FC236}">
                  <a16:creationId xmlns:a16="http://schemas.microsoft.com/office/drawing/2014/main" id="{9E4743EA-FA6B-4A7D-A677-C063821B054F}"/>
                </a:ext>
              </a:extLst>
            </p:cNvPr>
            <p:cNvSpPr/>
            <p:nvPr/>
          </p:nvSpPr>
          <p:spPr>
            <a:xfrm>
              <a:off x="1371532" y="4071760"/>
              <a:ext cx="284997" cy="285343"/>
            </a:xfrm>
            <a:custGeom>
              <a:avLst/>
              <a:gdLst/>
              <a:ahLst/>
              <a:cxnLst/>
              <a:rect l="l" t="t" r="r" b="b"/>
              <a:pathLst>
                <a:path w="3296" h="3300" extrusionOk="0">
                  <a:moveTo>
                    <a:pt x="1646" y="0"/>
                  </a:moveTo>
                  <a:cubicBezTo>
                    <a:pt x="737" y="0"/>
                    <a:pt x="0" y="740"/>
                    <a:pt x="0" y="1650"/>
                  </a:cubicBezTo>
                  <a:cubicBezTo>
                    <a:pt x="0" y="2559"/>
                    <a:pt x="737" y="3299"/>
                    <a:pt x="1646" y="3299"/>
                  </a:cubicBezTo>
                  <a:cubicBezTo>
                    <a:pt x="2559" y="3299"/>
                    <a:pt x="3296" y="2559"/>
                    <a:pt x="3296" y="1650"/>
                  </a:cubicBezTo>
                  <a:cubicBezTo>
                    <a:pt x="3296" y="740"/>
                    <a:pt x="2559" y="0"/>
                    <a:pt x="1646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653;p30">
              <a:extLst>
                <a:ext uri="{FF2B5EF4-FFF2-40B4-BE49-F238E27FC236}">
                  <a16:creationId xmlns:a16="http://schemas.microsoft.com/office/drawing/2014/main" id="{C0AF9B8E-E144-499D-AE31-ABBFC4DA279D}"/>
                </a:ext>
              </a:extLst>
            </p:cNvPr>
            <p:cNvSpPr/>
            <p:nvPr/>
          </p:nvSpPr>
          <p:spPr>
            <a:xfrm>
              <a:off x="1400326" y="4100554"/>
              <a:ext cx="227323" cy="227323"/>
            </a:xfrm>
            <a:custGeom>
              <a:avLst/>
              <a:gdLst/>
              <a:ahLst/>
              <a:cxnLst/>
              <a:rect l="l" t="t" r="r" b="b"/>
              <a:pathLst>
                <a:path w="2629" h="2629" extrusionOk="0">
                  <a:moveTo>
                    <a:pt x="1313" y="1"/>
                  </a:moveTo>
                  <a:cubicBezTo>
                    <a:pt x="587" y="1"/>
                    <a:pt x="1" y="591"/>
                    <a:pt x="1" y="1317"/>
                  </a:cubicBezTo>
                  <a:cubicBezTo>
                    <a:pt x="1" y="2042"/>
                    <a:pt x="587" y="2629"/>
                    <a:pt x="1313" y="2629"/>
                  </a:cubicBezTo>
                  <a:cubicBezTo>
                    <a:pt x="2039" y="2629"/>
                    <a:pt x="2629" y="2042"/>
                    <a:pt x="2629" y="1317"/>
                  </a:cubicBezTo>
                  <a:cubicBezTo>
                    <a:pt x="2629" y="591"/>
                    <a:pt x="2039" y="1"/>
                    <a:pt x="1313" y="1"/>
                  </a:cubicBezTo>
                  <a:close/>
                </a:path>
              </a:pathLst>
            </a:custGeom>
            <a:solidFill>
              <a:srgbClr val="727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654;p30">
              <a:extLst>
                <a:ext uri="{FF2B5EF4-FFF2-40B4-BE49-F238E27FC236}">
                  <a16:creationId xmlns:a16="http://schemas.microsoft.com/office/drawing/2014/main" id="{0694BEAB-5165-4552-9337-CAA18DA40A95}"/>
                </a:ext>
              </a:extLst>
            </p:cNvPr>
            <p:cNvSpPr/>
            <p:nvPr/>
          </p:nvSpPr>
          <p:spPr>
            <a:xfrm>
              <a:off x="1469760" y="4169988"/>
              <a:ext cx="88543" cy="88802"/>
            </a:xfrm>
            <a:custGeom>
              <a:avLst/>
              <a:gdLst/>
              <a:ahLst/>
              <a:cxnLst/>
              <a:rect l="l" t="t" r="r" b="b"/>
              <a:pathLst>
                <a:path w="1024" h="1027" extrusionOk="0">
                  <a:moveTo>
                    <a:pt x="510" y="0"/>
                  </a:moveTo>
                  <a:cubicBezTo>
                    <a:pt x="228" y="0"/>
                    <a:pt x="1" y="231"/>
                    <a:pt x="1" y="514"/>
                  </a:cubicBezTo>
                  <a:cubicBezTo>
                    <a:pt x="1" y="796"/>
                    <a:pt x="228" y="1027"/>
                    <a:pt x="510" y="1027"/>
                  </a:cubicBezTo>
                  <a:cubicBezTo>
                    <a:pt x="796" y="1027"/>
                    <a:pt x="1023" y="796"/>
                    <a:pt x="1023" y="514"/>
                  </a:cubicBezTo>
                  <a:cubicBezTo>
                    <a:pt x="1023" y="231"/>
                    <a:pt x="796" y="0"/>
                    <a:pt x="51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55;p30">
              <a:extLst>
                <a:ext uri="{FF2B5EF4-FFF2-40B4-BE49-F238E27FC236}">
                  <a16:creationId xmlns:a16="http://schemas.microsoft.com/office/drawing/2014/main" id="{58949C76-4F20-4A4B-A3CE-11692F77D447}"/>
                </a:ext>
              </a:extLst>
            </p:cNvPr>
            <p:cNvSpPr/>
            <p:nvPr/>
          </p:nvSpPr>
          <p:spPr>
            <a:xfrm>
              <a:off x="1494490" y="4118280"/>
              <a:ext cx="38392" cy="38478"/>
            </a:xfrm>
            <a:custGeom>
              <a:avLst/>
              <a:gdLst/>
              <a:ahLst/>
              <a:cxnLst/>
              <a:rect l="l" t="t" r="r" b="b"/>
              <a:pathLst>
                <a:path w="444" h="445" extrusionOk="0">
                  <a:moveTo>
                    <a:pt x="220" y="1"/>
                  </a:moveTo>
                  <a:cubicBezTo>
                    <a:pt x="99" y="1"/>
                    <a:pt x="0" y="100"/>
                    <a:pt x="0" y="224"/>
                  </a:cubicBezTo>
                  <a:cubicBezTo>
                    <a:pt x="0" y="345"/>
                    <a:pt x="99" y="444"/>
                    <a:pt x="220" y="444"/>
                  </a:cubicBezTo>
                  <a:cubicBezTo>
                    <a:pt x="345" y="444"/>
                    <a:pt x="444" y="345"/>
                    <a:pt x="444" y="224"/>
                  </a:cubicBezTo>
                  <a:cubicBezTo>
                    <a:pt x="444" y="100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656;p30">
              <a:extLst>
                <a:ext uri="{FF2B5EF4-FFF2-40B4-BE49-F238E27FC236}">
                  <a16:creationId xmlns:a16="http://schemas.microsoft.com/office/drawing/2014/main" id="{98520EF0-8880-41EB-9B6F-0A11ED6A8906}"/>
                </a:ext>
              </a:extLst>
            </p:cNvPr>
            <p:cNvSpPr/>
            <p:nvPr/>
          </p:nvSpPr>
          <p:spPr>
            <a:xfrm>
              <a:off x="1494490" y="4272020"/>
              <a:ext cx="38392" cy="38478"/>
            </a:xfrm>
            <a:custGeom>
              <a:avLst/>
              <a:gdLst/>
              <a:ahLst/>
              <a:cxnLst/>
              <a:rect l="l" t="t" r="r" b="b"/>
              <a:pathLst>
                <a:path w="444" h="445" extrusionOk="0">
                  <a:moveTo>
                    <a:pt x="220" y="1"/>
                  </a:moveTo>
                  <a:cubicBezTo>
                    <a:pt x="99" y="1"/>
                    <a:pt x="0" y="100"/>
                    <a:pt x="0" y="221"/>
                  </a:cubicBezTo>
                  <a:cubicBezTo>
                    <a:pt x="0" y="345"/>
                    <a:pt x="99" y="444"/>
                    <a:pt x="220" y="444"/>
                  </a:cubicBezTo>
                  <a:cubicBezTo>
                    <a:pt x="345" y="444"/>
                    <a:pt x="444" y="345"/>
                    <a:pt x="444" y="221"/>
                  </a:cubicBezTo>
                  <a:cubicBezTo>
                    <a:pt x="444" y="100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657;p30">
              <a:extLst>
                <a:ext uri="{FF2B5EF4-FFF2-40B4-BE49-F238E27FC236}">
                  <a16:creationId xmlns:a16="http://schemas.microsoft.com/office/drawing/2014/main" id="{84B2E12C-55C7-477E-AA9A-D2D248CB00D4}"/>
                </a:ext>
              </a:extLst>
            </p:cNvPr>
            <p:cNvSpPr/>
            <p:nvPr/>
          </p:nvSpPr>
          <p:spPr>
            <a:xfrm>
              <a:off x="1417793" y="4194977"/>
              <a:ext cx="38392" cy="38824"/>
            </a:xfrm>
            <a:custGeom>
              <a:avLst/>
              <a:gdLst/>
              <a:ahLst/>
              <a:cxnLst/>
              <a:rect l="l" t="t" r="r" b="b"/>
              <a:pathLst>
                <a:path w="444" h="449" extrusionOk="0">
                  <a:moveTo>
                    <a:pt x="220" y="1"/>
                  </a:moveTo>
                  <a:cubicBezTo>
                    <a:pt x="99" y="1"/>
                    <a:pt x="0" y="104"/>
                    <a:pt x="0" y="225"/>
                  </a:cubicBezTo>
                  <a:cubicBezTo>
                    <a:pt x="0" y="345"/>
                    <a:pt x="99" y="448"/>
                    <a:pt x="220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4"/>
                    <a:pt x="345" y="1"/>
                    <a:pt x="220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658;p30">
              <a:extLst>
                <a:ext uri="{FF2B5EF4-FFF2-40B4-BE49-F238E27FC236}">
                  <a16:creationId xmlns:a16="http://schemas.microsoft.com/office/drawing/2014/main" id="{C1991DE8-C041-45C1-BF97-362EC53D9750}"/>
                </a:ext>
              </a:extLst>
            </p:cNvPr>
            <p:cNvSpPr/>
            <p:nvPr/>
          </p:nvSpPr>
          <p:spPr>
            <a:xfrm>
              <a:off x="1571793" y="4194977"/>
              <a:ext cx="38478" cy="38824"/>
            </a:xfrm>
            <a:custGeom>
              <a:avLst/>
              <a:gdLst/>
              <a:ahLst/>
              <a:cxnLst/>
              <a:rect l="l" t="t" r="r" b="b"/>
              <a:pathLst>
                <a:path w="445" h="449" extrusionOk="0">
                  <a:moveTo>
                    <a:pt x="221" y="1"/>
                  </a:moveTo>
                  <a:cubicBezTo>
                    <a:pt x="100" y="1"/>
                    <a:pt x="1" y="100"/>
                    <a:pt x="1" y="225"/>
                  </a:cubicBezTo>
                  <a:cubicBezTo>
                    <a:pt x="1" y="345"/>
                    <a:pt x="100" y="448"/>
                    <a:pt x="221" y="448"/>
                  </a:cubicBezTo>
                  <a:cubicBezTo>
                    <a:pt x="345" y="448"/>
                    <a:pt x="444" y="345"/>
                    <a:pt x="444" y="225"/>
                  </a:cubicBezTo>
                  <a:cubicBezTo>
                    <a:pt x="444" y="100"/>
                    <a:pt x="345" y="1"/>
                    <a:pt x="221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659;p30">
              <a:extLst>
                <a:ext uri="{FF2B5EF4-FFF2-40B4-BE49-F238E27FC236}">
                  <a16:creationId xmlns:a16="http://schemas.microsoft.com/office/drawing/2014/main" id="{8C6504B3-1E27-40F6-A272-382FBC9EADBC}"/>
                </a:ext>
              </a:extLst>
            </p:cNvPr>
            <p:cNvSpPr/>
            <p:nvPr/>
          </p:nvSpPr>
          <p:spPr>
            <a:xfrm>
              <a:off x="1546803" y="4140848"/>
              <a:ext cx="40294" cy="38392"/>
            </a:xfrm>
            <a:custGeom>
              <a:avLst/>
              <a:gdLst/>
              <a:ahLst/>
              <a:cxnLst/>
              <a:rect l="l" t="t" r="r" b="b"/>
              <a:pathLst>
                <a:path w="466" h="444" extrusionOk="0">
                  <a:moveTo>
                    <a:pt x="245" y="0"/>
                  </a:moveTo>
                  <a:cubicBezTo>
                    <a:pt x="187" y="0"/>
                    <a:pt x="130" y="22"/>
                    <a:pt x="88" y="66"/>
                  </a:cubicBezTo>
                  <a:cubicBezTo>
                    <a:pt x="0" y="150"/>
                    <a:pt x="0" y="293"/>
                    <a:pt x="88" y="381"/>
                  </a:cubicBezTo>
                  <a:cubicBezTo>
                    <a:pt x="132" y="422"/>
                    <a:pt x="187" y="444"/>
                    <a:pt x="246" y="444"/>
                  </a:cubicBezTo>
                  <a:cubicBezTo>
                    <a:pt x="301" y="444"/>
                    <a:pt x="360" y="422"/>
                    <a:pt x="403" y="381"/>
                  </a:cubicBezTo>
                  <a:cubicBezTo>
                    <a:pt x="444" y="337"/>
                    <a:pt x="466" y="282"/>
                    <a:pt x="466" y="224"/>
                  </a:cubicBezTo>
                  <a:cubicBezTo>
                    <a:pt x="466" y="165"/>
                    <a:pt x="444" y="106"/>
                    <a:pt x="403" y="66"/>
                  </a:cubicBezTo>
                  <a:cubicBezTo>
                    <a:pt x="360" y="22"/>
                    <a:pt x="302" y="0"/>
                    <a:pt x="245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660;p30">
              <a:extLst>
                <a:ext uri="{FF2B5EF4-FFF2-40B4-BE49-F238E27FC236}">
                  <a16:creationId xmlns:a16="http://schemas.microsoft.com/office/drawing/2014/main" id="{2DD26569-FA27-4258-B02C-A17C0CF1E6B0}"/>
                </a:ext>
              </a:extLst>
            </p:cNvPr>
            <p:cNvSpPr/>
            <p:nvPr/>
          </p:nvSpPr>
          <p:spPr>
            <a:xfrm>
              <a:off x="1438372" y="4249452"/>
              <a:ext cx="42283" cy="38478"/>
            </a:xfrm>
            <a:custGeom>
              <a:avLst/>
              <a:gdLst/>
              <a:ahLst/>
              <a:cxnLst/>
              <a:rect l="l" t="t" r="r" b="b"/>
              <a:pathLst>
                <a:path w="489" h="445" extrusionOk="0">
                  <a:moveTo>
                    <a:pt x="243" y="0"/>
                  </a:moveTo>
                  <a:cubicBezTo>
                    <a:pt x="186" y="0"/>
                    <a:pt x="129" y="22"/>
                    <a:pt x="85" y="64"/>
                  </a:cubicBezTo>
                  <a:cubicBezTo>
                    <a:pt x="1" y="152"/>
                    <a:pt x="1" y="291"/>
                    <a:pt x="85" y="379"/>
                  </a:cubicBezTo>
                  <a:cubicBezTo>
                    <a:pt x="129" y="423"/>
                    <a:pt x="188" y="445"/>
                    <a:pt x="243" y="445"/>
                  </a:cubicBezTo>
                  <a:cubicBezTo>
                    <a:pt x="301" y="445"/>
                    <a:pt x="356" y="423"/>
                    <a:pt x="400" y="379"/>
                  </a:cubicBezTo>
                  <a:cubicBezTo>
                    <a:pt x="488" y="291"/>
                    <a:pt x="488" y="152"/>
                    <a:pt x="400" y="64"/>
                  </a:cubicBezTo>
                  <a:cubicBezTo>
                    <a:pt x="356" y="22"/>
                    <a:pt x="299" y="0"/>
                    <a:pt x="24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661;p30">
              <a:extLst>
                <a:ext uri="{FF2B5EF4-FFF2-40B4-BE49-F238E27FC236}">
                  <a16:creationId xmlns:a16="http://schemas.microsoft.com/office/drawing/2014/main" id="{D39DA275-D717-4D67-9C68-286710CFE661}"/>
                </a:ext>
              </a:extLst>
            </p:cNvPr>
            <p:cNvSpPr/>
            <p:nvPr/>
          </p:nvSpPr>
          <p:spPr>
            <a:xfrm>
              <a:off x="1438372" y="4140848"/>
              <a:ext cx="42283" cy="38392"/>
            </a:xfrm>
            <a:custGeom>
              <a:avLst/>
              <a:gdLst/>
              <a:ahLst/>
              <a:cxnLst/>
              <a:rect l="l" t="t" r="r" b="b"/>
              <a:pathLst>
                <a:path w="489" h="444" extrusionOk="0">
                  <a:moveTo>
                    <a:pt x="243" y="0"/>
                  </a:moveTo>
                  <a:cubicBezTo>
                    <a:pt x="186" y="0"/>
                    <a:pt x="129" y="22"/>
                    <a:pt x="85" y="66"/>
                  </a:cubicBezTo>
                  <a:cubicBezTo>
                    <a:pt x="1" y="150"/>
                    <a:pt x="1" y="293"/>
                    <a:pt x="85" y="381"/>
                  </a:cubicBezTo>
                  <a:cubicBezTo>
                    <a:pt x="129" y="422"/>
                    <a:pt x="188" y="444"/>
                    <a:pt x="243" y="444"/>
                  </a:cubicBezTo>
                  <a:cubicBezTo>
                    <a:pt x="301" y="444"/>
                    <a:pt x="356" y="422"/>
                    <a:pt x="400" y="381"/>
                  </a:cubicBezTo>
                  <a:cubicBezTo>
                    <a:pt x="488" y="293"/>
                    <a:pt x="488" y="150"/>
                    <a:pt x="400" y="66"/>
                  </a:cubicBezTo>
                  <a:cubicBezTo>
                    <a:pt x="356" y="22"/>
                    <a:pt x="299" y="0"/>
                    <a:pt x="243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662;p30">
              <a:extLst>
                <a:ext uri="{FF2B5EF4-FFF2-40B4-BE49-F238E27FC236}">
                  <a16:creationId xmlns:a16="http://schemas.microsoft.com/office/drawing/2014/main" id="{6AC6E5B2-FD0D-470B-922F-CA4B9E130D53}"/>
                </a:ext>
              </a:extLst>
            </p:cNvPr>
            <p:cNvSpPr/>
            <p:nvPr/>
          </p:nvSpPr>
          <p:spPr>
            <a:xfrm>
              <a:off x="1547409" y="4249538"/>
              <a:ext cx="42283" cy="38737"/>
            </a:xfrm>
            <a:custGeom>
              <a:avLst/>
              <a:gdLst/>
              <a:ahLst/>
              <a:cxnLst/>
              <a:rect l="l" t="t" r="r" b="b"/>
              <a:pathLst>
                <a:path w="489" h="448" extrusionOk="0">
                  <a:moveTo>
                    <a:pt x="244" y="0"/>
                  </a:moveTo>
                  <a:cubicBezTo>
                    <a:pt x="187" y="0"/>
                    <a:pt x="129" y="22"/>
                    <a:pt x="85" y="66"/>
                  </a:cubicBezTo>
                  <a:cubicBezTo>
                    <a:pt x="1" y="154"/>
                    <a:pt x="1" y="294"/>
                    <a:pt x="85" y="382"/>
                  </a:cubicBezTo>
                  <a:cubicBezTo>
                    <a:pt x="129" y="426"/>
                    <a:pt x="188" y="448"/>
                    <a:pt x="243" y="448"/>
                  </a:cubicBezTo>
                  <a:cubicBezTo>
                    <a:pt x="301" y="448"/>
                    <a:pt x="356" y="426"/>
                    <a:pt x="400" y="382"/>
                  </a:cubicBezTo>
                  <a:cubicBezTo>
                    <a:pt x="488" y="294"/>
                    <a:pt x="488" y="154"/>
                    <a:pt x="400" y="66"/>
                  </a:cubicBezTo>
                  <a:cubicBezTo>
                    <a:pt x="358" y="22"/>
                    <a:pt x="301" y="0"/>
                    <a:pt x="244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663;p30">
              <a:extLst>
                <a:ext uri="{FF2B5EF4-FFF2-40B4-BE49-F238E27FC236}">
                  <a16:creationId xmlns:a16="http://schemas.microsoft.com/office/drawing/2014/main" id="{A159E86A-6D85-4F7E-8674-C1F3FDE330E0}"/>
                </a:ext>
              </a:extLst>
            </p:cNvPr>
            <p:cNvSpPr/>
            <p:nvPr/>
          </p:nvSpPr>
          <p:spPr>
            <a:xfrm>
              <a:off x="451339" y="3395927"/>
              <a:ext cx="61305" cy="672112"/>
            </a:xfrm>
            <a:custGeom>
              <a:avLst/>
              <a:gdLst/>
              <a:ahLst/>
              <a:cxnLst/>
              <a:rect l="l" t="t" r="r" b="b"/>
              <a:pathLst>
                <a:path w="709" h="7773" extrusionOk="0">
                  <a:moveTo>
                    <a:pt x="598" y="1"/>
                  </a:moveTo>
                  <a:cubicBezTo>
                    <a:pt x="268" y="1"/>
                    <a:pt x="1" y="269"/>
                    <a:pt x="1" y="598"/>
                  </a:cubicBezTo>
                  <a:lnTo>
                    <a:pt x="1" y="7175"/>
                  </a:lnTo>
                  <a:cubicBezTo>
                    <a:pt x="1" y="7504"/>
                    <a:pt x="268" y="7772"/>
                    <a:pt x="598" y="7772"/>
                  </a:cubicBezTo>
                  <a:lnTo>
                    <a:pt x="708" y="7772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664;p30">
              <a:extLst>
                <a:ext uri="{FF2B5EF4-FFF2-40B4-BE49-F238E27FC236}">
                  <a16:creationId xmlns:a16="http://schemas.microsoft.com/office/drawing/2014/main" id="{6A217FB0-6A35-49CC-8A80-0158F2084626}"/>
                </a:ext>
              </a:extLst>
            </p:cNvPr>
            <p:cNvSpPr/>
            <p:nvPr/>
          </p:nvSpPr>
          <p:spPr>
            <a:xfrm>
              <a:off x="512558" y="3290090"/>
              <a:ext cx="2980102" cy="280933"/>
            </a:xfrm>
            <a:custGeom>
              <a:avLst/>
              <a:gdLst/>
              <a:ahLst/>
              <a:cxnLst/>
              <a:rect l="l" t="t" r="r" b="b"/>
              <a:pathLst>
                <a:path w="34465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34465" y="3248"/>
                  </a:lnTo>
                  <a:lnTo>
                    <a:pt x="3446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665;p30">
              <a:extLst>
                <a:ext uri="{FF2B5EF4-FFF2-40B4-BE49-F238E27FC236}">
                  <a16:creationId xmlns:a16="http://schemas.microsoft.com/office/drawing/2014/main" id="{707C58DF-7C08-4087-A504-0F642FDAC2CB}"/>
                </a:ext>
              </a:extLst>
            </p:cNvPr>
            <p:cNvSpPr/>
            <p:nvPr/>
          </p:nvSpPr>
          <p:spPr>
            <a:xfrm>
              <a:off x="1195916" y="3712313"/>
              <a:ext cx="58366" cy="86900"/>
            </a:xfrm>
            <a:custGeom>
              <a:avLst/>
              <a:gdLst/>
              <a:ahLst/>
              <a:cxnLst/>
              <a:rect l="l" t="t" r="r" b="b"/>
              <a:pathLst>
                <a:path w="675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675" y="1005"/>
                  </a:lnTo>
                  <a:lnTo>
                    <a:pt x="675" y="840"/>
                  </a:lnTo>
                  <a:lnTo>
                    <a:pt x="209" y="840"/>
                  </a:lnTo>
                  <a:lnTo>
                    <a:pt x="209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9" y="407"/>
                  </a:lnTo>
                  <a:lnTo>
                    <a:pt x="209" y="169"/>
                  </a:lnTo>
                  <a:lnTo>
                    <a:pt x="675" y="169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666;p30">
              <a:extLst>
                <a:ext uri="{FF2B5EF4-FFF2-40B4-BE49-F238E27FC236}">
                  <a16:creationId xmlns:a16="http://schemas.microsoft.com/office/drawing/2014/main" id="{130D3283-B6A1-4689-B837-489CE47F51CE}"/>
                </a:ext>
              </a:extLst>
            </p:cNvPr>
            <p:cNvSpPr/>
            <p:nvPr/>
          </p:nvSpPr>
          <p:spPr>
            <a:xfrm>
              <a:off x="1273218" y="3712313"/>
              <a:ext cx="55858" cy="86900"/>
            </a:xfrm>
            <a:custGeom>
              <a:avLst/>
              <a:gdLst/>
              <a:ahLst/>
              <a:cxnLst/>
              <a:rect l="l" t="t" r="r" b="b"/>
              <a:pathLst>
                <a:path w="646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46" y="1005"/>
                  </a:lnTo>
                  <a:lnTo>
                    <a:pt x="646" y="840"/>
                  </a:lnTo>
                  <a:lnTo>
                    <a:pt x="206" y="84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667;p30">
              <a:extLst>
                <a:ext uri="{FF2B5EF4-FFF2-40B4-BE49-F238E27FC236}">
                  <a16:creationId xmlns:a16="http://schemas.microsoft.com/office/drawing/2014/main" id="{9A4C1AAA-4909-4A27-89E2-06470C030AE4}"/>
                </a:ext>
              </a:extLst>
            </p:cNvPr>
            <p:cNvSpPr/>
            <p:nvPr/>
          </p:nvSpPr>
          <p:spPr>
            <a:xfrm>
              <a:off x="1350261" y="3712313"/>
              <a:ext cx="58106" cy="86900"/>
            </a:xfrm>
            <a:custGeom>
              <a:avLst/>
              <a:gdLst/>
              <a:ahLst/>
              <a:cxnLst/>
              <a:rect l="l" t="t" r="r" b="b"/>
              <a:pathLst>
                <a:path w="672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71" y="1005"/>
                  </a:lnTo>
                  <a:lnTo>
                    <a:pt x="671" y="840"/>
                  </a:lnTo>
                  <a:lnTo>
                    <a:pt x="206" y="840"/>
                  </a:lnTo>
                  <a:lnTo>
                    <a:pt x="206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6" y="407"/>
                  </a:lnTo>
                  <a:lnTo>
                    <a:pt x="206" y="169"/>
                  </a:lnTo>
                  <a:lnTo>
                    <a:pt x="671" y="169"/>
                  </a:lnTo>
                  <a:lnTo>
                    <a:pt x="6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668;p30">
              <a:extLst>
                <a:ext uri="{FF2B5EF4-FFF2-40B4-BE49-F238E27FC236}">
                  <a16:creationId xmlns:a16="http://schemas.microsoft.com/office/drawing/2014/main" id="{FFDD5CA0-F4A6-40BB-8922-D3E8682177DE}"/>
                </a:ext>
              </a:extLst>
            </p:cNvPr>
            <p:cNvSpPr/>
            <p:nvPr/>
          </p:nvSpPr>
          <p:spPr>
            <a:xfrm>
              <a:off x="1427304" y="3712313"/>
              <a:ext cx="91396" cy="86900"/>
            </a:xfrm>
            <a:custGeom>
              <a:avLst/>
              <a:gdLst/>
              <a:ahLst/>
              <a:cxnLst/>
              <a:rect l="l" t="t" r="r" b="b"/>
              <a:pathLst>
                <a:path w="1057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6" y="1005"/>
                  </a:lnTo>
                  <a:lnTo>
                    <a:pt x="206" y="730"/>
                  </a:lnTo>
                  <a:lnTo>
                    <a:pt x="187" y="257"/>
                  </a:lnTo>
                  <a:lnTo>
                    <a:pt x="455" y="1005"/>
                  </a:lnTo>
                  <a:lnTo>
                    <a:pt x="598" y="1005"/>
                  </a:lnTo>
                  <a:lnTo>
                    <a:pt x="869" y="257"/>
                  </a:lnTo>
                  <a:lnTo>
                    <a:pt x="847" y="730"/>
                  </a:lnTo>
                  <a:lnTo>
                    <a:pt x="847" y="1005"/>
                  </a:lnTo>
                  <a:lnTo>
                    <a:pt x="1056" y="1005"/>
                  </a:lnTo>
                  <a:lnTo>
                    <a:pt x="1056" y="0"/>
                  </a:lnTo>
                  <a:lnTo>
                    <a:pt x="785" y="0"/>
                  </a:lnTo>
                  <a:lnTo>
                    <a:pt x="528" y="73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669;p30">
              <a:extLst>
                <a:ext uri="{FF2B5EF4-FFF2-40B4-BE49-F238E27FC236}">
                  <a16:creationId xmlns:a16="http://schemas.microsoft.com/office/drawing/2014/main" id="{8063A54D-2D2B-4BCD-91F3-5444DD90DADA}"/>
                </a:ext>
              </a:extLst>
            </p:cNvPr>
            <p:cNvSpPr/>
            <p:nvPr/>
          </p:nvSpPr>
          <p:spPr>
            <a:xfrm>
              <a:off x="1542653" y="3712313"/>
              <a:ext cx="58452" cy="86900"/>
            </a:xfrm>
            <a:custGeom>
              <a:avLst/>
              <a:gdLst/>
              <a:ahLst/>
              <a:cxnLst/>
              <a:rect l="l" t="t" r="r" b="b"/>
              <a:pathLst>
                <a:path w="676" h="1005" extrusionOk="0">
                  <a:moveTo>
                    <a:pt x="1" y="0"/>
                  </a:moveTo>
                  <a:lnTo>
                    <a:pt x="1" y="1005"/>
                  </a:lnTo>
                  <a:lnTo>
                    <a:pt x="675" y="1005"/>
                  </a:lnTo>
                  <a:lnTo>
                    <a:pt x="675" y="840"/>
                  </a:lnTo>
                  <a:lnTo>
                    <a:pt x="206" y="840"/>
                  </a:lnTo>
                  <a:lnTo>
                    <a:pt x="206" y="572"/>
                  </a:lnTo>
                  <a:lnTo>
                    <a:pt x="605" y="572"/>
                  </a:lnTo>
                  <a:lnTo>
                    <a:pt x="605" y="407"/>
                  </a:lnTo>
                  <a:lnTo>
                    <a:pt x="206" y="407"/>
                  </a:lnTo>
                  <a:lnTo>
                    <a:pt x="206" y="169"/>
                  </a:lnTo>
                  <a:lnTo>
                    <a:pt x="671" y="169"/>
                  </a:lnTo>
                  <a:lnTo>
                    <a:pt x="6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670;p30">
              <a:extLst>
                <a:ext uri="{FF2B5EF4-FFF2-40B4-BE49-F238E27FC236}">
                  <a16:creationId xmlns:a16="http://schemas.microsoft.com/office/drawing/2014/main" id="{EDCA5D79-C298-41CF-B0BF-8508A9183732}"/>
                </a:ext>
              </a:extLst>
            </p:cNvPr>
            <p:cNvSpPr/>
            <p:nvPr/>
          </p:nvSpPr>
          <p:spPr>
            <a:xfrm>
              <a:off x="1619696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9" y="1005"/>
                  </a:lnTo>
                  <a:lnTo>
                    <a:pt x="209" y="345"/>
                  </a:lnTo>
                  <a:lnTo>
                    <a:pt x="609" y="1005"/>
                  </a:lnTo>
                  <a:lnTo>
                    <a:pt x="818" y="1005"/>
                  </a:lnTo>
                  <a:lnTo>
                    <a:pt x="818" y="0"/>
                  </a:lnTo>
                  <a:lnTo>
                    <a:pt x="613" y="0"/>
                  </a:lnTo>
                  <a:lnTo>
                    <a:pt x="613" y="664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671;p30">
              <a:extLst>
                <a:ext uri="{FF2B5EF4-FFF2-40B4-BE49-F238E27FC236}">
                  <a16:creationId xmlns:a16="http://schemas.microsoft.com/office/drawing/2014/main" id="{425DC97A-06C8-4447-9B88-0012D9724ADE}"/>
                </a:ext>
              </a:extLst>
            </p:cNvPr>
            <p:cNvSpPr/>
            <p:nvPr/>
          </p:nvSpPr>
          <p:spPr>
            <a:xfrm>
              <a:off x="1708153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69"/>
                  </a:lnTo>
                  <a:lnTo>
                    <a:pt x="301" y="169"/>
                  </a:lnTo>
                  <a:lnTo>
                    <a:pt x="301" y="1005"/>
                  </a:lnTo>
                  <a:lnTo>
                    <a:pt x="510" y="1005"/>
                  </a:lnTo>
                  <a:lnTo>
                    <a:pt x="510" y="169"/>
                  </a:lnTo>
                  <a:lnTo>
                    <a:pt x="818" y="169"/>
                  </a:lnTo>
                  <a:lnTo>
                    <a:pt x="8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672;p30">
              <a:extLst>
                <a:ext uri="{FF2B5EF4-FFF2-40B4-BE49-F238E27FC236}">
                  <a16:creationId xmlns:a16="http://schemas.microsoft.com/office/drawing/2014/main" id="{D7B570E0-20A9-46F0-ACDB-490BA9C127E6}"/>
                </a:ext>
              </a:extLst>
            </p:cNvPr>
            <p:cNvSpPr/>
            <p:nvPr/>
          </p:nvSpPr>
          <p:spPr>
            <a:xfrm>
              <a:off x="1778797" y="3712313"/>
              <a:ext cx="81539" cy="86900"/>
            </a:xfrm>
            <a:custGeom>
              <a:avLst/>
              <a:gdLst/>
              <a:ahLst/>
              <a:cxnLst/>
              <a:rect l="l" t="t" r="r" b="b"/>
              <a:pathLst>
                <a:path w="943" h="1005" extrusionOk="0">
                  <a:moveTo>
                    <a:pt x="470" y="257"/>
                  </a:moveTo>
                  <a:lnTo>
                    <a:pt x="594" y="631"/>
                  </a:lnTo>
                  <a:lnTo>
                    <a:pt x="345" y="631"/>
                  </a:lnTo>
                  <a:lnTo>
                    <a:pt x="470" y="257"/>
                  </a:lnTo>
                  <a:close/>
                  <a:moveTo>
                    <a:pt x="374" y="0"/>
                  </a:moveTo>
                  <a:lnTo>
                    <a:pt x="1" y="1005"/>
                  </a:lnTo>
                  <a:lnTo>
                    <a:pt x="220" y="1005"/>
                  </a:lnTo>
                  <a:lnTo>
                    <a:pt x="290" y="799"/>
                  </a:lnTo>
                  <a:lnTo>
                    <a:pt x="653" y="799"/>
                  </a:lnTo>
                  <a:lnTo>
                    <a:pt x="723" y="1005"/>
                  </a:lnTo>
                  <a:lnTo>
                    <a:pt x="943" y="1005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673;p30">
              <a:extLst>
                <a:ext uri="{FF2B5EF4-FFF2-40B4-BE49-F238E27FC236}">
                  <a16:creationId xmlns:a16="http://schemas.microsoft.com/office/drawing/2014/main" id="{35EF7A58-471B-4D26-AD64-4C0E46EA39E6}"/>
                </a:ext>
              </a:extLst>
            </p:cNvPr>
            <p:cNvSpPr/>
            <p:nvPr/>
          </p:nvSpPr>
          <p:spPr>
            <a:xfrm>
              <a:off x="1872961" y="3712313"/>
              <a:ext cx="67531" cy="86900"/>
            </a:xfrm>
            <a:custGeom>
              <a:avLst/>
              <a:gdLst/>
              <a:ahLst/>
              <a:cxnLst/>
              <a:rect l="l" t="t" r="r" b="b"/>
              <a:pathLst>
                <a:path w="781" h="1005" extrusionOk="0">
                  <a:moveTo>
                    <a:pt x="374" y="169"/>
                  </a:moveTo>
                  <a:cubicBezTo>
                    <a:pt x="429" y="169"/>
                    <a:pt x="469" y="183"/>
                    <a:pt x="495" y="209"/>
                  </a:cubicBezTo>
                  <a:cubicBezTo>
                    <a:pt x="524" y="238"/>
                    <a:pt x="539" y="275"/>
                    <a:pt x="539" y="323"/>
                  </a:cubicBezTo>
                  <a:cubicBezTo>
                    <a:pt x="539" y="367"/>
                    <a:pt x="524" y="403"/>
                    <a:pt x="495" y="433"/>
                  </a:cubicBezTo>
                  <a:cubicBezTo>
                    <a:pt x="466" y="458"/>
                    <a:pt x="425" y="469"/>
                    <a:pt x="374" y="469"/>
                  </a:cubicBezTo>
                  <a:lnTo>
                    <a:pt x="205" y="469"/>
                  </a:lnTo>
                  <a:lnTo>
                    <a:pt x="205" y="169"/>
                  </a:lnTo>
                  <a:close/>
                  <a:moveTo>
                    <a:pt x="0" y="0"/>
                  </a:moveTo>
                  <a:lnTo>
                    <a:pt x="0" y="1005"/>
                  </a:lnTo>
                  <a:lnTo>
                    <a:pt x="205" y="1005"/>
                  </a:lnTo>
                  <a:lnTo>
                    <a:pt x="205" y="638"/>
                  </a:lnTo>
                  <a:lnTo>
                    <a:pt x="370" y="638"/>
                  </a:lnTo>
                  <a:lnTo>
                    <a:pt x="561" y="1005"/>
                  </a:lnTo>
                  <a:lnTo>
                    <a:pt x="781" y="1005"/>
                  </a:lnTo>
                  <a:lnTo>
                    <a:pt x="781" y="997"/>
                  </a:lnTo>
                  <a:lnTo>
                    <a:pt x="565" y="587"/>
                  </a:lnTo>
                  <a:cubicBezTo>
                    <a:pt x="623" y="557"/>
                    <a:pt x="671" y="521"/>
                    <a:pt x="700" y="477"/>
                  </a:cubicBezTo>
                  <a:cubicBezTo>
                    <a:pt x="730" y="429"/>
                    <a:pt x="744" y="374"/>
                    <a:pt x="744" y="304"/>
                  </a:cubicBezTo>
                  <a:cubicBezTo>
                    <a:pt x="744" y="209"/>
                    <a:pt x="711" y="132"/>
                    <a:pt x="649" y="81"/>
                  </a:cubicBezTo>
                  <a:cubicBezTo>
                    <a:pt x="583" y="30"/>
                    <a:pt x="491" y="0"/>
                    <a:pt x="3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674;p30">
              <a:extLst>
                <a:ext uri="{FF2B5EF4-FFF2-40B4-BE49-F238E27FC236}">
                  <a16:creationId xmlns:a16="http://schemas.microsoft.com/office/drawing/2014/main" id="{0840C995-5BE4-44E1-8FA6-799E7657475A}"/>
                </a:ext>
              </a:extLst>
            </p:cNvPr>
            <p:cNvSpPr/>
            <p:nvPr/>
          </p:nvSpPr>
          <p:spPr>
            <a:xfrm>
              <a:off x="1949312" y="3712313"/>
              <a:ext cx="75573" cy="86900"/>
            </a:xfrm>
            <a:custGeom>
              <a:avLst/>
              <a:gdLst/>
              <a:ahLst/>
              <a:cxnLst/>
              <a:rect l="l" t="t" r="r" b="b"/>
              <a:pathLst>
                <a:path w="874" h="1005" extrusionOk="0">
                  <a:moveTo>
                    <a:pt x="1" y="0"/>
                  </a:moveTo>
                  <a:lnTo>
                    <a:pt x="331" y="642"/>
                  </a:lnTo>
                  <a:lnTo>
                    <a:pt x="331" y="1005"/>
                  </a:lnTo>
                  <a:lnTo>
                    <a:pt x="543" y="1005"/>
                  </a:lnTo>
                  <a:lnTo>
                    <a:pt x="543" y="642"/>
                  </a:lnTo>
                  <a:lnTo>
                    <a:pt x="873" y="0"/>
                  </a:lnTo>
                  <a:lnTo>
                    <a:pt x="646" y="0"/>
                  </a:lnTo>
                  <a:lnTo>
                    <a:pt x="437" y="455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675;p30">
              <a:extLst>
                <a:ext uri="{FF2B5EF4-FFF2-40B4-BE49-F238E27FC236}">
                  <a16:creationId xmlns:a16="http://schemas.microsoft.com/office/drawing/2014/main" id="{C27D0746-942F-4699-AD39-0D3D9029EB6F}"/>
                </a:ext>
              </a:extLst>
            </p:cNvPr>
            <p:cNvSpPr/>
            <p:nvPr/>
          </p:nvSpPr>
          <p:spPr>
            <a:xfrm>
              <a:off x="2079879" y="3711362"/>
              <a:ext cx="66666" cy="89148"/>
            </a:xfrm>
            <a:custGeom>
              <a:avLst/>
              <a:gdLst/>
              <a:ahLst/>
              <a:cxnLst/>
              <a:rect l="l" t="t" r="r" b="b"/>
              <a:pathLst>
                <a:path w="771" h="1031" extrusionOk="0">
                  <a:moveTo>
                    <a:pt x="400" y="0"/>
                  </a:moveTo>
                  <a:cubicBezTo>
                    <a:pt x="331" y="0"/>
                    <a:pt x="265" y="11"/>
                    <a:pt x="210" y="33"/>
                  </a:cubicBezTo>
                  <a:cubicBezTo>
                    <a:pt x="151" y="59"/>
                    <a:pt x="107" y="92"/>
                    <a:pt x="78" y="136"/>
                  </a:cubicBezTo>
                  <a:cubicBezTo>
                    <a:pt x="45" y="176"/>
                    <a:pt x="30" y="224"/>
                    <a:pt x="30" y="279"/>
                  </a:cubicBezTo>
                  <a:cubicBezTo>
                    <a:pt x="30" y="385"/>
                    <a:pt x="89" y="466"/>
                    <a:pt x="202" y="528"/>
                  </a:cubicBezTo>
                  <a:cubicBezTo>
                    <a:pt x="243" y="550"/>
                    <a:pt x="301" y="572"/>
                    <a:pt x="371" y="598"/>
                  </a:cubicBezTo>
                  <a:cubicBezTo>
                    <a:pt x="444" y="620"/>
                    <a:pt x="492" y="642"/>
                    <a:pt x="521" y="664"/>
                  </a:cubicBezTo>
                  <a:cubicBezTo>
                    <a:pt x="551" y="686"/>
                    <a:pt x="562" y="715"/>
                    <a:pt x="562" y="752"/>
                  </a:cubicBezTo>
                  <a:cubicBezTo>
                    <a:pt x="562" y="788"/>
                    <a:pt x="551" y="818"/>
                    <a:pt x="521" y="836"/>
                  </a:cubicBezTo>
                  <a:cubicBezTo>
                    <a:pt x="492" y="858"/>
                    <a:pt x="455" y="865"/>
                    <a:pt x="408" y="865"/>
                  </a:cubicBezTo>
                  <a:cubicBezTo>
                    <a:pt x="272" y="865"/>
                    <a:pt x="206" y="810"/>
                    <a:pt x="206" y="700"/>
                  </a:cubicBezTo>
                  <a:lnTo>
                    <a:pt x="1" y="700"/>
                  </a:lnTo>
                  <a:cubicBezTo>
                    <a:pt x="1" y="766"/>
                    <a:pt x="16" y="821"/>
                    <a:pt x="49" y="873"/>
                  </a:cubicBezTo>
                  <a:cubicBezTo>
                    <a:pt x="82" y="920"/>
                    <a:pt x="133" y="961"/>
                    <a:pt x="195" y="990"/>
                  </a:cubicBezTo>
                  <a:cubicBezTo>
                    <a:pt x="257" y="1016"/>
                    <a:pt x="331" y="1030"/>
                    <a:pt x="408" y="1030"/>
                  </a:cubicBezTo>
                  <a:cubicBezTo>
                    <a:pt x="518" y="1030"/>
                    <a:pt x="606" y="1005"/>
                    <a:pt x="672" y="957"/>
                  </a:cubicBezTo>
                  <a:cubicBezTo>
                    <a:pt x="738" y="906"/>
                    <a:pt x="771" y="840"/>
                    <a:pt x="771" y="752"/>
                  </a:cubicBezTo>
                  <a:cubicBezTo>
                    <a:pt x="771" y="675"/>
                    <a:pt x="745" y="609"/>
                    <a:pt x="690" y="557"/>
                  </a:cubicBezTo>
                  <a:cubicBezTo>
                    <a:pt x="635" y="502"/>
                    <a:pt x="551" y="458"/>
                    <a:pt x="433" y="425"/>
                  </a:cubicBezTo>
                  <a:cubicBezTo>
                    <a:pt x="367" y="403"/>
                    <a:pt x="320" y="385"/>
                    <a:pt x="287" y="363"/>
                  </a:cubicBezTo>
                  <a:cubicBezTo>
                    <a:pt x="254" y="341"/>
                    <a:pt x="239" y="312"/>
                    <a:pt x="239" y="279"/>
                  </a:cubicBezTo>
                  <a:cubicBezTo>
                    <a:pt x="239" y="246"/>
                    <a:pt x="250" y="216"/>
                    <a:pt x="279" y="194"/>
                  </a:cubicBezTo>
                  <a:cubicBezTo>
                    <a:pt x="309" y="172"/>
                    <a:pt x="349" y="165"/>
                    <a:pt x="397" y="165"/>
                  </a:cubicBezTo>
                  <a:cubicBezTo>
                    <a:pt x="452" y="165"/>
                    <a:pt x="492" y="176"/>
                    <a:pt x="521" y="202"/>
                  </a:cubicBezTo>
                  <a:cubicBezTo>
                    <a:pt x="551" y="227"/>
                    <a:pt x="562" y="264"/>
                    <a:pt x="562" y="308"/>
                  </a:cubicBezTo>
                  <a:lnTo>
                    <a:pt x="771" y="308"/>
                  </a:lnTo>
                  <a:cubicBezTo>
                    <a:pt x="771" y="249"/>
                    <a:pt x="756" y="194"/>
                    <a:pt x="723" y="147"/>
                  </a:cubicBezTo>
                  <a:cubicBezTo>
                    <a:pt x="694" y="99"/>
                    <a:pt x="650" y="63"/>
                    <a:pt x="595" y="37"/>
                  </a:cubicBezTo>
                  <a:cubicBezTo>
                    <a:pt x="536" y="11"/>
                    <a:pt x="474" y="0"/>
                    <a:pt x="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676;p30">
              <a:extLst>
                <a:ext uri="{FF2B5EF4-FFF2-40B4-BE49-F238E27FC236}">
                  <a16:creationId xmlns:a16="http://schemas.microsoft.com/office/drawing/2014/main" id="{C0BAB6D5-AB57-40AA-931D-FA7D61D69075}"/>
                </a:ext>
              </a:extLst>
            </p:cNvPr>
            <p:cNvSpPr/>
            <p:nvPr/>
          </p:nvSpPr>
          <p:spPr>
            <a:xfrm>
              <a:off x="2165483" y="3711362"/>
              <a:ext cx="71076" cy="89148"/>
            </a:xfrm>
            <a:custGeom>
              <a:avLst/>
              <a:gdLst/>
              <a:ahLst/>
              <a:cxnLst/>
              <a:rect l="l" t="t" r="r" b="b"/>
              <a:pathLst>
                <a:path w="822" h="1031" extrusionOk="0">
                  <a:moveTo>
                    <a:pt x="418" y="0"/>
                  </a:moveTo>
                  <a:cubicBezTo>
                    <a:pt x="334" y="0"/>
                    <a:pt x="261" y="19"/>
                    <a:pt x="199" y="59"/>
                  </a:cubicBezTo>
                  <a:cubicBezTo>
                    <a:pt x="133" y="96"/>
                    <a:pt x="85" y="154"/>
                    <a:pt x="52" y="227"/>
                  </a:cubicBezTo>
                  <a:cubicBezTo>
                    <a:pt x="19" y="301"/>
                    <a:pt x="1" y="385"/>
                    <a:pt x="1" y="480"/>
                  </a:cubicBezTo>
                  <a:lnTo>
                    <a:pt x="1" y="543"/>
                  </a:lnTo>
                  <a:cubicBezTo>
                    <a:pt x="1" y="693"/>
                    <a:pt x="37" y="814"/>
                    <a:pt x="111" y="902"/>
                  </a:cubicBezTo>
                  <a:cubicBezTo>
                    <a:pt x="184" y="986"/>
                    <a:pt x="286" y="1030"/>
                    <a:pt x="415" y="1030"/>
                  </a:cubicBezTo>
                  <a:cubicBezTo>
                    <a:pt x="532" y="1030"/>
                    <a:pt x="627" y="1001"/>
                    <a:pt x="701" y="939"/>
                  </a:cubicBezTo>
                  <a:cubicBezTo>
                    <a:pt x="770" y="876"/>
                    <a:pt x="811" y="788"/>
                    <a:pt x="818" y="682"/>
                  </a:cubicBezTo>
                  <a:lnTo>
                    <a:pt x="613" y="682"/>
                  </a:lnTo>
                  <a:cubicBezTo>
                    <a:pt x="609" y="744"/>
                    <a:pt x="591" y="788"/>
                    <a:pt x="558" y="818"/>
                  </a:cubicBezTo>
                  <a:cubicBezTo>
                    <a:pt x="528" y="847"/>
                    <a:pt x="481" y="862"/>
                    <a:pt x="415" y="862"/>
                  </a:cubicBezTo>
                  <a:cubicBezTo>
                    <a:pt x="345" y="862"/>
                    <a:pt x="294" y="836"/>
                    <a:pt x="261" y="785"/>
                  </a:cubicBezTo>
                  <a:cubicBezTo>
                    <a:pt x="228" y="737"/>
                    <a:pt x="210" y="656"/>
                    <a:pt x="210" y="550"/>
                  </a:cubicBezTo>
                  <a:lnTo>
                    <a:pt x="210" y="473"/>
                  </a:lnTo>
                  <a:cubicBezTo>
                    <a:pt x="210" y="367"/>
                    <a:pt x="228" y="293"/>
                    <a:pt x="265" y="242"/>
                  </a:cubicBezTo>
                  <a:cubicBezTo>
                    <a:pt x="297" y="194"/>
                    <a:pt x="349" y="169"/>
                    <a:pt x="418" y="169"/>
                  </a:cubicBezTo>
                  <a:cubicBezTo>
                    <a:pt x="481" y="169"/>
                    <a:pt x="528" y="183"/>
                    <a:pt x="558" y="213"/>
                  </a:cubicBezTo>
                  <a:cubicBezTo>
                    <a:pt x="591" y="242"/>
                    <a:pt x="609" y="290"/>
                    <a:pt x="613" y="352"/>
                  </a:cubicBezTo>
                  <a:lnTo>
                    <a:pt x="822" y="352"/>
                  </a:lnTo>
                  <a:cubicBezTo>
                    <a:pt x="811" y="242"/>
                    <a:pt x="770" y="154"/>
                    <a:pt x="697" y="92"/>
                  </a:cubicBezTo>
                  <a:cubicBezTo>
                    <a:pt x="627" y="30"/>
                    <a:pt x="532" y="0"/>
                    <a:pt x="4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677;p30">
              <a:extLst>
                <a:ext uri="{FF2B5EF4-FFF2-40B4-BE49-F238E27FC236}">
                  <a16:creationId xmlns:a16="http://schemas.microsoft.com/office/drawing/2014/main" id="{069C7B03-6C02-497B-BC4D-3D9E20AF40BD}"/>
                </a:ext>
              </a:extLst>
            </p:cNvPr>
            <p:cNvSpPr/>
            <p:nvPr/>
          </p:nvSpPr>
          <p:spPr>
            <a:xfrm>
              <a:off x="2254891" y="3712313"/>
              <a:ext cx="70730" cy="86900"/>
            </a:xfrm>
            <a:custGeom>
              <a:avLst/>
              <a:gdLst/>
              <a:ahLst/>
              <a:cxnLst/>
              <a:rect l="l" t="t" r="r" b="b"/>
              <a:pathLst>
                <a:path w="818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209" y="1005"/>
                  </a:lnTo>
                  <a:lnTo>
                    <a:pt x="209" y="576"/>
                  </a:lnTo>
                  <a:lnTo>
                    <a:pt x="612" y="576"/>
                  </a:lnTo>
                  <a:lnTo>
                    <a:pt x="612" y="1005"/>
                  </a:lnTo>
                  <a:lnTo>
                    <a:pt x="818" y="1005"/>
                  </a:lnTo>
                  <a:lnTo>
                    <a:pt x="818" y="0"/>
                  </a:lnTo>
                  <a:lnTo>
                    <a:pt x="612" y="0"/>
                  </a:lnTo>
                  <a:lnTo>
                    <a:pt x="612" y="407"/>
                  </a:lnTo>
                  <a:lnTo>
                    <a:pt x="209" y="407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678;p30">
              <a:extLst>
                <a:ext uri="{FF2B5EF4-FFF2-40B4-BE49-F238E27FC236}">
                  <a16:creationId xmlns:a16="http://schemas.microsoft.com/office/drawing/2014/main" id="{0D7F4C76-BCBC-453A-8F29-4CCDE528BB99}"/>
                </a:ext>
              </a:extLst>
            </p:cNvPr>
            <p:cNvSpPr/>
            <p:nvPr/>
          </p:nvSpPr>
          <p:spPr>
            <a:xfrm>
              <a:off x="2347757" y="3711362"/>
              <a:ext cx="73930" cy="89148"/>
            </a:xfrm>
            <a:custGeom>
              <a:avLst/>
              <a:gdLst/>
              <a:ahLst/>
              <a:cxnLst/>
              <a:rect l="l" t="t" r="r" b="b"/>
              <a:pathLst>
                <a:path w="855" h="1031" extrusionOk="0">
                  <a:moveTo>
                    <a:pt x="429" y="169"/>
                  </a:moveTo>
                  <a:cubicBezTo>
                    <a:pt x="499" y="169"/>
                    <a:pt x="550" y="198"/>
                    <a:pt x="590" y="253"/>
                  </a:cubicBezTo>
                  <a:cubicBezTo>
                    <a:pt x="627" y="308"/>
                    <a:pt x="645" y="385"/>
                    <a:pt x="645" y="491"/>
                  </a:cubicBezTo>
                  <a:lnTo>
                    <a:pt x="645" y="539"/>
                  </a:lnTo>
                  <a:cubicBezTo>
                    <a:pt x="645" y="645"/>
                    <a:pt x="627" y="726"/>
                    <a:pt x="590" y="781"/>
                  </a:cubicBezTo>
                  <a:cubicBezTo>
                    <a:pt x="550" y="832"/>
                    <a:pt x="499" y="862"/>
                    <a:pt x="429" y="862"/>
                  </a:cubicBezTo>
                  <a:cubicBezTo>
                    <a:pt x="360" y="862"/>
                    <a:pt x="305" y="832"/>
                    <a:pt x="268" y="777"/>
                  </a:cubicBezTo>
                  <a:cubicBezTo>
                    <a:pt x="228" y="719"/>
                    <a:pt x="209" y="638"/>
                    <a:pt x="209" y="535"/>
                  </a:cubicBezTo>
                  <a:lnTo>
                    <a:pt x="209" y="488"/>
                  </a:lnTo>
                  <a:cubicBezTo>
                    <a:pt x="209" y="385"/>
                    <a:pt x="228" y="304"/>
                    <a:pt x="268" y="249"/>
                  </a:cubicBezTo>
                  <a:cubicBezTo>
                    <a:pt x="305" y="198"/>
                    <a:pt x="360" y="169"/>
                    <a:pt x="429" y="169"/>
                  </a:cubicBezTo>
                  <a:close/>
                  <a:moveTo>
                    <a:pt x="429" y="0"/>
                  </a:moveTo>
                  <a:cubicBezTo>
                    <a:pt x="345" y="0"/>
                    <a:pt x="268" y="19"/>
                    <a:pt x="206" y="59"/>
                  </a:cubicBezTo>
                  <a:cubicBezTo>
                    <a:pt x="140" y="99"/>
                    <a:pt x="88" y="158"/>
                    <a:pt x="52" y="231"/>
                  </a:cubicBezTo>
                  <a:cubicBezTo>
                    <a:pt x="19" y="308"/>
                    <a:pt x="0" y="392"/>
                    <a:pt x="0" y="491"/>
                  </a:cubicBezTo>
                  <a:lnTo>
                    <a:pt x="0" y="543"/>
                  </a:lnTo>
                  <a:cubicBezTo>
                    <a:pt x="0" y="638"/>
                    <a:pt x="19" y="726"/>
                    <a:pt x="55" y="799"/>
                  </a:cubicBezTo>
                  <a:cubicBezTo>
                    <a:pt x="92" y="873"/>
                    <a:pt x="140" y="931"/>
                    <a:pt x="206" y="972"/>
                  </a:cubicBezTo>
                  <a:cubicBezTo>
                    <a:pt x="272" y="1012"/>
                    <a:pt x="345" y="1030"/>
                    <a:pt x="429" y="1030"/>
                  </a:cubicBezTo>
                  <a:cubicBezTo>
                    <a:pt x="513" y="1030"/>
                    <a:pt x="587" y="1012"/>
                    <a:pt x="653" y="968"/>
                  </a:cubicBezTo>
                  <a:cubicBezTo>
                    <a:pt x="719" y="928"/>
                    <a:pt x="766" y="873"/>
                    <a:pt x="803" y="796"/>
                  </a:cubicBezTo>
                  <a:cubicBezTo>
                    <a:pt x="840" y="722"/>
                    <a:pt x="854" y="634"/>
                    <a:pt x="854" y="535"/>
                  </a:cubicBezTo>
                  <a:lnTo>
                    <a:pt x="854" y="491"/>
                  </a:lnTo>
                  <a:cubicBezTo>
                    <a:pt x="854" y="392"/>
                    <a:pt x="836" y="308"/>
                    <a:pt x="803" y="231"/>
                  </a:cubicBezTo>
                  <a:cubicBezTo>
                    <a:pt x="766" y="158"/>
                    <a:pt x="715" y="99"/>
                    <a:pt x="649" y="59"/>
                  </a:cubicBezTo>
                  <a:cubicBezTo>
                    <a:pt x="587" y="19"/>
                    <a:pt x="510" y="0"/>
                    <a:pt x="4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679;p30">
              <a:extLst>
                <a:ext uri="{FF2B5EF4-FFF2-40B4-BE49-F238E27FC236}">
                  <a16:creationId xmlns:a16="http://schemas.microsoft.com/office/drawing/2014/main" id="{DA9BFCC6-68A9-4560-8A18-62EA6CEBDF99}"/>
                </a:ext>
              </a:extLst>
            </p:cNvPr>
            <p:cNvSpPr/>
            <p:nvPr/>
          </p:nvSpPr>
          <p:spPr>
            <a:xfrm>
              <a:off x="2440970" y="3711362"/>
              <a:ext cx="73930" cy="89148"/>
            </a:xfrm>
            <a:custGeom>
              <a:avLst/>
              <a:gdLst/>
              <a:ahLst/>
              <a:cxnLst/>
              <a:rect l="l" t="t" r="r" b="b"/>
              <a:pathLst>
                <a:path w="855" h="1031" extrusionOk="0">
                  <a:moveTo>
                    <a:pt x="429" y="169"/>
                  </a:moveTo>
                  <a:cubicBezTo>
                    <a:pt x="499" y="169"/>
                    <a:pt x="550" y="198"/>
                    <a:pt x="590" y="253"/>
                  </a:cubicBezTo>
                  <a:cubicBezTo>
                    <a:pt x="627" y="308"/>
                    <a:pt x="645" y="385"/>
                    <a:pt x="645" y="491"/>
                  </a:cubicBezTo>
                  <a:lnTo>
                    <a:pt x="645" y="539"/>
                  </a:lnTo>
                  <a:cubicBezTo>
                    <a:pt x="645" y="645"/>
                    <a:pt x="627" y="726"/>
                    <a:pt x="590" y="781"/>
                  </a:cubicBezTo>
                  <a:cubicBezTo>
                    <a:pt x="554" y="832"/>
                    <a:pt x="499" y="862"/>
                    <a:pt x="429" y="862"/>
                  </a:cubicBezTo>
                  <a:cubicBezTo>
                    <a:pt x="359" y="862"/>
                    <a:pt x="304" y="832"/>
                    <a:pt x="268" y="777"/>
                  </a:cubicBezTo>
                  <a:cubicBezTo>
                    <a:pt x="227" y="719"/>
                    <a:pt x="209" y="638"/>
                    <a:pt x="209" y="535"/>
                  </a:cubicBezTo>
                  <a:lnTo>
                    <a:pt x="209" y="488"/>
                  </a:lnTo>
                  <a:cubicBezTo>
                    <a:pt x="209" y="385"/>
                    <a:pt x="231" y="304"/>
                    <a:pt x="268" y="249"/>
                  </a:cubicBezTo>
                  <a:cubicBezTo>
                    <a:pt x="304" y="198"/>
                    <a:pt x="359" y="169"/>
                    <a:pt x="429" y="169"/>
                  </a:cubicBezTo>
                  <a:close/>
                  <a:moveTo>
                    <a:pt x="429" y="0"/>
                  </a:moveTo>
                  <a:cubicBezTo>
                    <a:pt x="345" y="0"/>
                    <a:pt x="268" y="19"/>
                    <a:pt x="205" y="59"/>
                  </a:cubicBezTo>
                  <a:cubicBezTo>
                    <a:pt x="139" y="99"/>
                    <a:pt x="88" y="158"/>
                    <a:pt x="51" y="231"/>
                  </a:cubicBezTo>
                  <a:cubicBezTo>
                    <a:pt x="18" y="308"/>
                    <a:pt x="0" y="392"/>
                    <a:pt x="0" y="491"/>
                  </a:cubicBezTo>
                  <a:lnTo>
                    <a:pt x="0" y="543"/>
                  </a:lnTo>
                  <a:cubicBezTo>
                    <a:pt x="0" y="638"/>
                    <a:pt x="18" y="726"/>
                    <a:pt x="55" y="799"/>
                  </a:cubicBezTo>
                  <a:cubicBezTo>
                    <a:pt x="92" y="873"/>
                    <a:pt x="139" y="931"/>
                    <a:pt x="205" y="972"/>
                  </a:cubicBezTo>
                  <a:cubicBezTo>
                    <a:pt x="271" y="1012"/>
                    <a:pt x="345" y="1030"/>
                    <a:pt x="429" y="1030"/>
                  </a:cubicBezTo>
                  <a:cubicBezTo>
                    <a:pt x="513" y="1030"/>
                    <a:pt x="587" y="1012"/>
                    <a:pt x="652" y="968"/>
                  </a:cubicBezTo>
                  <a:cubicBezTo>
                    <a:pt x="718" y="928"/>
                    <a:pt x="766" y="873"/>
                    <a:pt x="803" y="796"/>
                  </a:cubicBezTo>
                  <a:cubicBezTo>
                    <a:pt x="839" y="722"/>
                    <a:pt x="854" y="634"/>
                    <a:pt x="854" y="535"/>
                  </a:cubicBezTo>
                  <a:lnTo>
                    <a:pt x="854" y="491"/>
                  </a:lnTo>
                  <a:cubicBezTo>
                    <a:pt x="854" y="392"/>
                    <a:pt x="836" y="308"/>
                    <a:pt x="803" y="231"/>
                  </a:cubicBezTo>
                  <a:cubicBezTo>
                    <a:pt x="766" y="158"/>
                    <a:pt x="715" y="99"/>
                    <a:pt x="649" y="59"/>
                  </a:cubicBezTo>
                  <a:cubicBezTo>
                    <a:pt x="587" y="19"/>
                    <a:pt x="510" y="0"/>
                    <a:pt x="4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680;p30">
              <a:extLst>
                <a:ext uri="{FF2B5EF4-FFF2-40B4-BE49-F238E27FC236}">
                  <a16:creationId xmlns:a16="http://schemas.microsoft.com/office/drawing/2014/main" id="{32D5EFE7-A572-43E4-97FD-CD220DAC559E}"/>
                </a:ext>
              </a:extLst>
            </p:cNvPr>
            <p:cNvSpPr/>
            <p:nvPr/>
          </p:nvSpPr>
          <p:spPr>
            <a:xfrm>
              <a:off x="2536690" y="3712313"/>
              <a:ext cx="56117" cy="86900"/>
            </a:xfrm>
            <a:custGeom>
              <a:avLst/>
              <a:gdLst/>
              <a:ahLst/>
              <a:cxnLst/>
              <a:rect l="l" t="t" r="r" b="b"/>
              <a:pathLst>
                <a:path w="649" h="1005" extrusionOk="0">
                  <a:moveTo>
                    <a:pt x="0" y="0"/>
                  </a:moveTo>
                  <a:lnTo>
                    <a:pt x="0" y="1005"/>
                  </a:lnTo>
                  <a:lnTo>
                    <a:pt x="649" y="1005"/>
                  </a:lnTo>
                  <a:lnTo>
                    <a:pt x="649" y="840"/>
                  </a:lnTo>
                  <a:lnTo>
                    <a:pt x="209" y="840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681;p30">
              <a:extLst>
                <a:ext uri="{FF2B5EF4-FFF2-40B4-BE49-F238E27FC236}">
                  <a16:creationId xmlns:a16="http://schemas.microsoft.com/office/drawing/2014/main" id="{D4A7B785-B013-4DE5-AFB5-D70344753B4B}"/>
                </a:ext>
              </a:extLst>
            </p:cNvPr>
            <p:cNvSpPr/>
            <p:nvPr/>
          </p:nvSpPr>
          <p:spPr>
            <a:xfrm>
              <a:off x="3521130" y="3351310"/>
              <a:ext cx="85689" cy="199394"/>
            </a:xfrm>
            <a:custGeom>
              <a:avLst/>
              <a:gdLst/>
              <a:ahLst/>
              <a:cxnLst/>
              <a:rect l="l" t="t" r="r" b="b"/>
              <a:pathLst>
                <a:path w="991" h="2306" extrusionOk="0">
                  <a:moveTo>
                    <a:pt x="264" y="0"/>
                  </a:moveTo>
                  <a:cubicBezTo>
                    <a:pt x="118" y="0"/>
                    <a:pt x="0" y="117"/>
                    <a:pt x="0" y="264"/>
                  </a:cubicBezTo>
                  <a:lnTo>
                    <a:pt x="0" y="2042"/>
                  </a:lnTo>
                  <a:cubicBezTo>
                    <a:pt x="0" y="2188"/>
                    <a:pt x="118" y="2306"/>
                    <a:pt x="264" y="2306"/>
                  </a:cubicBezTo>
                  <a:lnTo>
                    <a:pt x="723" y="2306"/>
                  </a:lnTo>
                  <a:cubicBezTo>
                    <a:pt x="869" y="2306"/>
                    <a:pt x="990" y="2188"/>
                    <a:pt x="990" y="2042"/>
                  </a:cubicBezTo>
                  <a:lnTo>
                    <a:pt x="990" y="264"/>
                  </a:lnTo>
                  <a:cubicBezTo>
                    <a:pt x="990" y="117"/>
                    <a:pt x="869" y="0"/>
                    <a:pt x="7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682;p30">
              <a:extLst>
                <a:ext uri="{FF2B5EF4-FFF2-40B4-BE49-F238E27FC236}">
                  <a16:creationId xmlns:a16="http://schemas.microsoft.com/office/drawing/2014/main" id="{D235FA3F-042B-4E67-BE4F-8E8DC9DFB63A}"/>
                </a:ext>
              </a:extLst>
            </p:cNvPr>
            <p:cNvSpPr/>
            <p:nvPr/>
          </p:nvSpPr>
          <p:spPr>
            <a:xfrm>
              <a:off x="3488445" y="3326839"/>
              <a:ext cx="81539" cy="113878"/>
            </a:xfrm>
            <a:custGeom>
              <a:avLst/>
              <a:gdLst/>
              <a:ahLst/>
              <a:cxnLst/>
              <a:rect l="l" t="t" r="r" b="b"/>
              <a:pathLst>
                <a:path w="943" h="1317" fill="none" extrusionOk="0">
                  <a:moveTo>
                    <a:pt x="1" y="1"/>
                  </a:moveTo>
                  <a:cubicBezTo>
                    <a:pt x="943" y="1"/>
                    <a:pt x="943" y="235"/>
                    <a:pt x="943" y="661"/>
                  </a:cubicBezTo>
                  <a:lnTo>
                    <a:pt x="943" y="1317"/>
                  </a:lnTo>
                </a:path>
              </a:pathLst>
            </a:custGeom>
            <a:noFill/>
            <a:ln w="61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683;p30">
              <a:extLst>
                <a:ext uri="{FF2B5EF4-FFF2-40B4-BE49-F238E27FC236}">
                  <a16:creationId xmlns:a16="http://schemas.microsoft.com/office/drawing/2014/main" id="{B4CF90D5-737D-4244-8A58-81DCDCC46FE5}"/>
                </a:ext>
              </a:extLst>
            </p:cNvPr>
            <p:cNvSpPr/>
            <p:nvPr/>
          </p:nvSpPr>
          <p:spPr>
            <a:xfrm>
              <a:off x="438974" y="4088189"/>
              <a:ext cx="798181" cy="142412"/>
            </a:xfrm>
            <a:custGeom>
              <a:avLst/>
              <a:gdLst/>
              <a:ahLst/>
              <a:cxnLst/>
              <a:rect l="l" t="t" r="r" b="b"/>
              <a:pathLst>
                <a:path w="9231" h="1647" extrusionOk="0">
                  <a:moveTo>
                    <a:pt x="378" y="1"/>
                  </a:moveTo>
                  <a:lnTo>
                    <a:pt x="1" y="800"/>
                  </a:lnTo>
                  <a:lnTo>
                    <a:pt x="1" y="1280"/>
                  </a:lnTo>
                  <a:cubicBezTo>
                    <a:pt x="1" y="1482"/>
                    <a:pt x="166" y="1646"/>
                    <a:pt x="371" y="1646"/>
                  </a:cubicBezTo>
                  <a:lnTo>
                    <a:pt x="9231" y="1646"/>
                  </a:lnTo>
                  <a:lnTo>
                    <a:pt x="9231" y="800"/>
                  </a:lnTo>
                  <a:lnTo>
                    <a:pt x="804" y="800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684;p30">
              <a:extLst>
                <a:ext uri="{FF2B5EF4-FFF2-40B4-BE49-F238E27FC236}">
                  <a16:creationId xmlns:a16="http://schemas.microsoft.com/office/drawing/2014/main" id="{50F041C4-E508-4400-918E-C7A1C6F8A3CD}"/>
                </a:ext>
              </a:extLst>
            </p:cNvPr>
            <p:cNvSpPr/>
            <p:nvPr/>
          </p:nvSpPr>
          <p:spPr>
            <a:xfrm>
              <a:off x="1799117" y="4157277"/>
              <a:ext cx="1412706" cy="73324"/>
            </a:xfrm>
            <a:custGeom>
              <a:avLst/>
              <a:gdLst/>
              <a:ahLst/>
              <a:cxnLst/>
              <a:rect l="l" t="t" r="r" b="b"/>
              <a:pathLst>
                <a:path w="16338" h="848" extrusionOk="0">
                  <a:moveTo>
                    <a:pt x="0" y="1"/>
                  </a:moveTo>
                  <a:lnTo>
                    <a:pt x="0" y="847"/>
                  </a:lnTo>
                  <a:lnTo>
                    <a:pt x="16338" y="847"/>
                  </a:lnTo>
                  <a:lnTo>
                    <a:pt x="16338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685;p30">
              <a:extLst>
                <a:ext uri="{FF2B5EF4-FFF2-40B4-BE49-F238E27FC236}">
                  <a16:creationId xmlns:a16="http://schemas.microsoft.com/office/drawing/2014/main" id="{6FA37CB5-6888-4873-AFAC-8419FB88005E}"/>
                </a:ext>
              </a:extLst>
            </p:cNvPr>
            <p:cNvSpPr/>
            <p:nvPr/>
          </p:nvSpPr>
          <p:spPr>
            <a:xfrm>
              <a:off x="3773443" y="4059655"/>
              <a:ext cx="399134" cy="170946"/>
            </a:xfrm>
            <a:custGeom>
              <a:avLst/>
              <a:gdLst/>
              <a:ahLst/>
              <a:cxnLst/>
              <a:rect l="l" t="t" r="r" b="b"/>
              <a:pathLst>
                <a:path w="4616" h="1977" extrusionOk="0">
                  <a:moveTo>
                    <a:pt x="3981" y="1"/>
                  </a:moveTo>
                  <a:lnTo>
                    <a:pt x="3996" y="1130"/>
                  </a:lnTo>
                  <a:lnTo>
                    <a:pt x="0" y="1130"/>
                  </a:lnTo>
                  <a:lnTo>
                    <a:pt x="0" y="1976"/>
                  </a:lnTo>
                  <a:lnTo>
                    <a:pt x="4263" y="1976"/>
                  </a:lnTo>
                  <a:cubicBezTo>
                    <a:pt x="4458" y="1976"/>
                    <a:pt x="4615" y="1819"/>
                    <a:pt x="4615" y="1625"/>
                  </a:cubicBezTo>
                  <a:lnTo>
                    <a:pt x="4615" y="1130"/>
                  </a:lnTo>
                  <a:lnTo>
                    <a:pt x="4285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686;p30">
              <a:extLst>
                <a:ext uri="{FF2B5EF4-FFF2-40B4-BE49-F238E27FC236}">
                  <a16:creationId xmlns:a16="http://schemas.microsoft.com/office/drawing/2014/main" id="{8EC84618-F551-45FB-824A-D8ECB27C2483}"/>
                </a:ext>
              </a:extLst>
            </p:cNvPr>
            <p:cNvSpPr/>
            <p:nvPr/>
          </p:nvSpPr>
          <p:spPr>
            <a:xfrm>
              <a:off x="723973" y="3628007"/>
              <a:ext cx="2715771" cy="48854"/>
            </a:xfrm>
            <a:custGeom>
              <a:avLst/>
              <a:gdLst/>
              <a:ahLst/>
              <a:cxnLst/>
              <a:rect l="l" t="t" r="r" b="b"/>
              <a:pathLst>
                <a:path w="31408" h="565" extrusionOk="0">
                  <a:moveTo>
                    <a:pt x="0" y="0"/>
                  </a:moveTo>
                  <a:lnTo>
                    <a:pt x="0" y="565"/>
                  </a:lnTo>
                  <a:lnTo>
                    <a:pt x="31407" y="565"/>
                  </a:lnTo>
                  <a:lnTo>
                    <a:pt x="314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687;p30">
              <a:extLst>
                <a:ext uri="{FF2B5EF4-FFF2-40B4-BE49-F238E27FC236}">
                  <a16:creationId xmlns:a16="http://schemas.microsoft.com/office/drawing/2014/main" id="{EBEBF1AE-838E-4F8E-BCF1-5AFBC49BABC4}"/>
                </a:ext>
              </a:extLst>
            </p:cNvPr>
            <p:cNvSpPr/>
            <p:nvPr/>
          </p:nvSpPr>
          <p:spPr>
            <a:xfrm>
              <a:off x="1799117" y="4031120"/>
              <a:ext cx="1412706" cy="48941"/>
            </a:xfrm>
            <a:custGeom>
              <a:avLst/>
              <a:gdLst/>
              <a:ahLst/>
              <a:cxnLst/>
              <a:rect l="l" t="t" r="r" b="b"/>
              <a:pathLst>
                <a:path w="16338" h="566" extrusionOk="0">
                  <a:moveTo>
                    <a:pt x="0" y="1"/>
                  </a:moveTo>
                  <a:lnTo>
                    <a:pt x="0" y="565"/>
                  </a:lnTo>
                  <a:lnTo>
                    <a:pt x="16338" y="565"/>
                  </a:lnTo>
                  <a:lnTo>
                    <a:pt x="1633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688;p30">
              <a:extLst>
                <a:ext uri="{FF2B5EF4-FFF2-40B4-BE49-F238E27FC236}">
                  <a16:creationId xmlns:a16="http://schemas.microsoft.com/office/drawing/2014/main" id="{E135DBD4-8ACA-442F-ADF9-A736FCF10C24}"/>
                </a:ext>
              </a:extLst>
            </p:cNvPr>
            <p:cNvSpPr/>
            <p:nvPr/>
          </p:nvSpPr>
          <p:spPr>
            <a:xfrm>
              <a:off x="723973" y="4031120"/>
              <a:ext cx="513185" cy="48941"/>
            </a:xfrm>
            <a:custGeom>
              <a:avLst/>
              <a:gdLst/>
              <a:ahLst/>
              <a:cxnLst/>
              <a:rect l="l" t="t" r="r" b="b"/>
              <a:pathLst>
                <a:path w="5935" h="566" extrusionOk="0">
                  <a:moveTo>
                    <a:pt x="0" y="1"/>
                  </a:moveTo>
                  <a:lnTo>
                    <a:pt x="0" y="565"/>
                  </a:lnTo>
                  <a:lnTo>
                    <a:pt x="5935" y="565"/>
                  </a:lnTo>
                  <a:lnTo>
                    <a:pt x="593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689;p30">
              <a:extLst>
                <a:ext uri="{FF2B5EF4-FFF2-40B4-BE49-F238E27FC236}">
                  <a16:creationId xmlns:a16="http://schemas.microsoft.com/office/drawing/2014/main" id="{B30538D6-5174-4C75-BA6A-73B6C72EDF6E}"/>
                </a:ext>
              </a:extLst>
            </p:cNvPr>
            <p:cNvSpPr/>
            <p:nvPr/>
          </p:nvSpPr>
          <p:spPr>
            <a:xfrm>
              <a:off x="723973" y="3829564"/>
              <a:ext cx="2715771" cy="48854"/>
            </a:xfrm>
            <a:custGeom>
              <a:avLst/>
              <a:gdLst/>
              <a:ahLst/>
              <a:cxnLst/>
              <a:rect l="l" t="t" r="r" b="b"/>
              <a:pathLst>
                <a:path w="31408" h="565" extrusionOk="0">
                  <a:moveTo>
                    <a:pt x="0" y="0"/>
                  </a:moveTo>
                  <a:lnTo>
                    <a:pt x="0" y="565"/>
                  </a:lnTo>
                  <a:lnTo>
                    <a:pt x="31407" y="565"/>
                  </a:lnTo>
                  <a:lnTo>
                    <a:pt x="314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690;p30">
              <a:extLst>
                <a:ext uri="{FF2B5EF4-FFF2-40B4-BE49-F238E27FC236}">
                  <a16:creationId xmlns:a16="http://schemas.microsoft.com/office/drawing/2014/main" id="{926CB98D-D577-4522-9B69-02D4BC25DD23}"/>
                </a:ext>
              </a:extLst>
            </p:cNvPr>
            <p:cNvSpPr/>
            <p:nvPr/>
          </p:nvSpPr>
          <p:spPr>
            <a:xfrm>
              <a:off x="3496746" y="3762378"/>
              <a:ext cx="85603" cy="44790"/>
            </a:xfrm>
            <a:custGeom>
              <a:avLst/>
              <a:gdLst/>
              <a:ahLst/>
              <a:cxnLst/>
              <a:rect l="l" t="t" r="r" b="b"/>
              <a:pathLst>
                <a:path w="990" h="518" extrusionOk="0">
                  <a:moveTo>
                    <a:pt x="0" y="0"/>
                  </a:moveTo>
                  <a:lnTo>
                    <a:pt x="0" y="517"/>
                  </a:lnTo>
                  <a:lnTo>
                    <a:pt x="990" y="517"/>
                  </a:lnTo>
                  <a:lnTo>
                    <a:pt x="9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691;p30">
              <a:extLst>
                <a:ext uri="{FF2B5EF4-FFF2-40B4-BE49-F238E27FC236}">
                  <a16:creationId xmlns:a16="http://schemas.microsoft.com/office/drawing/2014/main" id="{F154A236-04D7-4981-AD85-56009DD9F181}"/>
                </a:ext>
              </a:extLst>
            </p:cNvPr>
            <p:cNvSpPr/>
            <p:nvPr/>
          </p:nvSpPr>
          <p:spPr>
            <a:xfrm>
              <a:off x="4046337" y="3774743"/>
              <a:ext cx="89753" cy="199394"/>
            </a:xfrm>
            <a:custGeom>
              <a:avLst/>
              <a:gdLst/>
              <a:ahLst/>
              <a:cxnLst/>
              <a:rect l="l" t="t" r="r" b="b"/>
              <a:pathLst>
                <a:path w="1038" h="2306" extrusionOk="0">
                  <a:moveTo>
                    <a:pt x="437" y="0"/>
                  </a:moveTo>
                  <a:cubicBezTo>
                    <a:pt x="198" y="0"/>
                    <a:pt x="0" y="195"/>
                    <a:pt x="0" y="437"/>
                  </a:cubicBezTo>
                  <a:lnTo>
                    <a:pt x="0" y="1870"/>
                  </a:lnTo>
                  <a:cubicBezTo>
                    <a:pt x="0" y="2112"/>
                    <a:pt x="198" y="2306"/>
                    <a:pt x="437" y="2306"/>
                  </a:cubicBezTo>
                  <a:lnTo>
                    <a:pt x="884" y="2306"/>
                  </a:lnTo>
                  <a:cubicBezTo>
                    <a:pt x="968" y="2306"/>
                    <a:pt x="1038" y="2236"/>
                    <a:pt x="1038" y="2152"/>
                  </a:cubicBezTo>
                  <a:lnTo>
                    <a:pt x="1038" y="151"/>
                  </a:lnTo>
                  <a:cubicBezTo>
                    <a:pt x="1038" y="66"/>
                    <a:pt x="968" y="0"/>
                    <a:pt x="884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692;p30">
              <a:extLst>
                <a:ext uri="{FF2B5EF4-FFF2-40B4-BE49-F238E27FC236}">
                  <a16:creationId xmlns:a16="http://schemas.microsoft.com/office/drawing/2014/main" id="{AD6AA727-217A-467C-9CBF-8C7D7A5E8C27}"/>
                </a:ext>
              </a:extLst>
            </p:cNvPr>
            <p:cNvSpPr/>
            <p:nvPr/>
          </p:nvSpPr>
          <p:spPr>
            <a:xfrm>
              <a:off x="581646" y="3945603"/>
              <a:ext cx="73324" cy="73238"/>
            </a:xfrm>
            <a:custGeom>
              <a:avLst/>
              <a:gdLst/>
              <a:ahLst/>
              <a:cxnLst/>
              <a:rect l="l" t="t" r="r" b="b"/>
              <a:pathLst>
                <a:path w="848" h="847" extrusionOk="0">
                  <a:moveTo>
                    <a:pt x="426" y="0"/>
                  </a:moveTo>
                  <a:cubicBezTo>
                    <a:pt x="191" y="0"/>
                    <a:pt x="0" y="191"/>
                    <a:pt x="0" y="425"/>
                  </a:cubicBezTo>
                  <a:cubicBezTo>
                    <a:pt x="0" y="660"/>
                    <a:pt x="191" y="847"/>
                    <a:pt x="426" y="847"/>
                  </a:cubicBezTo>
                  <a:cubicBezTo>
                    <a:pt x="657" y="847"/>
                    <a:pt x="847" y="660"/>
                    <a:pt x="847" y="425"/>
                  </a:cubicBezTo>
                  <a:cubicBezTo>
                    <a:pt x="847" y="191"/>
                    <a:pt x="657" y="0"/>
                    <a:pt x="426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693;p30">
              <a:extLst>
                <a:ext uri="{FF2B5EF4-FFF2-40B4-BE49-F238E27FC236}">
                  <a16:creationId xmlns:a16="http://schemas.microsoft.com/office/drawing/2014/main" id="{E84D8A38-29E0-46D8-A051-CCFB1C770F63}"/>
                </a:ext>
              </a:extLst>
            </p:cNvPr>
            <p:cNvSpPr/>
            <p:nvPr/>
          </p:nvSpPr>
          <p:spPr>
            <a:xfrm>
              <a:off x="3769639" y="3945603"/>
              <a:ext cx="73324" cy="73238"/>
            </a:xfrm>
            <a:custGeom>
              <a:avLst/>
              <a:gdLst/>
              <a:ahLst/>
              <a:cxnLst/>
              <a:rect l="l" t="t" r="r" b="b"/>
              <a:pathLst>
                <a:path w="848" h="847" extrusionOk="0">
                  <a:moveTo>
                    <a:pt x="422" y="0"/>
                  </a:moveTo>
                  <a:cubicBezTo>
                    <a:pt x="187" y="0"/>
                    <a:pt x="0" y="191"/>
                    <a:pt x="0" y="425"/>
                  </a:cubicBezTo>
                  <a:cubicBezTo>
                    <a:pt x="0" y="660"/>
                    <a:pt x="187" y="847"/>
                    <a:pt x="422" y="847"/>
                  </a:cubicBezTo>
                  <a:cubicBezTo>
                    <a:pt x="656" y="847"/>
                    <a:pt x="847" y="660"/>
                    <a:pt x="847" y="425"/>
                  </a:cubicBezTo>
                  <a:cubicBezTo>
                    <a:pt x="847" y="191"/>
                    <a:pt x="656" y="0"/>
                    <a:pt x="422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694;p30">
              <a:extLst>
                <a:ext uri="{FF2B5EF4-FFF2-40B4-BE49-F238E27FC236}">
                  <a16:creationId xmlns:a16="http://schemas.microsoft.com/office/drawing/2014/main" id="{8DE5A397-7891-4DE8-B05E-C8AEF4A01E66}"/>
                </a:ext>
              </a:extLst>
            </p:cNvPr>
            <p:cNvSpPr/>
            <p:nvPr/>
          </p:nvSpPr>
          <p:spPr>
            <a:xfrm>
              <a:off x="3492595" y="3570938"/>
              <a:ext cx="626371" cy="175356"/>
            </a:xfrm>
            <a:custGeom>
              <a:avLst/>
              <a:gdLst/>
              <a:ahLst/>
              <a:cxnLst/>
              <a:rect l="l" t="t" r="r" b="b"/>
              <a:pathLst>
                <a:path w="7244" h="2028" extrusionOk="0">
                  <a:moveTo>
                    <a:pt x="1" y="0"/>
                  </a:moveTo>
                  <a:lnTo>
                    <a:pt x="1" y="1837"/>
                  </a:lnTo>
                  <a:lnTo>
                    <a:pt x="7244" y="2027"/>
                  </a:lnTo>
                  <a:cubicBezTo>
                    <a:pt x="7240" y="1012"/>
                    <a:pt x="6412" y="191"/>
                    <a:pt x="5393" y="19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695;p30">
              <a:extLst>
                <a:ext uri="{FF2B5EF4-FFF2-40B4-BE49-F238E27FC236}">
                  <a16:creationId xmlns:a16="http://schemas.microsoft.com/office/drawing/2014/main" id="{55BDE171-1B2F-47C4-8C54-23BC5C2EE6DD}"/>
                </a:ext>
              </a:extLst>
            </p:cNvPr>
            <p:cNvSpPr/>
            <p:nvPr/>
          </p:nvSpPr>
          <p:spPr>
            <a:xfrm>
              <a:off x="512558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F4BE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696;p30">
              <a:extLst>
                <a:ext uri="{FF2B5EF4-FFF2-40B4-BE49-F238E27FC236}">
                  <a16:creationId xmlns:a16="http://schemas.microsoft.com/office/drawing/2014/main" id="{6EFEC16A-D929-418C-959A-5EB99CEB747A}"/>
                </a:ext>
              </a:extLst>
            </p:cNvPr>
            <p:cNvSpPr/>
            <p:nvPr/>
          </p:nvSpPr>
          <p:spPr>
            <a:xfrm>
              <a:off x="1010528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697;p30">
              <a:extLst>
                <a:ext uri="{FF2B5EF4-FFF2-40B4-BE49-F238E27FC236}">
                  <a16:creationId xmlns:a16="http://schemas.microsoft.com/office/drawing/2014/main" id="{E3F54D42-ED2A-4931-8F1A-4C403B55C581}"/>
                </a:ext>
              </a:extLst>
            </p:cNvPr>
            <p:cNvSpPr/>
            <p:nvPr/>
          </p:nvSpPr>
          <p:spPr>
            <a:xfrm>
              <a:off x="1512216" y="3290090"/>
              <a:ext cx="69520" cy="280933"/>
            </a:xfrm>
            <a:custGeom>
              <a:avLst/>
              <a:gdLst/>
              <a:ahLst/>
              <a:cxnLst/>
              <a:rect l="l" t="t" r="r" b="b"/>
              <a:pathLst>
                <a:path w="804" h="3249" extrusionOk="0">
                  <a:moveTo>
                    <a:pt x="1" y="1"/>
                  </a:moveTo>
                  <a:lnTo>
                    <a:pt x="1" y="3248"/>
                  </a:lnTo>
                  <a:lnTo>
                    <a:pt x="803" y="3248"/>
                  </a:lnTo>
                  <a:lnTo>
                    <a:pt x="8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698;p30">
              <a:extLst>
                <a:ext uri="{FF2B5EF4-FFF2-40B4-BE49-F238E27FC236}">
                  <a16:creationId xmlns:a16="http://schemas.microsoft.com/office/drawing/2014/main" id="{32C122F6-F524-4B5F-9521-73EBF9390C8A}"/>
                </a:ext>
              </a:extLst>
            </p:cNvPr>
            <p:cNvSpPr/>
            <p:nvPr/>
          </p:nvSpPr>
          <p:spPr>
            <a:xfrm>
              <a:off x="2014336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799" y="3248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699;p30">
              <a:extLst>
                <a:ext uri="{FF2B5EF4-FFF2-40B4-BE49-F238E27FC236}">
                  <a16:creationId xmlns:a16="http://schemas.microsoft.com/office/drawing/2014/main" id="{EEEA5517-7899-46A8-9136-05BEC5BDCAA3}"/>
                </a:ext>
              </a:extLst>
            </p:cNvPr>
            <p:cNvSpPr/>
            <p:nvPr/>
          </p:nvSpPr>
          <p:spPr>
            <a:xfrm>
              <a:off x="2516370" y="3290090"/>
              <a:ext cx="69174" cy="280933"/>
            </a:xfrm>
            <a:custGeom>
              <a:avLst/>
              <a:gdLst/>
              <a:ahLst/>
              <a:cxnLst/>
              <a:rect l="l" t="t" r="r" b="b"/>
              <a:pathLst>
                <a:path w="80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800" y="3248"/>
                  </a:lnTo>
                  <a:lnTo>
                    <a:pt x="80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700;p30">
              <a:extLst>
                <a:ext uri="{FF2B5EF4-FFF2-40B4-BE49-F238E27FC236}">
                  <a16:creationId xmlns:a16="http://schemas.microsoft.com/office/drawing/2014/main" id="{3214F144-5D06-4682-9BE6-9F4A7F86E067}"/>
                </a:ext>
              </a:extLst>
            </p:cNvPr>
            <p:cNvSpPr/>
            <p:nvPr/>
          </p:nvSpPr>
          <p:spPr>
            <a:xfrm>
              <a:off x="3452042" y="3290090"/>
              <a:ext cx="40640" cy="280933"/>
            </a:xfrm>
            <a:custGeom>
              <a:avLst/>
              <a:gdLst/>
              <a:ahLst/>
              <a:cxnLst/>
              <a:rect l="l" t="t" r="r" b="b"/>
              <a:pathLst>
                <a:path w="470" h="3249" extrusionOk="0">
                  <a:moveTo>
                    <a:pt x="0" y="1"/>
                  </a:moveTo>
                  <a:lnTo>
                    <a:pt x="0" y="3248"/>
                  </a:lnTo>
                  <a:lnTo>
                    <a:pt x="470" y="3248"/>
                  </a:lnTo>
                  <a:lnTo>
                    <a:pt x="47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701;p30">
              <a:extLst>
                <a:ext uri="{FF2B5EF4-FFF2-40B4-BE49-F238E27FC236}">
                  <a16:creationId xmlns:a16="http://schemas.microsoft.com/office/drawing/2014/main" id="{2E3F0886-9791-49F7-8A8E-8BDD8D683353}"/>
                </a:ext>
              </a:extLst>
            </p:cNvPr>
            <p:cNvSpPr/>
            <p:nvPr/>
          </p:nvSpPr>
          <p:spPr>
            <a:xfrm>
              <a:off x="2995922" y="3290090"/>
              <a:ext cx="114224" cy="280933"/>
            </a:xfrm>
            <a:custGeom>
              <a:avLst/>
              <a:gdLst/>
              <a:ahLst/>
              <a:cxnLst/>
              <a:rect l="l" t="t" r="r" b="b"/>
              <a:pathLst>
                <a:path w="1321" h="3249" extrusionOk="0">
                  <a:moveTo>
                    <a:pt x="1" y="1"/>
                  </a:moveTo>
                  <a:lnTo>
                    <a:pt x="1" y="3248"/>
                  </a:lnTo>
                  <a:lnTo>
                    <a:pt x="1320" y="3248"/>
                  </a:lnTo>
                  <a:lnTo>
                    <a:pt x="132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702;p30">
              <a:extLst>
                <a:ext uri="{FF2B5EF4-FFF2-40B4-BE49-F238E27FC236}">
                  <a16:creationId xmlns:a16="http://schemas.microsoft.com/office/drawing/2014/main" id="{60CDB556-9A7E-45FF-979C-A5D8F24FE9D1}"/>
                </a:ext>
              </a:extLst>
            </p:cNvPr>
            <p:cNvSpPr/>
            <p:nvPr/>
          </p:nvSpPr>
          <p:spPr>
            <a:xfrm>
              <a:off x="581646" y="3395927"/>
              <a:ext cx="2414346" cy="16256"/>
            </a:xfrm>
            <a:custGeom>
              <a:avLst/>
              <a:gdLst/>
              <a:ahLst/>
              <a:cxnLst/>
              <a:rect l="l" t="t" r="r" b="b"/>
              <a:pathLst>
                <a:path w="27922" h="188" extrusionOk="0">
                  <a:moveTo>
                    <a:pt x="0" y="1"/>
                  </a:moveTo>
                  <a:lnTo>
                    <a:pt x="0" y="188"/>
                  </a:lnTo>
                  <a:lnTo>
                    <a:pt x="27922" y="188"/>
                  </a:lnTo>
                  <a:lnTo>
                    <a:pt x="2792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703;p30">
              <a:extLst>
                <a:ext uri="{FF2B5EF4-FFF2-40B4-BE49-F238E27FC236}">
                  <a16:creationId xmlns:a16="http://schemas.microsoft.com/office/drawing/2014/main" id="{10DD5FEE-AB5D-4ACB-B75B-EFAC590CCEF3}"/>
                </a:ext>
              </a:extLst>
            </p:cNvPr>
            <p:cNvSpPr/>
            <p:nvPr/>
          </p:nvSpPr>
          <p:spPr>
            <a:xfrm>
              <a:off x="1558822" y="3127185"/>
              <a:ext cx="671766" cy="61219"/>
            </a:xfrm>
            <a:custGeom>
              <a:avLst/>
              <a:gdLst/>
              <a:ahLst/>
              <a:cxnLst/>
              <a:rect l="l" t="t" r="r" b="b"/>
              <a:pathLst>
                <a:path w="7769" h="708" extrusionOk="0">
                  <a:moveTo>
                    <a:pt x="598" y="1"/>
                  </a:moveTo>
                  <a:cubicBezTo>
                    <a:pt x="268" y="1"/>
                    <a:pt x="1" y="268"/>
                    <a:pt x="1" y="598"/>
                  </a:cubicBezTo>
                  <a:lnTo>
                    <a:pt x="1" y="708"/>
                  </a:lnTo>
                  <a:lnTo>
                    <a:pt x="7768" y="708"/>
                  </a:lnTo>
                  <a:lnTo>
                    <a:pt x="7768" y="598"/>
                  </a:lnTo>
                  <a:cubicBezTo>
                    <a:pt x="7768" y="268"/>
                    <a:pt x="7500" y="1"/>
                    <a:pt x="71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704;p30">
              <a:extLst>
                <a:ext uri="{FF2B5EF4-FFF2-40B4-BE49-F238E27FC236}">
                  <a16:creationId xmlns:a16="http://schemas.microsoft.com/office/drawing/2014/main" id="{B1D9707E-678B-4126-9CC6-C2F332A51B7C}"/>
                </a:ext>
              </a:extLst>
            </p:cNvPr>
            <p:cNvSpPr/>
            <p:nvPr/>
          </p:nvSpPr>
          <p:spPr>
            <a:xfrm>
              <a:off x="508408" y="3182351"/>
              <a:ext cx="2986501" cy="107825"/>
            </a:xfrm>
            <a:custGeom>
              <a:avLst/>
              <a:gdLst/>
              <a:ahLst/>
              <a:cxnLst/>
              <a:rect l="l" t="t" r="r" b="b"/>
              <a:pathLst>
                <a:path w="34539" h="1247" extrusionOk="0">
                  <a:moveTo>
                    <a:pt x="1251" y="0"/>
                  </a:moveTo>
                  <a:cubicBezTo>
                    <a:pt x="562" y="0"/>
                    <a:pt x="1" y="557"/>
                    <a:pt x="1" y="1247"/>
                  </a:cubicBezTo>
                  <a:lnTo>
                    <a:pt x="34538" y="1247"/>
                  </a:lnTo>
                  <a:lnTo>
                    <a:pt x="34538" y="1232"/>
                  </a:lnTo>
                  <a:cubicBezTo>
                    <a:pt x="34538" y="550"/>
                    <a:pt x="33985" y="0"/>
                    <a:pt x="33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705;p30">
              <a:extLst>
                <a:ext uri="{FF2B5EF4-FFF2-40B4-BE49-F238E27FC236}">
                  <a16:creationId xmlns:a16="http://schemas.microsoft.com/office/drawing/2014/main" id="{C2A6F801-EE0E-4FC1-9CE2-75A92A675AE1}"/>
                </a:ext>
              </a:extLst>
            </p:cNvPr>
            <p:cNvSpPr/>
            <p:nvPr/>
          </p:nvSpPr>
          <p:spPr>
            <a:xfrm>
              <a:off x="3333840" y="3228958"/>
              <a:ext cx="85603" cy="36835"/>
            </a:xfrm>
            <a:custGeom>
              <a:avLst/>
              <a:gdLst/>
              <a:ahLst/>
              <a:cxnLst/>
              <a:rect l="l" t="t" r="r" b="b"/>
              <a:pathLst>
                <a:path w="990" h="426" extrusionOk="0">
                  <a:moveTo>
                    <a:pt x="180" y="0"/>
                  </a:moveTo>
                  <a:cubicBezTo>
                    <a:pt x="81" y="0"/>
                    <a:pt x="0" y="81"/>
                    <a:pt x="0" y="180"/>
                  </a:cubicBezTo>
                  <a:lnTo>
                    <a:pt x="0" y="246"/>
                  </a:lnTo>
                  <a:cubicBezTo>
                    <a:pt x="0" y="345"/>
                    <a:pt x="81" y="425"/>
                    <a:pt x="180" y="425"/>
                  </a:cubicBezTo>
                  <a:lnTo>
                    <a:pt x="810" y="425"/>
                  </a:lnTo>
                  <a:cubicBezTo>
                    <a:pt x="909" y="425"/>
                    <a:pt x="990" y="345"/>
                    <a:pt x="990" y="246"/>
                  </a:cubicBezTo>
                  <a:lnTo>
                    <a:pt x="990" y="180"/>
                  </a:lnTo>
                  <a:cubicBezTo>
                    <a:pt x="990" y="81"/>
                    <a:pt x="909" y="0"/>
                    <a:pt x="810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706;p30">
              <a:extLst>
                <a:ext uri="{FF2B5EF4-FFF2-40B4-BE49-F238E27FC236}">
                  <a16:creationId xmlns:a16="http://schemas.microsoft.com/office/drawing/2014/main" id="{4D44C350-8BC5-4BBB-9C54-0DACE7BEDC79}"/>
                </a:ext>
              </a:extLst>
            </p:cNvPr>
            <p:cNvSpPr/>
            <p:nvPr/>
          </p:nvSpPr>
          <p:spPr>
            <a:xfrm>
              <a:off x="577496" y="3228958"/>
              <a:ext cx="85689" cy="36835"/>
            </a:xfrm>
            <a:custGeom>
              <a:avLst/>
              <a:gdLst/>
              <a:ahLst/>
              <a:cxnLst/>
              <a:rect l="l" t="t" r="r" b="b"/>
              <a:pathLst>
                <a:path w="991" h="426" extrusionOk="0">
                  <a:moveTo>
                    <a:pt x="180" y="0"/>
                  </a:moveTo>
                  <a:cubicBezTo>
                    <a:pt x="81" y="0"/>
                    <a:pt x="1" y="81"/>
                    <a:pt x="1" y="180"/>
                  </a:cubicBezTo>
                  <a:lnTo>
                    <a:pt x="1" y="246"/>
                  </a:lnTo>
                  <a:cubicBezTo>
                    <a:pt x="1" y="345"/>
                    <a:pt x="81" y="425"/>
                    <a:pt x="180" y="425"/>
                  </a:cubicBezTo>
                  <a:lnTo>
                    <a:pt x="811" y="425"/>
                  </a:lnTo>
                  <a:cubicBezTo>
                    <a:pt x="910" y="425"/>
                    <a:pt x="991" y="345"/>
                    <a:pt x="991" y="246"/>
                  </a:cubicBezTo>
                  <a:lnTo>
                    <a:pt x="991" y="180"/>
                  </a:lnTo>
                  <a:cubicBezTo>
                    <a:pt x="991" y="81"/>
                    <a:pt x="910" y="0"/>
                    <a:pt x="811" y="0"/>
                  </a:cubicBezTo>
                  <a:close/>
                </a:path>
              </a:pathLst>
            </a:custGeom>
            <a:solidFill>
              <a:srgbClr val="DE81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9" name="CuadroTexto 158">
            <a:extLst>
              <a:ext uri="{FF2B5EF4-FFF2-40B4-BE49-F238E27FC236}">
                <a16:creationId xmlns:a16="http://schemas.microsoft.com/office/drawing/2014/main" id="{1B78B171-5D4B-4513-AC43-D4FD0A4BD02B}"/>
              </a:ext>
            </a:extLst>
          </p:cNvPr>
          <p:cNvSpPr txBox="1"/>
          <p:nvPr/>
        </p:nvSpPr>
        <p:spPr>
          <a:xfrm>
            <a:off x="2967696" y="4688020"/>
            <a:ext cx="34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chemeClr val="bg1"/>
                </a:solidFill>
              </a:rPr>
              <a:t>Juego digital</a:t>
            </a: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id="{054EEB23-6CF1-463B-A51E-3FF8A64B58C6}"/>
              </a:ext>
            </a:extLst>
          </p:cNvPr>
          <p:cNvSpPr/>
          <p:nvPr/>
        </p:nvSpPr>
        <p:spPr>
          <a:xfrm>
            <a:off x="537968" y="124402"/>
            <a:ext cx="83369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/>
              <a:t>https://wordwall.net/es/resource/7527252/s%C3%ADlaba-inicial-letra-n</a:t>
            </a:r>
          </a:p>
        </p:txBody>
      </p:sp>
      <p:pic>
        <p:nvPicPr>
          <p:cNvPr id="162" name="Imagen 161">
            <a:extLst>
              <a:ext uri="{FF2B5EF4-FFF2-40B4-BE49-F238E27FC236}">
                <a16:creationId xmlns:a16="http://schemas.microsoft.com/office/drawing/2014/main" id="{2FF84983-FE0C-4911-9919-531B6CB601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02" t="21691" r="26874" b="16692"/>
          <a:stretch/>
        </p:blipFill>
        <p:spPr>
          <a:xfrm>
            <a:off x="198645" y="765510"/>
            <a:ext cx="5945766" cy="316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6514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EC3CF51-4473-401C-82D8-AA66562A9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000" t="34308" r="42674" b="20605"/>
          <a:stretch/>
        </p:blipFill>
        <p:spPr>
          <a:xfrm>
            <a:off x="2976882" y="409074"/>
            <a:ext cx="2859272" cy="473442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DB6234A-90F5-452A-9E00-ACF260266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10" y="2058657"/>
            <a:ext cx="2859272" cy="308484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C808EB8-B48F-44F3-88D3-9835CBA9DB19}"/>
              </a:ext>
            </a:extLst>
          </p:cNvPr>
          <p:cNvSpPr txBox="1"/>
          <p:nvPr/>
        </p:nvSpPr>
        <p:spPr>
          <a:xfrm>
            <a:off x="117610" y="84221"/>
            <a:ext cx="2859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/>
              <a:t>Cierre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BBB2565-2405-4A9A-9AFE-A001A88356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241" t="16913" r="27356" b="15386"/>
          <a:stretch/>
        </p:blipFill>
        <p:spPr>
          <a:xfrm>
            <a:off x="5948856" y="545886"/>
            <a:ext cx="2942896" cy="449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873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347;p38">
            <a:extLst>
              <a:ext uri="{FF2B5EF4-FFF2-40B4-BE49-F238E27FC236}">
                <a16:creationId xmlns:a16="http://schemas.microsoft.com/office/drawing/2014/main" id="{080881F2-81CA-4353-BBA0-20F9D372EF16}"/>
              </a:ext>
            </a:extLst>
          </p:cNvPr>
          <p:cNvGrpSpPr/>
          <p:nvPr/>
        </p:nvGrpSpPr>
        <p:grpSpPr>
          <a:xfrm>
            <a:off x="271554" y="3010204"/>
            <a:ext cx="8872446" cy="2166074"/>
            <a:chOff x="443725" y="1649925"/>
            <a:chExt cx="8229645" cy="2166074"/>
          </a:xfrm>
        </p:grpSpPr>
        <p:sp>
          <p:nvSpPr>
            <p:cNvPr id="3" name="Google Shape;2348;p38">
              <a:extLst>
                <a:ext uri="{FF2B5EF4-FFF2-40B4-BE49-F238E27FC236}">
                  <a16:creationId xmlns:a16="http://schemas.microsoft.com/office/drawing/2014/main" id="{CE5B3CF8-65CC-4AB5-ACE4-A870F65C2DF3}"/>
                </a:ext>
              </a:extLst>
            </p:cNvPr>
            <p:cNvSpPr/>
            <p:nvPr/>
          </p:nvSpPr>
          <p:spPr>
            <a:xfrm>
              <a:off x="443725" y="1649925"/>
              <a:ext cx="8229645" cy="1960501"/>
            </a:xfrm>
            <a:custGeom>
              <a:avLst/>
              <a:gdLst/>
              <a:ahLst/>
              <a:cxnLst/>
              <a:rect l="l" t="t" r="r" b="b"/>
              <a:pathLst>
                <a:path w="54245" h="15723" extrusionOk="0">
                  <a:moveTo>
                    <a:pt x="11375" y="1"/>
                  </a:moveTo>
                  <a:cubicBezTo>
                    <a:pt x="8724" y="1"/>
                    <a:pt x="6525" y="1936"/>
                    <a:pt x="6114" y="4469"/>
                  </a:cubicBezTo>
                  <a:cubicBezTo>
                    <a:pt x="5455" y="4176"/>
                    <a:pt x="4725" y="4014"/>
                    <a:pt x="3959" y="4014"/>
                  </a:cubicBezTo>
                  <a:cubicBezTo>
                    <a:pt x="2386" y="4014"/>
                    <a:pt x="975" y="4693"/>
                    <a:pt x="0" y="5774"/>
                  </a:cubicBezTo>
                  <a:lnTo>
                    <a:pt x="0" y="15722"/>
                  </a:lnTo>
                  <a:lnTo>
                    <a:pt x="54244" y="15722"/>
                  </a:lnTo>
                  <a:lnTo>
                    <a:pt x="54244" y="4704"/>
                  </a:lnTo>
                  <a:cubicBezTo>
                    <a:pt x="53713" y="4524"/>
                    <a:pt x="53137" y="4429"/>
                    <a:pt x="52543" y="4429"/>
                  </a:cubicBezTo>
                  <a:cubicBezTo>
                    <a:pt x="51367" y="4429"/>
                    <a:pt x="50282" y="4810"/>
                    <a:pt x="49402" y="5455"/>
                  </a:cubicBezTo>
                  <a:cubicBezTo>
                    <a:pt x="48889" y="3043"/>
                    <a:pt x="46752" y="1236"/>
                    <a:pt x="44189" y="1236"/>
                  </a:cubicBezTo>
                  <a:cubicBezTo>
                    <a:pt x="41755" y="1236"/>
                    <a:pt x="39706" y="2863"/>
                    <a:pt x="39068" y="5092"/>
                  </a:cubicBezTo>
                  <a:cubicBezTo>
                    <a:pt x="38101" y="4091"/>
                    <a:pt x="36744" y="3468"/>
                    <a:pt x="35241" y="3468"/>
                  </a:cubicBezTo>
                  <a:cubicBezTo>
                    <a:pt x="33555" y="3468"/>
                    <a:pt x="32052" y="4253"/>
                    <a:pt x="31077" y="5473"/>
                  </a:cubicBezTo>
                  <a:cubicBezTo>
                    <a:pt x="30725" y="2871"/>
                    <a:pt x="28497" y="866"/>
                    <a:pt x="25799" y="866"/>
                  </a:cubicBezTo>
                  <a:cubicBezTo>
                    <a:pt x="23006" y="866"/>
                    <a:pt x="20715" y="3014"/>
                    <a:pt x="20491" y="5748"/>
                  </a:cubicBezTo>
                  <a:cubicBezTo>
                    <a:pt x="19692" y="5275"/>
                    <a:pt x="18764" y="5004"/>
                    <a:pt x="17767" y="5004"/>
                  </a:cubicBezTo>
                  <a:cubicBezTo>
                    <a:pt x="17401" y="5004"/>
                    <a:pt x="17042" y="5041"/>
                    <a:pt x="16697" y="5110"/>
                  </a:cubicBezTo>
                  <a:cubicBezTo>
                    <a:pt x="16583" y="2270"/>
                    <a:pt x="14245" y="1"/>
                    <a:pt x="113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349;p38">
              <a:extLst>
                <a:ext uri="{FF2B5EF4-FFF2-40B4-BE49-F238E27FC236}">
                  <a16:creationId xmlns:a16="http://schemas.microsoft.com/office/drawing/2014/main" id="{67AC062D-C781-43A9-BD9F-6E2B6CA75953}"/>
                </a:ext>
              </a:extLst>
            </p:cNvPr>
            <p:cNvSpPr/>
            <p:nvPr/>
          </p:nvSpPr>
          <p:spPr>
            <a:xfrm>
              <a:off x="443725" y="1649925"/>
              <a:ext cx="8229645" cy="819213"/>
            </a:xfrm>
            <a:custGeom>
              <a:avLst/>
              <a:gdLst/>
              <a:ahLst/>
              <a:cxnLst/>
              <a:rect l="l" t="t" r="r" b="b"/>
              <a:pathLst>
                <a:path w="54245" h="6570" extrusionOk="0">
                  <a:moveTo>
                    <a:pt x="11375" y="1"/>
                  </a:moveTo>
                  <a:cubicBezTo>
                    <a:pt x="8724" y="1"/>
                    <a:pt x="6525" y="1936"/>
                    <a:pt x="6114" y="4469"/>
                  </a:cubicBezTo>
                  <a:cubicBezTo>
                    <a:pt x="5455" y="4176"/>
                    <a:pt x="4725" y="4014"/>
                    <a:pt x="3959" y="4014"/>
                  </a:cubicBezTo>
                  <a:cubicBezTo>
                    <a:pt x="2386" y="4014"/>
                    <a:pt x="975" y="4693"/>
                    <a:pt x="0" y="5774"/>
                  </a:cubicBezTo>
                  <a:lnTo>
                    <a:pt x="0" y="6569"/>
                  </a:lnTo>
                  <a:cubicBezTo>
                    <a:pt x="975" y="5488"/>
                    <a:pt x="2386" y="4810"/>
                    <a:pt x="3959" y="4810"/>
                  </a:cubicBezTo>
                  <a:cubicBezTo>
                    <a:pt x="4725" y="4810"/>
                    <a:pt x="5455" y="4971"/>
                    <a:pt x="6114" y="5264"/>
                  </a:cubicBezTo>
                  <a:cubicBezTo>
                    <a:pt x="6525" y="2731"/>
                    <a:pt x="8724" y="796"/>
                    <a:pt x="11375" y="796"/>
                  </a:cubicBezTo>
                  <a:cubicBezTo>
                    <a:pt x="14245" y="796"/>
                    <a:pt x="16583" y="3065"/>
                    <a:pt x="16697" y="5906"/>
                  </a:cubicBezTo>
                  <a:cubicBezTo>
                    <a:pt x="17042" y="5836"/>
                    <a:pt x="17401" y="5800"/>
                    <a:pt x="17767" y="5800"/>
                  </a:cubicBezTo>
                  <a:cubicBezTo>
                    <a:pt x="18764" y="5800"/>
                    <a:pt x="19692" y="6071"/>
                    <a:pt x="20491" y="6547"/>
                  </a:cubicBezTo>
                  <a:cubicBezTo>
                    <a:pt x="20715" y="3809"/>
                    <a:pt x="23006" y="1661"/>
                    <a:pt x="25799" y="1661"/>
                  </a:cubicBezTo>
                  <a:cubicBezTo>
                    <a:pt x="28497" y="1661"/>
                    <a:pt x="30725" y="3666"/>
                    <a:pt x="31077" y="6269"/>
                  </a:cubicBezTo>
                  <a:cubicBezTo>
                    <a:pt x="32052" y="5048"/>
                    <a:pt x="33555" y="4264"/>
                    <a:pt x="35241" y="4264"/>
                  </a:cubicBezTo>
                  <a:cubicBezTo>
                    <a:pt x="36744" y="4264"/>
                    <a:pt x="38101" y="4887"/>
                    <a:pt x="39068" y="5888"/>
                  </a:cubicBezTo>
                  <a:cubicBezTo>
                    <a:pt x="39706" y="3659"/>
                    <a:pt x="41755" y="2031"/>
                    <a:pt x="44189" y="2031"/>
                  </a:cubicBezTo>
                  <a:cubicBezTo>
                    <a:pt x="46752" y="2031"/>
                    <a:pt x="48889" y="3838"/>
                    <a:pt x="49402" y="6250"/>
                  </a:cubicBezTo>
                  <a:cubicBezTo>
                    <a:pt x="50282" y="5605"/>
                    <a:pt x="51367" y="5224"/>
                    <a:pt x="52543" y="5224"/>
                  </a:cubicBezTo>
                  <a:cubicBezTo>
                    <a:pt x="53137" y="5224"/>
                    <a:pt x="53713" y="5319"/>
                    <a:pt x="54244" y="5499"/>
                  </a:cubicBezTo>
                  <a:lnTo>
                    <a:pt x="54244" y="4704"/>
                  </a:lnTo>
                  <a:cubicBezTo>
                    <a:pt x="53713" y="4524"/>
                    <a:pt x="53137" y="4429"/>
                    <a:pt x="52543" y="4429"/>
                  </a:cubicBezTo>
                  <a:cubicBezTo>
                    <a:pt x="51367" y="4429"/>
                    <a:pt x="50282" y="4810"/>
                    <a:pt x="49402" y="5455"/>
                  </a:cubicBezTo>
                  <a:cubicBezTo>
                    <a:pt x="48889" y="3043"/>
                    <a:pt x="46752" y="1236"/>
                    <a:pt x="44189" y="1236"/>
                  </a:cubicBezTo>
                  <a:cubicBezTo>
                    <a:pt x="41755" y="1236"/>
                    <a:pt x="39706" y="2863"/>
                    <a:pt x="39068" y="5092"/>
                  </a:cubicBezTo>
                  <a:cubicBezTo>
                    <a:pt x="38101" y="4091"/>
                    <a:pt x="36744" y="3468"/>
                    <a:pt x="35241" y="3468"/>
                  </a:cubicBezTo>
                  <a:cubicBezTo>
                    <a:pt x="33555" y="3468"/>
                    <a:pt x="32052" y="4253"/>
                    <a:pt x="31077" y="5473"/>
                  </a:cubicBezTo>
                  <a:cubicBezTo>
                    <a:pt x="30725" y="2871"/>
                    <a:pt x="28497" y="866"/>
                    <a:pt x="25799" y="866"/>
                  </a:cubicBezTo>
                  <a:cubicBezTo>
                    <a:pt x="23006" y="866"/>
                    <a:pt x="20715" y="3014"/>
                    <a:pt x="20491" y="5748"/>
                  </a:cubicBezTo>
                  <a:cubicBezTo>
                    <a:pt x="19692" y="5275"/>
                    <a:pt x="18764" y="5004"/>
                    <a:pt x="17767" y="5004"/>
                  </a:cubicBezTo>
                  <a:cubicBezTo>
                    <a:pt x="17401" y="5004"/>
                    <a:pt x="17042" y="5041"/>
                    <a:pt x="16697" y="5110"/>
                  </a:cubicBezTo>
                  <a:cubicBezTo>
                    <a:pt x="16583" y="2270"/>
                    <a:pt x="14245" y="1"/>
                    <a:pt x="113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350;p38">
              <a:extLst>
                <a:ext uri="{FF2B5EF4-FFF2-40B4-BE49-F238E27FC236}">
                  <a16:creationId xmlns:a16="http://schemas.microsoft.com/office/drawing/2014/main" id="{9B3BC4D7-132C-4AD9-BEC1-5FFECB82AE2E}"/>
                </a:ext>
              </a:extLst>
            </p:cNvPr>
            <p:cNvSpPr/>
            <p:nvPr/>
          </p:nvSpPr>
          <p:spPr>
            <a:xfrm>
              <a:off x="443725" y="2815876"/>
              <a:ext cx="8229645" cy="927943"/>
            </a:xfrm>
            <a:custGeom>
              <a:avLst/>
              <a:gdLst/>
              <a:ahLst/>
              <a:cxnLst/>
              <a:rect l="l" t="t" r="r" b="b"/>
              <a:pathLst>
                <a:path w="54245" h="7442" extrusionOk="0">
                  <a:moveTo>
                    <a:pt x="0" y="1"/>
                  </a:moveTo>
                  <a:lnTo>
                    <a:pt x="0" y="7442"/>
                  </a:lnTo>
                  <a:lnTo>
                    <a:pt x="54244" y="7442"/>
                  </a:lnTo>
                  <a:lnTo>
                    <a:pt x="5424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351;p38">
              <a:extLst>
                <a:ext uri="{FF2B5EF4-FFF2-40B4-BE49-F238E27FC236}">
                  <a16:creationId xmlns:a16="http://schemas.microsoft.com/office/drawing/2014/main" id="{2E5A325B-6278-4821-A25D-1F95C1957415}"/>
                </a:ext>
              </a:extLst>
            </p:cNvPr>
            <p:cNvSpPr/>
            <p:nvPr/>
          </p:nvSpPr>
          <p:spPr>
            <a:xfrm>
              <a:off x="443725" y="3521107"/>
              <a:ext cx="8229645" cy="294892"/>
            </a:xfrm>
            <a:custGeom>
              <a:avLst/>
              <a:gdLst/>
              <a:ahLst/>
              <a:cxnLst/>
              <a:rect l="l" t="t" r="r" b="b"/>
              <a:pathLst>
                <a:path w="54245" h="2365" extrusionOk="0">
                  <a:moveTo>
                    <a:pt x="0" y="1"/>
                  </a:moveTo>
                  <a:lnTo>
                    <a:pt x="0" y="2365"/>
                  </a:lnTo>
                  <a:lnTo>
                    <a:pt x="54244" y="2365"/>
                  </a:lnTo>
                  <a:lnTo>
                    <a:pt x="542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" name="Google Shape;2352;p38">
            <a:extLst>
              <a:ext uri="{FF2B5EF4-FFF2-40B4-BE49-F238E27FC236}">
                <a16:creationId xmlns:a16="http://schemas.microsoft.com/office/drawing/2014/main" id="{EF80B56F-819E-4CAE-97CD-7CE12F435848}"/>
              </a:ext>
            </a:extLst>
          </p:cNvPr>
          <p:cNvGrpSpPr/>
          <p:nvPr/>
        </p:nvGrpSpPr>
        <p:grpSpPr>
          <a:xfrm>
            <a:off x="155172" y="3143734"/>
            <a:ext cx="1241574" cy="1710538"/>
            <a:chOff x="789476" y="2611762"/>
            <a:chExt cx="1241574" cy="1710538"/>
          </a:xfrm>
        </p:grpSpPr>
        <p:sp>
          <p:nvSpPr>
            <p:cNvPr id="8" name="Google Shape;2353;p38">
              <a:extLst>
                <a:ext uri="{FF2B5EF4-FFF2-40B4-BE49-F238E27FC236}">
                  <a16:creationId xmlns:a16="http://schemas.microsoft.com/office/drawing/2014/main" id="{B45FCF1F-BC08-4DFC-8D9D-3ABADEF5927C}"/>
                </a:ext>
              </a:extLst>
            </p:cNvPr>
            <p:cNvSpPr/>
            <p:nvPr/>
          </p:nvSpPr>
          <p:spPr>
            <a:xfrm>
              <a:off x="1671155" y="3893375"/>
              <a:ext cx="359895" cy="212370"/>
            </a:xfrm>
            <a:custGeom>
              <a:avLst/>
              <a:gdLst/>
              <a:ahLst/>
              <a:cxnLst/>
              <a:rect l="l" t="t" r="r" b="b"/>
              <a:pathLst>
                <a:path w="3003" h="1772" extrusionOk="0">
                  <a:moveTo>
                    <a:pt x="155" y="1"/>
                  </a:moveTo>
                  <a:cubicBezTo>
                    <a:pt x="70" y="1"/>
                    <a:pt x="1" y="71"/>
                    <a:pt x="1" y="155"/>
                  </a:cubicBezTo>
                  <a:lnTo>
                    <a:pt x="1" y="1621"/>
                  </a:lnTo>
                  <a:cubicBezTo>
                    <a:pt x="1" y="1705"/>
                    <a:pt x="70" y="1771"/>
                    <a:pt x="155" y="1771"/>
                  </a:cubicBezTo>
                  <a:lnTo>
                    <a:pt x="2853" y="1771"/>
                  </a:lnTo>
                  <a:cubicBezTo>
                    <a:pt x="2937" y="1771"/>
                    <a:pt x="3003" y="1705"/>
                    <a:pt x="3003" y="1621"/>
                  </a:cubicBezTo>
                  <a:lnTo>
                    <a:pt x="3003" y="155"/>
                  </a:lnTo>
                  <a:cubicBezTo>
                    <a:pt x="3003" y="71"/>
                    <a:pt x="2937" y="1"/>
                    <a:pt x="2853" y="1"/>
                  </a:cubicBez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354;p38">
              <a:extLst>
                <a:ext uri="{FF2B5EF4-FFF2-40B4-BE49-F238E27FC236}">
                  <a16:creationId xmlns:a16="http://schemas.microsoft.com/office/drawing/2014/main" id="{DE1E6788-EBD8-4341-9823-F4A7530E03AA}"/>
                </a:ext>
              </a:extLst>
            </p:cNvPr>
            <p:cNvSpPr/>
            <p:nvPr/>
          </p:nvSpPr>
          <p:spPr>
            <a:xfrm>
              <a:off x="1650542" y="3893375"/>
              <a:ext cx="380508" cy="232984"/>
            </a:xfrm>
            <a:custGeom>
              <a:avLst/>
              <a:gdLst/>
              <a:ahLst/>
              <a:cxnLst/>
              <a:rect l="l" t="t" r="r" b="b"/>
              <a:pathLst>
                <a:path w="3175" h="1944" extrusionOk="0">
                  <a:moveTo>
                    <a:pt x="2995" y="1"/>
                  </a:moveTo>
                  <a:lnTo>
                    <a:pt x="272" y="23"/>
                  </a:lnTo>
                  <a:lnTo>
                    <a:pt x="0" y="232"/>
                  </a:lnTo>
                  <a:lnTo>
                    <a:pt x="2849" y="268"/>
                  </a:lnTo>
                  <a:lnTo>
                    <a:pt x="2948" y="1944"/>
                  </a:lnTo>
                  <a:lnTo>
                    <a:pt x="3153" y="1683"/>
                  </a:lnTo>
                  <a:lnTo>
                    <a:pt x="3175" y="268"/>
                  </a:lnTo>
                  <a:lnTo>
                    <a:pt x="2995" y="1"/>
                  </a:ln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355;p38">
              <a:extLst>
                <a:ext uri="{FF2B5EF4-FFF2-40B4-BE49-F238E27FC236}">
                  <a16:creationId xmlns:a16="http://schemas.microsoft.com/office/drawing/2014/main" id="{7A5C520D-38D9-4ECF-AD57-E5CB87C16988}"/>
                </a:ext>
              </a:extLst>
            </p:cNvPr>
            <p:cNvSpPr/>
            <p:nvPr/>
          </p:nvSpPr>
          <p:spPr>
            <a:xfrm>
              <a:off x="1645269" y="3919381"/>
              <a:ext cx="359895" cy="212729"/>
            </a:xfrm>
            <a:custGeom>
              <a:avLst/>
              <a:gdLst/>
              <a:ahLst/>
              <a:cxnLst/>
              <a:rect l="l" t="t" r="r" b="b"/>
              <a:pathLst>
                <a:path w="3003" h="1775" extrusionOk="0">
                  <a:moveTo>
                    <a:pt x="154" y="0"/>
                  </a:moveTo>
                  <a:cubicBezTo>
                    <a:pt x="70" y="0"/>
                    <a:pt x="0" y="70"/>
                    <a:pt x="0" y="154"/>
                  </a:cubicBezTo>
                  <a:lnTo>
                    <a:pt x="0" y="1620"/>
                  </a:lnTo>
                  <a:cubicBezTo>
                    <a:pt x="0" y="1705"/>
                    <a:pt x="70" y="1774"/>
                    <a:pt x="154" y="1774"/>
                  </a:cubicBezTo>
                  <a:lnTo>
                    <a:pt x="2849" y="1774"/>
                  </a:lnTo>
                  <a:cubicBezTo>
                    <a:pt x="2933" y="1774"/>
                    <a:pt x="3003" y="1705"/>
                    <a:pt x="3003" y="1620"/>
                  </a:cubicBezTo>
                  <a:lnTo>
                    <a:pt x="3003" y="154"/>
                  </a:lnTo>
                  <a:cubicBezTo>
                    <a:pt x="3003" y="70"/>
                    <a:pt x="2933" y="0"/>
                    <a:pt x="2849" y="0"/>
                  </a:cubicBezTo>
                  <a:close/>
                </a:path>
              </a:pathLst>
            </a:custGeom>
            <a:solidFill>
              <a:srgbClr val="F475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356;p38">
              <a:extLst>
                <a:ext uri="{FF2B5EF4-FFF2-40B4-BE49-F238E27FC236}">
                  <a16:creationId xmlns:a16="http://schemas.microsoft.com/office/drawing/2014/main" id="{FF654A3C-69B7-4FB1-983C-B0BCBB0B28CA}"/>
                </a:ext>
              </a:extLst>
            </p:cNvPr>
            <p:cNvSpPr/>
            <p:nvPr/>
          </p:nvSpPr>
          <p:spPr>
            <a:xfrm>
              <a:off x="1645269" y="3919381"/>
              <a:ext cx="359895" cy="212729"/>
            </a:xfrm>
            <a:custGeom>
              <a:avLst/>
              <a:gdLst/>
              <a:ahLst/>
              <a:cxnLst/>
              <a:rect l="l" t="t" r="r" b="b"/>
              <a:pathLst>
                <a:path w="3003" h="1775" fill="none" extrusionOk="0">
                  <a:moveTo>
                    <a:pt x="2849" y="1774"/>
                  </a:moveTo>
                  <a:lnTo>
                    <a:pt x="154" y="1774"/>
                  </a:lnTo>
                  <a:cubicBezTo>
                    <a:pt x="70" y="1774"/>
                    <a:pt x="0" y="1705"/>
                    <a:pt x="0" y="1620"/>
                  </a:cubicBezTo>
                  <a:lnTo>
                    <a:pt x="0" y="154"/>
                  </a:lnTo>
                  <a:cubicBezTo>
                    <a:pt x="0" y="70"/>
                    <a:pt x="70" y="0"/>
                    <a:pt x="154" y="0"/>
                  </a:cubicBezTo>
                  <a:lnTo>
                    <a:pt x="2849" y="0"/>
                  </a:lnTo>
                  <a:cubicBezTo>
                    <a:pt x="2933" y="0"/>
                    <a:pt x="3003" y="70"/>
                    <a:pt x="3003" y="154"/>
                  </a:cubicBezTo>
                  <a:lnTo>
                    <a:pt x="3003" y="1620"/>
                  </a:lnTo>
                  <a:cubicBezTo>
                    <a:pt x="3003" y="1705"/>
                    <a:pt x="2933" y="1774"/>
                    <a:pt x="2849" y="1774"/>
                  </a:cubicBezTo>
                  <a:close/>
                </a:path>
              </a:pathLst>
            </a:custGeom>
            <a:noFill/>
            <a:ln w="1550" cap="flat" cmpd="sng">
              <a:solidFill>
                <a:srgbClr val="C45022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357;p38">
              <a:extLst>
                <a:ext uri="{FF2B5EF4-FFF2-40B4-BE49-F238E27FC236}">
                  <a16:creationId xmlns:a16="http://schemas.microsoft.com/office/drawing/2014/main" id="{4EA2F28E-F090-4317-9462-48B351A54B38}"/>
                </a:ext>
              </a:extLst>
            </p:cNvPr>
            <p:cNvSpPr/>
            <p:nvPr/>
          </p:nvSpPr>
          <p:spPr>
            <a:xfrm>
              <a:off x="910756" y="2853367"/>
              <a:ext cx="95397" cy="105945"/>
            </a:xfrm>
            <a:custGeom>
              <a:avLst/>
              <a:gdLst/>
              <a:ahLst/>
              <a:cxnLst/>
              <a:rect l="l" t="t" r="r" b="b"/>
              <a:pathLst>
                <a:path w="796" h="884" extrusionOk="0">
                  <a:moveTo>
                    <a:pt x="348" y="1"/>
                  </a:moveTo>
                  <a:cubicBezTo>
                    <a:pt x="339" y="1"/>
                    <a:pt x="331" y="1"/>
                    <a:pt x="323" y="2"/>
                  </a:cubicBezTo>
                  <a:cubicBezTo>
                    <a:pt x="286" y="6"/>
                    <a:pt x="253" y="21"/>
                    <a:pt x="231" y="50"/>
                  </a:cubicBezTo>
                  <a:cubicBezTo>
                    <a:pt x="217" y="68"/>
                    <a:pt x="209" y="94"/>
                    <a:pt x="206" y="120"/>
                  </a:cubicBezTo>
                  <a:cubicBezTo>
                    <a:pt x="179" y="280"/>
                    <a:pt x="268" y="441"/>
                    <a:pt x="390" y="557"/>
                  </a:cubicBezTo>
                  <a:lnTo>
                    <a:pt x="390" y="557"/>
                  </a:lnTo>
                  <a:cubicBezTo>
                    <a:pt x="344" y="523"/>
                    <a:pt x="286" y="505"/>
                    <a:pt x="229" y="505"/>
                  </a:cubicBezTo>
                  <a:cubicBezTo>
                    <a:pt x="193" y="505"/>
                    <a:pt x="157" y="512"/>
                    <a:pt x="125" y="527"/>
                  </a:cubicBezTo>
                  <a:cubicBezTo>
                    <a:pt x="59" y="552"/>
                    <a:pt x="0" y="629"/>
                    <a:pt x="26" y="695"/>
                  </a:cubicBezTo>
                  <a:cubicBezTo>
                    <a:pt x="48" y="743"/>
                    <a:pt x="99" y="765"/>
                    <a:pt x="147" y="783"/>
                  </a:cubicBezTo>
                  <a:cubicBezTo>
                    <a:pt x="275" y="827"/>
                    <a:pt x="411" y="856"/>
                    <a:pt x="550" y="871"/>
                  </a:cubicBezTo>
                  <a:cubicBezTo>
                    <a:pt x="594" y="875"/>
                    <a:pt x="641" y="884"/>
                    <a:pt x="681" y="884"/>
                  </a:cubicBezTo>
                  <a:cubicBezTo>
                    <a:pt x="745" y="884"/>
                    <a:pt x="794" y="863"/>
                    <a:pt x="796" y="776"/>
                  </a:cubicBezTo>
                  <a:cubicBezTo>
                    <a:pt x="796" y="545"/>
                    <a:pt x="741" y="285"/>
                    <a:pt x="576" y="116"/>
                  </a:cubicBezTo>
                  <a:cubicBezTo>
                    <a:pt x="516" y="52"/>
                    <a:pt x="434" y="1"/>
                    <a:pt x="3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358;p38">
              <a:extLst>
                <a:ext uri="{FF2B5EF4-FFF2-40B4-BE49-F238E27FC236}">
                  <a16:creationId xmlns:a16="http://schemas.microsoft.com/office/drawing/2014/main" id="{BCD34A22-E4F1-423A-82C7-A760084E0580}"/>
                </a:ext>
              </a:extLst>
            </p:cNvPr>
            <p:cNvSpPr/>
            <p:nvPr/>
          </p:nvSpPr>
          <p:spPr>
            <a:xfrm>
              <a:off x="1688292" y="2921559"/>
              <a:ext cx="95876" cy="105825"/>
            </a:xfrm>
            <a:custGeom>
              <a:avLst/>
              <a:gdLst/>
              <a:ahLst/>
              <a:cxnLst/>
              <a:rect l="l" t="t" r="r" b="b"/>
              <a:pathLst>
                <a:path w="800" h="883" extrusionOk="0">
                  <a:moveTo>
                    <a:pt x="453" y="0"/>
                  </a:moveTo>
                  <a:cubicBezTo>
                    <a:pt x="366" y="0"/>
                    <a:pt x="285" y="52"/>
                    <a:pt x="224" y="115"/>
                  </a:cubicBezTo>
                  <a:cubicBezTo>
                    <a:pt x="59" y="284"/>
                    <a:pt x="1" y="544"/>
                    <a:pt x="4" y="775"/>
                  </a:cubicBezTo>
                  <a:cubicBezTo>
                    <a:pt x="7" y="862"/>
                    <a:pt x="55" y="883"/>
                    <a:pt x="119" y="883"/>
                  </a:cubicBezTo>
                  <a:cubicBezTo>
                    <a:pt x="160" y="883"/>
                    <a:pt x="206" y="875"/>
                    <a:pt x="250" y="870"/>
                  </a:cubicBezTo>
                  <a:cubicBezTo>
                    <a:pt x="386" y="856"/>
                    <a:pt x="521" y="826"/>
                    <a:pt x="653" y="782"/>
                  </a:cubicBezTo>
                  <a:cubicBezTo>
                    <a:pt x="701" y="768"/>
                    <a:pt x="752" y="742"/>
                    <a:pt x="770" y="694"/>
                  </a:cubicBezTo>
                  <a:cubicBezTo>
                    <a:pt x="800" y="628"/>
                    <a:pt x="741" y="551"/>
                    <a:pt x="675" y="526"/>
                  </a:cubicBezTo>
                  <a:cubicBezTo>
                    <a:pt x="642" y="511"/>
                    <a:pt x="606" y="504"/>
                    <a:pt x="570" y="504"/>
                  </a:cubicBezTo>
                  <a:cubicBezTo>
                    <a:pt x="513" y="504"/>
                    <a:pt x="456" y="522"/>
                    <a:pt x="411" y="555"/>
                  </a:cubicBezTo>
                  <a:lnTo>
                    <a:pt x="411" y="555"/>
                  </a:lnTo>
                  <a:cubicBezTo>
                    <a:pt x="532" y="439"/>
                    <a:pt x="621" y="279"/>
                    <a:pt x="594" y="119"/>
                  </a:cubicBezTo>
                  <a:cubicBezTo>
                    <a:pt x="591" y="93"/>
                    <a:pt x="583" y="68"/>
                    <a:pt x="569" y="49"/>
                  </a:cubicBezTo>
                  <a:cubicBezTo>
                    <a:pt x="547" y="20"/>
                    <a:pt x="514" y="5"/>
                    <a:pt x="477" y="2"/>
                  </a:cubicBezTo>
                  <a:cubicBezTo>
                    <a:pt x="469" y="1"/>
                    <a:pt x="461" y="0"/>
                    <a:pt x="4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359;p38">
              <a:extLst>
                <a:ext uri="{FF2B5EF4-FFF2-40B4-BE49-F238E27FC236}">
                  <a16:creationId xmlns:a16="http://schemas.microsoft.com/office/drawing/2014/main" id="{FB7F1DFF-496B-4D94-8F6F-EC5A193D9AB9}"/>
                </a:ext>
              </a:extLst>
            </p:cNvPr>
            <p:cNvSpPr/>
            <p:nvPr/>
          </p:nvSpPr>
          <p:spPr>
            <a:xfrm>
              <a:off x="1531059" y="3452348"/>
              <a:ext cx="330892" cy="341206"/>
            </a:xfrm>
            <a:custGeom>
              <a:avLst/>
              <a:gdLst/>
              <a:ahLst/>
              <a:cxnLst/>
              <a:rect l="l" t="t" r="r" b="b"/>
              <a:pathLst>
                <a:path w="2761" h="2847" extrusionOk="0">
                  <a:moveTo>
                    <a:pt x="317" y="0"/>
                  </a:moveTo>
                  <a:cubicBezTo>
                    <a:pt x="48" y="0"/>
                    <a:pt x="0" y="374"/>
                    <a:pt x="198" y="693"/>
                  </a:cubicBezTo>
                  <a:lnTo>
                    <a:pt x="1679" y="2823"/>
                  </a:lnTo>
                  <a:cubicBezTo>
                    <a:pt x="1689" y="2839"/>
                    <a:pt x="1717" y="2847"/>
                    <a:pt x="1755" y="2847"/>
                  </a:cubicBezTo>
                  <a:cubicBezTo>
                    <a:pt x="2009" y="2847"/>
                    <a:pt x="2760" y="2528"/>
                    <a:pt x="2493" y="2229"/>
                  </a:cubicBezTo>
                  <a:lnTo>
                    <a:pt x="730" y="221"/>
                  </a:lnTo>
                  <a:cubicBezTo>
                    <a:pt x="660" y="144"/>
                    <a:pt x="580" y="81"/>
                    <a:pt x="488" y="41"/>
                  </a:cubicBezTo>
                  <a:cubicBezTo>
                    <a:pt x="424" y="13"/>
                    <a:pt x="367" y="0"/>
                    <a:pt x="317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360;p38">
              <a:extLst>
                <a:ext uri="{FF2B5EF4-FFF2-40B4-BE49-F238E27FC236}">
                  <a16:creationId xmlns:a16="http://schemas.microsoft.com/office/drawing/2014/main" id="{D762CF6E-03A6-4371-81EA-33452FB7AB1B}"/>
                </a:ext>
              </a:extLst>
            </p:cNvPr>
            <p:cNvSpPr/>
            <p:nvPr/>
          </p:nvSpPr>
          <p:spPr>
            <a:xfrm>
              <a:off x="928013" y="3458820"/>
              <a:ext cx="243645" cy="399572"/>
            </a:xfrm>
            <a:custGeom>
              <a:avLst/>
              <a:gdLst/>
              <a:ahLst/>
              <a:cxnLst/>
              <a:rect l="l" t="t" r="r" b="b"/>
              <a:pathLst>
                <a:path w="2033" h="3334" extrusionOk="0">
                  <a:moveTo>
                    <a:pt x="1702" y="1"/>
                  </a:moveTo>
                  <a:cubicBezTo>
                    <a:pt x="1637" y="1"/>
                    <a:pt x="1562" y="30"/>
                    <a:pt x="1480" y="97"/>
                  </a:cubicBezTo>
                  <a:cubicBezTo>
                    <a:pt x="1403" y="163"/>
                    <a:pt x="1345" y="247"/>
                    <a:pt x="1301" y="339"/>
                  </a:cubicBezTo>
                  <a:lnTo>
                    <a:pt x="146" y="2883"/>
                  </a:lnTo>
                  <a:cubicBezTo>
                    <a:pt x="0" y="3188"/>
                    <a:pt x="545" y="3334"/>
                    <a:pt x="858" y="3334"/>
                  </a:cubicBezTo>
                  <a:cubicBezTo>
                    <a:pt x="970" y="3334"/>
                    <a:pt x="1052" y="3315"/>
                    <a:pt x="1062" y="3279"/>
                  </a:cubicBezTo>
                  <a:lnTo>
                    <a:pt x="1946" y="643"/>
                  </a:lnTo>
                  <a:cubicBezTo>
                    <a:pt x="2033" y="314"/>
                    <a:pt x="1918" y="1"/>
                    <a:pt x="1702" y="1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361;p38">
              <a:extLst>
                <a:ext uri="{FF2B5EF4-FFF2-40B4-BE49-F238E27FC236}">
                  <a16:creationId xmlns:a16="http://schemas.microsoft.com/office/drawing/2014/main" id="{38EB1194-E4C2-41DC-AE9B-8CA705D1722D}"/>
                </a:ext>
              </a:extLst>
            </p:cNvPr>
            <p:cNvSpPr/>
            <p:nvPr/>
          </p:nvSpPr>
          <p:spPr>
            <a:xfrm>
              <a:off x="1151519" y="3614497"/>
              <a:ext cx="389736" cy="571313"/>
            </a:xfrm>
            <a:custGeom>
              <a:avLst/>
              <a:gdLst/>
              <a:ahLst/>
              <a:cxnLst/>
              <a:rect l="l" t="t" r="r" b="b"/>
              <a:pathLst>
                <a:path w="3252" h="4767" extrusionOk="0">
                  <a:moveTo>
                    <a:pt x="3164" y="0"/>
                  </a:moveTo>
                  <a:lnTo>
                    <a:pt x="0" y="162"/>
                  </a:lnTo>
                  <a:lnTo>
                    <a:pt x="440" y="4601"/>
                  </a:lnTo>
                  <a:cubicBezTo>
                    <a:pt x="440" y="4601"/>
                    <a:pt x="638" y="4766"/>
                    <a:pt x="927" y="4766"/>
                  </a:cubicBezTo>
                  <a:cubicBezTo>
                    <a:pt x="1085" y="4766"/>
                    <a:pt x="1271" y="4717"/>
                    <a:pt x="1467" y="4564"/>
                  </a:cubicBezTo>
                  <a:lnTo>
                    <a:pt x="1382" y="2350"/>
                  </a:lnTo>
                  <a:lnTo>
                    <a:pt x="2031" y="2357"/>
                  </a:lnTo>
                  <a:lnTo>
                    <a:pt x="2302" y="4546"/>
                  </a:lnTo>
                  <a:cubicBezTo>
                    <a:pt x="2302" y="4546"/>
                    <a:pt x="2531" y="4621"/>
                    <a:pt x="2775" y="4621"/>
                  </a:cubicBezTo>
                  <a:cubicBezTo>
                    <a:pt x="2955" y="4621"/>
                    <a:pt x="3142" y="4580"/>
                    <a:pt x="3252" y="4439"/>
                  </a:cubicBezTo>
                  <a:lnTo>
                    <a:pt x="3164" y="0"/>
                  </a:ln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362;p38">
              <a:extLst>
                <a:ext uri="{FF2B5EF4-FFF2-40B4-BE49-F238E27FC236}">
                  <a16:creationId xmlns:a16="http://schemas.microsoft.com/office/drawing/2014/main" id="{DF89B2F2-6E1A-47F9-A16C-8BD3A83D7699}"/>
                </a:ext>
              </a:extLst>
            </p:cNvPr>
            <p:cNvSpPr/>
            <p:nvPr/>
          </p:nvSpPr>
          <p:spPr>
            <a:xfrm>
              <a:off x="789476" y="2611762"/>
              <a:ext cx="1138887" cy="1084620"/>
            </a:xfrm>
            <a:custGeom>
              <a:avLst/>
              <a:gdLst/>
              <a:ahLst/>
              <a:cxnLst/>
              <a:rect l="l" t="t" r="r" b="b"/>
              <a:pathLst>
                <a:path w="9503" h="9050" extrusionOk="0">
                  <a:moveTo>
                    <a:pt x="4467" y="1"/>
                  </a:moveTo>
                  <a:cubicBezTo>
                    <a:pt x="3051" y="1"/>
                    <a:pt x="1342" y="1100"/>
                    <a:pt x="1694" y="2796"/>
                  </a:cubicBezTo>
                  <a:cubicBezTo>
                    <a:pt x="1368" y="2858"/>
                    <a:pt x="1" y="4306"/>
                    <a:pt x="1086" y="5772"/>
                  </a:cubicBezTo>
                  <a:cubicBezTo>
                    <a:pt x="1086" y="5772"/>
                    <a:pt x="848" y="6641"/>
                    <a:pt x="1654" y="6776"/>
                  </a:cubicBezTo>
                  <a:cubicBezTo>
                    <a:pt x="1654" y="6776"/>
                    <a:pt x="1199" y="7960"/>
                    <a:pt x="2882" y="8019"/>
                  </a:cubicBezTo>
                  <a:cubicBezTo>
                    <a:pt x="3307" y="8646"/>
                    <a:pt x="3967" y="9049"/>
                    <a:pt x="4707" y="9049"/>
                  </a:cubicBezTo>
                  <a:cubicBezTo>
                    <a:pt x="5452" y="9049"/>
                    <a:pt x="6108" y="8646"/>
                    <a:pt x="6533" y="8019"/>
                  </a:cubicBezTo>
                  <a:cubicBezTo>
                    <a:pt x="8322" y="8004"/>
                    <a:pt x="7849" y="6776"/>
                    <a:pt x="7849" y="6776"/>
                  </a:cubicBezTo>
                  <a:cubicBezTo>
                    <a:pt x="8655" y="6641"/>
                    <a:pt x="8417" y="5772"/>
                    <a:pt x="8417" y="5772"/>
                  </a:cubicBezTo>
                  <a:cubicBezTo>
                    <a:pt x="9502" y="4306"/>
                    <a:pt x="7515" y="3312"/>
                    <a:pt x="7515" y="3312"/>
                  </a:cubicBezTo>
                  <a:cubicBezTo>
                    <a:pt x="7541" y="3063"/>
                    <a:pt x="7530" y="2843"/>
                    <a:pt x="7490" y="2645"/>
                  </a:cubicBezTo>
                  <a:cubicBezTo>
                    <a:pt x="7504" y="1370"/>
                    <a:pt x="6053" y="98"/>
                    <a:pt x="4634" y="6"/>
                  </a:cubicBezTo>
                  <a:cubicBezTo>
                    <a:pt x="4579" y="2"/>
                    <a:pt x="4523" y="1"/>
                    <a:pt x="4467" y="1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363;p38">
              <a:extLst>
                <a:ext uri="{FF2B5EF4-FFF2-40B4-BE49-F238E27FC236}">
                  <a16:creationId xmlns:a16="http://schemas.microsoft.com/office/drawing/2014/main" id="{6849E37C-DD9E-47FF-8439-6474D164A3ED}"/>
                </a:ext>
              </a:extLst>
            </p:cNvPr>
            <p:cNvSpPr/>
            <p:nvPr/>
          </p:nvSpPr>
          <p:spPr>
            <a:xfrm>
              <a:off x="975351" y="3403332"/>
              <a:ext cx="212605" cy="255275"/>
            </a:xfrm>
            <a:custGeom>
              <a:avLst/>
              <a:gdLst/>
              <a:ahLst/>
              <a:cxnLst/>
              <a:rect l="l" t="t" r="r" b="b"/>
              <a:pathLst>
                <a:path w="1774" h="2130" extrusionOk="0">
                  <a:moveTo>
                    <a:pt x="1613" y="0"/>
                  </a:moveTo>
                  <a:cubicBezTo>
                    <a:pt x="1594" y="0"/>
                    <a:pt x="1574" y="2"/>
                    <a:pt x="1551" y="6"/>
                  </a:cubicBezTo>
                  <a:cubicBezTo>
                    <a:pt x="1470" y="21"/>
                    <a:pt x="1353" y="164"/>
                    <a:pt x="1287" y="215"/>
                  </a:cubicBezTo>
                  <a:lnTo>
                    <a:pt x="0" y="1458"/>
                  </a:lnTo>
                  <a:cubicBezTo>
                    <a:pt x="0" y="1458"/>
                    <a:pt x="575" y="2130"/>
                    <a:pt x="1122" y="2130"/>
                  </a:cubicBezTo>
                  <a:cubicBezTo>
                    <a:pt x="1186" y="2130"/>
                    <a:pt x="1250" y="2120"/>
                    <a:pt x="1313" y="2099"/>
                  </a:cubicBezTo>
                  <a:lnTo>
                    <a:pt x="1767" y="124"/>
                  </a:lnTo>
                  <a:cubicBezTo>
                    <a:pt x="1774" y="108"/>
                    <a:pt x="1752" y="0"/>
                    <a:pt x="16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364;p38">
              <a:extLst>
                <a:ext uri="{FF2B5EF4-FFF2-40B4-BE49-F238E27FC236}">
                  <a16:creationId xmlns:a16="http://schemas.microsoft.com/office/drawing/2014/main" id="{BDD7DF21-06D6-4D4A-A23E-DEA6F07ED230}"/>
                </a:ext>
              </a:extLst>
            </p:cNvPr>
            <p:cNvSpPr/>
            <p:nvPr/>
          </p:nvSpPr>
          <p:spPr>
            <a:xfrm>
              <a:off x="1480965" y="3383558"/>
              <a:ext cx="221114" cy="246766"/>
            </a:xfrm>
            <a:custGeom>
              <a:avLst/>
              <a:gdLst/>
              <a:ahLst/>
              <a:cxnLst/>
              <a:rect l="l" t="t" r="r" b="b"/>
              <a:pathLst>
                <a:path w="1845" h="2059" extrusionOk="0">
                  <a:moveTo>
                    <a:pt x="154" y="1"/>
                  </a:moveTo>
                  <a:cubicBezTo>
                    <a:pt x="1" y="1"/>
                    <a:pt x="29" y="132"/>
                    <a:pt x="70" y="190"/>
                  </a:cubicBezTo>
                  <a:lnTo>
                    <a:pt x="539" y="2041"/>
                  </a:lnTo>
                  <a:cubicBezTo>
                    <a:pt x="588" y="2053"/>
                    <a:pt x="637" y="2059"/>
                    <a:pt x="687" y="2059"/>
                  </a:cubicBezTo>
                  <a:cubicBezTo>
                    <a:pt x="1257" y="2059"/>
                    <a:pt x="1844" y="1304"/>
                    <a:pt x="1844" y="1304"/>
                  </a:cubicBezTo>
                  <a:lnTo>
                    <a:pt x="462" y="164"/>
                  </a:lnTo>
                  <a:cubicBezTo>
                    <a:pt x="393" y="120"/>
                    <a:pt x="272" y="10"/>
                    <a:pt x="191" y="3"/>
                  </a:cubicBezTo>
                  <a:cubicBezTo>
                    <a:pt x="178" y="1"/>
                    <a:pt x="165" y="1"/>
                    <a:pt x="1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65;p38">
              <a:extLst>
                <a:ext uri="{FF2B5EF4-FFF2-40B4-BE49-F238E27FC236}">
                  <a16:creationId xmlns:a16="http://schemas.microsoft.com/office/drawing/2014/main" id="{0D70AE9B-17C1-4BAC-8A33-582F0BD22659}"/>
                </a:ext>
              </a:extLst>
            </p:cNvPr>
            <p:cNvSpPr/>
            <p:nvPr/>
          </p:nvSpPr>
          <p:spPr>
            <a:xfrm>
              <a:off x="1074221" y="3383438"/>
              <a:ext cx="557159" cy="595402"/>
            </a:xfrm>
            <a:custGeom>
              <a:avLst/>
              <a:gdLst/>
              <a:ahLst/>
              <a:cxnLst/>
              <a:rect l="l" t="t" r="r" b="b"/>
              <a:pathLst>
                <a:path w="4649" h="4968" extrusionOk="0">
                  <a:moveTo>
                    <a:pt x="3537" y="0"/>
                  </a:moveTo>
                  <a:lnTo>
                    <a:pt x="726" y="172"/>
                  </a:lnTo>
                  <a:lnTo>
                    <a:pt x="708" y="293"/>
                  </a:lnTo>
                  <a:lnTo>
                    <a:pt x="0" y="4791"/>
                  </a:lnTo>
                  <a:cubicBezTo>
                    <a:pt x="0" y="4791"/>
                    <a:pt x="843" y="4967"/>
                    <a:pt x="2324" y="4967"/>
                  </a:cubicBezTo>
                  <a:cubicBezTo>
                    <a:pt x="3893" y="4967"/>
                    <a:pt x="4648" y="4714"/>
                    <a:pt x="4648" y="4714"/>
                  </a:cubicBezTo>
                  <a:lnTo>
                    <a:pt x="3563" y="117"/>
                  </a:lnTo>
                  <a:lnTo>
                    <a:pt x="353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366;p38">
              <a:extLst>
                <a:ext uri="{FF2B5EF4-FFF2-40B4-BE49-F238E27FC236}">
                  <a16:creationId xmlns:a16="http://schemas.microsoft.com/office/drawing/2014/main" id="{BE898FED-64AA-4FA4-B39A-B9A7AAD08583}"/>
                </a:ext>
              </a:extLst>
            </p:cNvPr>
            <p:cNvSpPr/>
            <p:nvPr/>
          </p:nvSpPr>
          <p:spPr>
            <a:xfrm>
              <a:off x="1220428" y="3300745"/>
              <a:ext cx="213204" cy="176296"/>
            </a:xfrm>
            <a:custGeom>
              <a:avLst/>
              <a:gdLst/>
              <a:ahLst/>
              <a:cxnLst/>
              <a:rect l="l" t="t" r="r" b="b"/>
              <a:pathLst>
                <a:path w="1779" h="1471" extrusionOk="0">
                  <a:moveTo>
                    <a:pt x="892" y="1"/>
                  </a:moveTo>
                  <a:cubicBezTo>
                    <a:pt x="397" y="1"/>
                    <a:pt x="1" y="331"/>
                    <a:pt x="1" y="738"/>
                  </a:cubicBezTo>
                  <a:cubicBezTo>
                    <a:pt x="1" y="1141"/>
                    <a:pt x="397" y="1471"/>
                    <a:pt x="892" y="1471"/>
                  </a:cubicBezTo>
                  <a:cubicBezTo>
                    <a:pt x="1383" y="1471"/>
                    <a:pt x="1779" y="1141"/>
                    <a:pt x="1779" y="738"/>
                  </a:cubicBezTo>
                  <a:cubicBezTo>
                    <a:pt x="1779" y="331"/>
                    <a:pt x="1383" y="1"/>
                    <a:pt x="892" y="1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367;p38">
              <a:extLst>
                <a:ext uri="{FF2B5EF4-FFF2-40B4-BE49-F238E27FC236}">
                  <a16:creationId xmlns:a16="http://schemas.microsoft.com/office/drawing/2014/main" id="{8F87A34F-96A9-407A-A80C-AF626EC9EF73}"/>
                </a:ext>
              </a:extLst>
            </p:cNvPr>
            <p:cNvSpPr/>
            <p:nvPr/>
          </p:nvSpPr>
          <p:spPr>
            <a:xfrm>
              <a:off x="1610515" y="3064053"/>
              <a:ext cx="142975" cy="142858"/>
            </a:xfrm>
            <a:custGeom>
              <a:avLst/>
              <a:gdLst/>
              <a:ahLst/>
              <a:cxnLst/>
              <a:rect l="l" t="t" r="r" b="b"/>
              <a:pathLst>
                <a:path w="1193" h="1192" extrusionOk="0">
                  <a:moveTo>
                    <a:pt x="598" y="0"/>
                  </a:moveTo>
                  <a:cubicBezTo>
                    <a:pt x="268" y="0"/>
                    <a:pt x="1" y="268"/>
                    <a:pt x="1" y="598"/>
                  </a:cubicBezTo>
                  <a:cubicBezTo>
                    <a:pt x="1" y="924"/>
                    <a:pt x="268" y="1192"/>
                    <a:pt x="598" y="1192"/>
                  </a:cubicBezTo>
                  <a:cubicBezTo>
                    <a:pt x="928" y="1192"/>
                    <a:pt x="1192" y="924"/>
                    <a:pt x="1192" y="598"/>
                  </a:cubicBezTo>
                  <a:cubicBezTo>
                    <a:pt x="1192" y="268"/>
                    <a:pt x="928" y="0"/>
                    <a:pt x="598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68;p38">
              <a:extLst>
                <a:ext uri="{FF2B5EF4-FFF2-40B4-BE49-F238E27FC236}">
                  <a16:creationId xmlns:a16="http://schemas.microsoft.com/office/drawing/2014/main" id="{63A866D0-420E-4A59-ACC4-FBC9F37D22B5}"/>
                </a:ext>
              </a:extLst>
            </p:cNvPr>
            <p:cNvSpPr/>
            <p:nvPr/>
          </p:nvSpPr>
          <p:spPr>
            <a:xfrm>
              <a:off x="1746775" y="3779762"/>
              <a:ext cx="193430" cy="132911"/>
            </a:xfrm>
            <a:custGeom>
              <a:avLst/>
              <a:gdLst/>
              <a:ahLst/>
              <a:cxnLst/>
              <a:rect l="l" t="t" r="r" b="b"/>
              <a:pathLst>
                <a:path w="1614" h="1109" extrusionOk="0">
                  <a:moveTo>
                    <a:pt x="760" y="0"/>
                  </a:moveTo>
                  <a:cubicBezTo>
                    <a:pt x="525" y="0"/>
                    <a:pt x="287" y="91"/>
                    <a:pt x="125" y="267"/>
                  </a:cubicBezTo>
                  <a:cubicBezTo>
                    <a:pt x="0" y="403"/>
                    <a:pt x="0" y="520"/>
                    <a:pt x="378" y="524"/>
                  </a:cubicBezTo>
                  <a:cubicBezTo>
                    <a:pt x="378" y="524"/>
                    <a:pt x="604" y="361"/>
                    <a:pt x="818" y="361"/>
                  </a:cubicBezTo>
                  <a:cubicBezTo>
                    <a:pt x="989" y="361"/>
                    <a:pt x="1152" y="465"/>
                    <a:pt x="1188" y="835"/>
                  </a:cubicBezTo>
                  <a:cubicBezTo>
                    <a:pt x="1191" y="876"/>
                    <a:pt x="1228" y="1015"/>
                    <a:pt x="1283" y="1063"/>
                  </a:cubicBezTo>
                  <a:cubicBezTo>
                    <a:pt x="1315" y="1090"/>
                    <a:pt x="1364" y="1109"/>
                    <a:pt x="1414" y="1109"/>
                  </a:cubicBezTo>
                  <a:cubicBezTo>
                    <a:pt x="1472" y="1109"/>
                    <a:pt x="1533" y="1082"/>
                    <a:pt x="1573" y="1011"/>
                  </a:cubicBezTo>
                  <a:cubicBezTo>
                    <a:pt x="1613" y="942"/>
                    <a:pt x="1580" y="766"/>
                    <a:pt x="1569" y="729"/>
                  </a:cubicBezTo>
                  <a:cubicBezTo>
                    <a:pt x="1551" y="641"/>
                    <a:pt x="1496" y="454"/>
                    <a:pt x="1389" y="300"/>
                  </a:cubicBezTo>
                  <a:cubicBezTo>
                    <a:pt x="1244" y="98"/>
                    <a:pt x="1004" y="0"/>
                    <a:pt x="760" y="0"/>
                  </a:cubicBezTo>
                  <a:close/>
                </a:path>
              </a:pathLst>
            </a:custGeom>
            <a:solidFill>
              <a:srgbClr val="9E3E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369;p38">
              <a:extLst>
                <a:ext uri="{FF2B5EF4-FFF2-40B4-BE49-F238E27FC236}">
                  <a16:creationId xmlns:a16="http://schemas.microsoft.com/office/drawing/2014/main" id="{4C56AAE8-B947-4EF0-BFF5-DC637705ACE2}"/>
                </a:ext>
              </a:extLst>
            </p:cNvPr>
            <p:cNvSpPr/>
            <p:nvPr/>
          </p:nvSpPr>
          <p:spPr>
            <a:xfrm>
              <a:off x="1699318" y="3710253"/>
              <a:ext cx="214882" cy="157839"/>
            </a:xfrm>
            <a:custGeom>
              <a:avLst/>
              <a:gdLst/>
              <a:ahLst/>
              <a:cxnLst/>
              <a:rect l="l" t="t" r="r" b="b"/>
              <a:pathLst>
                <a:path w="1793" h="1317" extrusionOk="0">
                  <a:moveTo>
                    <a:pt x="1246" y="624"/>
                  </a:moveTo>
                  <a:cubicBezTo>
                    <a:pt x="1247" y="624"/>
                    <a:pt x="1260" y="657"/>
                    <a:pt x="1275" y="706"/>
                  </a:cubicBezTo>
                  <a:lnTo>
                    <a:pt x="1275" y="706"/>
                  </a:lnTo>
                  <a:cubicBezTo>
                    <a:pt x="1267" y="681"/>
                    <a:pt x="1257" y="654"/>
                    <a:pt x="1247" y="627"/>
                  </a:cubicBezTo>
                  <a:cubicBezTo>
                    <a:pt x="1246" y="625"/>
                    <a:pt x="1246" y="624"/>
                    <a:pt x="1246" y="624"/>
                  </a:cubicBezTo>
                  <a:close/>
                  <a:moveTo>
                    <a:pt x="964" y="821"/>
                  </a:moveTo>
                  <a:cubicBezTo>
                    <a:pt x="968" y="825"/>
                    <a:pt x="972" y="829"/>
                    <a:pt x="976" y="833"/>
                  </a:cubicBezTo>
                  <a:lnTo>
                    <a:pt x="976" y="833"/>
                  </a:lnTo>
                  <a:cubicBezTo>
                    <a:pt x="969" y="826"/>
                    <a:pt x="965" y="822"/>
                    <a:pt x="964" y="821"/>
                  </a:cubicBezTo>
                  <a:close/>
                  <a:moveTo>
                    <a:pt x="942" y="0"/>
                  </a:moveTo>
                  <a:lnTo>
                    <a:pt x="319" y="521"/>
                  </a:lnTo>
                  <a:cubicBezTo>
                    <a:pt x="319" y="521"/>
                    <a:pt x="0" y="994"/>
                    <a:pt x="235" y="1221"/>
                  </a:cubicBezTo>
                  <a:cubicBezTo>
                    <a:pt x="255" y="1240"/>
                    <a:pt x="278" y="1248"/>
                    <a:pt x="301" y="1248"/>
                  </a:cubicBezTo>
                  <a:cubicBezTo>
                    <a:pt x="350" y="1248"/>
                    <a:pt x="397" y="1209"/>
                    <a:pt x="400" y="1151"/>
                  </a:cubicBezTo>
                  <a:cubicBezTo>
                    <a:pt x="404" y="1049"/>
                    <a:pt x="444" y="928"/>
                    <a:pt x="557" y="887"/>
                  </a:cubicBezTo>
                  <a:cubicBezTo>
                    <a:pt x="572" y="882"/>
                    <a:pt x="587" y="880"/>
                    <a:pt x="602" y="880"/>
                  </a:cubicBezTo>
                  <a:cubicBezTo>
                    <a:pt x="660" y="880"/>
                    <a:pt x="718" y="916"/>
                    <a:pt x="741" y="968"/>
                  </a:cubicBezTo>
                  <a:cubicBezTo>
                    <a:pt x="777" y="1045"/>
                    <a:pt x="821" y="1115"/>
                    <a:pt x="796" y="1203"/>
                  </a:cubicBezTo>
                  <a:cubicBezTo>
                    <a:pt x="775" y="1261"/>
                    <a:pt x="819" y="1317"/>
                    <a:pt x="877" y="1317"/>
                  </a:cubicBezTo>
                  <a:cubicBezTo>
                    <a:pt x="880" y="1317"/>
                    <a:pt x="884" y="1317"/>
                    <a:pt x="887" y="1316"/>
                  </a:cubicBezTo>
                  <a:cubicBezTo>
                    <a:pt x="931" y="1309"/>
                    <a:pt x="975" y="1287"/>
                    <a:pt x="1012" y="1228"/>
                  </a:cubicBezTo>
                  <a:cubicBezTo>
                    <a:pt x="1034" y="1193"/>
                    <a:pt x="1053" y="1149"/>
                    <a:pt x="1063" y="1103"/>
                  </a:cubicBezTo>
                  <a:lnTo>
                    <a:pt x="1063" y="1103"/>
                  </a:lnTo>
                  <a:cubicBezTo>
                    <a:pt x="1060" y="1126"/>
                    <a:pt x="1054" y="1150"/>
                    <a:pt x="1045" y="1173"/>
                  </a:cubicBezTo>
                  <a:cubicBezTo>
                    <a:pt x="1036" y="1198"/>
                    <a:pt x="1074" y="1265"/>
                    <a:pt x="1128" y="1265"/>
                  </a:cubicBezTo>
                  <a:cubicBezTo>
                    <a:pt x="1138" y="1265"/>
                    <a:pt x="1148" y="1263"/>
                    <a:pt x="1159" y="1258"/>
                  </a:cubicBezTo>
                  <a:cubicBezTo>
                    <a:pt x="1243" y="1218"/>
                    <a:pt x="1341" y="1098"/>
                    <a:pt x="1311" y="865"/>
                  </a:cubicBezTo>
                  <a:lnTo>
                    <a:pt x="1311" y="865"/>
                  </a:lnTo>
                  <a:cubicBezTo>
                    <a:pt x="1318" y="912"/>
                    <a:pt x="1321" y="961"/>
                    <a:pt x="1316" y="1005"/>
                  </a:cubicBezTo>
                  <a:cubicBezTo>
                    <a:pt x="1306" y="1084"/>
                    <a:pt x="1329" y="1107"/>
                    <a:pt x="1360" y="1107"/>
                  </a:cubicBezTo>
                  <a:cubicBezTo>
                    <a:pt x="1394" y="1107"/>
                    <a:pt x="1437" y="1077"/>
                    <a:pt x="1448" y="1063"/>
                  </a:cubicBezTo>
                  <a:cubicBezTo>
                    <a:pt x="1566" y="898"/>
                    <a:pt x="1793" y="418"/>
                    <a:pt x="942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370;p38">
              <a:extLst>
                <a:ext uri="{FF2B5EF4-FFF2-40B4-BE49-F238E27FC236}">
                  <a16:creationId xmlns:a16="http://schemas.microsoft.com/office/drawing/2014/main" id="{AC38D538-07F2-4BCA-BCC0-94178DC19524}"/>
                </a:ext>
              </a:extLst>
            </p:cNvPr>
            <p:cNvSpPr/>
            <p:nvPr/>
          </p:nvSpPr>
          <p:spPr>
            <a:xfrm>
              <a:off x="1740184" y="3812959"/>
              <a:ext cx="57166" cy="104147"/>
            </a:xfrm>
            <a:custGeom>
              <a:avLst/>
              <a:gdLst/>
              <a:ahLst/>
              <a:cxnLst/>
              <a:rect l="l" t="t" r="r" b="b"/>
              <a:pathLst>
                <a:path w="477" h="869" extrusionOk="0">
                  <a:moveTo>
                    <a:pt x="308" y="0"/>
                  </a:moveTo>
                  <a:cubicBezTo>
                    <a:pt x="282" y="0"/>
                    <a:pt x="251" y="7"/>
                    <a:pt x="216" y="23"/>
                  </a:cubicBezTo>
                  <a:cubicBezTo>
                    <a:pt x="128" y="63"/>
                    <a:pt x="84" y="118"/>
                    <a:pt x="59" y="221"/>
                  </a:cubicBezTo>
                  <a:cubicBezTo>
                    <a:pt x="59" y="221"/>
                    <a:pt x="0" y="368"/>
                    <a:pt x="26" y="635"/>
                  </a:cubicBezTo>
                  <a:cubicBezTo>
                    <a:pt x="42" y="772"/>
                    <a:pt x="116" y="868"/>
                    <a:pt x="226" y="868"/>
                  </a:cubicBezTo>
                  <a:cubicBezTo>
                    <a:pt x="263" y="868"/>
                    <a:pt x="304" y="857"/>
                    <a:pt x="348" y="833"/>
                  </a:cubicBezTo>
                  <a:cubicBezTo>
                    <a:pt x="407" y="804"/>
                    <a:pt x="440" y="738"/>
                    <a:pt x="433" y="672"/>
                  </a:cubicBezTo>
                  <a:cubicBezTo>
                    <a:pt x="425" y="632"/>
                    <a:pt x="414" y="591"/>
                    <a:pt x="414" y="577"/>
                  </a:cubicBezTo>
                  <a:cubicBezTo>
                    <a:pt x="414" y="478"/>
                    <a:pt x="422" y="353"/>
                    <a:pt x="477" y="199"/>
                  </a:cubicBezTo>
                  <a:cubicBezTo>
                    <a:pt x="477" y="199"/>
                    <a:pt x="451" y="0"/>
                    <a:pt x="308" y="0"/>
                  </a:cubicBezTo>
                  <a:close/>
                </a:path>
              </a:pathLst>
            </a:custGeom>
            <a:solidFill>
              <a:srgbClr val="9E3E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371;p38">
              <a:extLst>
                <a:ext uri="{FF2B5EF4-FFF2-40B4-BE49-F238E27FC236}">
                  <a16:creationId xmlns:a16="http://schemas.microsoft.com/office/drawing/2014/main" id="{77C9F1E3-D1EC-43FF-9DB4-210F0E824187}"/>
                </a:ext>
              </a:extLst>
            </p:cNvPr>
            <p:cNvSpPr/>
            <p:nvPr/>
          </p:nvSpPr>
          <p:spPr>
            <a:xfrm>
              <a:off x="895416" y="3064053"/>
              <a:ext cx="142855" cy="142858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4" y="0"/>
                  </a:moveTo>
                  <a:cubicBezTo>
                    <a:pt x="268" y="0"/>
                    <a:pt x="0" y="268"/>
                    <a:pt x="0" y="598"/>
                  </a:cubicBezTo>
                  <a:cubicBezTo>
                    <a:pt x="0" y="924"/>
                    <a:pt x="268" y="1192"/>
                    <a:pt x="594" y="1192"/>
                  </a:cubicBezTo>
                  <a:cubicBezTo>
                    <a:pt x="924" y="1192"/>
                    <a:pt x="1192" y="924"/>
                    <a:pt x="1192" y="598"/>
                  </a:cubicBezTo>
                  <a:cubicBezTo>
                    <a:pt x="1192" y="268"/>
                    <a:pt x="924" y="0"/>
                    <a:pt x="594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372;p38">
              <a:extLst>
                <a:ext uri="{FF2B5EF4-FFF2-40B4-BE49-F238E27FC236}">
                  <a16:creationId xmlns:a16="http://schemas.microsoft.com/office/drawing/2014/main" id="{89507109-7492-4E8E-8234-60B2724B9CDB}"/>
                </a:ext>
              </a:extLst>
            </p:cNvPr>
            <p:cNvSpPr/>
            <p:nvPr/>
          </p:nvSpPr>
          <p:spPr>
            <a:xfrm>
              <a:off x="997761" y="2816695"/>
              <a:ext cx="633621" cy="601515"/>
            </a:xfrm>
            <a:custGeom>
              <a:avLst/>
              <a:gdLst/>
              <a:ahLst/>
              <a:cxnLst/>
              <a:rect l="l" t="t" r="r" b="b"/>
              <a:pathLst>
                <a:path w="5287" h="5019" extrusionOk="0">
                  <a:moveTo>
                    <a:pt x="2665" y="0"/>
                  </a:moveTo>
                  <a:cubicBezTo>
                    <a:pt x="1547" y="0"/>
                    <a:pt x="0" y="290"/>
                    <a:pt x="70" y="2559"/>
                  </a:cubicBezTo>
                  <a:cubicBezTo>
                    <a:pt x="118" y="4007"/>
                    <a:pt x="1228" y="5019"/>
                    <a:pt x="2676" y="5019"/>
                  </a:cubicBezTo>
                  <a:cubicBezTo>
                    <a:pt x="4124" y="5019"/>
                    <a:pt x="5286" y="4073"/>
                    <a:pt x="5286" y="2625"/>
                  </a:cubicBezTo>
                  <a:cubicBezTo>
                    <a:pt x="5286" y="2460"/>
                    <a:pt x="5242" y="0"/>
                    <a:pt x="2665" y="0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373;p38">
              <a:extLst>
                <a:ext uri="{FF2B5EF4-FFF2-40B4-BE49-F238E27FC236}">
                  <a16:creationId xmlns:a16="http://schemas.microsoft.com/office/drawing/2014/main" id="{0C3ED7E0-E1EA-49ED-847F-2D7396A0D85F}"/>
                </a:ext>
              </a:extLst>
            </p:cNvPr>
            <p:cNvSpPr/>
            <p:nvPr/>
          </p:nvSpPr>
          <p:spPr>
            <a:xfrm>
              <a:off x="973194" y="4210123"/>
              <a:ext cx="810991" cy="112177"/>
            </a:xfrm>
            <a:custGeom>
              <a:avLst/>
              <a:gdLst/>
              <a:ahLst/>
              <a:cxnLst/>
              <a:rect l="l" t="t" r="r" b="b"/>
              <a:pathLst>
                <a:path w="6767" h="936" extrusionOk="0">
                  <a:moveTo>
                    <a:pt x="3383" y="1"/>
                  </a:moveTo>
                  <a:cubicBezTo>
                    <a:pt x="1514" y="1"/>
                    <a:pt x="0" y="210"/>
                    <a:pt x="0" y="470"/>
                  </a:cubicBezTo>
                  <a:cubicBezTo>
                    <a:pt x="0" y="727"/>
                    <a:pt x="1514" y="936"/>
                    <a:pt x="3383" y="936"/>
                  </a:cubicBezTo>
                  <a:cubicBezTo>
                    <a:pt x="5253" y="936"/>
                    <a:pt x="6767" y="727"/>
                    <a:pt x="6767" y="470"/>
                  </a:cubicBezTo>
                  <a:cubicBezTo>
                    <a:pt x="6767" y="210"/>
                    <a:pt x="5253" y="1"/>
                    <a:pt x="33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74;p38">
              <a:extLst>
                <a:ext uri="{FF2B5EF4-FFF2-40B4-BE49-F238E27FC236}">
                  <a16:creationId xmlns:a16="http://schemas.microsoft.com/office/drawing/2014/main" id="{0B710CD8-6D49-4E30-BFB2-C439FAD74D62}"/>
                </a:ext>
              </a:extLst>
            </p:cNvPr>
            <p:cNvSpPr/>
            <p:nvPr/>
          </p:nvSpPr>
          <p:spPr>
            <a:xfrm>
              <a:off x="1427396" y="4145766"/>
              <a:ext cx="210568" cy="120686"/>
            </a:xfrm>
            <a:custGeom>
              <a:avLst/>
              <a:gdLst/>
              <a:ahLst/>
              <a:cxnLst/>
              <a:rect l="l" t="t" r="r" b="b"/>
              <a:pathLst>
                <a:path w="1757" h="1007" extrusionOk="0">
                  <a:moveTo>
                    <a:pt x="1069" y="1"/>
                  </a:moveTo>
                  <a:cubicBezTo>
                    <a:pt x="1032" y="1"/>
                    <a:pt x="992" y="2"/>
                    <a:pt x="950" y="6"/>
                  </a:cubicBezTo>
                  <a:cubicBezTo>
                    <a:pt x="950" y="6"/>
                    <a:pt x="798" y="189"/>
                    <a:pt x="438" y="189"/>
                  </a:cubicBezTo>
                  <a:cubicBezTo>
                    <a:pt x="316" y="189"/>
                    <a:pt x="171" y="168"/>
                    <a:pt x="0" y="113"/>
                  </a:cubicBezTo>
                  <a:lnTo>
                    <a:pt x="0" y="684"/>
                  </a:lnTo>
                  <a:cubicBezTo>
                    <a:pt x="0" y="750"/>
                    <a:pt x="44" y="809"/>
                    <a:pt x="107" y="831"/>
                  </a:cubicBezTo>
                  <a:cubicBezTo>
                    <a:pt x="282" y="892"/>
                    <a:pt x="656" y="1006"/>
                    <a:pt x="1031" y="1006"/>
                  </a:cubicBezTo>
                  <a:cubicBezTo>
                    <a:pt x="1245" y="1006"/>
                    <a:pt x="1458" y="969"/>
                    <a:pt x="1635" y="864"/>
                  </a:cubicBezTo>
                  <a:cubicBezTo>
                    <a:pt x="1708" y="816"/>
                    <a:pt x="1756" y="736"/>
                    <a:pt x="1752" y="648"/>
                  </a:cubicBezTo>
                  <a:cubicBezTo>
                    <a:pt x="1742" y="428"/>
                    <a:pt x="1648" y="1"/>
                    <a:pt x="1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75;p38">
              <a:extLst>
                <a:ext uri="{FF2B5EF4-FFF2-40B4-BE49-F238E27FC236}">
                  <a16:creationId xmlns:a16="http://schemas.microsoft.com/office/drawing/2014/main" id="{F8C0C608-6D6A-4C7E-9002-9B5099B1455C}"/>
                </a:ext>
              </a:extLst>
            </p:cNvPr>
            <p:cNvSpPr/>
            <p:nvPr/>
          </p:nvSpPr>
          <p:spPr>
            <a:xfrm>
              <a:off x="1119881" y="4157391"/>
              <a:ext cx="223751" cy="131593"/>
            </a:xfrm>
            <a:custGeom>
              <a:avLst/>
              <a:gdLst/>
              <a:ahLst/>
              <a:cxnLst/>
              <a:rect l="l" t="t" r="r" b="b"/>
              <a:pathLst>
                <a:path w="1867" h="1098" extrusionOk="0">
                  <a:moveTo>
                    <a:pt x="1727" y="1"/>
                  </a:moveTo>
                  <a:cubicBezTo>
                    <a:pt x="1479" y="135"/>
                    <a:pt x="1270" y="176"/>
                    <a:pt x="1107" y="176"/>
                  </a:cubicBezTo>
                  <a:cubicBezTo>
                    <a:pt x="847" y="176"/>
                    <a:pt x="704" y="71"/>
                    <a:pt x="704" y="71"/>
                  </a:cubicBezTo>
                  <a:cubicBezTo>
                    <a:pt x="0" y="144"/>
                    <a:pt x="44" y="620"/>
                    <a:pt x="77" y="855"/>
                  </a:cubicBezTo>
                  <a:cubicBezTo>
                    <a:pt x="92" y="943"/>
                    <a:pt x="151" y="1013"/>
                    <a:pt x="235" y="1042"/>
                  </a:cubicBezTo>
                  <a:cubicBezTo>
                    <a:pt x="344" y="1081"/>
                    <a:pt x="461" y="1097"/>
                    <a:pt x="579" y="1097"/>
                  </a:cubicBezTo>
                  <a:cubicBezTo>
                    <a:pt x="1055" y="1097"/>
                    <a:pt x="1566" y="836"/>
                    <a:pt x="1774" y="716"/>
                  </a:cubicBezTo>
                  <a:cubicBezTo>
                    <a:pt x="1833" y="683"/>
                    <a:pt x="1866" y="620"/>
                    <a:pt x="1851" y="554"/>
                  </a:cubicBezTo>
                  <a:lnTo>
                    <a:pt x="17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76;p38">
              <a:extLst>
                <a:ext uri="{FF2B5EF4-FFF2-40B4-BE49-F238E27FC236}">
                  <a16:creationId xmlns:a16="http://schemas.microsoft.com/office/drawing/2014/main" id="{33D9F002-33F3-46A7-B38A-17492DAB80EC}"/>
                </a:ext>
              </a:extLst>
            </p:cNvPr>
            <p:cNvSpPr/>
            <p:nvPr/>
          </p:nvSpPr>
          <p:spPr>
            <a:xfrm>
              <a:off x="1009266" y="2795123"/>
              <a:ext cx="635658" cy="247006"/>
            </a:xfrm>
            <a:custGeom>
              <a:avLst/>
              <a:gdLst/>
              <a:ahLst/>
              <a:cxnLst/>
              <a:rect l="l" t="t" r="r" b="b"/>
              <a:pathLst>
                <a:path w="5304" h="2061" extrusionOk="0">
                  <a:moveTo>
                    <a:pt x="2313" y="1"/>
                  </a:moveTo>
                  <a:cubicBezTo>
                    <a:pt x="0" y="1"/>
                    <a:pt x="66" y="1771"/>
                    <a:pt x="66" y="1771"/>
                  </a:cubicBezTo>
                  <a:cubicBezTo>
                    <a:pt x="66" y="1771"/>
                    <a:pt x="1598" y="1240"/>
                    <a:pt x="1957" y="254"/>
                  </a:cubicBezTo>
                  <a:lnTo>
                    <a:pt x="1957" y="254"/>
                  </a:lnTo>
                  <a:cubicBezTo>
                    <a:pt x="1957" y="254"/>
                    <a:pt x="1800" y="950"/>
                    <a:pt x="2730" y="1573"/>
                  </a:cubicBezTo>
                  <a:cubicBezTo>
                    <a:pt x="2730" y="1573"/>
                    <a:pt x="2485" y="752"/>
                    <a:pt x="2683" y="184"/>
                  </a:cubicBezTo>
                  <a:lnTo>
                    <a:pt x="2683" y="184"/>
                  </a:lnTo>
                  <a:cubicBezTo>
                    <a:pt x="2683" y="184"/>
                    <a:pt x="4215" y="1808"/>
                    <a:pt x="5304" y="2061"/>
                  </a:cubicBezTo>
                  <a:cubicBezTo>
                    <a:pt x="5304" y="2061"/>
                    <a:pt x="5300" y="19"/>
                    <a:pt x="2342" y="1"/>
                  </a:cubicBezTo>
                  <a:cubicBezTo>
                    <a:pt x="2332" y="1"/>
                    <a:pt x="2323" y="1"/>
                    <a:pt x="2313" y="1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77;p38">
              <a:extLst>
                <a:ext uri="{FF2B5EF4-FFF2-40B4-BE49-F238E27FC236}">
                  <a16:creationId xmlns:a16="http://schemas.microsoft.com/office/drawing/2014/main" id="{5A5630C1-C4A0-4C7B-BBAA-2A6CA3985504}"/>
                </a:ext>
              </a:extLst>
            </p:cNvPr>
            <p:cNvSpPr/>
            <p:nvPr/>
          </p:nvSpPr>
          <p:spPr>
            <a:xfrm>
              <a:off x="974872" y="3174310"/>
              <a:ext cx="25647" cy="25168"/>
            </a:xfrm>
            <a:custGeom>
              <a:avLst/>
              <a:gdLst/>
              <a:ahLst/>
              <a:cxnLst/>
              <a:rect l="l" t="t" r="r" b="b"/>
              <a:pathLst>
                <a:path w="214" h="210" extrusionOk="0">
                  <a:moveTo>
                    <a:pt x="107" y="0"/>
                  </a:moveTo>
                  <a:cubicBezTo>
                    <a:pt x="48" y="0"/>
                    <a:pt x="1" y="44"/>
                    <a:pt x="1" y="103"/>
                  </a:cubicBezTo>
                  <a:cubicBezTo>
                    <a:pt x="1" y="162"/>
                    <a:pt x="48" y="209"/>
                    <a:pt x="107" y="209"/>
                  </a:cubicBezTo>
                  <a:cubicBezTo>
                    <a:pt x="166" y="209"/>
                    <a:pt x="213" y="162"/>
                    <a:pt x="213" y="103"/>
                  </a:cubicBezTo>
                  <a:cubicBezTo>
                    <a:pt x="213" y="44"/>
                    <a:pt x="166" y="0"/>
                    <a:pt x="1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78;p38">
              <a:extLst>
                <a:ext uri="{FF2B5EF4-FFF2-40B4-BE49-F238E27FC236}">
                  <a16:creationId xmlns:a16="http://schemas.microsoft.com/office/drawing/2014/main" id="{E1ABF61C-CBB3-4265-A5F9-756F986DE265}"/>
                </a:ext>
              </a:extLst>
            </p:cNvPr>
            <p:cNvSpPr/>
            <p:nvPr/>
          </p:nvSpPr>
          <p:spPr>
            <a:xfrm>
              <a:off x="1648744" y="3171194"/>
              <a:ext cx="25167" cy="25168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103" y="1"/>
                  </a:moveTo>
                  <a:cubicBezTo>
                    <a:pt x="48" y="1"/>
                    <a:pt x="1" y="45"/>
                    <a:pt x="1" y="103"/>
                  </a:cubicBezTo>
                  <a:cubicBezTo>
                    <a:pt x="1" y="162"/>
                    <a:pt x="48" y="210"/>
                    <a:pt x="103" y="210"/>
                  </a:cubicBezTo>
                  <a:cubicBezTo>
                    <a:pt x="162" y="210"/>
                    <a:pt x="210" y="162"/>
                    <a:pt x="210" y="103"/>
                  </a:cubicBezTo>
                  <a:cubicBezTo>
                    <a:pt x="210" y="45"/>
                    <a:pt x="162" y="1"/>
                    <a:pt x="1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79;p38">
              <a:extLst>
                <a:ext uri="{FF2B5EF4-FFF2-40B4-BE49-F238E27FC236}">
                  <a16:creationId xmlns:a16="http://schemas.microsoft.com/office/drawing/2014/main" id="{1B9DF2ED-0EB1-43A7-9201-E36CE71F24CC}"/>
                </a:ext>
              </a:extLst>
            </p:cNvPr>
            <p:cNvSpPr/>
            <p:nvPr/>
          </p:nvSpPr>
          <p:spPr>
            <a:xfrm>
              <a:off x="1583310" y="2993345"/>
              <a:ext cx="74424" cy="173180"/>
            </a:xfrm>
            <a:custGeom>
              <a:avLst/>
              <a:gdLst/>
              <a:ahLst/>
              <a:cxnLst/>
              <a:rect l="l" t="t" r="r" b="b"/>
              <a:pathLst>
                <a:path w="621" h="1445" extrusionOk="0">
                  <a:moveTo>
                    <a:pt x="1" y="0"/>
                  </a:moveTo>
                  <a:cubicBezTo>
                    <a:pt x="1" y="0"/>
                    <a:pt x="330" y="979"/>
                    <a:pt x="48" y="1444"/>
                  </a:cubicBezTo>
                  <a:cubicBezTo>
                    <a:pt x="48" y="1444"/>
                    <a:pt x="620" y="942"/>
                    <a:pt x="558" y="5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80;p38">
              <a:extLst>
                <a:ext uri="{FF2B5EF4-FFF2-40B4-BE49-F238E27FC236}">
                  <a16:creationId xmlns:a16="http://schemas.microsoft.com/office/drawing/2014/main" id="{10594153-4347-4C76-94D4-3F43FD62C16C}"/>
                </a:ext>
              </a:extLst>
            </p:cNvPr>
            <p:cNvSpPr/>
            <p:nvPr/>
          </p:nvSpPr>
          <p:spPr>
            <a:xfrm>
              <a:off x="880556" y="3761666"/>
              <a:ext cx="184921" cy="175337"/>
            </a:xfrm>
            <a:custGeom>
              <a:avLst/>
              <a:gdLst/>
              <a:ahLst/>
              <a:cxnLst/>
              <a:rect l="l" t="t" r="r" b="b"/>
              <a:pathLst>
                <a:path w="1543" h="1463" extrusionOk="0">
                  <a:moveTo>
                    <a:pt x="539" y="797"/>
                  </a:moveTo>
                  <a:lnTo>
                    <a:pt x="539" y="797"/>
                  </a:lnTo>
                  <a:cubicBezTo>
                    <a:pt x="529" y="833"/>
                    <a:pt x="514" y="888"/>
                    <a:pt x="502" y="947"/>
                  </a:cubicBezTo>
                  <a:lnTo>
                    <a:pt x="502" y="947"/>
                  </a:lnTo>
                  <a:cubicBezTo>
                    <a:pt x="502" y="947"/>
                    <a:pt x="502" y="946"/>
                    <a:pt x="502" y="946"/>
                  </a:cubicBezTo>
                  <a:cubicBezTo>
                    <a:pt x="510" y="896"/>
                    <a:pt x="525" y="842"/>
                    <a:pt x="539" y="797"/>
                  </a:cubicBezTo>
                  <a:close/>
                  <a:moveTo>
                    <a:pt x="703" y="0"/>
                  </a:moveTo>
                  <a:cubicBezTo>
                    <a:pt x="678" y="110"/>
                    <a:pt x="381" y="359"/>
                    <a:pt x="359" y="374"/>
                  </a:cubicBezTo>
                  <a:cubicBezTo>
                    <a:pt x="289" y="414"/>
                    <a:pt x="128" y="546"/>
                    <a:pt x="69" y="697"/>
                  </a:cubicBezTo>
                  <a:cubicBezTo>
                    <a:pt x="1" y="877"/>
                    <a:pt x="96" y="978"/>
                    <a:pt x="159" y="978"/>
                  </a:cubicBezTo>
                  <a:cubicBezTo>
                    <a:pt x="180" y="978"/>
                    <a:pt x="198" y="966"/>
                    <a:pt x="205" y="942"/>
                  </a:cubicBezTo>
                  <a:cubicBezTo>
                    <a:pt x="245" y="799"/>
                    <a:pt x="289" y="719"/>
                    <a:pt x="340" y="675"/>
                  </a:cubicBezTo>
                  <a:lnTo>
                    <a:pt x="340" y="675"/>
                  </a:lnTo>
                  <a:cubicBezTo>
                    <a:pt x="315" y="737"/>
                    <a:pt x="256" y="807"/>
                    <a:pt x="238" y="920"/>
                  </a:cubicBezTo>
                  <a:cubicBezTo>
                    <a:pt x="187" y="1254"/>
                    <a:pt x="289" y="1346"/>
                    <a:pt x="361" y="1346"/>
                  </a:cubicBezTo>
                  <a:cubicBezTo>
                    <a:pt x="377" y="1346"/>
                    <a:pt x="392" y="1342"/>
                    <a:pt x="403" y="1334"/>
                  </a:cubicBezTo>
                  <a:cubicBezTo>
                    <a:pt x="451" y="1306"/>
                    <a:pt x="464" y="1236"/>
                    <a:pt x="474" y="1146"/>
                  </a:cubicBezTo>
                  <a:lnTo>
                    <a:pt x="474" y="1146"/>
                  </a:lnTo>
                  <a:cubicBezTo>
                    <a:pt x="474" y="1156"/>
                    <a:pt x="475" y="1165"/>
                    <a:pt x="476" y="1173"/>
                  </a:cubicBezTo>
                  <a:cubicBezTo>
                    <a:pt x="487" y="1280"/>
                    <a:pt x="557" y="1463"/>
                    <a:pt x="700" y="1463"/>
                  </a:cubicBezTo>
                  <a:cubicBezTo>
                    <a:pt x="854" y="1463"/>
                    <a:pt x="780" y="1253"/>
                    <a:pt x="797" y="1096"/>
                  </a:cubicBezTo>
                  <a:lnTo>
                    <a:pt x="797" y="1096"/>
                  </a:lnTo>
                  <a:cubicBezTo>
                    <a:pt x="800" y="1150"/>
                    <a:pt x="809" y="1201"/>
                    <a:pt x="824" y="1243"/>
                  </a:cubicBezTo>
                  <a:cubicBezTo>
                    <a:pt x="854" y="1320"/>
                    <a:pt x="890" y="1382"/>
                    <a:pt x="934" y="1422"/>
                  </a:cubicBezTo>
                  <a:cubicBezTo>
                    <a:pt x="958" y="1444"/>
                    <a:pt x="988" y="1451"/>
                    <a:pt x="1014" y="1451"/>
                  </a:cubicBezTo>
                  <a:cubicBezTo>
                    <a:pt x="1036" y="1451"/>
                    <a:pt x="1056" y="1446"/>
                    <a:pt x="1066" y="1441"/>
                  </a:cubicBezTo>
                  <a:cubicBezTo>
                    <a:pt x="1147" y="1397"/>
                    <a:pt x="1077" y="1276"/>
                    <a:pt x="1092" y="1140"/>
                  </a:cubicBezTo>
                  <a:cubicBezTo>
                    <a:pt x="1114" y="924"/>
                    <a:pt x="1191" y="887"/>
                    <a:pt x="1191" y="887"/>
                  </a:cubicBezTo>
                  <a:lnTo>
                    <a:pt x="1191" y="887"/>
                  </a:lnTo>
                  <a:cubicBezTo>
                    <a:pt x="1191" y="887"/>
                    <a:pt x="1239" y="1049"/>
                    <a:pt x="1165" y="1261"/>
                  </a:cubicBezTo>
                  <a:cubicBezTo>
                    <a:pt x="1121" y="1383"/>
                    <a:pt x="1210" y="1423"/>
                    <a:pt x="1278" y="1423"/>
                  </a:cubicBezTo>
                  <a:cubicBezTo>
                    <a:pt x="1301" y="1423"/>
                    <a:pt x="1321" y="1419"/>
                    <a:pt x="1334" y="1411"/>
                  </a:cubicBezTo>
                  <a:cubicBezTo>
                    <a:pt x="1389" y="1382"/>
                    <a:pt x="1447" y="1320"/>
                    <a:pt x="1480" y="1232"/>
                  </a:cubicBezTo>
                  <a:cubicBezTo>
                    <a:pt x="1517" y="1148"/>
                    <a:pt x="1528" y="1041"/>
                    <a:pt x="1517" y="953"/>
                  </a:cubicBezTo>
                  <a:cubicBezTo>
                    <a:pt x="1510" y="862"/>
                    <a:pt x="1506" y="803"/>
                    <a:pt x="1502" y="737"/>
                  </a:cubicBezTo>
                  <a:cubicBezTo>
                    <a:pt x="1502" y="590"/>
                    <a:pt x="1543" y="506"/>
                    <a:pt x="1543" y="506"/>
                  </a:cubicBezTo>
                  <a:lnTo>
                    <a:pt x="703" y="0"/>
                  </a:ln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81;p38">
              <a:extLst>
                <a:ext uri="{FF2B5EF4-FFF2-40B4-BE49-F238E27FC236}">
                  <a16:creationId xmlns:a16="http://schemas.microsoft.com/office/drawing/2014/main" id="{46229351-57E0-442D-A1CF-C7EA9412889C}"/>
                </a:ext>
              </a:extLst>
            </p:cNvPr>
            <p:cNvSpPr/>
            <p:nvPr/>
          </p:nvSpPr>
          <p:spPr>
            <a:xfrm>
              <a:off x="975351" y="2983638"/>
              <a:ext cx="46620" cy="146454"/>
            </a:xfrm>
            <a:custGeom>
              <a:avLst/>
              <a:gdLst/>
              <a:ahLst/>
              <a:cxnLst/>
              <a:rect l="l" t="t" r="r" b="b"/>
              <a:pathLst>
                <a:path w="389" h="1222" extrusionOk="0">
                  <a:moveTo>
                    <a:pt x="389" y="0"/>
                  </a:moveTo>
                  <a:lnTo>
                    <a:pt x="0" y="275"/>
                  </a:lnTo>
                  <a:cubicBezTo>
                    <a:pt x="77" y="723"/>
                    <a:pt x="389" y="1221"/>
                    <a:pt x="389" y="1221"/>
                  </a:cubicBezTo>
                  <a:cubicBezTo>
                    <a:pt x="173" y="708"/>
                    <a:pt x="389" y="1"/>
                    <a:pt x="389" y="0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2;p38">
              <a:extLst>
                <a:ext uri="{FF2B5EF4-FFF2-40B4-BE49-F238E27FC236}">
                  <a16:creationId xmlns:a16="http://schemas.microsoft.com/office/drawing/2014/main" id="{7D2E87BC-FBBC-4B94-8C1E-3D911DE7DC79}"/>
                </a:ext>
              </a:extLst>
            </p:cNvPr>
            <p:cNvSpPr/>
            <p:nvPr/>
          </p:nvSpPr>
          <p:spPr>
            <a:xfrm>
              <a:off x="1866617" y="3750161"/>
              <a:ext cx="53810" cy="50336"/>
            </a:xfrm>
            <a:custGeom>
              <a:avLst/>
              <a:gdLst/>
              <a:ahLst/>
              <a:cxnLst/>
              <a:rect l="l" t="t" r="r" b="b"/>
              <a:pathLst>
                <a:path w="449" h="420" extrusionOk="0">
                  <a:moveTo>
                    <a:pt x="1" y="1"/>
                  </a:moveTo>
                  <a:lnTo>
                    <a:pt x="63" y="371"/>
                  </a:lnTo>
                  <a:lnTo>
                    <a:pt x="290" y="419"/>
                  </a:lnTo>
                  <a:cubicBezTo>
                    <a:pt x="299" y="419"/>
                    <a:pt x="307" y="420"/>
                    <a:pt x="315" y="420"/>
                  </a:cubicBezTo>
                  <a:cubicBezTo>
                    <a:pt x="435" y="420"/>
                    <a:pt x="448" y="343"/>
                    <a:pt x="448" y="298"/>
                  </a:cubicBezTo>
                  <a:cubicBezTo>
                    <a:pt x="448" y="261"/>
                    <a:pt x="408" y="221"/>
                    <a:pt x="371" y="206"/>
                  </a:cubicBezTo>
                  <a:cubicBezTo>
                    <a:pt x="232" y="155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DB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83;p38">
              <a:extLst>
                <a:ext uri="{FF2B5EF4-FFF2-40B4-BE49-F238E27FC236}">
                  <a16:creationId xmlns:a16="http://schemas.microsoft.com/office/drawing/2014/main" id="{A2991C73-2225-4B79-97C3-9E26661F1FEF}"/>
                </a:ext>
              </a:extLst>
            </p:cNvPr>
            <p:cNvSpPr/>
            <p:nvPr/>
          </p:nvSpPr>
          <p:spPr>
            <a:xfrm>
              <a:off x="1074221" y="3680412"/>
              <a:ext cx="557159" cy="298420"/>
            </a:xfrm>
            <a:custGeom>
              <a:avLst/>
              <a:gdLst/>
              <a:ahLst/>
              <a:cxnLst/>
              <a:rect l="l" t="t" r="r" b="b"/>
              <a:pathLst>
                <a:path w="4649" h="2490" extrusionOk="0">
                  <a:moveTo>
                    <a:pt x="4098" y="0"/>
                  </a:moveTo>
                  <a:cubicBezTo>
                    <a:pt x="3461" y="193"/>
                    <a:pt x="2776" y="295"/>
                    <a:pt x="2092" y="295"/>
                  </a:cubicBezTo>
                  <a:cubicBezTo>
                    <a:pt x="1501" y="295"/>
                    <a:pt x="911" y="218"/>
                    <a:pt x="356" y="59"/>
                  </a:cubicBezTo>
                  <a:lnTo>
                    <a:pt x="0" y="2313"/>
                  </a:lnTo>
                  <a:cubicBezTo>
                    <a:pt x="0" y="2313"/>
                    <a:pt x="843" y="2489"/>
                    <a:pt x="2324" y="2489"/>
                  </a:cubicBezTo>
                  <a:cubicBezTo>
                    <a:pt x="2801" y="2489"/>
                    <a:pt x="3204" y="2467"/>
                    <a:pt x="3530" y="2434"/>
                  </a:cubicBezTo>
                  <a:lnTo>
                    <a:pt x="3702" y="2218"/>
                  </a:lnTo>
                  <a:lnTo>
                    <a:pt x="3919" y="2386"/>
                  </a:lnTo>
                  <a:cubicBezTo>
                    <a:pt x="4410" y="2317"/>
                    <a:pt x="4648" y="2236"/>
                    <a:pt x="4648" y="2236"/>
                  </a:cubicBezTo>
                  <a:lnTo>
                    <a:pt x="4098" y="0"/>
                  </a:ln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2384;p38">
            <a:extLst>
              <a:ext uri="{FF2B5EF4-FFF2-40B4-BE49-F238E27FC236}">
                <a16:creationId xmlns:a16="http://schemas.microsoft.com/office/drawing/2014/main" id="{04D3E505-490C-4530-82B5-83663926AD06}"/>
              </a:ext>
            </a:extLst>
          </p:cNvPr>
          <p:cNvGrpSpPr/>
          <p:nvPr/>
        </p:nvGrpSpPr>
        <p:grpSpPr>
          <a:xfrm>
            <a:off x="7381679" y="3119474"/>
            <a:ext cx="1120426" cy="1766625"/>
            <a:chOff x="4469470" y="2555675"/>
            <a:chExt cx="1120426" cy="1766625"/>
          </a:xfrm>
        </p:grpSpPr>
        <p:sp>
          <p:nvSpPr>
            <p:cNvPr id="40" name="Google Shape;2385;p38">
              <a:extLst>
                <a:ext uri="{FF2B5EF4-FFF2-40B4-BE49-F238E27FC236}">
                  <a16:creationId xmlns:a16="http://schemas.microsoft.com/office/drawing/2014/main" id="{16D97E89-9B49-4F2F-87B9-814175C77562}"/>
                </a:ext>
              </a:extLst>
            </p:cNvPr>
            <p:cNvSpPr/>
            <p:nvPr/>
          </p:nvSpPr>
          <p:spPr>
            <a:xfrm>
              <a:off x="4902220" y="3323636"/>
              <a:ext cx="522404" cy="459256"/>
            </a:xfrm>
            <a:custGeom>
              <a:avLst/>
              <a:gdLst/>
              <a:ahLst/>
              <a:cxnLst/>
              <a:rect l="l" t="t" r="r" b="b"/>
              <a:pathLst>
                <a:path w="4359" h="3832" extrusionOk="0">
                  <a:moveTo>
                    <a:pt x="733" y="1"/>
                  </a:moveTo>
                  <a:cubicBezTo>
                    <a:pt x="330" y="1"/>
                    <a:pt x="0" y="331"/>
                    <a:pt x="0" y="734"/>
                  </a:cubicBezTo>
                  <a:lnTo>
                    <a:pt x="0" y="3098"/>
                  </a:lnTo>
                  <a:cubicBezTo>
                    <a:pt x="0" y="3501"/>
                    <a:pt x="330" y="3831"/>
                    <a:pt x="733" y="3831"/>
                  </a:cubicBezTo>
                  <a:lnTo>
                    <a:pt x="3626" y="3831"/>
                  </a:lnTo>
                  <a:cubicBezTo>
                    <a:pt x="4029" y="3831"/>
                    <a:pt x="4359" y="3501"/>
                    <a:pt x="4359" y="3098"/>
                  </a:cubicBezTo>
                  <a:lnTo>
                    <a:pt x="4359" y="734"/>
                  </a:lnTo>
                  <a:cubicBezTo>
                    <a:pt x="4359" y="331"/>
                    <a:pt x="4029" y="1"/>
                    <a:pt x="36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386;p38">
              <a:extLst>
                <a:ext uri="{FF2B5EF4-FFF2-40B4-BE49-F238E27FC236}">
                  <a16:creationId xmlns:a16="http://schemas.microsoft.com/office/drawing/2014/main" id="{66F68A5D-5CCF-4866-963E-90F7715AD72C}"/>
                </a:ext>
              </a:extLst>
            </p:cNvPr>
            <p:cNvSpPr/>
            <p:nvPr/>
          </p:nvSpPr>
          <p:spPr>
            <a:xfrm>
              <a:off x="4928585" y="3346526"/>
              <a:ext cx="469673" cy="412994"/>
            </a:xfrm>
            <a:custGeom>
              <a:avLst/>
              <a:gdLst/>
              <a:ahLst/>
              <a:cxnLst/>
              <a:rect l="l" t="t" r="r" b="b"/>
              <a:pathLst>
                <a:path w="3919" h="3446" extrusionOk="0">
                  <a:moveTo>
                    <a:pt x="733" y="0"/>
                  </a:moveTo>
                  <a:cubicBezTo>
                    <a:pt x="330" y="0"/>
                    <a:pt x="0" y="330"/>
                    <a:pt x="0" y="733"/>
                  </a:cubicBezTo>
                  <a:lnTo>
                    <a:pt x="0" y="2713"/>
                  </a:lnTo>
                  <a:cubicBezTo>
                    <a:pt x="0" y="3116"/>
                    <a:pt x="330" y="3446"/>
                    <a:pt x="733" y="3446"/>
                  </a:cubicBezTo>
                  <a:lnTo>
                    <a:pt x="3186" y="3446"/>
                  </a:lnTo>
                  <a:cubicBezTo>
                    <a:pt x="3589" y="3446"/>
                    <a:pt x="3919" y="3116"/>
                    <a:pt x="3919" y="2713"/>
                  </a:cubicBezTo>
                  <a:lnTo>
                    <a:pt x="3919" y="733"/>
                  </a:lnTo>
                  <a:cubicBezTo>
                    <a:pt x="3919" y="330"/>
                    <a:pt x="3589" y="0"/>
                    <a:pt x="3186" y="0"/>
                  </a:cubicBezTo>
                  <a:close/>
                </a:path>
              </a:pathLst>
            </a:custGeom>
            <a:solidFill>
              <a:srgbClr val="073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387;p38">
              <a:extLst>
                <a:ext uri="{FF2B5EF4-FFF2-40B4-BE49-F238E27FC236}">
                  <a16:creationId xmlns:a16="http://schemas.microsoft.com/office/drawing/2014/main" id="{F73C2BEA-334B-41A9-943A-B32EBB98199B}"/>
                </a:ext>
              </a:extLst>
            </p:cNvPr>
            <p:cNvSpPr/>
            <p:nvPr/>
          </p:nvSpPr>
          <p:spPr>
            <a:xfrm>
              <a:off x="4469470" y="3337777"/>
              <a:ext cx="185041" cy="216205"/>
            </a:xfrm>
            <a:custGeom>
              <a:avLst/>
              <a:gdLst/>
              <a:ahLst/>
              <a:cxnLst/>
              <a:rect l="l" t="t" r="r" b="b"/>
              <a:pathLst>
                <a:path w="1544" h="1804" extrusionOk="0">
                  <a:moveTo>
                    <a:pt x="847" y="0"/>
                  </a:moveTo>
                  <a:cubicBezTo>
                    <a:pt x="835" y="0"/>
                    <a:pt x="823" y="3"/>
                    <a:pt x="811" y="7"/>
                  </a:cubicBezTo>
                  <a:cubicBezTo>
                    <a:pt x="737" y="40"/>
                    <a:pt x="701" y="154"/>
                    <a:pt x="708" y="231"/>
                  </a:cubicBezTo>
                  <a:cubicBezTo>
                    <a:pt x="719" y="352"/>
                    <a:pt x="708" y="418"/>
                    <a:pt x="770" y="575"/>
                  </a:cubicBezTo>
                  <a:cubicBezTo>
                    <a:pt x="774" y="586"/>
                    <a:pt x="770" y="601"/>
                    <a:pt x="763" y="605"/>
                  </a:cubicBezTo>
                  <a:cubicBezTo>
                    <a:pt x="756" y="608"/>
                    <a:pt x="748" y="608"/>
                    <a:pt x="741" y="608"/>
                  </a:cubicBezTo>
                  <a:cubicBezTo>
                    <a:pt x="613" y="590"/>
                    <a:pt x="488" y="575"/>
                    <a:pt x="360" y="557"/>
                  </a:cubicBezTo>
                  <a:cubicBezTo>
                    <a:pt x="341" y="555"/>
                    <a:pt x="321" y="553"/>
                    <a:pt x="301" y="553"/>
                  </a:cubicBezTo>
                  <a:cubicBezTo>
                    <a:pt x="252" y="553"/>
                    <a:pt x="204" y="563"/>
                    <a:pt x="180" y="605"/>
                  </a:cubicBezTo>
                  <a:cubicBezTo>
                    <a:pt x="158" y="645"/>
                    <a:pt x="177" y="700"/>
                    <a:pt x="210" y="733"/>
                  </a:cubicBezTo>
                  <a:cubicBezTo>
                    <a:pt x="239" y="766"/>
                    <a:pt x="283" y="784"/>
                    <a:pt x="327" y="803"/>
                  </a:cubicBezTo>
                  <a:cubicBezTo>
                    <a:pt x="419" y="839"/>
                    <a:pt x="507" y="876"/>
                    <a:pt x="595" y="909"/>
                  </a:cubicBezTo>
                  <a:cubicBezTo>
                    <a:pt x="480" y="906"/>
                    <a:pt x="360" y="873"/>
                    <a:pt x="244" y="873"/>
                  </a:cubicBezTo>
                  <a:cubicBezTo>
                    <a:pt x="200" y="873"/>
                    <a:pt x="157" y="878"/>
                    <a:pt x="114" y="891"/>
                  </a:cubicBezTo>
                  <a:cubicBezTo>
                    <a:pt x="1" y="924"/>
                    <a:pt x="56" y="1067"/>
                    <a:pt x="81" y="1089"/>
                  </a:cubicBezTo>
                  <a:cubicBezTo>
                    <a:pt x="103" y="1107"/>
                    <a:pt x="136" y="1118"/>
                    <a:pt x="166" y="1125"/>
                  </a:cubicBezTo>
                  <a:cubicBezTo>
                    <a:pt x="250" y="1145"/>
                    <a:pt x="335" y="1162"/>
                    <a:pt x="419" y="1174"/>
                  </a:cubicBezTo>
                  <a:lnTo>
                    <a:pt x="419" y="1174"/>
                  </a:lnTo>
                  <a:cubicBezTo>
                    <a:pt x="407" y="1173"/>
                    <a:pt x="394" y="1173"/>
                    <a:pt x="382" y="1173"/>
                  </a:cubicBezTo>
                  <a:cubicBezTo>
                    <a:pt x="284" y="1173"/>
                    <a:pt x="188" y="1193"/>
                    <a:pt x="107" y="1250"/>
                  </a:cubicBezTo>
                  <a:cubicBezTo>
                    <a:pt x="85" y="1268"/>
                    <a:pt x="59" y="1290"/>
                    <a:pt x="52" y="1320"/>
                  </a:cubicBezTo>
                  <a:cubicBezTo>
                    <a:pt x="41" y="1360"/>
                    <a:pt x="67" y="1407"/>
                    <a:pt x="103" y="1429"/>
                  </a:cubicBezTo>
                  <a:cubicBezTo>
                    <a:pt x="140" y="1455"/>
                    <a:pt x="184" y="1462"/>
                    <a:pt x="224" y="1466"/>
                  </a:cubicBezTo>
                  <a:cubicBezTo>
                    <a:pt x="299" y="1477"/>
                    <a:pt x="374" y="1483"/>
                    <a:pt x="447" y="1483"/>
                  </a:cubicBezTo>
                  <a:cubicBezTo>
                    <a:pt x="521" y="1483"/>
                    <a:pt x="595" y="1477"/>
                    <a:pt x="668" y="1466"/>
                  </a:cubicBezTo>
                  <a:lnTo>
                    <a:pt x="668" y="1466"/>
                  </a:lnTo>
                  <a:lnTo>
                    <a:pt x="547" y="1514"/>
                  </a:lnTo>
                  <a:cubicBezTo>
                    <a:pt x="492" y="1532"/>
                    <a:pt x="441" y="1554"/>
                    <a:pt x="397" y="1591"/>
                  </a:cubicBezTo>
                  <a:cubicBezTo>
                    <a:pt x="353" y="1627"/>
                    <a:pt x="323" y="1686"/>
                    <a:pt x="338" y="1741"/>
                  </a:cubicBezTo>
                  <a:cubicBezTo>
                    <a:pt x="342" y="1759"/>
                    <a:pt x="349" y="1781"/>
                    <a:pt x="367" y="1792"/>
                  </a:cubicBezTo>
                  <a:cubicBezTo>
                    <a:pt x="386" y="1803"/>
                    <a:pt x="408" y="1803"/>
                    <a:pt x="430" y="1803"/>
                  </a:cubicBezTo>
                  <a:cubicBezTo>
                    <a:pt x="562" y="1792"/>
                    <a:pt x="664" y="1693"/>
                    <a:pt x="774" y="1616"/>
                  </a:cubicBezTo>
                  <a:cubicBezTo>
                    <a:pt x="811" y="1590"/>
                    <a:pt x="854" y="1582"/>
                    <a:pt x="900" y="1582"/>
                  </a:cubicBezTo>
                  <a:cubicBezTo>
                    <a:pt x="998" y="1582"/>
                    <a:pt x="1111" y="1620"/>
                    <a:pt x="1218" y="1620"/>
                  </a:cubicBezTo>
                  <a:cubicBezTo>
                    <a:pt x="1251" y="1620"/>
                    <a:pt x="1276" y="1378"/>
                    <a:pt x="1287" y="1356"/>
                  </a:cubicBezTo>
                  <a:cubicBezTo>
                    <a:pt x="1364" y="1213"/>
                    <a:pt x="1544" y="678"/>
                    <a:pt x="1500" y="663"/>
                  </a:cubicBezTo>
                  <a:cubicBezTo>
                    <a:pt x="1419" y="638"/>
                    <a:pt x="1258" y="597"/>
                    <a:pt x="1192" y="539"/>
                  </a:cubicBezTo>
                  <a:cubicBezTo>
                    <a:pt x="1108" y="462"/>
                    <a:pt x="1031" y="421"/>
                    <a:pt x="1016" y="308"/>
                  </a:cubicBezTo>
                  <a:cubicBezTo>
                    <a:pt x="1005" y="238"/>
                    <a:pt x="1005" y="165"/>
                    <a:pt x="979" y="99"/>
                  </a:cubicBezTo>
                  <a:cubicBezTo>
                    <a:pt x="955" y="45"/>
                    <a:pt x="902" y="0"/>
                    <a:pt x="847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388;p38">
              <a:extLst>
                <a:ext uri="{FF2B5EF4-FFF2-40B4-BE49-F238E27FC236}">
                  <a16:creationId xmlns:a16="http://schemas.microsoft.com/office/drawing/2014/main" id="{2268948C-E446-424A-B772-7232E253F6FC}"/>
                </a:ext>
              </a:extLst>
            </p:cNvPr>
            <p:cNvSpPr/>
            <p:nvPr/>
          </p:nvSpPr>
          <p:spPr>
            <a:xfrm>
              <a:off x="4658341" y="2555675"/>
              <a:ext cx="911301" cy="735624"/>
            </a:xfrm>
            <a:custGeom>
              <a:avLst/>
              <a:gdLst/>
              <a:ahLst/>
              <a:cxnLst/>
              <a:rect l="l" t="t" r="r" b="b"/>
              <a:pathLst>
                <a:path w="7604" h="6138" extrusionOk="0">
                  <a:moveTo>
                    <a:pt x="3914" y="1"/>
                  </a:moveTo>
                  <a:cubicBezTo>
                    <a:pt x="0" y="1"/>
                    <a:pt x="943" y="3846"/>
                    <a:pt x="943" y="3846"/>
                  </a:cubicBezTo>
                  <a:lnTo>
                    <a:pt x="6016" y="6137"/>
                  </a:lnTo>
                  <a:cubicBezTo>
                    <a:pt x="7603" y="4799"/>
                    <a:pt x="7548" y="3428"/>
                    <a:pt x="7120" y="2486"/>
                  </a:cubicBezTo>
                  <a:cubicBezTo>
                    <a:pt x="6694" y="1555"/>
                    <a:pt x="6372" y="221"/>
                    <a:pt x="4649" y="41"/>
                  </a:cubicBezTo>
                  <a:cubicBezTo>
                    <a:pt x="4387" y="14"/>
                    <a:pt x="4142" y="1"/>
                    <a:pt x="3914" y="1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389;p38">
              <a:extLst>
                <a:ext uri="{FF2B5EF4-FFF2-40B4-BE49-F238E27FC236}">
                  <a16:creationId xmlns:a16="http://schemas.microsoft.com/office/drawing/2014/main" id="{868A5E3F-1508-41C7-8DE5-2580E2EA9F46}"/>
                </a:ext>
              </a:extLst>
            </p:cNvPr>
            <p:cNvSpPr/>
            <p:nvPr/>
          </p:nvSpPr>
          <p:spPr>
            <a:xfrm>
              <a:off x="4896468" y="3557571"/>
              <a:ext cx="482975" cy="628241"/>
            </a:xfrm>
            <a:custGeom>
              <a:avLst/>
              <a:gdLst/>
              <a:ahLst/>
              <a:cxnLst/>
              <a:rect l="l" t="t" r="r" b="b"/>
              <a:pathLst>
                <a:path w="4030" h="5242" extrusionOk="0">
                  <a:moveTo>
                    <a:pt x="1738" y="0"/>
                  </a:moveTo>
                  <a:cubicBezTo>
                    <a:pt x="944" y="0"/>
                    <a:pt x="152" y="212"/>
                    <a:pt x="136" y="637"/>
                  </a:cubicBezTo>
                  <a:cubicBezTo>
                    <a:pt x="1" y="4240"/>
                    <a:pt x="576" y="5076"/>
                    <a:pt x="576" y="5076"/>
                  </a:cubicBezTo>
                  <a:cubicBezTo>
                    <a:pt x="576" y="5076"/>
                    <a:pt x="774" y="5241"/>
                    <a:pt x="1063" y="5241"/>
                  </a:cubicBezTo>
                  <a:cubicBezTo>
                    <a:pt x="1222" y="5241"/>
                    <a:pt x="1407" y="5192"/>
                    <a:pt x="1603" y="5039"/>
                  </a:cubicBezTo>
                  <a:lnTo>
                    <a:pt x="1584" y="2825"/>
                  </a:lnTo>
                  <a:lnTo>
                    <a:pt x="1921" y="2829"/>
                  </a:lnTo>
                  <a:lnTo>
                    <a:pt x="2438" y="5021"/>
                  </a:lnTo>
                  <a:cubicBezTo>
                    <a:pt x="2438" y="5021"/>
                    <a:pt x="2668" y="5096"/>
                    <a:pt x="2912" y="5096"/>
                  </a:cubicBezTo>
                  <a:cubicBezTo>
                    <a:pt x="3091" y="5096"/>
                    <a:pt x="3278" y="5055"/>
                    <a:pt x="3388" y="4914"/>
                  </a:cubicBezTo>
                  <a:cubicBezTo>
                    <a:pt x="3388" y="4914"/>
                    <a:pt x="4029" y="1703"/>
                    <a:pt x="3300" y="475"/>
                  </a:cubicBezTo>
                  <a:cubicBezTo>
                    <a:pt x="3113" y="159"/>
                    <a:pt x="2425" y="0"/>
                    <a:pt x="1738" y="0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390;p38">
              <a:extLst>
                <a:ext uri="{FF2B5EF4-FFF2-40B4-BE49-F238E27FC236}">
                  <a16:creationId xmlns:a16="http://schemas.microsoft.com/office/drawing/2014/main" id="{E541EB7C-F88E-423F-9C56-C576974217CE}"/>
                </a:ext>
              </a:extLst>
            </p:cNvPr>
            <p:cNvSpPr/>
            <p:nvPr/>
          </p:nvSpPr>
          <p:spPr>
            <a:xfrm>
              <a:off x="4578047" y="3383318"/>
              <a:ext cx="411308" cy="200505"/>
            </a:xfrm>
            <a:custGeom>
              <a:avLst/>
              <a:gdLst/>
              <a:ahLst/>
              <a:cxnLst/>
              <a:rect l="l" t="t" r="r" b="b"/>
              <a:pathLst>
                <a:path w="3432" h="1673" extrusionOk="0">
                  <a:moveTo>
                    <a:pt x="2972" y="1"/>
                  </a:moveTo>
                  <a:cubicBezTo>
                    <a:pt x="2689" y="1"/>
                    <a:pt x="2387" y="105"/>
                    <a:pt x="2163" y="206"/>
                  </a:cubicBezTo>
                  <a:cubicBezTo>
                    <a:pt x="1944" y="303"/>
                    <a:pt x="1707" y="354"/>
                    <a:pt x="1469" y="354"/>
                  </a:cubicBezTo>
                  <a:cubicBezTo>
                    <a:pt x="1337" y="354"/>
                    <a:pt x="1204" y="338"/>
                    <a:pt x="1074" y="305"/>
                  </a:cubicBezTo>
                  <a:cubicBezTo>
                    <a:pt x="667" y="203"/>
                    <a:pt x="323" y="100"/>
                    <a:pt x="323" y="100"/>
                  </a:cubicBezTo>
                  <a:lnTo>
                    <a:pt x="323" y="100"/>
                  </a:lnTo>
                  <a:cubicBezTo>
                    <a:pt x="323" y="100"/>
                    <a:pt x="0" y="756"/>
                    <a:pt x="359" y="1416"/>
                  </a:cubicBezTo>
                  <a:lnTo>
                    <a:pt x="964" y="1581"/>
                  </a:lnTo>
                  <a:cubicBezTo>
                    <a:pt x="1183" y="1641"/>
                    <a:pt x="1410" y="1673"/>
                    <a:pt x="1635" y="1673"/>
                  </a:cubicBezTo>
                  <a:cubicBezTo>
                    <a:pt x="1889" y="1673"/>
                    <a:pt x="2142" y="1633"/>
                    <a:pt x="2383" y="1552"/>
                  </a:cubicBezTo>
                  <a:cubicBezTo>
                    <a:pt x="3050" y="1324"/>
                    <a:pt x="3409" y="936"/>
                    <a:pt x="3409" y="936"/>
                  </a:cubicBezTo>
                  <a:cubicBezTo>
                    <a:pt x="3431" y="932"/>
                    <a:pt x="3431" y="129"/>
                    <a:pt x="3383" y="100"/>
                  </a:cubicBezTo>
                  <a:cubicBezTo>
                    <a:pt x="3261" y="29"/>
                    <a:pt x="3119" y="1"/>
                    <a:pt x="29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391;p38">
              <a:extLst>
                <a:ext uri="{FF2B5EF4-FFF2-40B4-BE49-F238E27FC236}">
                  <a16:creationId xmlns:a16="http://schemas.microsoft.com/office/drawing/2014/main" id="{EBF954C8-CD30-4770-A546-5A4201519BD7}"/>
                </a:ext>
              </a:extLst>
            </p:cNvPr>
            <p:cNvSpPr/>
            <p:nvPr/>
          </p:nvSpPr>
          <p:spPr>
            <a:xfrm>
              <a:off x="4900063" y="3381401"/>
              <a:ext cx="474466" cy="435646"/>
            </a:xfrm>
            <a:custGeom>
              <a:avLst/>
              <a:gdLst/>
              <a:ahLst/>
              <a:cxnLst/>
              <a:rect l="l" t="t" r="r" b="b"/>
              <a:pathLst>
                <a:path w="3959" h="3635" extrusionOk="0">
                  <a:moveTo>
                    <a:pt x="2081" y="1"/>
                  </a:moveTo>
                  <a:cubicBezTo>
                    <a:pt x="1506" y="1"/>
                    <a:pt x="879" y="14"/>
                    <a:pt x="579" y="65"/>
                  </a:cubicBezTo>
                  <a:cubicBezTo>
                    <a:pt x="546" y="68"/>
                    <a:pt x="363" y="563"/>
                    <a:pt x="341" y="670"/>
                  </a:cubicBezTo>
                  <a:cubicBezTo>
                    <a:pt x="0" y="2161"/>
                    <a:pt x="18" y="3089"/>
                    <a:pt x="18" y="3089"/>
                  </a:cubicBezTo>
                  <a:cubicBezTo>
                    <a:pt x="374" y="3470"/>
                    <a:pt x="1019" y="3635"/>
                    <a:pt x="1696" y="3635"/>
                  </a:cubicBezTo>
                  <a:cubicBezTo>
                    <a:pt x="2601" y="3635"/>
                    <a:pt x="3562" y="3339"/>
                    <a:pt x="3959" y="2869"/>
                  </a:cubicBezTo>
                  <a:lnTo>
                    <a:pt x="3314" y="134"/>
                  </a:lnTo>
                  <a:lnTo>
                    <a:pt x="3288" y="17"/>
                  </a:lnTo>
                  <a:cubicBezTo>
                    <a:pt x="3288" y="17"/>
                    <a:pt x="2716" y="1"/>
                    <a:pt x="20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392;p38">
              <a:extLst>
                <a:ext uri="{FF2B5EF4-FFF2-40B4-BE49-F238E27FC236}">
                  <a16:creationId xmlns:a16="http://schemas.microsoft.com/office/drawing/2014/main" id="{A2B7B77E-0824-47B1-AE41-2D09A014A880}"/>
                </a:ext>
              </a:extLst>
            </p:cNvPr>
            <p:cNvSpPr/>
            <p:nvPr/>
          </p:nvSpPr>
          <p:spPr>
            <a:xfrm>
              <a:off x="5152571" y="3754595"/>
              <a:ext cx="211407" cy="183007"/>
            </a:xfrm>
            <a:custGeom>
              <a:avLst/>
              <a:gdLst/>
              <a:ahLst/>
              <a:cxnLst/>
              <a:rect l="l" t="t" r="r" b="b"/>
              <a:pathLst>
                <a:path w="1764" h="1527" extrusionOk="0">
                  <a:moveTo>
                    <a:pt x="766" y="0"/>
                  </a:moveTo>
                  <a:cubicBezTo>
                    <a:pt x="760" y="0"/>
                    <a:pt x="757" y="2"/>
                    <a:pt x="756" y="4"/>
                  </a:cubicBezTo>
                  <a:cubicBezTo>
                    <a:pt x="719" y="85"/>
                    <a:pt x="657" y="239"/>
                    <a:pt x="595" y="297"/>
                  </a:cubicBezTo>
                  <a:cubicBezTo>
                    <a:pt x="507" y="374"/>
                    <a:pt x="459" y="444"/>
                    <a:pt x="345" y="448"/>
                  </a:cubicBezTo>
                  <a:cubicBezTo>
                    <a:pt x="337" y="448"/>
                    <a:pt x="328" y="448"/>
                    <a:pt x="319" y="448"/>
                  </a:cubicBezTo>
                  <a:cubicBezTo>
                    <a:pt x="284" y="448"/>
                    <a:pt x="250" y="446"/>
                    <a:pt x="216" y="446"/>
                  </a:cubicBezTo>
                  <a:cubicBezTo>
                    <a:pt x="187" y="446"/>
                    <a:pt x="159" y="448"/>
                    <a:pt x="133" y="455"/>
                  </a:cubicBezTo>
                  <a:cubicBezTo>
                    <a:pt x="63" y="477"/>
                    <a:pt x="1" y="543"/>
                    <a:pt x="19" y="613"/>
                  </a:cubicBezTo>
                  <a:cubicBezTo>
                    <a:pt x="45" y="690"/>
                    <a:pt x="151" y="737"/>
                    <a:pt x="232" y="741"/>
                  </a:cubicBezTo>
                  <a:cubicBezTo>
                    <a:pt x="288" y="743"/>
                    <a:pt x="332" y="748"/>
                    <a:pt x="382" y="748"/>
                  </a:cubicBezTo>
                  <a:cubicBezTo>
                    <a:pt x="435" y="748"/>
                    <a:pt x="494" y="742"/>
                    <a:pt x="580" y="719"/>
                  </a:cubicBezTo>
                  <a:cubicBezTo>
                    <a:pt x="591" y="719"/>
                    <a:pt x="602" y="723"/>
                    <a:pt x="609" y="734"/>
                  </a:cubicBezTo>
                  <a:cubicBezTo>
                    <a:pt x="613" y="741"/>
                    <a:pt x="609" y="748"/>
                    <a:pt x="609" y="756"/>
                  </a:cubicBezTo>
                  <a:cubicBezTo>
                    <a:pt x="576" y="880"/>
                    <a:pt x="543" y="1001"/>
                    <a:pt x="514" y="1126"/>
                  </a:cubicBezTo>
                  <a:cubicBezTo>
                    <a:pt x="496" y="1188"/>
                    <a:pt x="485" y="1269"/>
                    <a:pt x="540" y="1309"/>
                  </a:cubicBezTo>
                  <a:cubicBezTo>
                    <a:pt x="555" y="1320"/>
                    <a:pt x="573" y="1325"/>
                    <a:pt x="592" y="1325"/>
                  </a:cubicBezTo>
                  <a:cubicBezTo>
                    <a:pt x="619" y="1325"/>
                    <a:pt x="647" y="1315"/>
                    <a:pt x="668" y="1298"/>
                  </a:cubicBezTo>
                  <a:cubicBezTo>
                    <a:pt x="705" y="1269"/>
                    <a:pt x="730" y="1229"/>
                    <a:pt x="752" y="1188"/>
                  </a:cubicBezTo>
                  <a:cubicBezTo>
                    <a:pt x="800" y="1104"/>
                    <a:pt x="844" y="1020"/>
                    <a:pt x="891" y="935"/>
                  </a:cubicBezTo>
                  <a:lnTo>
                    <a:pt x="891" y="935"/>
                  </a:lnTo>
                  <a:cubicBezTo>
                    <a:pt x="866" y="1089"/>
                    <a:pt x="785" y="1254"/>
                    <a:pt x="815" y="1408"/>
                  </a:cubicBezTo>
                  <a:cubicBezTo>
                    <a:pt x="824" y="1473"/>
                    <a:pt x="872" y="1491"/>
                    <a:pt x="917" y="1491"/>
                  </a:cubicBezTo>
                  <a:cubicBezTo>
                    <a:pt x="957" y="1491"/>
                    <a:pt x="995" y="1477"/>
                    <a:pt x="1005" y="1467"/>
                  </a:cubicBezTo>
                  <a:cubicBezTo>
                    <a:pt x="1031" y="1445"/>
                    <a:pt x="1042" y="1415"/>
                    <a:pt x="1053" y="1386"/>
                  </a:cubicBezTo>
                  <a:cubicBezTo>
                    <a:pt x="1082" y="1305"/>
                    <a:pt x="1108" y="1224"/>
                    <a:pt x="1130" y="1142"/>
                  </a:cubicBezTo>
                  <a:lnTo>
                    <a:pt x="1130" y="1142"/>
                  </a:lnTo>
                  <a:cubicBezTo>
                    <a:pt x="1112" y="1252"/>
                    <a:pt x="1117" y="1364"/>
                    <a:pt x="1170" y="1459"/>
                  </a:cubicBezTo>
                  <a:cubicBezTo>
                    <a:pt x="1185" y="1485"/>
                    <a:pt x="1203" y="1511"/>
                    <a:pt x="1232" y="1522"/>
                  </a:cubicBezTo>
                  <a:cubicBezTo>
                    <a:pt x="1242" y="1525"/>
                    <a:pt x="1252" y="1527"/>
                    <a:pt x="1262" y="1527"/>
                  </a:cubicBezTo>
                  <a:cubicBezTo>
                    <a:pt x="1294" y="1527"/>
                    <a:pt x="1327" y="1510"/>
                    <a:pt x="1350" y="1485"/>
                  </a:cubicBezTo>
                  <a:cubicBezTo>
                    <a:pt x="1375" y="1452"/>
                    <a:pt x="1390" y="1408"/>
                    <a:pt x="1401" y="1368"/>
                  </a:cubicBezTo>
                  <a:cubicBezTo>
                    <a:pt x="1438" y="1225"/>
                    <a:pt x="1456" y="1075"/>
                    <a:pt x="1452" y="928"/>
                  </a:cubicBezTo>
                  <a:lnTo>
                    <a:pt x="1452" y="928"/>
                  </a:lnTo>
                  <a:cubicBezTo>
                    <a:pt x="1463" y="972"/>
                    <a:pt x="1474" y="1012"/>
                    <a:pt x="1485" y="1056"/>
                  </a:cubicBezTo>
                  <a:cubicBezTo>
                    <a:pt x="1496" y="1111"/>
                    <a:pt x="1511" y="1166"/>
                    <a:pt x="1544" y="1214"/>
                  </a:cubicBezTo>
                  <a:cubicBezTo>
                    <a:pt x="1572" y="1256"/>
                    <a:pt x="1623" y="1291"/>
                    <a:pt x="1676" y="1291"/>
                  </a:cubicBezTo>
                  <a:cubicBezTo>
                    <a:pt x="1678" y="1291"/>
                    <a:pt x="1681" y="1291"/>
                    <a:pt x="1683" y="1291"/>
                  </a:cubicBezTo>
                  <a:cubicBezTo>
                    <a:pt x="1705" y="1287"/>
                    <a:pt x="1724" y="1280"/>
                    <a:pt x="1738" y="1265"/>
                  </a:cubicBezTo>
                  <a:cubicBezTo>
                    <a:pt x="1753" y="1251"/>
                    <a:pt x="1757" y="1229"/>
                    <a:pt x="1757" y="1207"/>
                  </a:cubicBezTo>
                  <a:cubicBezTo>
                    <a:pt x="1764" y="1075"/>
                    <a:pt x="1676" y="957"/>
                    <a:pt x="1614" y="844"/>
                  </a:cubicBezTo>
                  <a:cubicBezTo>
                    <a:pt x="1544" y="719"/>
                    <a:pt x="1650" y="558"/>
                    <a:pt x="1669" y="400"/>
                  </a:cubicBezTo>
                  <a:cubicBezTo>
                    <a:pt x="1672" y="367"/>
                    <a:pt x="1438" y="316"/>
                    <a:pt x="1416" y="301"/>
                  </a:cubicBezTo>
                  <a:cubicBezTo>
                    <a:pt x="1293" y="213"/>
                    <a:pt x="841" y="0"/>
                    <a:pt x="766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393;p38">
              <a:extLst>
                <a:ext uri="{FF2B5EF4-FFF2-40B4-BE49-F238E27FC236}">
                  <a16:creationId xmlns:a16="http://schemas.microsoft.com/office/drawing/2014/main" id="{57AC156B-7881-41DF-B1D0-86F0216FDCD5}"/>
                </a:ext>
              </a:extLst>
            </p:cNvPr>
            <p:cNvSpPr/>
            <p:nvPr/>
          </p:nvSpPr>
          <p:spPr>
            <a:xfrm>
              <a:off x="5221120" y="3373491"/>
              <a:ext cx="130631" cy="284997"/>
            </a:xfrm>
            <a:custGeom>
              <a:avLst/>
              <a:gdLst/>
              <a:ahLst/>
              <a:cxnLst/>
              <a:rect l="l" t="t" r="r" b="b"/>
              <a:pathLst>
                <a:path w="1090" h="2378" extrusionOk="0">
                  <a:moveTo>
                    <a:pt x="429" y="0"/>
                  </a:moveTo>
                  <a:cubicBezTo>
                    <a:pt x="307" y="0"/>
                    <a:pt x="118" y="55"/>
                    <a:pt x="96" y="387"/>
                  </a:cubicBezTo>
                  <a:cubicBezTo>
                    <a:pt x="96" y="387"/>
                    <a:pt x="1" y="1066"/>
                    <a:pt x="613" y="2378"/>
                  </a:cubicBezTo>
                  <a:lnTo>
                    <a:pt x="1089" y="2011"/>
                  </a:lnTo>
                  <a:lnTo>
                    <a:pt x="532" y="13"/>
                  </a:lnTo>
                  <a:cubicBezTo>
                    <a:pt x="532" y="13"/>
                    <a:pt x="489" y="0"/>
                    <a:pt x="429" y="0"/>
                  </a:cubicBezTo>
                  <a:close/>
                </a:path>
              </a:pathLst>
            </a:custGeom>
            <a:solidFill>
              <a:srgbClr val="073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394;p38">
              <a:extLst>
                <a:ext uri="{FF2B5EF4-FFF2-40B4-BE49-F238E27FC236}">
                  <a16:creationId xmlns:a16="http://schemas.microsoft.com/office/drawing/2014/main" id="{63EFB2B7-4950-4D9D-AC94-6C2E3992E495}"/>
                </a:ext>
              </a:extLst>
            </p:cNvPr>
            <p:cNvSpPr/>
            <p:nvPr/>
          </p:nvSpPr>
          <p:spPr>
            <a:xfrm>
              <a:off x="5229509" y="3373491"/>
              <a:ext cx="130991" cy="284997"/>
            </a:xfrm>
            <a:custGeom>
              <a:avLst/>
              <a:gdLst/>
              <a:ahLst/>
              <a:cxnLst/>
              <a:rect l="l" t="t" r="r" b="b"/>
              <a:pathLst>
                <a:path w="1093" h="2378" extrusionOk="0">
                  <a:moveTo>
                    <a:pt x="432" y="0"/>
                  </a:moveTo>
                  <a:cubicBezTo>
                    <a:pt x="310" y="0"/>
                    <a:pt x="120" y="55"/>
                    <a:pt x="96" y="387"/>
                  </a:cubicBezTo>
                  <a:cubicBezTo>
                    <a:pt x="96" y="387"/>
                    <a:pt x="0" y="1066"/>
                    <a:pt x="616" y="2378"/>
                  </a:cubicBezTo>
                  <a:lnTo>
                    <a:pt x="1093" y="2011"/>
                  </a:lnTo>
                  <a:lnTo>
                    <a:pt x="535" y="13"/>
                  </a:lnTo>
                  <a:cubicBezTo>
                    <a:pt x="535" y="13"/>
                    <a:pt x="492" y="0"/>
                    <a:pt x="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395;p38">
              <a:extLst>
                <a:ext uri="{FF2B5EF4-FFF2-40B4-BE49-F238E27FC236}">
                  <a16:creationId xmlns:a16="http://schemas.microsoft.com/office/drawing/2014/main" id="{F440F87D-DE40-4DDE-8C94-6EA8532A4026}"/>
                </a:ext>
              </a:extLst>
            </p:cNvPr>
            <p:cNvSpPr/>
            <p:nvPr/>
          </p:nvSpPr>
          <p:spPr>
            <a:xfrm>
              <a:off x="5016430" y="3300745"/>
              <a:ext cx="213204" cy="176296"/>
            </a:xfrm>
            <a:custGeom>
              <a:avLst/>
              <a:gdLst/>
              <a:ahLst/>
              <a:cxnLst/>
              <a:rect l="l" t="t" r="r" b="b"/>
              <a:pathLst>
                <a:path w="1779" h="1471" extrusionOk="0">
                  <a:moveTo>
                    <a:pt x="887" y="1"/>
                  </a:moveTo>
                  <a:cubicBezTo>
                    <a:pt x="396" y="1"/>
                    <a:pt x="0" y="331"/>
                    <a:pt x="0" y="738"/>
                  </a:cubicBezTo>
                  <a:cubicBezTo>
                    <a:pt x="0" y="1141"/>
                    <a:pt x="396" y="1471"/>
                    <a:pt x="887" y="1471"/>
                  </a:cubicBezTo>
                  <a:cubicBezTo>
                    <a:pt x="1382" y="1471"/>
                    <a:pt x="1778" y="1141"/>
                    <a:pt x="1778" y="738"/>
                  </a:cubicBezTo>
                  <a:cubicBezTo>
                    <a:pt x="1778" y="331"/>
                    <a:pt x="1382" y="1"/>
                    <a:pt x="887" y="1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396;p38">
              <a:extLst>
                <a:ext uri="{FF2B5EF4-FFF2-40B4-BE49-F238E27FC236}">
                  <a16:creationId xmlns:a16="http://schemas.microsoft.com/office/drawing/2014/main" id="{B08AAD83-C127-4986-84E7-139CCBFFC174}"/>
                </a:ext>
              </a:extLst>
            </p:cNvPr>
            <p:cNvSpPr/>
            <p:nvPr/>
          </p:nvSpPr>
          <p:spPr>
            <a:xfrm>
              <a:off x="5406516" y="3064053"/>
              <a:ext cx="142855" cy="142858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8" y="0"/>
                  </a:moveTo>
                  <a:cubicBezTo>
                    <a:pt x="268" y="0"/>
                    <a:pt x="0" y="268"/>
                    <a:pt x="0" y="598"/>
                  </a:cubicBezTo>
                  <a:cubicBezTo>
                    <a:pt x="0" y="924"/>
                    <a:pt x="268" y="1192"/>
                    <a:pt x="598" y="1192"/>
                  </a:cubicBezTo>
                  <a:cubicBezTo>
                    <a:pt x="928" y="1192"/>
                    <a:pt x="1192" y="924"/>
                    <a:pt x="1192" y="598"/>
                  </a:cubicBezTo>
                  <a:cubicBezTo>
                    <a:pt x="1192" y="268"/>
                    <a:pt x="928" y="0"/>
                    <a:pt x="598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397;p38">
              <a:extLst>
                <a:ext uri="{FF2B5EF4-FFF2-40B4-BE49-F238E27FC236}">
                  <a16:creationId xmlns:a16="http://schemas.microsoft.com/office/drawing/2014/main" id="{DCF23DA1-0579-45B3-9BFF-A0A0E9BC8A40}"/>
                </a:ext>
              </a:extLst>
            </p:cNvPr>
            <p:cNvSpPr/>
            <p:nvPr/>
          </p:nvSpPr>
          <p:spPr>
            <a:xfrm>
              <a:off x="4691298" y="3064053"/>
              <a:ext cx="142975" cy="142858"/>
            </a:xfrm>
            <a:custGeom>
              <a:avLst/>
              <a:gdLst/>
              <a:ahLst/>
              <a:cxnLst/>
              <a:rect l="l" t="t" r="r" b="b"/>
              <a:pathLst>
                <a:path w="1193" h="1192" extrusionOk="0">
                  <a:moveTo>
                    <a:pt x="595" y="0"/>
                  </a:moveTo>
                  <a:cubicBezTo>
                    <a:pt x="268" y="0"/>
                    <a:pt x="1" y="268"/>
                    <a:pt x="1" y="598"/>
                  </a:cubicBezTo>
                  <a:cubicBezTo>
                    <a:pt x="1" y="924"/>
                    <a:pt x="268" y="1192"/>
                    <a:pt x="595" y="1192"/>
                  </a:cubicBezTo>
                  <a:cubicBezTo>
                    <a:pt x="925" y="1192"/>
                    <a:pt x="1192" y="924"/>
                    <a:pt x="1192" y="598"/>
                  </a:cubicBezTo>
                  <a:cubicBezTo>
                    <a:pt x="1192" y="268"/>
                    <a:pt x="925" y="0"/>
                    <a:pt x="595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398;p38">
              <a:extLst>
                <a:ext uri="{FF2B5EF4-FFF2-40B4-BE49-F238E27FC236}">
                  <a16:creationId xmlns:a16="http://schemas.microsoft.com/office/drawing/2014/main" id="{7C188A3B-8FEC-4F4E-A3C5-0756D7A77237}"/>
                </a:ext>
              </a:extLst>
            </p:cNvPr>
            <p:cNvSpPr/>
            <p:nvPr/>
          </p:nvSpPr>
          <p:spPr>
            <a:xfrm>
              <a:off x="4798077" y="2818852"/>
              <a:ext cx="631463" cy="601634"/>
            </a:xfrm>
            <a:custGeom>
              <a:avLst/>
              <a:gdLst/>
              <a:ahLst/>
              <a:cxnLst/>
              <a:rect l="l" t="t" r="r" b="b"/>
              <a:pathLst>
                <a:path w="5269" h="5020" extrusionOk="0">
                  <a:moveTo>
                    <a:pt x="2647" y="1"/>
                  </a:moveTo>
                  <a:cubicBezTo>
                    <a:pt x="1775" y="1"/>
                    <a:pt x="587" y="70"/>
                    <a:pt x="166" y="1218"/>
                  </a:cubicBezTo>
                  <a:cubicBezTo>
                    <a:pt x="136" y="1295"/>
                    <a:pt x="92" y="1361"/>
                    <a:pt x="74" y="1441"/>
                  </a:cubicBezTo>
                  <a:cubicBezTo>
                    <a:pt x="1" y="1724"/>
                    <a:pt x="41" y="2171"/>
                    <a:pt x="52" y="2559"/>
                  </a:cubicBezTo>
                  <a:cubicBezTo>
                    <a:pt x="100" y="4007"/>
                    <a:pt x="1210" y="5019"/>
                    <a:pt x="2658" y="5019"/>
                  </a:cubicBezTo>
                  <a:cubicBezTo>
                    <a:pt x="4106" y="5019"/>
                    <a:pt x="5268" y="4070"/>
                    <a:pt x="5268" y="2622"/>
                  </a:cubicBezTo>
                  <a:cubicBezTo>
                    <a:pt x="5268" y="2556"/>
                    <a:pt x="5261" y="2131"/>
                    <a:pt x="5092" y="1639"/>
                  </a:cubicBezTo>
                  <a:cubicBezTo>
                    <a:pt x="5066" y="1570"/>
                    <a:pt x="5037" y="1496"/>
                    <a:pt x="5008" y="1423"/>
                  </a:cubicBezTo>
                  <a:cubicBezTo>
                    <a:pt x="4704" y="730"/>
                    <a:pt x="4051" y="1"/>
                    <a:pt x="2647" y="1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399;p38">
              <a:extLst>
                <a:ext uri="{FF2B5EF4-FFF2-40B4-BE49-F238E27FC236}">
                  <a16:creationId xmlns:a16="http://schemas.microsoft.com/office/drawing/2014/main" id="{5A344F94-85BB-4864-AAB2-67CE6FFC801B}"/>
                </a:ext>
              </a:extLst>
            </p:cNvPr>
            <p:cNvSpPr/>
            <p:nvPr/>
          </p:nvSpPr>
          <p:spPr>
            <a:xfrm>
              <a:off x="4734441" y="4210123"/>
              <a:ext cx="810991" cy="112177"/>
            </a:xfrm>
            <a:custGeom>
              <a:avLst/>
              <a:gdLst/>
              <a:ahLst/>
              <a:cxnLst/>
              <a:rect l="l" t="t" r="r" b="b"/>
              <a:pathLst>
                <a:path w="6767" h="936" extrusionOk="0">
                  <a:moveTo>
                    <a:pt x="3383" y="1"/>
                  </a:moveTo>
                  <a:cubicBezTo>
                    <a:pt x="1514" y="1"/>
                    <a:pt x="0" y="210"/>
                    <a:pt x="0" y="470"/>
                  </a:cubicBezTo>
                  <a:cubicBezTo>
                    <a:pt x="0" y="727"/>
                    <a:pt x="1514" y="936"/>
                    <a:pt x="3383" y="936"/>
                  </a:cubicBezTo>
                  <a:cubicBezTo>
                    <a:pt x="5253" y="936"/>
                    <a:pt x="6767" y="727"/>
                    <a:pt x="6767" y="470"/>
                  </a:cubicBezTo>
                  <a:cubicBezTo>
                    <a:pt x="6767" y="210"/>
                    <a:pt x="5253" y="1"/>
                    <a:pt x="33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400;p38">
              <a:extLst>
                <a:ext uri="{FF2B5EF4-FFF2-40B4-BE49-F238E27FC236}">
                  <a16:creationId xmlns:a16="http://schemas.microsoft.com/office/drawing/2014/main" id="{CA531455-012F-491D-88C9-6276199760F1}"/>
                </a:ext>
              </a:extLst>
            </p:cNvPr>
            <p:cNvSpPr/>
            <p:nvPr/>
          </p:nvSpPr>
          <p:spPr>
            <a:xfrm>
              <a:off x="5188643" y="4145766"/>
              <a:ext cx="210568" cy="120686"/>
            </a:xfrm>
            <a:custGeom>
              <a:avLst/>
              <a:gdLst/>
              <a:ahLst/>
              <a:cxnLst/>
              <a:rect l="l" t="t" r="r" b="b"/>
              <a:pathLst>
                <a:path w="1757" h="1007" extrusionOk="0">
                  <a:moveTo>
                    <a:pt x="1069" y="1"/>
                  </a:moveTo>
                  <a:cubicBezTo>
                    <a:pt x="1032" y="1"/>
                    <a:pt x="992" y="2"/>
                    <a:pt x="950" y="6"/>
                  </a:cubicBezTo>
                  <a:cubicBezTo>
                    <a:pt x="950" y="6"/>
                    <a:pt x="798" y="189"/>
                    <a:pt x="438" y="189"/>
                  </a:cubicBezTo>
                  <a:cubicBezTo>
                    <a:pt x="316" y="189"/>
                    <a:pt x="171" y="168"/>
                    <a:pt x="0" y="113"/>
                  </a:cubicBezTo>
                  <a:lnTo>
                    <a:pt x="0" y="684"/>
                  </a:lnTo>
                  <a:cubicBezTo>
                    <a:pt x="0" y="750"/>
                    <a:pt x="44" y="809"/>
                    <a:pt x="107" y="831"/>
                  </a:cubicBezTo>
                  <a:cubicBezTo>
                    <a:pt x="282" y="892"/>
                    <a:pt x="657" y="1006"/>
                    <a:pt x="1031" y="1006"/>
                  </a:cubicBezTo>
                  <a:cubicBezTo>
                    <a:pt x="1245" y="1006"/>
                    <a:pt x="1458" y="969"/>
                    <a:pt x="1635" y="864"/>
                  </a:cubicBezTo>
                  <a:cubicBezTo>
                    <a:pt x="1712" y="816"/>
                    <a:pt x="1756" y="736"/>
                    <a:pt x="1752" y="648"/>
                  </a:cubicBezTo>
                  <a:cubicBezTo>
                    <a:pt x="1742" y="428"/>
                    <a:pt x="1648" y="1"/>
                    <a:pt x="1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401;p38">
              <a:extLst>
                <a:ext uri="{FF2B5EF4-FFF2-40B4-BE49-F238E27FC236}">
                  <a16:creationId xmlns:a16="http://schemas.microsoft.com/office/drawing/2014/main" id="{2C0EE7E0-D2D9-4BC9-80C7-33FCD199249C}"/>
                </a:ext>
              </a:extLst>
            </p:cNvPr>
            <p:cNvSpPr/>
            <p:nvPr/>
          </p:nvSpPr>
          <p:spPr>
            <a:xfrm>
              <a:off x="4881128" y="4157391"/>
              <a:ext cx="223751" cy="131593"/>
            </a:xfrm>
            <a:custGeom>
              <a:avLst/>
              <a:gdLst/>
              <a:ahLst/>
              <a:cxnLst/>
              <a:rect l="l" t="t" r="r" b="b"/>
              <a:pathLst>
                <a:path w="1867" h="1098" extrusionOk="0">
                  <a:moveTo>
                    <a:pt x="1727" y="1"/>
                  </a:moveTo>
                  <a:cubicBezTo>
                    <a:pt x="1479" y="135"/>
                    <a:pt x="1270" y="176"/>
                    <a:pt x="1108" y="176"/>
                  </a:cubicBezTo>
                  <a:cubicBezTo>
                    <a:pt x="847" y="176"/>
                    <a:pt x="704" y="71"/>
                    <a:pt x="704" y="71"/>
                  </a:cubicBezTo>
                  <a:cubicBezTo>
                    <a:pt x="0" y="144"/>
                    <a:pt x="44" y="620"/>
                    <a:pt x="77" y="855"/>
                  </a:cubicBezTo>
                  <a:cubicBezTo>
                    <a:pt x="92" y="943"/>
                    <a:pt x="151" y="1013"/>
                    <a:pt x="235" y="1042"/>
                  </a:cubicBezTo>
                  <a:cubicBezTo>
                    <a:pt x="344" y="1081"/>
                    <a:pt x="461" y="1097"/>
                    <a:pt x="580" y="1097"/>
                  </a:cubicBezTo>
                  <a:cubicBezTo>
                    <a:pt x="1055" y="1097"/>
                    <a:pt x="1566" y="836"/>
                    <a:pt x="1775" y="716"/>
                  </a:cubicBezTo>
                  <a:cubicBezTo>
                    <a:pt x="1833" y="683"/>
                    <a:pt x="1866" y="620"/>
                    <a:pt x="1852" y="554"/>
                  </a:cubicBezTo>
                  <a:lnTo>
                    <a:pt x="17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402;p38">
              <a:extLst>
                <a:ext uri="{FF2B5EF4-FFF2-40B4-BE49-F238E27FC236}">
                  <a16:creationId xmlns:a16="http://schemas.microsoft.com/office/drawing/2014/main" id="{EFADEE94-CA22-47A0-AB3E-D15F39BA0798}"/>
                </a:ext>
              </a:extLst>
            </p:cNvPr>
            <p:cNvSpPr/>
            <p:nvPr/>
          </p:nvSpPr>
          <p:spPr>
            <a:xfrm>
              <a:off x="5381948" y="2959070"/>
              <a:ext cx="80416" cy="207456"/>
            </a:xfrm>
            <a:custGeom>
              <a:avLst/>
              <a:gdLst/>
              <a:ahLst/>
              <a:cxnLst/>
              <a:rect l="l" t="t" r="r" b="b"/>
              <a:pathLst>
                <a:path w="671" h="1731" extrusionOk="0">
                  <a:moveTo>
                    <a:pt x="0" y="0"/>
                  </a:moveTo>
                  <a:cubicBezTo>
                    <a:pt x="0" y="0"/>
                    <a:pt x="308" y="1265"/>
                    <a:pt x="26" y="1730"/>
                  </a:cubicBezTo>
                  <a:cubicBezTo>
                    <a:pt x="26" y="1730"/>
                    <a:pt x="671" y="1012"/>
                    <a:pt x="609" y="12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403;p38">
              <a:extLst>
                <a:ext uri="{FF2B5EF4-FFF2-40B4-BE49-F238E27FC236}">
                  <a16:creationId xmlns:a16="http://schemas.microsoft.com/office/drawing/2014/main" id="{0D7AE0BE-AE68-4E16-802B-B29FA405C4C6}"/>
                </a:ext>
              </a:extLst>
            </p:cNvPr>
            <p:cNvSpPr/>
            <p:nvPr/>
          </p:nvSpPr>
          <p:spPr>
            <a:xfrm>
              <a:off x="4759488" y="2923476"/>
              <a:ext cx="78738" cy="206617"/>
            </a:xfrm>
            <a:custGeom>
              <a:avLst/>
              <a:gdLst/>
              <a:ahLst/>
              <a:cxnLst/>
              <a:rect l="l" t="t" r="r" b="b"/>
              <a:pathLst>
                <a:path w="657" h="1724" extrusionOk="0">
                  <a:moveTo>
                    <a:pt x="656" y="0"/>
                  </a:moveTo>
                  <a:lnTo>
                    <a:pt x="0" y="535"/>
                  </a:lnTo>
                  <a:cubicBezTo>
                    <a:pt x="77" y="979"/>
                    <a:pt x="488" y="1723"/>
                    <a:pt x="488" y="1723"/>
                  </a:cubicBezTo>
                  <a:cubicBezTo>
                    <a:pt x="271" y="1210"/>
                    <a:pt x="656" y="0"/>
                    <a:pt x="656" y="0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404;p38">
              <a:extLst>
                <a:ext uri="{FF2B5EF4-FFF2-40B4-BE49-F238E27FC236}">
                  <a16:creationId xmlns:a16="http://schemas.microsoft.com/office/drawing/2014/main" id="{045FB627-5EF7-4AED-9ED9-117240958849}"/>
                </a:ext>
              </a:extLst>
            </p:cNvPr>
            <p:cNvSpPr/>
            <p:nvPr/>
          </p:nvSpPr>
          <p:spPr>
            <a:xfrm>
              <a:off x="5228550" y="3369536"/>
              <a:ext cx="231301" cy="461892"/>
            </a:xfrm>
            <a:custGeom>
              <a:avLst/>
              <a:gdLst/>
              <a:ahLst/>
              <a:cxnLst/>
              <a:rect l="l" t="t" r="r" b="b"/>
              <a:pathLst>
                <a:path w="1930" h="3854" extrusionOk="0">
                  <a:moveTo>
                    <a:pt x="744" y="1"/>
                  </a:moveTo>
                  <a:cubicBezTo>
                    <a:pt x="706" y="1"/>
                    <a:pt x="669" y="5"/>
                    <a:pt x="631" y="13"/>
                  </a:cubicBezTo>
                  <a:cubicBezTo>
                    <a:pt x="444" y="61"/>
                    <a:pt x="279" y="211"/>
                    <a:pt x="298" y="618"/>
                  </a:cubicBezTo>
                  <a:cubicBezTo>
                    <a:pt x="316" y="1058"/>
                    <a:pt x="661" y="1810"/>
                    <a:pt x="661" y="1810"/>
                  </a:cubicBezTo>
                  <a:cubicBezTo>
                    <a:pt x="661" y="1810"/>
                    <a:pt x="1" y="3184"/>
                    <a:pt x="8" y="3265"/>
                  </a:cubicBezTo>
                  <a:cubicBezTo>
                    <a:pt x="75" y="3784"/>
                    <a:pt x="586" y="3854"/>
                    <a:pt x="858" y="3854"/>
                  </a:cubicBezTo>
                  <a:cubicBezTo>
                    <a:pt x="959" y="3854"/>
                    <a:pt x="1027" y="3844"/>
                    <a:pt x="1027" y="3844"/>
                  </a:cubicBezTo>
                  <a:lnTo>
                    <a:pt x="1837" y="2121"/>
                  </a:lnTo>
                  <a:cubicBezTo>
                    <a:pt x="1925" y="1964"/>
                    <a:pt x="1929" y="1773"/>
                    <a:pt x="1852" y="1608"/>
                  </a:cubicBezTo>
                  <a:lnTo>
                    <a:pt x="1244" y="351"/>
                  </a:lnTo>
                  <a:cubicBezTo>
                    <a:pt x="1162" y="141"/>
                    <a:pt x="961" y="1"/>
                    <a:pt x="7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405;p38">
              <a:extLst>
                <a:ext uri="{FF2B5EF4-FFF2-40B4-BE49-F238E27FC236}">
                  <a16:creationId xmlns:a16="http://schemas.microsoft.com/office/drawing/2014/main" id="{1F2F8594-D544-4014-B3BA-AD20C6356828}"/>
                </a:ext>
              </a:extLst>
            </p:cNvPr>
            <p:cNvSpPr/>
            <p:nvPr/>
          </p:nvSpPr>
          <p:spPr>
            <a:xfrm>
              <a:off x="4891674" y="3386913"/>
              <a:ext cx="69031" cy="196909"/>
            </a:xfrm>
            <a:custGeom>
              <a:avLst/>
              <a:gdLst/>
              <a:ahLst/>
              <a:cxnLst/>
              <a:rect l="l" t="t" r="r" b="b"/>
              <a:pathLst>
                <a:path w="576" h="1643" extrusionOk="0">
                  <a:moveTo>
                    <a:pt x="483" y="1"/>
                  </a:moveTo>
                  <a:cubicBezTo>
                    <a:pt x="1" y="1"/>
                    <a:pt x="164" y="1643"/>
                    <a:pt x="227" y="1643"/>
                  </a:cubicBezTo>
                  <a:cubicBezTo>
                    <a:pt x="227" y="1643"/>
                    <a:pt x="227" y="1643"/>
                    <a:pt x="228" y="1643"/>
                  </a:cubicBezTo>
                  <a:cubicBezTo>
                    <a:pt x="261" y="1049"/>
                    <a:pt x="576" y="19"/>
                    <a:pt x="576" y="19"/>
                  </a:cubicBezTo>
                  <a:cubicBezTo>
                    <a:pt x="542" y="6"/>
                    <a:pt x="512" y="1"/>
                    <a:pt x="483" y="1"/>
                  </a:cubicBezTo>
                  <a:close/>
                </a:path>
              </a:pathLst>
            </a:custGeom>
            <a:solidFill>
              <a:srgbClr val="073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406;p38">
              <a:extLst>
                <a:ext uri="{FF2B5EF4-FFF2-40B4-BE49-F238E27FC236}">
                  <a16:creationId xmlns:a16="http://schemas.microsoft.com/office/drawing/2014/main" id="{EBCE8674-0147-434B-A3F7-0A4CCB149374}"/>
                </a:ext>
              </a:extLst>
            </p:cNvPr>
            <p:cNvSpPr/>
            <p:nvPr/>
          </p:nvSpPr>
          <p:spPr>
            <a:xfrm>
              <a:off x="4898625" y="3385835"/>
              <a:ext cx="70948" cy="197988"/>
            </a:xfrm>
            <a:custGeom>
              <a:avLst/>
              <a:gdLst/>
              <a:ahLst/>
              <a:cxnLst/>
              <a:rect l="l" t="t" r="r" b="b"/>
              <a:pathLst>
                <a:path w="592" h="1652" extrusionOk="0">
                  <a:moveTo>
                    <a:pt x="477" y="1"/>
                  </a:moveTo>
                  <a:cubicBezTo>
                    <a:pt x="1" y="1"/>
                    <a:pt x="170" y="1652"/>
                    <a:pt x="170" y="1652"/>
                  </a:cubicBezTo>
                  <a:cubicBezTo>
                    <a:pt x="305" y="409"/>
                    <a:pt x="591" y="28"/>
                    <a:pt x="591" y="28"/>
                  </a:cubicBezTo>
                  <a:cubicBezTo>
                    <a:pt x="550" y="9"/>
                    <a:pt x="512" y="1"/>
                    <a:pt x="4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407;p38">
              <a:extLst>
                <a:ext uri="{FF2B5EF4-FFF2-40B4-BE49-F238E27FC236}">
                  <a16:creationId xmlns:a16="http://schemas.microsoft.com/office/drawing/2014/main" id="{690BCABF-2BDE-49B6-999A-0BDAC241B3C6}"/>
                </a:ext>
              </a:extLst>
            </p:cNvPr>
            <p:cNvSpPr/>
            <p:nvPr/>
          </p:nvSpPr>
          <p:spPr>
            <a:xfrm>
              <a:off x="4691298" y="2620750"/>
              <a:ext cx="898598" cy="459975"/>
            </a:xfrm>
            <a:custGeom>
              <a:avLst/>
              <a:gdLst/>
              <a:ahLst/>
              <a:cxnLst/>
              <a:rect l="l" t="t" r="r" b="b"/>
              <a:pathLst>
                <a:path w="7498" h="3838" extrusionOk="0">
                  <a:moveTo>
                    <a:pt x="3434" y="0"/>
                  </a:moveTo>
                  <a:cubicBezTo>
                    <a:pt x="2886" y="0"/>
                    <a:pt x="2347" y="155"/>
                    <a:pt x="1795" y="155"/>
                  </a:cubicBezTo>
                  <a:cubicBezTo>
                    <a:pt x="1747" y="155"/>
                    <a:pt x="1699" y="153"/>
                    <a:pt x="1650" y="151"/>
                  </a:cubicBezTo>
                  <a:cubicBezTo>
                    <a:pt x="1630" y="150"/>
                    <a:pt x="1610" y="149"/>
                    <a:pt x="1590" y="149"/>
                  </a:cubicBezTo>
                  <a:cubicBezTo>
                    <a:pt x="641" y="149"/>
                    <a:pt x="10" y="1321"/>
                    <a:pt x="433" y="2042"/>
                  </a:cubicBezTo>
                  <a:cubicBezTo>
                    <a:pt x="459" y="2083"/>
                    <a:pt x="1" y="2585"/>
                    <a:pt x="316" y="3168"/>
                  </a:cubicBezTo>
                  <a:cubicBezTo>
                    <a:pt x="457" y="3427"/>
                    <a:pt x="651" y="3604"/>
                    <a:pt x="774" y="3604"/>
                  </a:cubicBezTo>
                  <a:cubicBezTo>
                    <a:pt x="789" y="3604"/>
                    <a:pt x="802" y="3602"/>
                    <a:pt x="815" y="3597"/>
                  </a:cubicBezTo>
                  <a:cubicBezTo>
                    <a:pt x="892" y="3567"/>
                    <a:pt x="884" y="3149"/>
                    <a:pt x="899" y="3061"/>
                  </a:cubicBezTo>
                  <a:cubicBezTo>
                    <a:pt x="921" y="2948"/>
                    <a:pt x="950" y="2834"/>
                    <a:pt x="987" y="2724"/>
                  </a:cubicBezTo>
                  <a:cubicBezTo>
                    <a:pt x="1106" y="2753"/>
                    <a:pt x="1229" y="2768"/>
                    <a:pt x="1352" y="2768"/>
                  </a:cubicBezTo>
                  <a:cubicBezTo>
                    <a:pt x="1630" y="2768"/>
                    <a:pt x="1909" y="2694"/>
                    <a:pt x="2145" y="2552"/>
                  </a:cubicBezTo>
                  <a:cubicBezTo>
                    <a:pt x="2288" y="2464"/>
                    <a:pt x="2413" y="2354"/>
                    <a:pt x="2519" y="2226"/>
                  </a:cubicBezTo>
                  <a:cubicBezTo>
                    <a:pt x="2713" y="2387"/>
                    <a:pt x="2933" y="2515"/>
                    <a:pt x="3172" y="2596"/>
                  </a:cubicBezTo>
                  <a:cubicBezTo>
                    <a:pt x="3355" y="2656"/>
                    <a:pt x="3549" y="2687"/>
                    <a:pt x="3742" y="2687"/>
                  </a:cubicBezTo>
                  <a:cubicBezTo>
                    <a:pt x="4112" y="2687"/>
                    <a:pt x="4481" y="2574"/>
                    <a:pt x="4770" y="2343"/>
                  </a:cubicBezTo>
                  <a:cubicBezTo>
                    <a:pt x="4786" y="2330"/>
                    <a:pt x="4806" y="2317"/>
                    <a:pt x="4828" y="2317"/>
                  </a:cubicBezTo>
                  <a:cubicBezTo>
                    <a:pt x="4830" y="2317"/>
                    <a:pt x="4833" y="2317"/>
                    <a:pt x="4836" y="2317"/>
                  </a:cubicBezTo>
                  <a:cubicBezTo>
                    <a:pt x="4850" y="2321"/>
                    <a:pt x="4861" y="2332"/>
                    <a:pt x="4872" y="2343"/>
                  </a:cubicBezTo>
                  <a:cubicBezTo>
                    <a:pt x="5041" y="2501"/>
                    <a:pt x="5224" y="2651"/>
                    <a:pt x="5437" y="2746"/>
                  </a:cubicBezTo>
                  <a:cubicBezTo>
                    <a:pt x="5572" y="2807"/>
                    <a:pt x="5721" y="2844"/>
                    <a:pt x="5867" y="2844"/>
                  </a:cubicBezTo>
                  <a:cubicBezTo>
                    <a:pt x="5951" y="2844"/>
                    <a:pt x="6035" y="2832"/>
                    <a:pt x="6115" y="2805"/>
                  </a:cubicBezTo>
                  <a:cubicBezTo>
                    <a:pt x="6155" y="2677"/>
                    <a:pt x="6144" y="2541"/>
                    <a:pt x="6115" y="2413"/>
                  </a:cubicBezTo>
                  <a:cubicBezTo>
                    <a:pt x="6115" y="2402"/>
                    <a:pt x="6111" y="2391"/>
                    <a:pt x="6108" y="2380"/>
                  </a:cubicBezTo>
                  <a:lnTo>
                    <a:pt x="6108" y="2380"/>
                  </a:lnTo>
                  <a:cubicBezTo>
                    <a:pt x="6339" y="2662"/>
                    <a:pt x="6544" y="2973"/>
                    <a:pt x="6650" y="3325"/>
                  </a:cubicBezTo>
                  <a:cubicBezTo>
                    <a:pt x="6687" y="3443"/>
                    <a:pt x="6713" y="3567"/>
                    <a:pt x="6782" y="3674"/>
                  </a:cubicBezTo>
                  <a:cubicBezTo>
                    <a:pt x="6839" y="3765"/>
                    <a:pt x="6939" y="3837"/>
                    <a:pt x="7043" y="3837"/>
                  </a:cubicBezTo>
                  <a:cubicBezTo>
                    <a:pt x="7060" y="3837"/>
                    <a:pt x="7077" y="3835"/>
                    <a:pt x="7094" y="3831"/>
                  </a:cubicBezTo>
                  <a:cubicBezTo>
                    <a:pt x="7226" y="3802"/>
                    <a:pt x="7299" y="3666"/>
                    <a:pt x="7343" y="3542"/>
                  </a:cubicBezTo>
                  <a:cubicBezTo>
                    <a:pt x="7497" y="3113"/>
                    <a:pt x="7486" y="2592"/>
                    <a:pt x="7193" y="2248"/>
                  </a:cubicBezTo>
                  <a:cubicBezTo>
                    <a:pt x="7277" y="1954"/>
                    <a:pt x="7160" y="400"/>
                    <a:pt x="5507" y="360"/>
                  </a:cubicBezTo>
                  <a:cubicBezTo>
                    <a:pt x="4898" y="345"/>
                    <a:pt x="4319" y="85"/>
                    <a:pt x="3714" y="15"/>
                  </a:cubicBezTo>
                  <a:cubicBezTo>
                    <a:pt x="3621" y="5"/>
                    <a:pt x="3527" y="0"/>
                    <a:pt x="3434" y="0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2408;p38">
            <a:extLst>
              <a:ext uri="{FF2B5EF4-FFF2-40B4-BE49-F238E27FC236}">
                <a16:creationId xmlns:a16="http://schemas.microsoft.com/office/drawing/2014/main" id="{0A4C97F7-B26B-417D-9191-FFCF04E5C9F7}"/>
              </a:ext>
            </a:extLst>
          </p:cNvPr>
          <p:cNvGrpSpPr/>
          <p:nvPr/>
        </p:nvGrpSpPr>
        <p:grpSpPr>
          <a:xfrm>
            <a:off x="1029063" y="3175456"/>
            <a:ext cx="916556" cy="1720965"/>
            <a:chOff x="2196902" y="2601335"/>
            <a:chExt cx="916556" cy="1720965"/>
          </a:xfrm>
        </p:grpSpPr>
        <p:sp>
          <p:nvSpPr>
            <p:cNvPr id="64" name="Google Shape;2409;p38">
              <a:extLst>
                <a:ext uri="{FF2B5EF4-FFF2-40B4-BE49-F238E27FC236}">
                  <a16:creationId xmlns:a16="http://schemas.microsoft.com/office/drawing/2014/main" id="{14F8C50C-7F22-4424-B545-A9173C7765D5}"/>
                </a:ext>
              </a:extLst>
            </p:cNvPr>
            <p:cNvSpPr/>
            <p:nvPr/>
          </p:nvSpPr>
          <p:spPr>
            <a:xfrm>
              <a:off x="2196902" y="2601335"/>
              <a:ext cx="892845" cy="689962"/>
            </a:xfrm>
            <a:custGeom>
              <a:avLst/>
              <a:gdLst/>
              <a:ahLst/>
              <a:cxnLst/>
              <a:rect l="l" t="t" r="r" b="b"/>
              <a:pathLst>
                <a:path w="7450" h="5757" extrusionOk="0">
                  <a:moveTo>
                    <a:pt x="3853" y="0"/>
                  </a:moveTo>
                  <a:cubicBezTo>
                    <a:pt x="0" y="0"/>
                    <a:pt x="790" y="3465"/>
                    <a:pt x="790" y="3465"/>
                  </a:cubicBezTo>
                  <a:lnTo>
                    <a:pt x="5863" y="5756"/>
                  </a:lnTo>
                  <a:cubicBezTo>
                    <a:pt x="7450" y="4418"/>
                    <a:pt x="7395" y="3047"/>
                    <a:pt x="6966" y="2105"/>
                  </a:cubicBezTo>
                  <a:cubicBezTo>
                    <a:pt x="6541" y="1174"/>
                    <a:pt x="5672" y="155"/>
                    <a:pt x="4657" y="45"/>
                  </a:cubicBezTo>
                  <a:cubicBezTo>
                    <a:pt x="4369" y="15"/>
                    <a:pt x="4101" y="0"/>
                    <a:pt x="38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410;p38">
              <a:extLst>
                <a:ext uri="{FF2B5EF4-FFF2-40B4-BE49-F238E27FC236}">
                  <a16:creationId xmlns:a16="http://schemas.microsoft.com/office/drawing/2014/main" id="{C7C77843-CB05-4AA9-9CD5-3916C5AE29B9}"/>
                </a:ext>
              </a:extLst>
            </p:cNvPr>
            <p:cNvSpPr/>
            <p:nvPr/>
          </p:nvSpPr>
          <p:spPr>
            <a:xfrm>
              <a:off x="2219553" y="3773890"/>
              <a:ext cx="184441" cy="175457"/>
            </a:xfrm>
            <a:custGeom>
              <a:avLst/>
              <a:gdLst/>
              <a:ahLst/>
              <a:cxnLst/>
              <a:rect l="l" t="t" r="r" b="b"/>
              <a:pathLst>
                <a:path w="1539" h="1464" extrusionOk="0">
                  <a:moveTo>
                    <a:pt x="539" y="792"/>
                  </a:moveTo>
                  <a:cubicBezTo>
                    <a:pt x="526" y="836"/>
                    <a:pt x="507" y="908"/>
                    <a:pt x="492" y="980"/>
                  </a:cubicBezTo>
                  <a:lnTo>
                    <a:pt x="492" y="980"/>
                  </a:lnTo>
                  <a:cubicBezTo>
                    <a:pt x="494" y="969"/>
                    <a:pt x="496" y="958"/>
                    <a:pt x="498" y="947"/>
                  </a:cubicBezTo>
                  <a:cubicBezTo>
                    <a:pt x="509" y="896"/>
                    <a:pt x="525" y="839"/>
                    <a:pt x="539" y="792"/>
                  </a:cubicBezTo>
                  <a:close/>
                  <a:moveTo>
                    <a:pt x="703" y="1"/>
                  </a:moveTo>
                  <a:cubicBezTo>
                    <a:pt x="678" y="111"/>
                    <a:pt x="381" y="356"/>
                    <a:pt x="355" y="375"/>
                  </a:cubicBezTo>
                  <a:cubicBezTo>
                    <a:pt x="289" y="415"/>
                    <a:pt x="128" y="543"/>
                    <a:pt x="69" y="694"/>
                  </a:cubicBezTo>
                  <a:cubicBezTo>
                    <a:pt x="0" y="876"/>
                    <a:pt x="97" y="977"/>
                    <a:pt x="160" y="977"/>
                  </a:cubicBezTo>
                  <a:cubicBezTo>
                    <a:pt x="181" y="977"/>
                    <a:pt x="198" y="966"/>
                    <a:pt x="205" y="943"/>
                  </a:cubicBezTo>
                  <a:cubicBezTo>
                    <a:pt x="245" y="800"/>
                    <a:pt x="285" y="716"/>
                    <a:pt x="337" y="675"/>
                  </a:cubicBezTo>
                  <a:lnTo>
                    <a:pt x="337" y="675"/>
                  </a:lnTo>
                  <a:cubicBezTo>
                    <a:pt x="315" y="734"/>
                    <a:pt x="256" y="804"/>
                    <a:pt x="238" y="917"/>
                  </a:cubicBezTo>
                  <a:cubicBezTo>
                    <a:pt x="183" y="1256"/>
                    <a:pt x="286" y="1345"/>
                    <a:pt x="361" y="1345"/>
                  </a:cubicBezTo>
                  <a:cubicBezTo>
                    <a:pt x="377" y="1345"/>
                    <a:pt x="391" y="1341"/>
                    <a:pt x="403" y="1335"/>
                  </a:cubicBezTo>
                  <a:cubicBezTo>
                    <a:pt x="448" y="1306"/>
                    <a:pt x="462" y="1243"/>
                    <a:pt x="471" y="1162"/>
                  </a:cubicBezTo>
                  <a:lnTo>
                    <a:pt x="471" y="1162"/>
                  </a:lnTo>
                  <a:cubicBezTo>
                    <a:pt x="472" y="1165"/>
                    <a:pt x="472" y="1168"/>
                    <a:pt x="472" y="1170"/>
                  </a:cubicBezTo>
                  <a:cubicBezTo>
                    <a:pt x="487" y="1276"/>
                    <a:pt x="557" y="1463"/>
                    <a:pt x="700" y="1463"/>
                  </a:cubicBezTo>
                  <a:cubicBezTo>
                    <a:pt x="857" y="1463"/>
                    <a:pt x="776" y="1240"/>
                    <a:pt x="795" y="1086"/>
                  </a:cubicBezTo>
                  <a:cubicBezTo>
                    <a:pt x="795" y="1082"/>
                    <a:pt x="796" y="1079"/>
                    <a:pt x="796" y="1076"/>
                  </a:cubicBezTo>
                  <a:lnTo>
                    <a:pt x="796" y="1076"/>
                  </a:lnTo>
                  <a:cubicBezTo>
                    <a:pt x="798" y="1136"/>
                    <a:pt x="806" y="1195"/>
                    <a:pt x="824" y="1240"/>
                  </a:cubicBezTo>
                  <a:cubicBezTo>
                    <a:pt x="853" y="1317"/>
                    <a:pt x="890" y="1379"/>
                    <a:pt x="934" y="1423"/>
                  </a:cubicBezTo>
                  <a:cubicBezTo>
                    <a:pt x="956" y="1443"/>
                    <a:pt x="984" y="1450"/>
                    <a:pt x="1008" y="1450"/>
                  </a:cubicBezTo>
                  <a:cubicBezTo>
                    <a:pt x="1032" y="1450"/>
                    <a:pt x="1053" y="1443"/>
                    <a:pt x="1062" y="1438"/>
                  </a:cubicBezTo>
                  <a:cubicBezTo>
                    <a:pt x="1147" y="1397"/>
                    <a:pt x="1077" y="1273"/>
                    <a:pt x="1092" y="1137"/>
                  </a:cubicBezTo>
                  <a:cubicBezTo>
                    <a:pt x="1114" y="921"/>
                    <a:pt x="1191" y="884"/>
                    <a:pt x="1191" y="884"/>
                  </a:cubicBezTo>
                  <a:lnTo>
                    <a:pt x="1191" y="884"/>
                  </a:lnTo>
                  <a:cubicBezTo>
                    <a:pt x="1191" y="884"/>
                    <a:pt x="1238" y="1049"/>
                    <a:pt x="1165" y="1262"/>
                  </a:cubicBezTo>
                  <a:cubicBezTo>
                    <a:pt x="1121" y="1383"/>
                    <a:pt x="1208" y="1424"/>
                    <a:pt x="1277" y="1424"/>
                  </a:cubicBezTo>
                  <a:cubicBezTo>
                    <a:pt x="1299" y="1424"/>
                    <a:pt x="1320" y="1419"/>
                    <a:pt x="1334" y="1412"/>
                  </a:cubicBezTo>
                  <a:cubicBezTo>
                    <a:pt x="1385" y="1383"/>
                    <a:pt x="1447" y="1317"/>
                    <a:pt x="1480" y="1232"/>
                  </a:cubicBezTo>
                  <a:cubicBezTo>
                    <a:pt x="1517" y="1145"/>
                    <a:pt x="1524" y="1042"/>
                    <a:pt x="1517" y="954"/>
                  </a:cubicBezTo>
                  <a:cubicBezTo>
                    <a:pt x="1510" y="862"/>
                    <a:pt x="1502" y="800"/>
                    <a:pt x="1502" y="738"/>
                  </a:cubicBezTo>
                  <a:cubicBezTo>
                    <a:pt x="1499" y="591"/>
                    <a:pt x="1539" y="507"/>
                    <a:pt x="1539" y="507"/>
                  </a:cubicBezTo>
                  <a:lnTo>
                    <a:pt x="703" y="1"/>
                  </a:ln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411;p38">
              <a:extLst>
                <a:ext uri="{FF2B5EF4-FFF2-40B4-BE49-F238E27FC236}">
                  <a16:creationId xmlns:a16="http://schemas.microsoft.com/office/drawing/2014/main" id="{BA2A9C58-CFC1-400D-B7EC-4E2709D9D02A}"/>
                </a:ext>
              </a:extLst>
            </p:cNvPr>
            <p:cNvSpPr/>
            <p:nvPr/>
          </p:nvSpPr>
          <p:spPr>
            <a:xfrm>
              <a:off x="2267010" y="3470924"/>
              <a:ext cx="243525" cy="399452"/>
            </a:xfrm>
            <a:custGeom>
              <a:avLst/>
              <a:gdLst/>
              <a:ahLst/>
              <a:cxnLst/>
              <a:rect l="l" t="t" r="r" b="b"/>
              <a:pathLst>
                <a:path w="2032" h="3333" extrusionOk="0">
                  <a:moveTo>
                    <a:pt x="1703" y="1"/>
                  </a:moveTo>
                  <a:cubicBezTo>
                    <a:pt x="1637" y="1"/>
                    <a:pt x="1562" y="31"/>
                    <a:pt x="1480" y="99"/>
                  </a:cubicBezTo>
                  <a:cubicBezTo>
                    <a:pt x="1403" y="165"/>
                    <a:pt x="1345" y="249"/>
                    <a:pt x="1301" y="340"/>
                  </a:cubicBezTo>
                  <a:lnTo>
                    <a:pt x="146" y="2881"/>
                  </a:lnTo>
                  <a:cubicBezTo>
                    <a:pt x="0" y="3188"/>
                    <a:pt x="541" y="3332"/>
                    <a:pt x="855" y="3332"/>
                  </a:cubicBezTo>
                  <a:cubicBezTo>
                    <a:pt x="968" y="3332"/>
                    <a:pt x="1052" y="3314"/>
                    <a:pt x="1062" y="3277"/>
                  </a:cubicBezTo>
                  <a:lnTo>
                    <a:pt x="1942" y="641"/>
                  </a:lnTo>
                  <a:cubicBezTo>
                    <a:pt x="2032" y="316"/>
                    <a:pt x="1918" y="1"/>
                    <a:pt x="1703" y="1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412;p38">
              <a:extLst>
                <a:ext uri="{FF2B5EF4-FFF2-40B4-BE49-F238E27FC236}">
                  <a16:creationId xmlns:a16="http://schemas.microsoft.com/office/drawing/2014/main" id="{19496774-23C3-4134-B463-48D8408C2E53}"/>
                </a:ext>
              </a:extLst>
            </p:cNvPr>
            <p:cNvSpPr/>
            <p:nvPr/>
          </p:nvSpPr>
          <p:spPr>
            <a:xfrm>
              <a:off x="2416693" y="3557571"/>
              <a:ext cx="482856" cy="628241"/>
            </a:xfrm>
            <a:custGeom>
              <a:avLst/>
              <a:gdLst/>
              <a:ahLst/>
              <a:cxnLst/>
              <a:rect l="l" t="t" r="r" b="b"/>
              <a:pathLst>
                <a:path w="4029" h="5242" extrusionOk="0">
                  <a:moveTo>
                    <a:pt x="1737" y="0"/>
                  </a:moveTo>
                  <a:cubicBezTo>
                    <a:pt x="944" y="0"/>
                    <a:pt x="152" y="212"/>
                    <a:pt x="136" y="637"/>
                  </a:cubicBezTo>
                  <a:cubicBezTo>
                    <a:pt x="0" y="4240"/>
                    <a:pt x="579" y="5076"/>
                    <a:pt x="579" y="5076"/>
                  </a:cubicBezTo>
                  <a:cubicBezTo>
                    <a:pt x="579" y="5076"/>
                    <a:pt x="776" y="5241"/>
                    <a:pt x="1064" y="5241"/>
                  </a:cubicBezTo>
                  <a:cubicBezTo>
                    <a:pt x="1222" y="5241"/>
                    <a:pt x="1407" y="5192"/>
                    <a:pt x="1602" y="5039"/>
                  </a:cubicBezTo>
                  <a:lnTo>
                    <a:pt x="1584" y="2825"/>
                  </a:lnTo>
                  <a:lnTo>
                    <a:pt x="1921" y="2829"/>
                  </a:lnTo>
                  <a:lnTo>
                    <a:pt x="2442" y="5021"/>
                  </a:lnTo>
                  <a:cubicBezTo>
                    <a:pt x="2442" y="5021"/>
                    <a:pt x="2670" y="5096"/>
                    <a:pt x="2913" y="5096"/>
                  </a:cubicBezTo>
                  <a:cubicBezTo>
                    <a:pt x="3092" y="5096"/>
                    <a:pt x="3279" y="5055"/>
                    <a:pt x="3391" y="4914"/>
                  </a:cubicBezTo>
                  <a:cubicBezTo>
                    <a:pt x="3391" y="4914"/>
                    <a:pt x="4029" y="1703"/>
                    <a:pt x="3299" y="475"/>
                  </a:cubicBezTo>
                  <a:cubicBezTo>
                    <a:pt x="3112" y="159"/>
                    <a:pt x="2424" y="0"/>
                    <a:pt x="1737" y="0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413;p38">
              <a:extLst>
                <a:ext uri="{FF2B5EF4-FFF2-40B4-BE49-F238E27FC236}">
                  <a16:creationId xmlns:a16="http://schemas.microsoft.com/office/drawing/2014/main" id="{570157FE-4FDA-4C64-8D20-9E45F1FF301B}"/>
                </a:ext>
              </a:extLst>
            </p:cNvPr>
            <p:cNvSpPr/>
            <p:nvPr/>
          </p:nvSpPr>
          <p:spPr>
            <a:xfrm>
              <a:off x="2290979" y="3403332"/>
              <a:ext cx="213204" cy="430492"/>
            </a:xfrm>
            <a:custGeom>
              <a:avLst/>
              <a:gdLst/>
              <a:ahLst/>
              <a:cxnLst/>
              <a:rect l="l" t="t" r="r" b="b"/>
              <a:pathLst>
                <a:path w="1779" h="3592" extrusionOk="0">
                  <a:moveTo>
                    <a:pt x="1617" y="0"/>
                  </a:moveTo>
                  <a:cubicBezTo>
                    <a:pt x="1599" y="0"/>
                    <a:pt x="1578" y="2"/>
                    <a:pt x="1555" y="6"/>
                  </a:cubicBezTo>
                  <a:cubicBezTo>
                    <a:pt x="1522" y="10"/>
                    <a:pt x="1485" y="43"/>
                    <a:pt x="1441" y="76"/>
                  </a:cubicBezTo>
                  <a:cubicBezTo>
                    <a:pt x="888" y="465"/>
                    <a:pt x="653" y="1124"/>
                    <a:pt x="653" y="1124"/>
                  </a:cubicBezTo>
                  <a:cubicBezTo>
                    <a:pt x="433" y="1715"/>
                    <a:pt x="323" y="1938"/>
                    <a:pt x="191" y="2378"/>
                  </a:cubicBezTo>
                  <a:lnTo>
                    <a:pt x="1" y="3206"/>
                  </a:lnTo>
                  <a:cubicBezTo>
                    <a:pt x="1" y="3206"/>
                    <a:pt x="166" y="3463"/>
                    <a:pt x="991" y="3591"/>
                  </a:cubicBezTo>
                  <a:lnTo>
                    <a:pt x="1775" y="124"/>
                  </a:lnTo>
                  <a:cubicBezTo>
                    <a:pt x="1778" y="108"/>
                    <a:pt x="1756" y="0"/>
                    <a:pt x="16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414;p38">
              <a:extLst>
                <a:ext uri="{FF2B5EF4-FFF2-40B4-BE49-F238E27FC236}">
                  <a16:creationId xmlns:a16="http://schemas.microsoft.com/office/drawing/2014/main" id="{704F1550-003B-49DA-A6D1-0428334FCDC5}"/>
                </a:ext>
              </a:extLst>
            </p:cNvPr>
            <p:cNvSpPr/>
            <p:nvPr/>
          </p:nvSpPr>
          <p:spPr>
            <a:xfrm>
              <a:off x="2422805" y="3383438"/>
              <a:ext cx="471950" cy="433608"/>
            </a:xfrm>
            <a:custGeom>
              <a:avLst/>
              <a:gdLst/>
              <a:ahLst/>
              <a:cxnLst/>
              <a:rect l="l" t="t" r="r" b="b"/>
              <a:pathLst>
                <a:path w="3938" h="3618" extrusionOk="0">
                  <a:moveTo>
                    <a:pt x="3267" y="0"/>
                  </a:moveTo>
                  <a:cubicBezTo>
                    <a:pt x="3267" y="0"/>
                    <a:pt x="1086" y="66"/>
                    <a:pt x="455" y="172"/>
                  </a:cubicBezTo>
                  <a:cubicBezTo>
                    <a:pt x="426" y="176"/>
                    <a:pt x="341" y="546"/>
                    <a:pt x="319" y="653"/>
                  </a:cubicBezTo>
                  <a:cubicBezTo>
                    <a:pt x="1" y="2232"/>
                    <a:pt x="1" y="3072"/>
                    <a:pt x="1" y="3072"/>
                  </a:cubicBezTo>
                  <a:cubicBezTo>
                    <a:pt x="355" y="3453"/>
                    <a:pt x="1000" y="3618"/>
                    <a:pt x="1676" y="3618"/>
                  </a:cubicBezTo>
                  <a:cubicBezTo>
                    <a:pt x="2582" y="3618"/>
                    <a:pt x="3543" y="3322"/>
                    <a:pt x="3937" y="2852"/>
                  </a:cubicBezTo>
                  <a:lnTo>
                    <a:pt x="3296" y="117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415;p38">
              <a:extLst>
                <a:ext uri="{FF2B5EF4-FFF2-40B4-BE49-F238E27FC236}">
                  <a16:creationId xmlns:a16="http://schemas.microsoft.com/office/drawing/2014/main" id="{F045BD88-5061-46CC-B678-E1DE8A5E5A50}"/>
                </a:ext>
              </a:extLst>
            </p:cNvPr>
            <p:cNvSpPr/>
            <p:nvPr/>
          </p:nvSpPr>
          <p:spPr>
            <a:xfrm>
              <a:off x="2741346" y="3373491"/>
              <a:ext cx="130511" cy="284997"/>
            </a:xfrm>
            <a:custGeom>
              <a:avLst/>
              <a:gdLst/>
              <a:ahLst/>
              <a:cxnLst/>
              <a:rect l="l" t="t" r="r" b="b"/>
              <a:pathLst>
                <a:path w="1089" h="2378" extrusionOk="0">
                  <a:moveTo>
                    <a:pt x="432" y="0"/>
                  </a:moveTo>
                  <a:cubicBezTo>
                    <a:pt x="310" y="0"/>
                    <a:pt x="120" y="55"/>
                    <a:pt x="95" y="387"/>
                  </a:cubicBezTo>
                  <a:cubicBezTo>
                    <a:pt x="95" y="387"/>
                    <a:pt x="0" y="1066"/>
                    <a:pt x="612" y="2378"/>
                  </a:cubicBezTo>
                  <a:lnTo>
                    <a:pt x="1089" y="2011"/>
                  </a:lnTo>
                  <a:lnTo>
                    <a:pt x="535" y="13"/>
                  </a:lnTo>
                  <a:cubicBezTo>
                    <a:pt x="535" y="13"/>
                    <a:pt x="492" y="0"/>
                    <a:pt x="432" y="0"/>
                  </a:cubicBez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416;p38">
              <a:extLst>
                <a:ext uri="{FF2B5EF4-FFF2-40B4-BE49-F238E27FC236}">
                  <a16:creationId xmlns:a16="http://schemas.microsoft.com/office/drawing/2014/main" id="{51108BA2-806B-4278-B279-A7A08B599B3F}"/>
                </a:ext>
              </a:extLst>
            </p:cNvPr>
            <p:cNvSpPr/>
            <p:nvPr/>
          </p:nvSpPr>
          <p:spPr>
            <a:xfrm>
              <a:off x="2536535" y="3300745"/>
              <a:ext cx="213684" cy="176296"/>
            </a:xfrm>
            <a:custGeom>
              <a:avLst/>
              <a:gdLst/>
              <a:ahLst/>
              <a:cxnLst/>
              <a:rect l="l" t="t" r="r" b="b"/>
              <a:pathLst>
                <a:path w="1783" h="1471" extrusionOk="0">
                  <a:moveTo>
                    <a:pt x="892" y="1"/>
                  </a:moveTo>
                  <a:cubicBezTo>
                    <a:pt x="401" y="1"/>
                    <a:pt x="1" y="331"/>
                    <a:pt x="1" y="738"/>
                  </a:cubicBezTo>
                  <a:cubicBezTo>
                    <a:pt x="1" y="1141"/>
                    <a:pt x="401" y="1471"/>
                    <a:pt x="892" y="1471"/>
                  </a:cubicBezTo>
                  <a:cubicBezTo>
                    <a:pt x="1383" y="1471"/>
                    <a:pt x="1782" y="1141"/>
                    <a:pt x="1782" y="738"/>
                  </a:cubicBezTo>
                  <a:cubicBezTo>
                    <a:pt x="1782" y="331"/>
                    <a:pt x="1383" y="1"/>
                    <a:pt x="892" y="1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417;p38">
              <a:extLst>
                <a:ext uri="{FF2B5EF4-FFF2-40B4-BE49-F238E27FC236}">
                  <a16:creationId xmlns:a16="http://schemas.microsoft.com/office/drawing/2014/main" id="{5DD3022A-CE12-42A1-83A9-5361A8DECB64}"/>
                </a:ext>
              </a:extLst>
            </p:cNvPr>
            <p:cNvSpPr/>
            <p:nvPr/>
          </p:nvSpPr>
          <p:spPr>
            <a:xfrm>
              <a:off x="2926741" y="3064053"/>
              <a:ext cx="143335" cy="142858"/>
            </a:xfrm>
            <a:custGeom>
              <a:avLst/>
              <a:gdLst/>
              <a:ahLst/>
              <a:cxnLst/>
              <a:rect l="l" t="t" r="r" b="b"/>
              <a:pathLst>
                <a:path w="1196" h="1192" extrusionOk="0">
                  <a:moveTo>
                    <a:pt x="598" y="0"/>
                  </a:moveTo>
                  <a:cubicBezTo>
                    <a:pt x="268" y="0"/>
                    <a:pt x="0" y="268"/>
                    <a:pt x="0" y="598"/>
                  </a:cubicBezTo>
                  <a:cubicBezTo>
                    <a:pt x="0" y="924"/>
                    <a:pt x="268" y="1192"/>
                    <a:pt x="598" y="1192"/>
                  </a:cubicBezTo>
                  <a:cubicBezTo>
                    <a:pt x="927" y="1192"/>
                    <a:pt x="1195" y="924"/>
                    <a:pt x="1195" y="598"/>
                  </a:cubicBezTo>
                  <a:cubicBezTo>
                    <a:pt x="1195" y="268"/>
                    <a:pt x="927" y="0"/>
                    <a:pt x="598" y="0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418;p38">
              <a:extLst>
                <a:ext uri="{FF2B5EF4-FFF2-40B4-BE49-F238E27FC236}">
                  <a16:creationId xmlns:a16="http://schemas.microsoft.com/office/drawing/2014/main" id="{31A54B23-927F-4880-AFF4-374C807E1EEC}"/>
                </a:ext>
              </a:extLst>
            </p:cNvPr>
            <p:cNvSpPr/>
            <p:nvPr/>
          </p:nvSpPr>
          <p:spPr>
            <a:xfrm>
              <a:off x="2211523" y="3064053"/>
              <a:ext cx="142855" cy="142858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8" y="0"/>
                  </a:moveTo>
                  <a:cubicBezTo>
                    <a:pt x="268" y="0"/>
                    <a:pt x="0" y="268"/>
                    <a:pt x="0" y="598"/>
                  </a:cubicBezTo>
                  <a:cubicBezTo>
                    <a:pt x="0" y="924"/>
                    <a:pt x="268" y="1192"/>
                    <a:pt x="598" y="1192"/>
                  </a:cubicBezTo>
                  <a:cubicBezTo>
                    <a:pt x="924" y="1192"/>
                    <a:pt x="1192" y="924"/>
                    <a:pt x="1192" y="598"/>
                  </a:cubicBezTo>
                  <a:cubicBezTo>
                    <a:pt x="1192" y="268"/>
                    <a:pt x="924" y="0"/>
                    <a:pt x="598" y="0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419;p38">
              <a:extLst>
                <a:ext uri="{FF2B5EF4-FFF2-40B4-BE49-F238E27FC236}">
                  <a16:creationId xmlns:a16="http://schemas.microsoft.com/office/drawing/2014/main" id="{B1C29D61-7B91-4C17-AF94-BC484DC3E78F}"/>
                </a:ext>
              </a:extLst>
            </p:cNvPr>
            <p:cNvSpPr/>
            <p:nvPr/>
          </p:nvSpPr>
          <p:spPr>
            <a:xfrm>
              <a:off x="2320939" y="2816695"/>
              <a:ext cx="626550" cy="601515"/>
            </a:xfrm>
            <a:custGeom>
              <a:avLst/>
              <a:gdLst/>
              <a:ahLst/>
              <a:cxnLst/>
              <a:rect l="l" t="t" r="r" b="b"/>
              <a:pathLst>
                <a:path w="5228" h="5019" extrusionOk="0">
                  <a:moveTo>
                    <a:pt x="2606" y="0"/>
                  </a:moveTo>
                  <a:cubicBezTo>
                    <a:pt x="1679" y="0"/>
                    <a:pt x="458" y="198"/>
                    <a:pt x="110" y="1558"/>
                  </a:cubicBezTo>
                  <a:cubicBezTo>
                    <a:pt x="37" y="1841"/>
                    <a:pt x="0" y="2171"/>
                    <a:pt x="11" y="2559"/>
                  </a:cubicBezTo>
                  <a:cubicBezTo>
                    <a:pt x="59" y="4007"/>
                    <a:pt x="1169" y="5019"/>
                    <a:pt x="2621" y="5019"/>
                  </a:cubicBezTo>
                  <a:cubicBezTo>
                    <a:pt x="4069" y="5019"/>
                    <a:pt x="5227" y="4073"/>
                    <a:pt x="5227" y="2625"/>
                  </a:cubicBezTo>
                  <a:cubicBezTo>
                    <a:pt x="5227" y="2559"/>
                    <a:pt x="5224" y="2134"/>
                    <a:pt x="5051" y="1643"/>
                  </a:cubicBezTo>
                  <a:cubicBezTo>
                    <a:pt x="4795" y="895"/>
                    <a:pt x="4161" y="0"/>
                    <a:pt x="2606" y="0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420;p38">
              <a:extLst>
                <a:ext uri="{FF2B5EF4-FFF2-40B4-BE49-F238E27FC236}">
                  <a16:creationId xmlns:a16="http://schemas.microsoft.com/office/drawing/2014/main" id="{9CC9E1A3-6C78-4D35-BD21-46F770FE57D1}"/>
                </a:ext>
              </a:extLst>
            </p:cNvPr>
            <p:cNvSpPr/>
            <p:nvPr/>
          </p:nvSpPr>
          <p:spPr>
            <a:xfrm>
              <a:off x="2254546" y="4210123"/>
              <a:ext cx="811590" cy="112177"/>
            </a:xfrm>
            <a:custGeom>
              <a:avLst/>
              <a:gdLst/>
              <a:ahLst/>
              <a:cxnLst/>
              <a:rect l="l" t="t" r="r" b="b"/>
              <a:pathLst>
                <a:path w="6772" h="936" extrusionOk="0">
                  <a:moveTo>
                    <a:pt x="3384" y="1"/>
                  </a:moveTo>
                  <a:cubicBezTo>
                    <a:pt x="1515" y="1"/>
                    <a:pt x="1" y="210"/>
                    <a:pt x="1" y="470"/>
                  </a:cubicBezTo>
                  <a:cubicBezTo>
                    <a:pt x="1" y="727"/>
                    <a:pt x="1515" y="936"/>
                    <a:pt x="3384" y="936"/>
                  </a:cubicBezTo>
                  <a:cubicBezTo>
                    <a:pt x="5253" y="936"/>
                    <a:pt x="6771" y="727"/>
                    <a:pt x="6771" y="470"/>
                  </a:cubicBezTo>
                  <a:cubicBezTo>
                    <a:pt x="6771" y="210"/>
                    <a:pt x="5253" y="1"/>
                    <a:pt x="33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421;p38">
              <a:extLst>
                <a:ext uri="{FF2B5EF4-FFF2-40B4-BE49-F238E27FC236}">
                  <a16:creationId xmlns:a16="http://schemas.microsoft.com/office/drawing/2014/main" id="{566B7C1B-2D70-4190-91AB-0831C64103E3}"/>
                </a:ext>
              </a:extLst>
            </p:cNvPr>
            <p:cNvSpPr/>
            <p:nvPr/>
          </p:nvSpPr>
          <p:spPr>
            <a:xfrm>
              <a:off x="2709228" y="4145766"/>
              <a:ext cx="210088" cy="120686"/>
            </a:xfrm>
            <a:custGeom>
              <a:avLst/>
              <a:gdLst/>
              <a:ahLst/>
              <a:cxnLst/>
              <a:rect l="l" t="t" r="r" b="b"/>
              <a:pathLst>
                <a:path w="1753" h="1007" extrusionOk="0">
                  <a:moveTo>
                    <a:pt x="1069" y="1"/>
                  </a:moveTo>
                  <a:cubicBezTo>
                    <a:pt x="1031" y="1"/>
                    <a:pt x="992" y="2"/>
                    <a:pt x="950" y="6"/>
                  </a:cubicBezTo>
                  <a:cubicBezTo>
                    <a:pt x="950" y="6"/>
                    <a:pt x="798" y="189"/>
                    <a:pt x="438" y="189"/>
                  </a:cubicBezTo>
                  <a:cubicBezTo>
                    <a:pt x="317" y="189"/>
                    <a:pt x="172" y="168"/>
                    <a:pt x="1" y="113"/>
                  </a:cubicBezTo>
                  <a:lnTo>
                    <a:pt x="1" y="684"/>
                  </a:lnTo>
                  <a:cubicBezTo>
                    <a:pt x="1" y="750"/>
                    <a:pt x="41" y="809"/>
                    <a:pt x="103" y="831"/>
                  </a:cubicBezTo>
                  <a:cubicBezTo>
                    <a:pt x="278" y="892"/>
                    <a:pt x="653" y="1006"/>
                    <a:pt x="1028" y="1006"/>
                  </a:cubicBezTo>
                  <a:cubicBezTo>
                    <a:pt x="1241" y="1006"/>
                    <a:pt x="1455" y="969"/>
                    <a:pt x="1632" y="864"/>
                  </a:cubicBezTo>
                  <a:cubicBezTo>
                    <a:pt x="1709" y="816"/>
                    <a:pt x="1753" y="736"/>
                    <a:pt x="1749" y="648"/>
                  </a:cubicBezTo>
                  <a:cubicBezTo>
                    <a:pt x="1739" y="428"/>
                    <a:pt x="1644" y="1"/>
                    <a:pt x="1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422;p38">
              <a:extLst>
                <a:ext uri="{FF2B5EF4-FFF2-40B4-BE49-F238E27FC236}">
                  <a16:creationId xmlns:a16="http://schemas.microsoft.com/office/drawing/2014/main" id="{255098F1-7FC9-4D79-84F4-563537CE29E7}"/>
                </a:ext>
              </a:extLst>
            </p:cNvPr>
            <p:cNvSpPr/>
            <p:nvPr/>
          </p:nvSpPr>
          <p:spPr>
            <a:xfrm>
              <a:off x="2401713" y="4157391"/>
              <a:ext cx="223271" cy="131593"/>
            </a:xfrm>
            <a:custGeom>
              <a:avLst/>
              <a:gdLst/>
              <a:ahLst/>
              <a:cxnLst/>
              <a:rect l="l" t="t" r="r" b="b"/>
              <a:pathLst>
                <a:path w="1863" h="1098" extrusionOk="0">
                  <a:moveTo>
                    <a:pt x="1723" y="1"/>
                  </a:moveTo>
                  <a:cubicBezTo>
                    <a:pt x="1477" y="135"/>
                    <a:pt x="1269" y="176"/>
                    <a:pt x="1107" y="176"/>
                  </a:cubicBezTo>
                  <a:cubicBezTo>
                    <a:pt x="847" y="176"/>
                    <a:pt x="704" y="71"/>
                    <a:pt x="704" y="71"/>
                  </a:cubicBezTo>
                  <a:cubicBezTo>
                    <a:pt x="1" y="144"/>
                    <a:pt x="41" y="620"/>
                    <a:pt x="74" y="855"/>
                  </a:cubicBezTo>
                  <a:cubicBezTo>
                    <a:pt x="89" y="943"/>
                    <a:pt x="147" y="1013"/>
                    <a:pt x="232" y="1042"/>
                  </a:cubicBezTo>
                  <a:cubicBezTo>
                    <a:pt x="341" y="1081"/>
                    <a:pt x="458" y="1097"/>
                    <a:pt x="577" y="1097"/>
                  </a:cubicBezTo>
                  <a:cubicBezTo>
                    <a:pt x="1054" y="1097"/>
                    <a:pt x="1563" y="836"/>
                    <a:pt x="1771" y="716"/>
                  </a:cubicBezTo>
                  <a:cubicBezTo>
                    <a:pt x="1830" y="683"/>
                    <a:pt x="1863" y="620"/>
                    <a:pt x="1848" y="554"/>
                  </a:cubicBezTo>
                  <a:lnTo>
                    <a:pt x="172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423;p38">
              <a:extLst>
                <a:ext uri="{FF2B5EF4-FFF2-40B4-BE49-F238E27FC236}">
                  <a16:creationId xmlns:a16="http://schemas.microsoft.com/office/drawing/2014/main" id="{D24F115C-2369-44F1-AD6D-BDB16D57429B}"/>
                </a:ext>
              </a:extLst>
            </p:cNvPr>
            <p:cNvSpPr/>
            <p:nvPr/>
          </p:nvSpPr>
          <p:spPr>
            <a:xfrm>
              <a:off x="2229140" y="2639446"/>
              <a:ext cx="748192" cy="366254"/>
            </a:xfrm>
            <a:custGeom>
              <a:avLst/>
              <a:gdLst/>
              <a:ahLst/>
              <a:cxnLst/>
              <a:rect l="l" t="t" r="r" b="b"/>
              <a:pathLst>
                <a:path w="6243" h="3056" extrusionOk="0">
                  <a:moveTo>
                    <a:pt x="3231" y="0"/>
                  </a:moveTo>
                  <a:cubicBezTo>
                    <a:pt x="3161" y="0"/>
                    <a:pt x="3090" y="2"/>
                    <a:pt x="3017" y="6"/>
                  </a:cubicBezTo>
                  <a:cubicBezTo>
                    <a:pt x="1059" y="109"/>
                    <a:pt x="367" y="1201"/>
                    <a:pt x="125" y="2018"/>
                  </a:cubicBezTo>
                  <a:cubicBezTo>
                    <a:pt x="1" y="2436"/>
                    <a:pt x="320" y="2836"/>
                    <a:pt x="733" y="2836"/>
                  </a:cubicBezTo>
                  <a:cubicBezTo>
                    <a:pt x="772" y="2836"/>
                    <a:pt x="813" y="2832"/>
                    <a:pt x="854" y="2825"/>
                  </a:cubicBezTo>
                  <a:cubicBezTo>
                    <a:pt x="1558" y="2693"/>
                    <a:pt x="2482" y="2363"/>
                    <a:pt x="2764" y="1553"/>
                  </a:cubicBezTo>
                  <a:cubicBezTo>
                    <a:pt x="2764" y="1553"/>
                    <a:pt x="3123" y="2139"/>
                    <a:pt x="2764" y="3056"/>
                  </a:cubicBezTo>
                  <a:cubicBezTo>
                    <a:pt x="2764" y="3056"/>
                    <a:pt x="3974" y="2667"/>
                    <a:pt x="3486" y="1483"/>
                  </a:cubicBezTo>
                  <a:lnTo>
                    <a:pt x="3486" y="1483"/>
                  </a:lnTo>
                  <a:cubicBezTo>
                    <a:pt x="3486" y="1483"/>
                    <a:pt x="5237" y="2957"/>
                    <a:pt x="6166" y="2957"/>
                  </a:cubicBezTo>
                  <a:cubicBezTo>
                    <a:pt x="6192" y="2957"/>
                    <a:pt x="6218" y="2955"/>
                    <a:pt x="6243" y="2953"/>
                  </a:cubicBezTo>
                  <a:cubicBezTo>
                    <a:pt x="6243" y="2953"/>
                    <a:pt x="5985" y="0"/>
                    <a:pt x="32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424;p38">
              <a:extLst>
                <a:ext uri="{FF2B5EF4-FFF2-40B4-BE49-F238E27FC236}">
                  <a16:creationId xmlns:a16="http://schemas.microsoft.com/office/drawing/2014/main" id="{AD1A787A-3D75-4551-A315-ADFCE3B05F39}"/>
                </a:ext>
              </a:extLst>
            </p:cNvPr>
            <p:cNvSpPr/>
            <p:nvPr/>
          </p:nvSpPr>
          <p:spPr>
            <a:xfrm>
              <a:off x="2902054" y="2959070"/>
              <a:ext cx="80536" cy="207456"/>
            </a:xfrm>
            <a:custGeom>
              <a:avLst/>
              <a:gdLst/>
              <a:ahLst/>
              <a:cxnLst/>
              <a:rect l="l" t="t" r="r" b="b"/>
              <a:pathLst>
                <a:path w="672" h="1731" extrusionOk="0">
                  <a:moveTo>
                    <a:pt x="1" y="0"/>
                  </a:moveTo>
                  <a:cubicBezTo>
                    <a:pt x="1" y="0"/>
                    <a:pt x="309" y="1265"/>
                    <a:pt x="30" y="1730"/>
                  </a:cubicBezTo>
                  <a:cubicBezTo>
                    <a:pt x="30" y="1730"/>
                    <a:pt x="672" y="1012"/>
                    <a:pt x="609" y="12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425;p38">
              <a:extLst>
                <a:ext uri="{FF2B5EF4-FFF2-40B4-BE49-F238E27FC236}">
                  <a16:creationId xmlns:a16="http://schemas.microsoft.com/office/drawing/2014/main" id="{FEF5127C-C1BC-459A-AB05-F98D553EA748}"/>
                </a:ext>
              </a:extLst>
            </p:cNvPr>
            <p:cNvSpPr/>
            <p:nvPr/>
          </p:nvSpPr>
          <p:spPr>
            <a:xfrm>
              <a:off x="2291458" y="2983638"/>
              <a:ext cx="46740" cy="146454"/>
            </a:xfrm>
            <a:custGeom>
              <a:avLst/>
              <a:gdLst/>
              <a:ahLst/>
              <a:cxnLst/>
              <a:rect l="l" t="t" r="r" b="b"/>
              <a:pathLst>
                <a:path w="390" h="1222" extrusionOk="0">
                  <a:moveTo>
                    <a:pt x="389" y="0"/>
                  </a:moveTo>
                  <a:lnTo>
                    <a:pt x="1" y="275"/>
                  </a:lnTo>
                  <a:cubicBezTo>
                    <a:pt x="78" y="723"/>
                    <a:pt x="389" y="1221"/>
                    <a:pt x="389" y="1221"/>
                  </a:cubicBezTo>
                  <a:cubicBezTo>
                    <a:pt x="173" y="708"/>
                    <a:pt x="389" y="1"/>
                    <a:pt x="389" y="0"/>
                  </a:cubicBezTo>
                  <a:close/>
                </a:path>
              </a:pathLst>
            </a:custGeom>
            <a:solidFill>
              <a:srgbClr val="1E1E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426;p38">
              <a:extLst>
                <a:ext uri="{FF2B5EF4-FFF2-40B4-BE49-F238E27FC236}">
                  <a16:creationId xmlns:a16="http://schemas.microsoft.com/office/drawing/2014/main" id="{9FBBEF86-EC38-443E-9F80-3CB0AD3E51A1}"/>
                </a:ext>
              </a:extLst>
            </p:cNvPr>
            <p:cNvSpPr/>
            <p:nvPr/>
          </p:nvSpPr>
          <p:spPr>
            <a:xfrm>
              <a:off x="2983307" y="3501125"/>
              <a:ext cx="130152" cy="282121"/>
            </a:xfrm>
            <a:custGeom>
              <a:avLst/>
              <a:gdLst/>
              <a:ahLst/>
              <a:cxnLst/>
              <a:rect l="l" t="t" r="r" b="b"/>
              <a:pathLst>
                <a:path w="1086" h="2354" extrusionOk="0">
                  <a:moveTo>
                    <a:pt x="9" y="0"/>
                  </a:moveTo>
                  <a:cubicBezTo>
                    <a:pt x="4" y="0"/>
                    <a:pt x="1" y="1"/>
                    <a:pt x="1" y="1"/>
                  </a:cubicBezTo>
                  <a:lnTo>
                    <a:pt x="298" y="2354"/>
                  </a:lnTo>
                  <a:cubicBezTo>
                    <a:pt x="1086" y="2306"/>
                    <a:pt x="833" y="1184"/>
                    <a:pt x="833" y="1184"/>
                  </a:cubicBezTo>
                  <a:cubicBezTo>
                    <a:pt x="621" y="39"/>
                    <a:pt x="80" y="0"/>
                    <a:pt x="9" y="0"/>
                  </a:cubicBez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427;p38">
              <a:extLst>
                <a:ext uri="{FF2B5EF4-FFF2-40B4-BE49-F238E27FC236}">
                  <a16:creationId xmlns:a16="http://schemas.microsoft.com/office/drawing/2014/main" id="{D4E87421-8386-4C7F-9661-7A6D8AA126AB}"/>
                </a:ext>
              </a:extLst>
            </p:cNvPr>
            <p:cNvSpPr/>
            <p:nvPr/>
          </p:nvSpPr>
          <p:spPr>
            <a:xfrm>
              <a:off x="2812052" y="3379843"/>
              <a:ext cx="276363" cy="472679"/>
            </a:xfrm>
            <a:custGeom>
              <a:avLst/>
              <a:gdLst/>
              <a:ahLst/>
              <a:cxnLst/>
              <a:rect l="l" t="t" r="r" b="b"/>
              <a:pathLst>
                <a:path w="2306" h="3944" extrusionOk="0">
                  <a:moveTo>
                    <a:pt x="382" y="1"/>
                  </a:moveTo>
                  <a:lnTo>
                    <a:pt x="0" y="499"/>
                  </a:lnTo>
                  <a:lnTo>
                    <a:pt x="327" y="1328"/>
                  </a:lnTo>
                  <a:lnTo>
                    <a:pt x="327" y="1991"/>
                  </a:lnTo>
                  <a:lnTo>
                    <a:pt x="349" y="3927"/>
                  </a:lnTo>
                  <a:cubicBezTo>
                    <a:pt x="457" y="3938"/>
                    <a:pt x="559" y="3944"/>
                    <a:pt x="653" y="3944"/>
                  </a:cubicBezTo>
                  <a:cubicBezTo>
                    <a:pt x="1596" y="3944"/>
                    <a:pt x="1881" y="3417"/>
                    <a:pt x="1881" y="3417"/>
                  </a:cubicBezTo>
                  <a:cubicBezTo>
                    <a:pt x="2306" y="2823"/>
                    <a:pt x="1621" y="1137"/>
                    <a:pt x="1621" y="1137"/>
                  </a:cubicBezTo>
                  <a:cubicBezTo>
                    <a:pt x="1078" y="78"/>
                    <a:pt x="382" y="1"/>
                    <a:pt x="382" y="1"/>
                  </a:cubicBezTo>
                  <a:close/>
                </a:path>
              </a:pathLst>
            </a:custGeom>
            <a:solidFill>
              <a:srgbClr val="F475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428;p38">
              <a:extLst>
                <a:ext uri="{FF2B5EF4-FFF2-40B4-BE49-F238E27FC236}">
                  <a16:creationId xmlns:a16="http://schemas.microsoft.com/office/drawing/2014/main" id="{0E4A8106-7650-476D-AA22-8250B7F6C780}"/>
                </a:ext>
              </a:extLst>
            </p:cNvPr>
            <p:cNvSpPr/>
            <p:nvPr/>
          </p:nvSpPr>
          <p:spPr>
            <a:xfrm>
              <a:off x="2911761" y="3635590"/>
              <a:ext cx="127036" cy="153884"/>
            </a:xfrm>
            <a:custGeom>
              <a:avLst/>
              <a:gdLst/>
              <a:ahLst/>
              <a:cxnLst/>
              <a:rect l="l" t="t" r="r" b="b"/>
              <a:pathLst>
                <a:path w="1060" h="1284" extrusionOk="0">
                  <a:moveTo>
                    <a:pt x="807" y="0"/>
                  </a:moveTo>
                  <a:lnTo>
                    <a:pt x="11" y="191"/>
                  </a:lnTo>
                  <a:cubicBezTo>
                    <a:pt x="0" y="689"/>
                    <a:pt x="52" y="968"/>
                    <a:pt x="103" y="1115"/>
                  </a:cubicBezTo>
                  <a:cubicBezTo>
                    <a:pt x="135" y="1215"/>
                    <a:pt x="234" y="1283"/>
                    <a:pt x="340" y="1283"/>
                  </a:cubicBezTo>
                  <a:cubicBezTo>
                    <a:pt x="343" y="1283"/>
                    <a:pt x="346" y="1283"/>
                    <a:pt x="349" y="1283"/>
                  </a:cubicBezTo>
                  <a:cubicBezTo>
                    <a:pt x="503" y="1276"/>
                    <a:pt x="653" y="1221"/>
                    <a:pt x="737" y="1184"/>
                  </a:cubicBezTo>
                  <a:cubicBezTo>
                    <a:pt x="785" y="1166"/>
                    <a:pt x="829" y="1133"/>
                    <a:pt x="854" y="1089"/>
                  </a:cubicBezTo>
                  <a:cubicBezTo>
                    <a:pt x="1060" y="730"/>
                    <a:pt x="807" y="0"/>
                    <a:pt x="807" y="0"/>
                  </a:cubicBezTo>
                  <a:close/>
                </a:path>
              </a:pathLst>
            </a:custGeom>
            <a:solidFill>
              <a:srgbClr val="A097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429;p38">
              <a:extLst>
                <a:ext uri="{FF2B5EF4-FFF2-40B4-BE49-F238E27FC236}">
                  <a16:creationId xmlns:a16="http://schemas.microsoft.com/office/drawing/2014/main" id="{95E3856E-522F-44EF-9FB0-AF0ED8C59F96}"/>
                </a:ext>
              </a:extLst>
            </p:cNvPr>
            <p:cNvSpPr/>
            <p:nvPr/>
          </p:nvSpPr>
          <p:spPr>
            <a:xfrm>
              <a:off x="2912600" y="3635590"/>
              <a:ext cx="103786" cy="58486"/>
            </a:xfrm>
            <a:custGeom>
              <a:avLst/>
              <a:gdLst/>
              <a:ahLst/>
              <a:cxnLst/>
              <a:rect l="l" t="t" r="r" b="b"/>
              <a:pathLst>
                <a:path w="866" h="488" extrusionOk="0">
                  <a:moveTo>
                    <a:pt x="800" y="0"/>
                  </a:moveTo>
                  <a:lnTo>
                    <a:pt x="4" y="191"/>
                  </a:lnTo>
                  <a:cubicBezTo>
                    <a:pt x="1" y="301"/>
                    <a:pt x="1" y="396"/>
                    <a:pt x="4" y="488"/>
                  </a:cubicBezTo>
                  <a:cubicBezTo>
                    <a:pt x="287" y="403"/>
                    <a:pt x="576" y="323"/>
                    <a:pt x="866" y="238"/>
                  </a:cubicBezTo>
                  <a:cubicBezTo>
                    <a:pt x="833" y="99"/>
                    <a:pt x="800" y="0"/>
                    <a:pt x="800" y="0"/>
                  </a:cubicBezTo>
                  <a:close/>
                </a:path>
              </a:pathLst>
            </a:custGeom>
            <a:solidFill>
              <a:srgbClr val="9E3E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430;p38">
              <a:extLst>
                <a:ext uri="{FF2B5EF4-FFF2-40B4-BE49-F238E27FC236}">
                  <a16:creationId xmlns:a16="http://schemas.microsoft.com/office/drawing/2014/main" id="{8562CF22-5D75-40D9-9B57-598947D25187}"/>
                </a:ext>
              </a:extLst>
            </p:cNvPr>
            <p:cNvSpPr/>
            <p:nvPr/>
          </p:nvSpPr>
          <p:spPr>
            <a:xfrm>
              <a:off x="2913079" y="3664113"/>
              <a:ext cx="116969" cy="125360"/>
            </a:xfrm>
            <a:custGeom>
              <a:avLst/>
              <a:gdLst/>
              <a:ahLst/>
              <a:cxnLst/>
              <a:rect l="l" t="t" r="r" b="b"/>
              <a:pathLst>
                <a:path w="976" h="1046" extrusionOk="0">
                  <a:moveTo>
                    <a:pt x="862" y="0"/>
                  </a:moveTo>
                  <a:lnTo>
                    <a:pt x="862" y="0"/>
                  </a:lnTo>
                  <a:cubicBezTo>
                    <a:pt x="572" y="85"/>
                    <a:pt x="283" y="165"/>
                    <a:pt x="0" y="250"/>
                  </a:cubicBezTo>
                  <a:cubicBezTo>
                    <a:pt x="11" y="565"/>
                    <a:pt x="52" y="759"/>
                    <a:pt x="92" y="877"/>
                  </a:cubicBezTo>
                  <a:cubicBezTo>
                    <a:pt x="124" y="977"/>
                    <a:pt x="223" y="1045"/>
                    <a:pt x="329" y="1045"/>
                  </a:cubicBezTo>
                  <a:cubicBezTo>
                    <a:pt x="332" y="1045"/>
                    <a:pt x="335" y="1045"/>
                    <a:pt x="338" y="1045"/>
                  </a:cubicBezTo>
                  <a:cubicBezTo>
                    <a:pt x="492" y="1038"/>
                    <a:pt x="642" y="983"/>
                    <a:pt x="726" y="946"/>
                  </a:cubicBezTo>
                  <a:cubicBezTo>
                    <a:pt x="774" y="928"/>
                    <a:pt x="818" y="895"/>
                    <a:pt x="843" y="851"/>
                  </a:cubicBezTo>
                  <a:cubicBezTo>
                    <a:pt x="975" y="624"/>
                    <a:pt x="920" y="246"/>
                    <a:pt x="862" y="0"/>
                  </a:cubicBezTo>
                  <a:close/>
                </a:path>
              </a:pathLst>
            </a:custGeom>
            <a:solidFill>
              <a:srgbClr val="C45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431;p38">
              <a:extLst>
                <a:ext uri="{FF2B5EF4-FFF2-40B4-BE49-F238E27FC236}">
                  <a16:creationId xmlns:a16="http://schemas.microsoft.com/office/drawing/2014/main" id="{34AACD7D-0FC9-44C9-A11E-F65232F35E7D}"/>
                </a:ext>
              </a:extLst>
            </p:cNvPr>
            <p:cNvSpPr/>
            <p:nvPr/>
          </p:nvSpPr>
          <p:spPr>
            <a:xfrm>
              <a:off x="2731638" y="3750281"/>
              <a:ext cx="160472" cy="122125"/>
            </a:xfrm>
            <a:custGeom>
              <a:avLst/>
              <a:gdLst/>
              <a:ahLst/>
              <a:cxnLst/>
              <a:rect l="l" t="t" r="r" b="b"/>
              <a:pathLst>
                <a:path w="1339" h="1019" extrusionOk="0">
                  <a:moveTo>
                    <a:pt x="348" y="1"/>
                  </a:moveTo>
                  <a:cubicBezTo>
                    <a:pt x="335" y="1"/>
                    <a:pt x="323" y="2"/>
                    <a:pt x="312" y="4"/>
                  </a:cubicBezTo>
                  <a:cubicBezTo>
                    <a:pt x="121" y="33"/>
                    <a:pt x="0" y="429"/>
                    <a:pt x="44" y="583"/>
                  </a:cubicBezTo>
                  <a:cubicBezTo>
                    <a:pt x="65" y="652"/>
                    <a:pt x="132" y="715"/>
                    <a:pt x="205" y="715"/>
                  </a:cubicBezTo>
                  <a:cubicBezTo>
                    <a:pt x="209" y="715"/>
                    <a:pt x="213" y="715"/>
                    <a:pt x="217" y="715"/>
                  </a:cubicBezTo>
                  <a:cubicBezTo>
                    <a:pt x="224" y="781"/>
                    <a:pt x="272" y="839"/>
                    <a:pt x="334" y="865"/>
                  </a:cubicBezTo>
                  <a:cubicBezTo>
                    <a:pt x="357" y="875"/>
                    <a:pt x="382" y="880"/>
                    <a:pt x="408" y="880"/>
                  </a:cubicBezTo>
                  <a:cubicBezTo>
                    <a:pt x="449" y="880"/>
                    <a:pt x="490" y="868"/>
                    <a:pt x="521" y="843"/>
                  </a:cubicBezTo>
                  <a:cubicBezTo>
                    <a:pt x="536" y="902"/>
                    <a:pt x="587" y="953"/>
                    <a:pt x="646" y="968"/>
                  </a:cubicBezTo>
                  <a:cubicBezTo>
                    <a:pt x="658" y="971"/>
                    <a:pt x="670" y="972"/>
                    <a:pt x="683" y="972"/>
                  </a:cubicBezTo>
                  <a:cubicBezTo>
                    <a:pt x="732" y="972"/>
                    <a:pt x="782" y="950"/>
                    <a:pt x="811" y="913"/>
                  </a:cubicBezTo>
                  <a:cubicBezTo>
                    <a:pt x="841" y="986"/>
                    <a:pt x="893" y="1018"/>
                    <a:pt x="950" y="1018"/>
                  </a:cubicBezTo>
                  <a:cubicBezTo>
                    <a:pt x="990" y="1018"/>
                    <a:pt x="1033" y="1002"/>
                    <a:pt x="1071" y="971"/>
                  </a:cubicBezTo>
                  <a:cubicBezTo>
                    <a:pt x="1199" y="861"/>
                    <a:pt x="1338" y="722"/>
                    <a:pt x="1247" y="605"/>
                  </a:cubicBezTo>
                  <a:cubicBezTo>
                    <a:pt x="1220" y="570"/>
                    <a:pt x="1187" y="557"/>
                    <a:pt x="1155" y="557"/>
                  </a:cubicBezTo>
                  <a:cubicBezTo>
                    <a:pt x="1097" y="557"/>
                    <a:pt x="1039" y="598"/>
                    <a:pt x="1016" y="638"/>
                  </a:cubicBezTo>
                  <a:cubicBezTo>
                    <a:pt x="1020" y="535"/>
                    <a:pt x="994" y="469"/>
                    <a:pt x="939" y="385"/>
                  </a:cubicBezTo>
                  <a:cubicBezTo>
                    <a:pt x="842" y="240"/>
                    <a:pt x="544" y="1"/>
                    <a:pt x="348" y="1"/>
                  </a:cubicBezTo>
                  <a:close/>
                </a:path>
              </a:pathLst>
            </a:custGeom>
            <a:solidFill>
              <a:srgbClr val="F2B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432;p38">
              <a:extLst>
                <a:ext uri="{FF2B5EF4-FFF2-40B4-BE49-F238E27FC236}">
                  <a16:creationId xmlns:a16="http://schemas.microsoft.com/office/drawing/2014/main" id="{1C8E315A-1B6F-42E3-924E-0DD69EFFDDE0}"/>
                </a:ext>
              </a:extLst>
            </p:cNvPr>
            <p:cNvSpPr/>
            <p:nvPr/>
          </p:nvSpPr>
          <p:spPr>
            <a:xfrm>
              <a:off x="2742664" y="3369536"/>
              <a:ext cx="237293" cy="457578"/>
            </a:xfrm>
            <a:custGeom>
              <a:avLst/>
              <a:gdLst/>
              <a:ahLst/>
              <a:cxnLst/>
              <a:rect l="l" t="t" r="r" b="b"/>
              <a:pathLst>
                <a:path w="1980" h="3818" extrusionOk="0">
                  <a:moveTo>
                    <a:pt x="794" y="1"/>
                  </a:moveTo>
                  <a:cubicBezTo>
                    <a:pt x="757" y="1"/>
                    <a:pt x="719" y="5"/>
                    <a:pt x="682" y="13"/>
                  </a:cubicBezTo>
                  <a:cubicBezTo>
                    <a:pt x="495" y="61"/>
                    <a:pt x="330" y="211"/>
                    <a:pt x="348" y="618"/>
                  </a:cubicBezTo>
                  <a:cubicBezTo>
                    <a:pt x="370" y="1058"/>
                    <a:pt x="832" y="1777"/>
                    <a:pt x="832" y="1777"/>
                  </a:cubicBezTo>
                  <a:cubicBezTo>
                    <a:pt x="832" y="1777"/>
                    <a:pt x="0" y="2997"/>
                    <a:pt x="4" y="3078"/>
                  </a:cubicBezTo>
                  <a:cubicBezTo>
                    <a:pt x="25" y="3758"/>
                    <a:pt x="636" y="3817"/>
                    <a:pt x="851" y="3817"/>
                  </a:cubicBezTo>
                  <a:cubicBezTo>
                    <a:pt x="896" y="3817"/>
                    <a:pt x="924" y="3815"/>
                    <a:pt x="924" y="3815"/>
                  </a:cubicBezTo>
                  <a:lnTo>
                    <a:pt x="1888" y="2121"/>
                  </a:lnTo>
                  <a:cubicBezTo>
                    <a:pt x="1976" y="1964"/>
                    <a:pt x="1980" y="1773"/>
                    <a:pt x="1903" y="1608"/>
                  </a:cubicBezTo>
                  <a:lnTo>
                    <a:pt x="1298" y="351"/>
                  </a:lnTo>
                  <a:cubicBezTo>
                    <a:pt x="1213" y="141"/>
                    <a:pt x="1011" y="1"/>
                    <a:pt x="7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" name="Google Shape;2433;p38">
            <a:extLst>
              <a:ext uri="{FF2B5EF4-FFF2-40B4-BE49-F238E27FC236}">
                <a16:creationId xmlns:a16="http://schemas.microsoft.com/office/drawing/2014/main" id="{6631B1BB-9486-4C73-B2FB-8FC4A7C01994}"/>
              </a:ext>
            </a:extLst>
          </p:cNvPr>
          <p:cNvGrpSpPr/>
          <p:nvPr/>
        </p:nvGrpSpPr>
        <p:grpSpPr>
          <a:xfrm>
            <a:off x="6750488" y="3231366"/>
            <a:ext cx="1117653" cy="1721085"/>
            <a:chOff x="3321621" y="2595463"/>
            <a:chExt cx="1117653" cy="1721085"/>
          </a:xfrm>
        </p:grpSpPr>
        <p:sp>
          <p:nvSpPr>
            <p:cNvPr id="89" name="Google Shape;2434;p38">
              <a:extLst>
                <a:ext uri="{FF2B5EF4-FFF2-40B4-BE49-F238E27FC236}">
                  <a16:creationId xmlns:a16="http://schemas.microsoft.com/office/drawing/2014/main" id="{0DE069D8-8061-450F-92FE-48880AD79900}"/>
                </a:ext>
              </a:extLst>
            </p:cNvPr>
            <p:cNvSpPr/>
            <p:nvPr/>
          </p:nvSpPr>
          <p:spPr>
            <a:xfrm>
              <a:off x="3321621" y="2595463"/>
              <a:ext cx="1100177" cy="895141"/>
            </a:xfrm>
            <a:custGeom>
              <a:avLst/>
              <a:gdLst/>
              <a:ahLst/>
              <a:cxnLst/>
              <a:rect l="l" t="t" r="r" b="b"/>
              <a:pathLst>
                <a:path w="9180" h="7469" extrusionOk="0">
                  <a:moveTo>
                    <a:pt x="4551" y="0"/>
                  </a:moveTo>
                  <a:cubicBezTo>
                    <a:pt x="3167" y="0"/>
                    <a:pt x="1666" y="1010"/>
                    <a:pt x="1764" y="2382"/>
                  </a:cubicBezTo>
                  <a:cubicBezTo>
                    <a:pt x="1804" y="2939"/>
                    <a:pt x="1522" y="3349"/>
                    <a:pt x="1129" y="3749"/>
                  </a:cubicBezTo>
                  <a:cubicBezTo>
                    <a:pt x="635" y="4247"/>
                    <a:pt x="0" y="5270"/>
                    <a:pt x="917" y="6146"/>
                  </a:cubicBezTo>
                  <a:cubicBezTo>
                    <a:pt x="1906" y="7098"/>
                    <a:pt x="3269" y="7469"/>
                    <a:pt x="4579" y="7469"/>
                  </a:cubicBezTo>
                  <a:cubicBezTo>
                    <a:pt x="6288" y="7469"/>
                    <a:pt x="7910" y="6837"/>
                    <a:pt x="8501" y="6036"/>
                  </a:cubicBezTo>
                  <a:cubicBezTo>
                    <a:pt x="9179" y="5116"/>
                    <a:pt x="8593" y="4211"/>
                    <a:pt x="8101" y="3789"/>
                  </a:cubicBezTo>
                  <a:cubicBezTo>
                    <a:pt x="7790" y="3518"/>
                    <a:pt x="7588" y="3148"/>
                    <a:pt x="7511" y="2741"/>
                  </a:cubicBezTo>
                  <a:cubicBezTo>
                    <a:pt x="7511" y="2737"/>
                    <a:pt x="7511" y="2737"/>
                    <a:pt x="7511" y="2734"/>
                  </a:cubicBezTo>
                  <a:cubicBezTo>
                    <a:pt x="7354" y="1605"/>
                    <a:pt x="6199" y="127"/>
                    <a:pt x="4780" y="10"/>
                  </a:cubicBezTo>
                  <a:cubicBezTo>
                    <a:pt x="4704" y="4"/>
                    <a:pt x="4628" y="0"/>
                    <a:pt x="45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435;p38">
              <a:extLst>
                <a:ext uri="{FF2B5EF4-FFF2-40B4-BE49-F238E27FC236}">
                  <a16:creationId xmlns:a16="http://schemas.microsoft.com/office/drawing/2014/main" id="{51A85BC4-DB65-4261-9B1E-EB539F3E2507}"/>
                </a:ext>
              </a:extLst>
            </p:cNvPr>
            <p:cNvSpPr/>
            <p:nvPr/>
          </p:nvSpPr>
          <p:spPr>
            <a:xfrm>
              <a:off x="4044629" y="3436649"/>
              <a:ext cx="333049" cy="362539"/>
            </a:xfrm>
            <a:custGeom>
              <a:avLst/>
              <a:gdLst/>
              <a:ahLst/>
              <a:cxnLst/>
              <a:rect l="l" t="t" r="r" b="b"/>
              <a:pathLst>
                <a:path w="2779" h="3025" extrusionOk="0">
                  <a:moveTo>
                    <a:pt x="318" y="0"/>
                  </a:moveTo>
                  <a:cubicBezTo>
                    <a:pt x="53" y="0"/>
                    <a:pt x="0" y="372"/>
                    <a:pt x="188" y="692"/>
                  </a:cubicBezTo>
                  <a:lnTo>
                    <a:pt x="1735" y="3002"/>
                  </a:lnTo>
                  <a:cubicBezTo>
                    <a:pt x="1744" y="3017"/>
                    <a:pt x="1768" y="3024"/>
                    <a:pt x="1802" y="3024"/>
                  </a:cubicBezTo>
                  <a:cubicBezTo>
                    <a:pt x="2041" y="3024"/>
                    <a:pt x="2778" y="2683"/>
                    <a:pt x="2512" y="2375"/>
                  </a:cubicBezTo>
                  <a:lnTo>
                    <a:pt x="727" y="231"/>
                  </a:lnTo>
                  <a:cubicBezTo>
                    <a:pt x="661" y="154"/>
                    <a:pt x="584" y="88"/>
                    <a:pt x="492" y="44"/>
                  </a:cubicBezTo>
                  <a:cubicBezTo>
                    <a:pt x="427" y="14"/>
                    <a:pt x="368" y="0"/>
                    <a:pt x="318" y="0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436;p38">
              <a:extLst>
                <a:ext uri="{FF2B5EF4-FFF2-40B4-BE49-F238E27FC236}">
                  <a16:creationId xmlns:a16="http://schemas.microsoft.com/office/drawing/2014/main" id="{E711F104-271A-4082-9698-A1462D6E258B}"/>
                </a:ext>
              </a:extLst>
            </p:cNvPr>
            <p:cNvSpPr/>
            <p:nvPr/>
          </p:nvSpPr>
          <p:spPr>
            <a:xfrm>
              <a:off x="3380704" y="3460737"/>
              <a:ext cx="333049" cy="362539"/>
            </a:xfrm>
            <a:custGeom>
              <a:avLst/>
              <a:gdLst/>
              <a:ahLst/>
              <a:cxnLst/>
              <a:rect l="l" t="t" r="r" b="b"/>
              <a:pathLst>
                <a:path w="2779" h="3025" extrusionOk="0">
                  <a:moveTo>
                    <a:pt x="2460" y="1"/>
                  </a:moveTo>
                  <a:cubicBezTo>
                    <a:pt x="2410" y="1"/>
                    <a:pt x="2352" y="14"/>
                    <a:pt x="2286" y="44"/>
                  </a:cubicBezTo>
                  <a:cubicBezTo>
                    <a:pt x="2194" y="88"/>
                    <a:pt x="2117" y="154"/>
                    <a:pt x="2051" y="231"/>
                  </a:cubicBezTo>
                  <a:lnTo>
                    <a:pt x="266" y="2376"/>
                  </a:lnTo>
                  <a:cubicBezTo>
                    <a:pt x="0" y="2683"/>
                    <a:pt x="735" y="3025"/>
                    <a:pt x="975" y="3025"/>
                  </a:cubicBezTo>
                  <a:cubicBezTo>
                    <a:pt x="1009" y="3025"/>
                    <a:pt x="1034" y="3018"/>
                    <a:pt x="1043" y="3002"/>
                  </a:cubicBezTo>
                  <a:lnTo>
                    <a:pt x="2590" y="693"/>
                  </a:lnTo>
                  <a:cubicBezTo>
                    <a:pt x="2778" y="373"/>
                    <a:pt x="2725" y="1"/>
                    <a:pt x="2460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437;p38">
              <a:extLst>
                <a:ext uri="{FF2B5EF4-FFF2-40B4-BE49-F238E27FC236}">
                  <a16:creationId xmlns:a16="http://schemas.microsoft.com/office/drawing/2014/main" id="{B19EAC01-9501-4608-B312-90EF71FB056A}"/>
                </a:ext>
              </a:extLst>
            </p:cNvPr>
            <p:cNvSpPr/>
            <p:nvPr/>
          </p:nvSpPr>
          <p:spPr>
            <a:xfrm>
              <a:off x="3666887" y="3608745"/>
              <a:ext cx="470152" cy="580661"/>
            </a:xfrm>
            <a:custGeom>
              <a:avLst/>
              <a:gdLst/>
              <a:ahLst/>
              <a:cxnLst/>
              <a:rect l="l" t="t" r="r" b="b"/>
              <a:pathLst>
                <a:path w="3923" h="4845" extrusionOk="0">
                  <a:moveTo>
                    <a:pt x="3322" y="1"/>
                  </a:moveTo>
                  <a:lnTo>
                    <a:pt x="158" y="162"/>
                  </a:lnTo>
                  <a:lnTo>
                    <a:pt x="1" y="4693"/>
                  </a:lnTo>
                  <a:cubicBezTo>
                    <a:pt x="1" y="4693"/>
                    <a:pt x="183" y="4844"/>
                    <a:pt x="458" y="4844"/>
                  </a:cubicBezTo>
                  <a:cubicBezTo>
                    <a:pt x="617" y="4844"/>
                    <a:pt x="806" y="4794"/>
                    <a:pt x="1009" y="4634"/>
                  </a:cubicBezTo>
                  <a:lnTo>
                    <a:pt x="1309" y="2284"/>
                  </a:lnTo>
                  <a:lnTo>
                    <a:pt x="2284" y="2273"/>
                  </a:lnTo>
                  <a:lnTo>
                    <a:pt x="2992" y="4740"/>
                  </a:lnTo>
                  <a:cubicBezTo>
                    <a:pt x="2992" y="4740"/>
                    <a:pt x="3168" y="4787"/>
                    <a:pt x="3374" y="4787"/>
                  </a:cubicBezTo>
                  <a:cubicBezTo>
                    <a:pt x="3570" y="4787"/>
                    <a:pt x="3794" y="4745"/>
                    <a:pt x="3923" y="4583"/>
                  </a:cubicBezTo>
                  <a:lnTo>
                    <a:pt x="3322" y="1"/>
                  </a:ln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438;p38">
              <a:extLst>
                <a:ext uri="{FF2B5EF4-FFF2-40B4-BE49-F238E27FC236}">
                  <a16:creationId xmlns:a16="http://schemas.microsoft.com/office/drawing/2014/main" id="{E967CC87-ABC8-4803-A0F5-E217578DF25C}"/>
                </a:ext>
              </a:extLst>
            </p:cNvPr>
            <p:cNvSpPr/>
            <p:nvPr/>
          </p:nvSpPr>
          <p:spPr>
            <a:xfrm>
              <a:off x="3650588" y="3398299"/>
              <a:ext cx="71308" cy="305971"/>
            </a:xfrm>
            <a:custGeom>
              <a:avLst/>
              <a:gdLst/>
              <a:ahLst/>
              <a:cxnLst/>
              <a:rect l="l" t="t" r="r" b="b"/>
              <a:pathLst>
                <a:path w="595" h="2553" extrusionOk="0">
                  <a:moveTo>
                    <a:pt x="375" y="1"/>
                  </a:moveTo>
                  <a:cubicBezTo>
                    <a:pt x="12" y="880"/>
                    <a:pt x="1" y="2288"/>
                    <a:pt x="1" y="2288"/>
                  </a:cubicBezTo>
                  <a:lnTo>
                    <a:pt x="441" y="2552"/>
                  </a:lnTo>
                  <a:lnTo>
                    <a:pt x="595" y="415"/>
                  </a:lnTo>
                  <a:lnTo>
                    <a:pt x="375" y="1"/>
                  </a:ln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439;p38">
              <a:extLst>
                <a:ext uri="{FF2B5EF4-FFF2-40B4-BE49-F238E27FC236}">
                  <a16:creationId xmlns:a16="http://schemas.microsoft.com/office/drawing/2014/main" id="{250B4FB9-7909-4EFB-8996-E1E4EC08D5A1}"/>
                </a:ext>
              </a:extLst>
            </p:cNvPr>
            <p:cNvSpPr/>
            <p:nvPr/>
          </p:nvSpPr>
          <p:spPr>
            <a:xfrm>
              <a:off x="3509654" y="3397699"/>
              <a:ext cx="212725" cy="255275"/>
            </a:xfrm>
            <a:custGeom>
              <a:avLst/>
              <a:gdLst/>
              <a:ahLst/>
              <a:cxnLst/>
              <a:rect l="l" t="t" r="r" b="b"/>
              <a:pathLst>
                <a:path w="1775" h="2130" extrusionOk="0">
                  <a:moveTo>
                    <a:pt x="1609" y="0"/>
                  </a:moveTo>
                  <a:cubicBezTo>
                    <a:pt x="1592" y="0"/>
                    <a:pt x="1572" y="2"/>
                    <a:pt x="1551" y="6"/>
                  </a:cubicBezTo>
                  <a:cubicBezTo>
                    <a:pt x="1470" y="20"/>
                    <a:pt x="1353" y="163"/>
                    <a:pt x="1287" y="215"/>
                  </a:cubicBezTo>
                  <a:lnTo>
                    <a:pt x="0" y="1457"/>
                  </a:lnTo>
                  <a:cubicBezTo>
                    <a:pt x="0" y="1457"/>
                    <a:pt x="575" y="2129"/>
                    <a:pt x="1124" y="2129"/>
                  </a:cubicBezTo>
                  <a:cubicBezTo>
                    <a:pt x="1189" y="2129"/>
                    <a:pt x="1253" y="2120"/>
                    <a:pt x="1316" y="2099"/>
                  </a:cubicBezTo>
                  <a:lnTo>
                    <a:pt x="1771" y="123"/>
                  </a:lnTo>
                  <a:cubicBezTo>
                    <a:pt x="1774" y="107"/>
                    <a:pt x="1751" y="0"/>
                    <a:pt x="16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440;p38">
              <a:extLst>
                <a:ext uri="{FF2B5EF4-FFF2-40B4-BE49-F238E27FC236}">
                  <a16:creationId xmlns:a16="http://schemas.microsoft.com/office/drawing/2014/main" id="{5A852CDB-3197-4F67-B48B-B01000CF6D49}"/>
                </a:ext>
              </a:extLst>
            </p:cNvPr>
            <p:cNvSpPr/>
            <p:nvPr/>
          </p:nvSpPr>
          <p:spPr>
            <a:xfrm>
              <a:off x="4015268" y="3377805"/>
              <a:ext cx="227706" cy="272533"/>
            </a:xfrm>
            <a:custGeom>
              <a:avLst/>
              <a:gdLst/>
              <a:ahLst/>
              <a:cxnLst/>
              <a:rect l="l" t="t" r="r" b="b"/>
              <a:pathLst>
                <a:path w="1900" h="2274" extrusionOk="0">
                  <a:moveTo>
                    <a:pt x="154" y="1"/>
                  </a:moveTo>
                  <a:cubicBezTo>
                    <a:pt x="1" y="1"/>
                    <a:pt x="29" y="132"/>
                    <a:pt x="70" y="190"/>
                  </a:cubicBezTo>
                  <a:lnTo>
                    <a:pt x="506" y="2257"/>
                  </a:lnTo>
                  <a:cubicBezTo>
                    <a:pt x="550" y="2268"/>
                    <a:pt x="594" y="2273"/>
                    <a:pt x="639" y="2273"/>
                  </a:cubicBezTo>
                  <a:cubicBezTo>
                    <a:pt x="1223" y="2273"/>
                    <a:pt x="1899" y="1433"/>
                    <a:pt x="1899" y="1433"/>
                  </a:cubicBezTo>
                  <a:lnTo>
                    <a:pt x="462" y="164"/>
                  </a:lnTo>
                  <a:cubicBezTo>
                    <a:pt x="393" y="120"/>
                    <a:pt x="275" y="10"/>
                    <a:pt x="191" y="3"/>
                  </a:cubicBezTo>
                  <a:cubicBezTo>
                    <a:pt x="178" y="2"/>
                    <a:pt x="165" y="1"/>
                    <a:pt x="1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441;p38">
              <a:extLst>
                <a:ext uri="{FF2B5EF4-FFF2-40B4-BE49-F238E27FC236}">
                  <a16:creationId xmlns:a16="http://schemas.microsoft.com/office/drawing/2014/main" id="{6D2A0350-CD9F-4572-B456-14F290E9F2BB}"/>
                </a:ext>
              </a:extLst>
            </p:cNvPr>
            <p:cNvSpPr/>
            <p:nvPr/>
          </p:nvSpPr>
          <p:spPr>
            <a:xfrm>
              <a:off x="3623863" y="3377685"/>
              <a:ext cx="541819" cy="595402"/>
            </a:xfrm>
            <a:custGeom>
              <a:avLst/>
              <a:gdLst/>
              <a:ahLst/>
              <a:cxnLst/>
              <a:rect l="l" t="t" r="r" b="b"/>
              <a:pathLst>
                <a:path w="4521" h="4968" extrusionOk="0">
                  <a:moveTo>
                    <a:pt x="3409" y="0"/>
                  </a:moveTo>
                  <a:lnTo>
                    <a:pt x="598" y="173"/>
                  </a:lnTo>
                  <a:lnTo>
                    <a:pt x="580" y="294"/>
                  </a:lnTo>
                  <a:lnTo>
                    <a:pt x="0" y="4813"/>
                  </a:lnTo>
                  <a:cubicBezTo>
                    <a:pt x="0" y="4813"/>
                    <a:pt x="715" y="4967"/>
                    <a:pt x="2196" y="4967"/>
                  </a:cubicBezTo>
                  <a:cubicBezTo>
                    <a:pt x="3765" y="4967"/>
                    <a:pt x="4520" y="4714"/>
                    <a:pt x="4520" y="4714"/>
                  </a:cubicBezTo>
                  <a:lnTo>
                    <a:pt x="3439" y="118"/>
                  </a:lnTo>
                  <a:lnTo>
                    <a:pt x="340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442;p38">
              <a:extLst>
                <a:ext uri="{FF2B5EF4-FFF2-40B4-BE49-F238E27FC236}">
                  <a16:creationId xmlns:a16="http://schemas.microsoft.com/office/drawing/2014/main" id="{CAE376B0-5E88-48CC-8E7D-27734E8D944E}"/>
                </a:ext>
              </a:extLst>
            </p:cNvPr>
            <p:cNvSpPr/>
            <p:nvPr/>
          </p:nvSpPr>
          <p:spPr>
            <a:xfrm>
              <a:off x="3754731" y="3295113"/>
              <a:ext cx="213684" cy="176296"/>
            </a:xfrm>
            <a:custGeom>
              <a:avLst/>
              <a:gdLst/>
              <a:ahLst/>
              <a:cxnLst/>
              <a:rect l="l" t="t" r="r" b="b"/>
              <a:pathLst>
                <a:path w="1783" h="1471" extrusionOk="0">
                  <a:moveTo>
                    <a:pt x="891" y="0"/>
                  </a:moveTo>
                  <a:cubicBezTo>
                    <a:pt x="400" y="0"/>
                    <a:pt x="1" y="330"/>
                    <a:pt x="1" y="737"/>
                  </a:cubicBezTo>
                  <a:cubicBezTo>
                    <a:pt x="1" y="1140"/>
                    <a:pt x="400" y="1470"/>
                    <a:pt x="891" y="1470"/>
                  </a:cubicBezTo>
                  <a:cubicBezTo>
                    <a:pt x="1383" y="1470"/>
                    <a:pt x="1782" y="1140"/>
                    <a:pt x="1782" y="737"/>
                  </a:cubicBezTo>
                  <a:cubicBezTo>
                    <a:pt x="1782" y="330"/>
                    <a:pt x="1383" y="0"/>
                    <a:pt x="891" y="0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443;p38">
              <a:extLst>
                <a:ext uri="{FF2B5EF4-FFF2-40B4-BE49-F238E27FC236}">
                  <a16:creationId xmlns:a16="http://schemas.microsoft.com/office/drawing/2014/main" id="{654D2B41-3446-4BFE-B459-A25516C06499}"/>
                </a:ext>
              </a:extLst>
            </p:cNvPr>
            <p:cNvSpPr/>
            <p:nvPr/>
          </p:nvSpPr>
          <p:spPr>
            <a:xfrm>
              <a:off x="4144817" y="3058301"/>
              <a:ext cx="143335" cy="142858"/>
            </a:xfrm>
            <a:custGeom>
              <a:avLst/>
              <a:gdLst/>
              <a:ahLst/>
              <a:cxnLst/>
              <a:rect l="l" t="t" r="r" b="b"/>
              <a:pathLst>
                <a:path w="1196" h="1192" extrusionOk="0">
                  <a:moveTo>
                    <a:pt x="598" y="1"/>
                  </a:moveTo>
                  <a:cubicBezTo>
                    <a:pt x="268" y="1"/>
                    <a:pt x="1" y="268"/>
                    <a:pt x="1" y="598"/>
                  </a:cubicBezTo>
                  <a:cubicBezTo>
                    <a:pt x="1" y="928"/>
                    <a:pt x="268" y="1192"/>
                    <a:pt x="598" y="1192"/>
                  </a:cubicBezTo>
                  <a:cubicBezTo>
                    <a:pt x="928" y="1192"/>
                    <a:pt x="1196" y="928"/>
                    <a:pt x="1196" y="598"/>
                  </a:cubicBezTo>
                  <a:cubicBezTo>
                    <a:pt x="1196" y="268"/>
                    <a:pt x="928" y="1"/>
                    <a:pt x="598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444;p38">
              <a:extLst>
                <a:ext uri="{FF2B5EF4-FFF2-40B4-BE49-F238E27FC236}">
                  <a16:creationId xmlns:a16="http://schemas.microsoft.com/office/drawing/2014/main" id="{C4CF1F62-F435-4E7A-AC04-13A9DEA3C125}"/>
                </a:ext>
              </a:extLst>
            </p:cNvPr>
            <p:cNvSpPr/>
            <p:nvPr/>
          </p:nvSpPr>
          <p:spPr>
            <a:xfrm>
              <a:off x="3429719" y="3058301"/>
              <a:ext cx="142855" cy="142858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8" y="1"/>
                  </a:moveTo>
                  <a:cubicBezTo>
                    <a:pt x="268" y="1"/>
                    <a:pt x="0" y="268"/>
                    <a:pt x="0" y="598"/>
                  </a:cubicBezTo>
                  <a:cubicBezTo>
                    <a:pt x="0" y="928"/>
                    <a:pt x="268" y="1192"/>
                    <a:pt x="598" y="1192"/>
                  </a:cubicBezTo>
                  <a:cubicBezTo>
                    <a:pt x="924" y="1192"/>
                    <a:pt x="1192" y="928"/>
                    <a:pt x="1192" y="598"/>
                  </a:cubicBezTo>
                  <a:cubicBezTo>
                    <a:pt x="1192" y="268"/>
                    <a:pt x="924" y="1"/>
                    <a:pt x="598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445;p38">
              <a:extLst>
                <a:ext uri="{FF2B5EF4-FFF2-40B4-BE49-F238E27FC236}">
                  <a16:creationId xmlns:a16="http://schemas.microsoft.com/office/drawing/2014/main" id="{F78A61A5-5700-4E8E-8153-02E475BD312A}"/>
                </a:ext>
              </a:extLst>
            </p:cNvPr>
            <p:cNvSpPr/>
            <p:nvPr/>
          </p:nvSpPr>
          <p:spPr>
            <a:xfrm>
              <a:off x="3532064" y="2777146"/>
              <a:ext cx="633621" cy="635431"/>
            </a:xfrm>
            <a:custGeom>
              <a:avLst/>
              <a:gdLst/>
              <a:ahLst/>
              <a:cxnLst/>
              <a:rect l="l" t="t" r="r" b="b"/>
              <a:pathLst>
                <a:path w="5287" h="5302" extrusionOk="0">
                  <a:moveTo>
                    <a:pt x="2680" y="1"/>
                  </a:moveTo>
                  <a:cubicBezTo>
                    <a:pt x="1558" y="1"/>
                    <a:pt x="0" y="572"/>
                    <a:pt x="70" y="2841"/>
                  </a:cubicBezTo>
                  <a:cubicBezTo>
                    <a:pt x="118" y="4289"/>
                    <a:pt x="1228" y="5301"/>
                    <a:pt x="2680" y="5301"/>
                  </a:cubicBezTo>
                  <a:cubicBezTo>
                    <a:pt x="4128" y="5301"/>
                    <a:pt x="5286" y="4355"/>
                    <a:pt x="5286" y="2907"/>
                  </a:cubicBezTo>
                  <a:cubicBezTo>
                    <a:pt x="5286" y="2742"/>
                    <a:pt x="5257" y="1"/>
                    <a:pt x="2680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446;p38">
              <a:extLst>
                <a:ext uri="{FF2B5EF4-FFF2-40B4-BE49-F238E27FC236}">
                  <a16:creationId xmlns:a16="http://schemas.microsoft.com/office/drawing/2014/main" id="{E9059A72-4F74-47CA-992C-BF4B0736B697}"/>
                </a:ext>
              </a:extLst>
            </p:cNvPr>
            <p:cNvSpPr/>
            <p:nvPr/>
          </p:nvSpPr>
          <p:spPr>
            <a:xfrm>
              <a:off x="3507377" y="4204490"/>
              <a:ext cx="811590" cy="112057"/>
            </a:xfrm>
            <a:custGeom>
              <a:avLst/>
              <a:gdLst/>
              <a:ahLst/>
              <a:cxnLst/>
              <a:rect l="l" t="t" r="r" b="b"/>
              <a:pathLst>
                <a:path w="6772" h="935" extrusionOk="0">
                  <a:moveTo>
                    <a:pt x="3384" y="0"/>
                  </a:moveTo>
                  <a:cubicBezTo>
                    <a:pt x="1515" y="0"/>
                    <a:pt x="1" y="209"/>
                    <a:pt x="1" y="469"/>
                  </a:cubicBezTo>
                  <a:cubicBezTo>
                    <a:pt x="1" y="726"/>
                    <a:pt x="1515" y="935"/>
                    <a:pt x="3384" y="935"/>
                  </a:cubicBezTo>
                  <a:cubicBezTo>
                    <a:pt x="5254" y="935"/>
                    <a:pt x="6771" y="726"/>
                    <a:pt x="6771" y="469"/>
                  </a:cubicBezTo>
                  <a:cubicBezTo>
                    <a:pt x="6771" y="209"/>
                    <a:pt x="5254" y="0"/>
                    <a:pt x="3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447;p38">
              <a:extLst>
                <a:ext uri="{FF2B5EF4-FFF2-40B4-BE49-F238E27FC236}">
                  <a16:creationId xmlns:a16="http://schemas.microsoft.com/office/drawing/2014/main" id="{EA47432D-4B2C-46B8-9E7E-2E8895985E05}"/>
                </a:ext>
              </a:extLst>
            </p:cNvPr>
            <p:cNvSpPr/>
            <p:nvPr/>
          </p:nvSpPr>
          <p:spPr>
            <a:xfrm>
              <a:off x="4023178" y="4157151"/>
              <a:ext cx="210088" cy="120806"/>
            </a:xfrm>
            <a:custGeom>
              <a:avLst/>
              <a:gdLst/>
              <a:ahLst/>
              <a:cxnLst/>
              <a:rect l="l" t="t" r="r" b="b"/>
              <a:pathLst>
                <a:path w="1753" h="1008" extrusionOk="0">
                  <a:moveTo>
                    <a:pt x="1069" y="1"/>
                  </a:moveTo>
                  <a:cubicBezTo>
                    <a:pt x="1032" y="1"/>
                    <a:pt x="992" y="3"/>
                    <a:pt x="950" y="7"/>
                  </a:cubicBezTo>
                  <a:cubicBezTo>
                    <a:pt x="950" y="7"/>
                    <a:pt x="797" y="192"/>
                    <a:pt x="435" y="192"/>
                  </a:cubicBezTo>
                  <a:cubicBezTo>
                    <a:pt x="314" y="192"/>
                    <a:pt x="170" y="172"/>
                    <a:pt x="0" y="117"/>
                  </a:cubicBezTo>
                  <a:lnTo>
                    <a:pt x="0" y="685"/>
                  </a:lnTo>
                  <a:cubicBezTo>
                    <a:pt x="0" y="751"/>
                    <a:pt x="41" y="809"/>
                    <a:pt x="103" y="831"/>
                  </a:cubicBezTo>
                  <a:cubicBezTo>
                    <a:pt x="278" y="894"/>
                    <a:pt x="650" y="1007"/>
                    <a:pt x="1024" y="1007"/>
                  </a:cubicBezTo>
                  <a:cubicBezTo>
                    <a:pt x="1239" y="1007"/>
                    <a:pt x="1454" y="970"/>
                    <a:pt x="1632" y="864"/>
                  </a:cubicBezTo>
                  <a:cubicBezTo>
                    <a:pt x="1709" y="820"/>
                    <a:pt x="1753" y="740"/>
                    <a:pt x="1749" y="652"/>
                  </a:cubicBezTo>
                  <a:cubicBezTo>
                    <a:pt x="1739" y="428"/>
                    <a:pt x="1648" y="1"/>
                    <a:pt x="1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448;p38">
              <a:extLst>
                <a:ext uri="{FF2B5EF4-FFF2-40B4-BE49-F238E27FC236}">
                  <a16:creationId xmlns:a16="http://schemas.microsoft.com/office/drawing/2014/main" id="{59F42AB5-C763-44FB-9BC0-E9F06583976B}"/>
                </a:ext>
              </a:extLst>
            </p:cNvPr>
            <p:cNvSpPr/>
            <p:nvPr/>
          </p:nvSpPr>
          <p:spPr>
            <a:xfrm>
              <a:off x="3582158" y="4162305"/>
              <a:ext cx="220155" cy="124042"/>
            </a:xfrm>
            <a:custGeom>
              <a:avLst/>
              <a:gdLst/>
              <a:ahLst/>
              <a:cxnLst/>
              <a:rect l="l" t="t" r="r" b="b"/>
              <a:pathLst>
                <a:path w="1837" h="1035" extrusionOk="0">
                  <a:moveTo>
                    <a:pt x="1730" y="0"/>
                  </a:moveTo>
                  <a:cubicBezTo>
                    <a:pt x="1503" y="107"/>
                    <a:pt x="1311" y="143"/>
                    <a:pt x="1157" y="143"/>
                  </a:cubicBezTo>
                  <a:cubicBezTo>
                    <a:pt x="864" y="143"/>
                    <a:pt x="708" y="15"/>
                    <a:pt x="708" y="15"/>
                  </a:cubicBezTo>
                  <a:cubicBezTo>
                    <a:pt x="0" y="52"/>
                    <a:pt x="18" y="532"/>
                    <a:pt x="40" y="766"/>
                  </a:cubicBezTo>
                  <a:cubicBezTo>
                    <a:pt x="48" y="854"/>
                    <a:pt x="103" y="928"/>
                    <a:pt x="187" y="961"/>
                  </a:cubicBezTo>
                  <a:cubicBezTo>
                    <a:pt x="315" y="1013"/>
                    <a:pt x="455" y="1034"/>
                    <a:pt x="597" y="1034"/>
                  </a:cubicBezTo>
                  <a:cubicBezTo>
                    <a:pt x="1053" y="1034"/>
                    <a:pt x="1538" y="818"/>
                    <a:pt x="1741" y="715"/>
                  </a:cubicBezTo>
                  <a:cubicBezTo>
                    <a:pt x="1804" y="686"/>
                    <a:pt x="1837" y="623"/>
                    <a:pt x="1826" y="557"/>
                  </a:cubicBezTo>
                  <a:lnTo>
                    <a:pt x="173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449;p38">
              <a:extLst>
                <a:ext uri="{FF2B5EF4-FFF2-40B4-BE49-F238E27FC236}">
                  <a16:creationId xmlns:a16="http://schemas.microsoft.com/office/drawing/2014/main" id="{EE545365-23C3-4E8F-8F99-89CFEB38E73E}"/>
                </a:ext>
              </a:extLst>
            </p:cNvPr>
            <p:cNvSpPr/>
            <p:nvPr/>
          </p:nvSpPr>
          <p:spPr>
            <a:xfrm>
              <a:off x="3560107" y="2697210"/>
              <a:ext cx="636257" cy="322150"/>
            </a:xfrm>
            <a:custGeom>
              <a:avLst/>
              <a:gdLst/>
              <a:ahLst/>
              <a:cxnLst/>
              <a:rect l="l" t="t" r="r" b="b"/>
              <a:pathLst>
                <a:path w="5309" h="2688" extrusionOk="0">
                  <a:moveTo>
                    <a:pt x="2333" y="0"/>
                  </a:moveTo>
                  <a:cubicBezTo>
                    <a:pt x="8" y="0"/>
                    <a:pt x="1" y="2398"/>
                    <a:pt x="1" y="2398"/>
                  </a:cubicBezTo>
                  <a:cubicBezTo>
                    <a:pt x="1" y="2398"/>
                    <a:pt x="1757" y="1720"/>
                    <a:pt x="2387" y="627"/>
                  </a:cubicBezTo>
                  <a:cubicBezTo>
                    <a:pt x="2387" y="627"/>
                    <a:pt x="3399" y="2200"/>
                    <a:pt x="5239" y="2687"/>
                  </a:cubicBezTo>
                  <a:cubicBezTo>
                    <a:pt x="5239" y="2687"/>
                    <a:pt x="5309" y="19"/>
                    <a:pt x="2354" y="0"/>
                  </a:cubicBezTo>
                  <a:cubicBezTo>
                    <a:pt x="2347" y="0"/>
                    <a:pt x="2340" y="0"/>
                    <a:pt x="23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450;p38">
              <a:extLst>
                <a:ext uri="{FF2B5EF4-FFF2-40B4-BE49-F238E27FC236}">
                  <a16:creationId xmlns:a16="http://schemas.microsoft.com/office/drawing/2014/main" id="{AC18A593-A288-40D2-A9E5-3EDAEEB01505}"/>
                </a:ext>
              </a:extLst>
            </p:cNvPr>
            <p:cNvSpPr/>
            <p:nvPr/>
          </p:nvSpPr>
          <p:spPr>
            <a:xfrm>
              <a:off x="3545247" y="2725254"/>
              <a:ext cx="635298" cy="311244"/>
            </a:xfrm>
            <a:custGeom>
              <a:avLst/>
              <a:gdLst/>
              <a:ahLst/>
              <a:cxnLst/>
              <a:rect l="l" t="t" r="r" b="b"/>
              <a:pathLst>
                <a:path w="5301" h="2597" extrusionOk="0">
                  <a:moveTo>
                    <a:pt x="2321" y="1"/>
                  </a:moveTo>
                  <a:cubicBezTo>
                    <a:pt x="1" y="1"/>
                    <a:pt x="52" y="2310"/>
                    <a:pt x="52" y="2310"/>
                  </a:cubicBezTo>
                  <a:cubicBezTo>
                    <a:pt x="52" y="2310"/>
                    <a:pt x="1811" y="1632"/>
                    <a:pt x="2438" y="536"/>
                  </a:cubicBezTo>
                  <a:cubicBezTo>
                    <a:pt x="2438" y="536"/>
                    <a:pt x="3450" y="2109"/>
                    <a:pt x="5290" y="2596"/>
                  </a:cubicBezTo>
                  <a:cubicBezTo>
                    <a:pt x="5290" y="2596"/>
                    <a:pt x="5301" y="19"/>
                    <a:pt x="2343" y="1"/>
                  </a:cubicBezTo>
                  <a:cubicBezTo>
                    <a:pt x="2335" y="1"/>
                    <a:pt x="2328" y="1"/>
                    <a:pt x="23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451;p38">
              <a:extLst>
                <a:ext uri="{FF2B5EF4-FFF2-40B4-BE49-F238E27FC236}">
                  <a16:creationId xmlns:a16="http://schemas.microsoft.com/office/drawing/2014/main" id="{48BDB7A9-8955-42D0-A663-D5C7CF757607}"/>
                </a:ext>
              </a:extLst>
            </p:cNvPr>
            <p:cNvSpPr/>
            <p:nvPr/>
          </p:nvSpPr>
          <p:spPr>
            <a:xfrm>
              <a:off x="3509654" y="3168557"/>
              <a:ext cx="25167" cy="25168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103" y="1"/>
                  </a:moveTo>
                  <a:cubicBezTo>
                    <a:pt x="44" y="1"/>
                    <a:pt x="0" y="45"/>
                    <a:pt x="0" y="103"/>
                  </a:cubicBezTo>
                  <a:cubicBezTo>
                    <a:pt x="0" y="162"/>
                    <a:pt x="44" y="210"/>
                    <a:pt x="103" y="210"/>
                  </a:cubicBezTo>
                  <a:cubicBezTo>
                    <a:pt x="162" y="210"/>
                    <a:pt x="209" y="162"/>
                    <a:pt x="209" y="103"/>
                  </a:cubicBezTo>
                  <a:cubicBezTo>
                    <a:pt x="209" y="45"/>
                    <a:pt x="162" y="1"/>
                    <a:pt x="103" y="1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452;p38">
              <a:extLst>
                <a:ext uri="{FF2B5EF4-FFF2-40B4-BE49-F238E27FC236}">
                  <a16:creationId xmlns:a16="http://schemas.microsoft.com/office/drawing/2014/main" id="{D0734435-354E-4645-A0E3-55B009B5F871}"/>
                </a:ext>
              </a:extLst>
            </p:cNvPr>
            <p:cNvSpPr/>
            <p:nvPr/>
          </p:nvSpPr>
          <p:spPr>
            <a:xfrm>
              <a:off x="4183047" y="3165441"/>
              <a:ext cx="25167" cy="25168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107" y="1"/>
                  </a:moveTo>
                  <a:cubicBezTo>
                    <a:pt x="48" y="1"/>
                    <a:pt x="1" y="49"/>
                    <a:pt x="1" y="104"/>
                  </a:cubicBezTo>
                  <a:cubicBezTo>
                    <a:pt x="1" y="162"/>
                    <a:pt x="48" y="210"/>
                    <a:pt x="107" y="210"/>
                  </a:cubicBezTo>
                  <a:cubicBezTo>
                    <a:pt x="162" y="210"/>
                    <a:pt x="210" y="162"/>
                    <a:pt x="210" y="104"/>
                  </a:cubicBezTo>
                  <a:cubicBezTo>
                    <a:pt x="210" y="49"/>
                    <a:pt x="162" y="1"/>
                    <a:pt x="107" y="1"/>
                  </a:cubicBez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453;p38">
              <a:extLst>
                <a:ext uri="{FF2B5EF4-FFF2-40B4-BE49-F238E27FC236}">
                  <a16:creationId xmlns:a16="http://schemas.microsoft.com/office/drawing/2014/main" id="{82710833-A518-48E5-92D7-670A44947859}"/>
                </a:ext>
              </a:extLst>
            </p:cNvPr>
            <p:cNvSpPr/>
            <p:nvPr/>
          </p:nvSpPr>
          <p:spPr>
            <a:xfrm>
              <a:off x="4117613" y="2987593"/>
              <a:ext cx="72147" cy="173180"/>
            </a:xfrm>
            <a:custGeom>
              <a:avLst/>
              <a:gdLst/>
              <a:ahLst/>
              <a:cxnLst/>
              <a:rect l="l" t="t" r="r" b="b"/>
              <a:pathLst>
                <a:path w="602" h="1445" extrusionOk="0">
                  <a:moveTo>
                    <a:pt x="1" y="0"/>
                  </a:moveTo>
                  <a:cubicBezTo>
                    <a:pt x="1" y="0"/>
                    <a:pt x="330" y="979"/>
                    <a:pt x="52" y="1445"/>
                  </a:cubicBezTo>
                  <a:cubicBezTo>
                    <a:pt x="52" y="1445"/>
                    <a:pt x="602" y="1038"/>
                    <a:pt x="4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454;p38">
              <a:extLst>
                <a:ext uri="{FF2B5EF4-FFF2-40B4-BE49-F238E27FC236}">
                  <a16:creationId xmlns:a16="http://schemas.microsoft.com/office/drawing/2014/main" id="{DF1EEDEA-D680-42DF-809F-02924156B505}"/>
                </a:ext>
              </a:extLst>
            </p:cNvPr>
            <p:cNvSpPr/>
            <p:nvPr/>
          </p:nvSpPr>
          <p:spPr>
            <a:xfrm>
              <a:off x="3509654" y="2977885"/>
              <a:ext cx="46620" cy="146933"/>
            </a:xfrm>
            <a:custGeom>
              <a:avLst/>
              <a:gdLst/>
              <a:ahLst/>
              <a:cxnLst/>
              <a:rect l="l" t="t" r="r" b="b"/>
              <a:pathLst>
                <a:path w="389" h="1226" extrusionOk="0">
                  <a:moveTo>
                    <a:pt x="389" y="1"/>
                  </a:moveTo>
                  <a:lnTo>
                    <a:pt x="0" y="276"/>
                  </a:lnTo>
                  <a:cubicBezTo>
                    <a:pt x="77" y="723"/>
                    <a:pt x="389" y="1225"/>
                    <a:pt x="389" y="1225"/>
                  </a:cubicBezTo>
                  <a:cubicBezTo>
                    <a:pt x="173" y="708"/>
                    <a:pt x="389" y="1"/>
                    <a:pt x="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455;p38">
              <a:extLst>
                <a:ext uri="{FF2B5EF4-FFF2-40B4-BE49-F238E27FC236}">
                  <a16:creationId xmlns:a16="http://schemas.microsoft.com/office/drawing/2014/main" id="{CB274E18-89BF-475A-AD61-CA2AA615CA45}"/>
                </a:ext>
              </a:extLst>
            </p:cNvPr>
            <p:cNvSpPr/>
            <p:nvPr/>
          </p:nvSpPr>
          <p:spPr>
            <a:xfrm>
              <a:off x="3554834" y="3674659"/>
              <a:ext cx="674488" cy="311124"/>
            </a:xfrm>
            <a:custGeom>
              <a:avLst/>
              <a:gdLst/>
              <a:ahLst/>
              <a:cxnLst/>
              <a:rect l="l" t="t" r="r" b="b"/>
              <a:pathLst>
                <a:path w="5628" h="2596" extrusionOk="0">
                  <a:moveTo>
                    <a:pt x="4550" y="0"/>
                  </a:moveTo>
                  <a:cubicBezTo>
                    <a:pt x="3913" y="193"/>
                    <a:pt x="3226" y="295"/>
                    <a:pt x="2542" y="295"/>
                  </a:cubicBezTo>
                  <a:cubicBezTo>
                    <a:pt x="1950" y="295"/>
                    <a:pt x="1359" y="219"/>
                    <a:pt x="804" y="59"/>
                  </a:cubicBezTo>
                  <a:lnTo>
                    <a:pt x="1" y="2299"/>
                  </a:lnTo>
                  <a:cubicBezTo>
                    <a:pt x="1" y="2299"/>
                    <a:pt x="862" y="2596"/>
                    <a:pt x="2343" y="2596"/>
                  </a:cubicBezTo>
                  <a:cubicBezTo>
                    <a:pt x="2871" y="2596"/>
                    <a:pt x="3634" y="2548"/>
                    <a:pt x="3982" y="2434"/>
                  </a:cubicBezTo>
                  <a:lnTo>
                    <a:pt x="4154" y="2218"/>
                  </a:lnTo>
                  <a:lnTo>
                    <a:pt x="4367" y="2387"/>
                  </a:lnTo>
                  <a:cubicBezTo>
                    <a:pt x="4377" y="2387"/>
                    <a:pt x="4388" y="2387"/>
                    <a:pt x="4399" y="2387"/>
                  </a:cubicBezTo>
                  <a:cubicBezTo>
                    <a:pt x="5112" y="2387"/>
                    <a:pt x="5628" y="2027"/>
                    <a:pt x="5628" y="2027"/>
                  </a:cubicBezTo>
                  <a:lnTo>
                    <a:pt x="4550" y="0"/>
                  </a:lnTo>
                  <a:close/>
                </a:path>
              </a:pathLst>
            </a:custGeom>
            <a:solidFill>
              <a:srgbClr val="094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456;p38">
              <a:extLst>
                <a:ext uri="{FF2B5EF4-FFF2-40B4-BE49-F238E27FC236}">
                  <a16:creationId xmlns:a16="http://schemas.microsoft.com/office/drawing/2014/main" id="{AF472A6C-9D41-4FCA-8F47-D96C33E25570}"/>
                </a:ext>
              </a:extLst>
            </p:cNvPr>
            <p:cNvSpPr/>
            <p:nvPr/>
          </p:nvSpPr>
          <p:spPr>
            <a:xfrm>
              <a:off x="3606726" y="3376607"/>
              <a:ext cx="437674" cy="420305"/>
            </a:xfrm>
            <a:custGeom>
              <a:avLst/>
              <a:gdLst/>
              <a:ahLst/>
              <a:cxnLst/>
              <a:rect l="l" t="t" r="r" b="b"/>
              <a:pathLst>
                <a:path w="3652" h="3507" extrusionOk="0">
                  <a:moveTo>
                    <a:pt x="3521" y="0"/>
                  </a:moveTo>
                  <a:cubicBezTo>
                    <a:pt x="3501" y="0"/>
                    <a:pt x="3476" y="5"/>
                    <a:pt x="3446" y="17"/>
                  </a:cubicBezTo>
                  <a:cubicBezTo>
                    <a:pt x="3446" y="17"/>
                    <a:pt x="2779" y="2319"/>
                    <a:pt x="239" y="3173"/>
                  </a:cubicBezTo>
                  <a:cubicBezTo>
                    <a:pt x="239" y="3173"/>
                    <a:pt x="0" y="3305"/>
                    <a:pt x="140" y="3506"/>
                  </a:cubicBezTo>
                  <a:cubicBezTo>
                    <a:pt x="140" y="3506"/>
                    <a:pt x="2588" y="3239"/>
                    <a:pt x="3618" y="196"/>
                  </a:cubicBezTo>
                  <a:cubicBezTo>
                    <a:pt x="3618" y="196"/>
                    <a:pt x="3651" y="0"/>
                    <a:pt x="3521" y="0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457;p38">
              <a:extLst>
                <a:ext uri="{FF2B5EF4-FFF2-40B4-BE49-F238E27FC236}">
                  <a16:creationId xmlns:a16="http://schemas.microsoft.com/office/drawing/2014/main" id="{A386FE36-589D-4439-8768-BCF7A693745D}"/>
                </a:ext>
              </a:extLst>
            </p:cNvPr>
            <p:cNvSpPr/>
            <p:nvPr/>
          </p:nvSpPr>
          <p:spPr>
            <a:xfrm>
              <a:off x="3541292" y="3667468"/>
              <a:ext cx="318788" cy="217643"/>
            </a:xfrm>
            <a:custGeom>
              <a:avLst/>
              <a:gdLst/>
              <a:ahLst/>
              <a:cxnLst/>
              <a:rect l="l" t="t" r="r" b="b"/>
              <a:pathLst>
                <a:path w="2660" h="1816" extrusionOk="0">
                  <a:moveTo>
                    <a:pt x="1012" y="0"/>
                  </a:moveTo>
                  <a:cubicBezTo>
                    <a:pt x="954" y="0"/>
                    <a:pt x="897" y="25"/>
                    <a:pt x="858" y="71"/>
                  </a:cubicBezTo>
                  <a:cubicBezTo>
                    <a:pt x="0" y="1131"/>
                    <a:pt x="440" y="1376"/>
                    <a:pt x="440" y="1376"/>
                  </a:cubicBezTo>
                  <a:cubicBezTo>
                    <a:pt x="682" y="1596"/>
                    <a:pt x="1741" y="1813"/>
                    <a:pt x="1741" y="1813"/>
                  </a:cubicBezTo>
                  <a:cubicBezTo>
                    <a:pt x="1767" y="1814"/>
                    <a:pt x="1791" y="1815"/>
                    <a:pt x="1815" y="1815"/>
                  </a:cubicBezTo>
                  <a:cubicBezTo>
                    <a:pt x="2653" y="1815"/>
                    <a:pt x="2565" y="706"/>
                    <a:pt x="2647" y="328"/>
                  </a:cubicBezTo>
                  <a:cubicBezTo>
                    <a:pt x="2659" y="282"/>
                    <a:pt x="2622" y="243"/>
                    <a:pt x="2577" y="243"/>
                  </a:cubicBezTo>
                  <a:cubicBezTo>
                    <a:pt x="2569" y="243"/>
                    <a:pt x="2560" y="244"/>
                    <a:pt x="2552" y="247"/>
                  </a:cubicBezTo>
                  <a:cubicBezTo>
                    <a:pt x="2431" y="286"/>
                    <a:pt x="2303" y="302"/>
                    <a:pt x="2175" y="302"/>
                  </a:cubicBezTo>
                  <a:cubicBezTo>
                    <a:pt x="1746" y="302"/>
                    <a:pt x="1312" y="122"/>
                    <a:pt x="1100" y="20"/>
                  </a:cubicBezTo>
                  <a:cubicBezTo>
                    <a:pt x="1072" y="7"/>
                    <a:pt x="1041" y="0"/>
                    <a:pt x="1012" y="0"/>
                  </a:cubicBezTo>
                  <a:close/>
                </a:path>
              </a:pathLst>
            </a:custGeom>
            <a:solidFill>
              <a:srgbClr val="D98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458;p38">
              <a:extLst>
                <a:ext uri="{FF2B5EF4-FFF2-40B4-BE49-F238E27FC236}">
                  <a16:creationId xmlns:a16="http://schemas.microsoft.com/office/drawing/2014/main" id="{653291D9-C0D5-4D5F-A36E-B203A9CC8CCF}"/>
                </a:ext>
              </a:extLst>
            </p:cNvPr>
            <p:cNvSpPr/>
            <p:nvPr/>
          </p:nvSpPr>
          <p:spPr>
            <a:xfrm>
              <a:off x="3681388" y="3697070"/>
              <a:ext cx="178449" cy="188041"/>
            </a:xfrm>
            <a:custGeom>
              <a:avLst/>
              <a:gdLst/>
              <a:ahLst/>
              <a:cxnLst/>
              <a:rect l="l" t="t" r="r" b="b"/>
              <a:pathLst>
                <a:path w="1489" h="1569" extrusionOk="0">
                  <a:moveTo>
                    <a:pt x="1430" y="0"/>
                  </a:moveTo>
                  <a:cubicBezTo>
                    <a:pt x="1053" y="514"/>
                    <a:pt x="1287" y="1357"/>
                    <a:pt x="682" y="1456"/>
                  </a:cubicBezTo>
                  <a:cubicBezTo>
                    <a:pt x="616" y="1469"/>
                    <a:pt x="550" y="1474"/>
                    <a:pt x="484" y="1474"/>
                  </a:cubicBezTo>
                  <a:cubicBezTo>
                    <a:pt x="319" y="1474"/>
                    <a:pt x="155" y="1442"/>
                    <a:pt x="1" y="1426"/>
                  </a:cubicBezTo>
                  <a:lnTo>
                    <a:pt x="1" y="1426"/>
                  </a:lnTo>
                  <a:cubicBezTo>
                    <a:pt x="301" y="1511"/>
                    <a:pt x="572" y="1566"/>
                    <a:pt x="572" y="1566"/>
                  </a:cubicBezTo>
                  <a:cubicBezTo>
                    <a:pt x="598" y="1567"/>
                    <a:pt x="622" y="1568"/>
                    <a:pt x="646" y="1568"/>
                  </a:cubicBezTo>
                  <a:cubicBezTo>
                    <a:pt x="1484" y="1568"/>
                    <a:pt x="1396" y="459"/>
                    <a:pt x="1478" y="81"/>
                  </a:cubicBezTo>
                  <a:cubicBezTo>
                    <a:pt x="1489" y="44"/>
                    <a:pt x="1463" y="11"/>
                    <a:pt x="1430" y="0"/>
                  </a:cubicBezTo>
                  <a:close/>
                </a:path>
              </a:pathLst>
            </a:custGeom>
            <a:solidFill>
              <a:srgbClr val="B77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459;p38">
              <a:extLst>
                <a:ext uri="{FF2B5EF4-FFF2-40B4-BE49-F238E27FC236}">
                  <a16:creationId xmlns:a16="http://schemas.microsoft.com/office/drawing/2014/main" id="{9AD5F8CE-8CF3-4B94-B7E3-5DCF8C23D907}"/>
                </a:ext>
              </a:extLst>
            </p:cNvPr>
            <p:cNvSpPr/>
            <p:nvPr/>
          </p:nvSpPr>
          <p:spPr>
            <a:xfrm>
              <a:off x="3626500" y="3684366"/>
              <a:ext cx="203017" cy="115293"/>
            </a:xfrm>
            <a:custGeom>
              <a:avLst/>
              <a:gdLst/>
              <a:ahLst/>
              <a:cxnLst/>
              <a:rect l="l" t="t" r="r" b="b"/>
              <a:pathLst>
                <a:path w="1694" h="962" extrusionOk="0">
                  <a:moveTo>
                    <a:pt x="275" y="0"/>
                  </a:moveTo>
                  <a:cubicBezTo>
                    <a:pt x="81" y="180"/>
                    <a:pt x="26" y="319"/>
                    <a:pt x="11" y="407"/>
                  </a:cubicBezTo>
                  <a:cubicBezTo>
                    <a:pt x="0" y="466"/>
                    <a:pt x="22" y="528"/>
                    <a:pt x="66" y="568"/>
                  </a:cubicBezTo>
                  <a:cubicBezTo>
                    <a:pt x="440" y="930"/>
                    <a:pt x="997" y="962"/>
                    <a:pt x="1183" y="962"/>
                  </a:cubicBezTo>
                  <a:cubicBezTo>
                    <a:pt x="1224" y="962"/>
                    <a:pt x="1247" y="960"/>
                    <a:pt x="1247" y="960"/>
                  </a:cubicBezTo>
                  <a:cubicBezTo>
                    <a:pt x="1654" y="949"/>
                    <a:pt x="1694" y="257"/>
                    <a:pt x="1694" y="257"/>
                  </a:cubicBezTo>
                  <a:lnTo>
                    <a:pt x="1694" y="257"/>
                  </a:lnTo>
                  <a:cubicBezTo>
                    <a:pt x="1567" y="291"/>
                    <a:pt x="1441" y="305"/>
                    <a:pt x="1319" y="305"/>
                  </a:cubicBezTo>
                  <a:cubicBezTo>
                    <a:pt x="752" y="305"/>
                    <a:pt x="275" y="0"/>
                    <a:pt x="275" y="0"/>
                  </a:cubicBezTo>
                  <a:close/>
                </a:path>
              </a:pathLst>
            </a:custGeom>
            <a:solidFill>
              <a:srgbClr val="B77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460;p38">
              <a:extLst>
                <a:ext uri="{FF2B5EF4-FFF2-40B4-BE49-F238E27FC236}">
                  <a16:creationId xmlns:a16="http://schemas.microsoft.com/office/drawing/2014/main" id="{571D1281-92D7-4D31-81E9-5A2F3CB16E9D}"/>
                </a:ext>
              </a:extLst>
            </p:cNvPr>
            <p:cNvSpPr/>
            <p:nvPr/>
          </p:nvSpPr>
          <p:spPr>
            <a:xfrm>
              <a:off x="3652865" y="3750161"/>
              <a:ext cx="53691" cy="75863"/>
            </a:xfrm>
            <a:custGeom>
              <a:avLst/>
              <a:gdLst/>
              <a:ahLst/>
              <a:cxnLst/>
              <a:rect l="l" t="t" r="r" b="b"/>
              <a:pathLst>
                <a:path w="448" h="633" extrusionOk="0">
                  <a:moveTo>
                    <a:pt x="187" y="1"/>
                  </a:moveTo>
                  <a:cubicBezTo>
                    <a:pt x="88" y="243"/>
                    <a:pt x="0" y="507"/>
                    <a:pt x="33" y="565"/>
                  </a:cubicBezTo>
                  <a:cubicBezTo>
                    <a:pt x="52" y="602"/>
                    <a:pt x="132" y="620"/>
                    <a:pt x="195" y="631"/>
                  </a:cubicBezTo>
                  <a:cubicBezTo>
                    <a:pt x="199" y="632"/>
                    <a:pt x="203" y="633"/>
                    <a:pt x="207" y="633"/>
                  </a:cubicBezTo>
                  <a:cubicBezTo>
                    <a:pt x="239" y="633"/>
                    <a:pt x="265" y="609"/>
                    <a:pt x="272" y="576"/>
                  </a:cubicBezTo>
                  <a:cubicBezTo>
                    <a:pt x="301" y="408"/>
                    <a:pt x="448" y="100"/>
                    <a:pt x="448" y="100"/>
                  </a:cubicBezTo>
                  <a:lnTo>
                    <a:pt x="187" y="1"/>
                  </a:lnTo>
                  <a:close/>
                </a:path>
              </a:pathLst>
            </a:custGeom>
            <a:solidFill>
              <a:srgbClr val="B77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461;p38">
              <a:extLst>
                <a:ext uri="{FF2B5EF4-FFF2-40B4-BE49-F238E27FC236}">
                  <a16:creationId xmlns:a16="http://schemas.microsoft.com/office/drawing/2014/main" id="{2D6C1CEB-ACC7-4D3C-91AB-DB160CC303E5}"/>
                </a:ext>
              </a:extLst>
            </p:cNvPr>
            <p:cNvSpPr/>
            <p:nvPr/>
          </p:nvSpPr>
          <p:spPr>
            <a:xfrm>
              <a:off x="3614636" y="3675498"/>
              <a:ext cx="215361" cy="115293"/>
            </a:xfrm>
            <a:custGeom>
              <a:avLst/>
              <a:gdLst/>
              <a:ahLst/>
              <a:cxnLst/>
              <a:rect l="l" t="t" r="r" b="b"/>
              <a:pathLst>
                <a:path w="1797" h="962" extrusionOk="0">
                  <a:moveTo>
                    <a:pt x="327" y="1"/>
                  </a:moveTo>
                  <a:cubicBezTo>
                    <a:pt x="0" y="397"/>
                    <a:pt x="129" y="481"/>
                    <a:pt x="129" y="481"/>
                  </a:cubicBezTo>
                  <a:cubicBezTo>
                    <a:pt x="554" y="948"/>
                    <a:pt x="1222" y="961"/>
                    <a:pt x="1295" y="961"/>
                  </a:cubicBezTo>
                  <a:cubicBezTo>
                    <a:pt x="1299" y="961"/>
                    <a:pt x="1302" y="961"/>
                    <a:pt x="1302" y="961"/>
                  </a:cubicBezTo>
                  <a:cubicBezTo>
                    <a:pt x="1709" y="950"/>
                    <a:pt x="1797" y="301"/>
                    <a:pt x="1797" y="301"/>
                  </a:cubicBezTo>
                  <a:lnTo>
                    <a:pt x="1797" y="301"/>
                  </a:lnTo>
                  <a:cubicBezTo>
                    <a:pt x="1679" y="333"/>
                    <a:pt x="1561" y="347"/>
                    <a:pt x="1445" y="347"/>
                  </a:cubicBezTo>
                  <a:cubicBezTo>
                    <a:pt x="854" y="347"/>
                    <a:pt x="327" y="1"/>
                    <a:pt x="327" y="1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462;p38">
              <a:extLst>
                <a:ext uri="{FF2B5EF4-FFF2-40B4-BE49-F238E27FC236}">
                  <a16:creationId xmlns:a16="http://schemas.microsoft.com/office/drawing/2014/main" id="{EB907F33-F30C-45EF-A483-8C5DD3AA61C8}"/>
                </a:ext>
              </a:extLst>
            </p:cNvPr>
            <p:cNvSpPr/>
            <p:nvPr/>
          </p:nvSpPr>
          <p:spPr>
            <a:xfrm>
              <a:off x="3650588" y="3746206"/>
              <a:ext cx="54170" cy="76223"/>
            </a:xfrm>
            <a:custGeom>
              <a:avLst/>
              <a:gdLst/>
              <a:ahLst/>
              <a:cxnLst/>
              <a:rect l="l" t="t" r="r" b="b"/>
              <a:pathLst>
                <a:path w="452" h="636" extrusionOk="0">
                  <a:moveTo>
                    <a:pt x="188" y="1"/>
                  </a:moveTo>
                  <a:cubicBezTo>
                    <a:pt x="89" y="247"/>
                    <a:pt x="1" y="507"/>
                    <a:pt x="34" y="569"/>
                  </a:cubicBezTo>
                  <a:cubicBezTo>
                    <a:pt x="52" y="602"/>
                    <a:pt x="137" y="624"/>
                    <a:pt x="195" y="635"/>
                  </a:cubicBezTo>
                  <a:cubicBezTo>
                    <a:pt x="198" y="635"/>
                    <a:pt x="201" y="635"/>
                    <a:pt x="203" y="635"/>
                  </a:cubicBezTo>
                  <a:cubicBezTo>
                    <a:pt x="237" y="635"/>
                    <a:pt x="269" y="614"/>
                    <a:pt x="272" y="580"/>
                  </a:cubicBezTo>
                  <a:cubicBezTo>
                    <a:pt x="302" y="411"/>
                    <a:pt x="452" y="104"/>
                    <a:pt x="452" y="104"/>
                  </a:cubicBezTo>
                  <a:lnTo>
                    <a:pt x="188" y="1"/>
                  </a:lnTo>
                  <a:close/>
                </a:path>
              </a:pathLst>
            </a:custGeom>
            <a:solidFill>
              <a:srgbClr val="966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463;p38">
              <a:extLst>
                <a:ext uri="{FF2B5EF4-FFF2-40B4-BE49-F238E27FC236}">
                  <a16:creationId xmlns:a16="http://schemas.microsoft.com/office/drawing/2014/main" id="{60DEB6FE-5753-4741-9BF8-39F26E0F9EF3}"/>
                </a:ext>
              </a:extLst>
            </p:cNvPr>
            <p:cNvSpPr/>
            <p:nvPr/>
          </p:nvSpPr>
          <p:spPr>
            <a:xfrm>
              <a:off x="3659816" y="3798937"/>
              <a:ext cx="15939" cy="15940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4" y="133"/>
                    <a:pt x="133" y="103"/>
                    <a:pt x="133" y="67"/>
                  </a:cubicBezTo>
                  <a:cubicBezTo>
                    <a:pt x="133" y="30"/>
                    <a:pt x="104" y="1"/>
                    <a:pt x="67" y="1"/>
                  </a:cubicBezTo>
                  <a:close/>
                </a:path>
              </a:pathLst>
            </a:custGeom>
            <a:solidFill>
              <a:srgbClr val="6B39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464;p38">
              <a:extLst>
                <a:ext uri="{FF2B5EF4-FFF2-40B4-BE49-F238E27FC236}">
                  <a16:creationId xmlns:a16="http://schemas.microsoft.com/office/drawing/2014/main" id="{804F2B5D-EBE5-4301-8A7F-5E07158AEBCD}"/>
                </a:ext>
              </a:extLst>
            </p:cNvPr>
            <p:cNvSpPr/>
            <p:nvPr/>
          </p:nvSpPr>
          <p:spPr>
            <a:xfrm>
              <a:off x="3334325" y="3726312"/>
              <a:ext cx="194269" cy="177015"/>
            </a:xfrm>
            <a:custGeom>
              <a:avLst/>
              <a:gdLst/>
              <a:ahLst/>
              <a:cxnLst/>
              <a:rect l="l" t="t" r="r" b="b"/>
              <a:pathLst>
                <a:path w="1621" h="1477" extrusionOk="0">
                  <a:moveTo>
                    <a:pt x="781" y="0"/>
                  </a:moveTo>
                  <a:cubicBezTo>
                    <a:pt x="778" y="0"/>
                    <a:pt x="776" y="1"/>
                    <a:pt x="774" y="2"/>
                  </a:cubicBezTo>
                  <a:cubicBezTo>
                    <a:pt x="653" y="101"/>
                    <a:pt x="573" y="233"/>
                    <a:pt x="433" y="240"/>
                  </a:cubicBezTo>
                  <a:cubicBezTo>
                    <a:pt x="301" y="248"/>
                    <a:pt x="158" y="237"/>
                    <a:pt x="48" y="310"/>
                  </a:cubicBezTo>
                  <a:cubicBezTo>
                    <a:pt x="30" y="321"/>
                    <a:pt x="12" y="336"/>
                    <a:pt x="8" y="358"/>
                  </a:cubicBezTo>
                  <a:cubicBezTo>
                    <a:pt x="1" y="376"/>
                    <a:pt x="4" y="398"/>
                    <a:pt x="15" y="416"/>
                  </a:cubicBezTo>
                  <a:cubicBezTo>
                    <a:pt x="41" y="467"/>
                    <a:pt x="100" y="493"/>
                    <a:pt x="155" y="493"/>
                  </a:cubicBezTo>
                  <a:cubicBezTo>
                    <a:pt x="160" y="493"/>
                    <a:pt x="164" y="494"/>
                    <a:pt x="169" y="494"/>
                  </a:cubicBezTo>
                  <a:cubicBezTo>
                    <a:pt x="219" y="494"/>
                    <a:pt x="269" y="477"/>
                    <a:pt x="320" y="464"/>
                  </a:cubicBezTo>
                  <a:cubicBezTo>
                    <a:pt x="360" y="449"/>
                    <a:pt x="404" y="434"/>
                    <a:pt x="444" y="424"/>
                  </a:cubicBezTo>
                  <a:lnTo>
                    <a:pt x="444" y="424"/>
                  </a:lnTo>
                  <a:cubicBezTo>
                    <a:pt x="320" y="497"/>
                    <a:pt x="202" y="592"/>
                    <a:pt x="100" y="698"/>
                  </a:cubicBezTo>
                  <a:cubicBezTo>
                    <a:pt x="67" y="728"/>
                    <a:pt x="37" y="761"/>
                    <a:pt x="26" y="805"/>
                  </a:cubicBezTo>
                  <a:cubicBezTo>
                    <a:pt x="12" y="845"/>
                    <a:pt x="19" y="896"/>
                    <a:pt x="56" y="922"/>
                  </a:cubicBezTo>
                  <a:cubicBezTo>
                    <a:pt x="73" y="936"/>
                    <a:pt x="96" y="942"/>
                    <a:pt x="122" y="942"/>
                  </a:cubicBezTo>
                  <a:cubicBezTo>
                    <a:pt x="129" y="942"/>
                    <a:pt x="136" y="941"/>
                    <a:pt x="144" y="940"/>
                  </a:cubicBezTo>
                  <a:cubicBezTo>
                    <a:pt x="250" y="935"/>
                    <a:pt x="349" y="882"/>
                    <a:pt x="433" y="809"/>
                  </a:cubicBezTo>
                  <a:lnTo>
                    <a:pt x="433" y="809"/>
                  </a:lnTo>
                  <a:cubicBezTo>
                    <a:pt x="373" y="871"/>
                    <a:pt x="316" y="936"/>
                    <a:pt x="265" y="1003"/>
                  </a:cubicBezTo>
                  <a:cubicBezTo>
                    <a:pt x="246" y="1028"/>
                    <a:pt x="228" y="1054"/>
                    <a:pt x="221" y="1087"/>
                  </a:cubicBezTo>
                  <a:cubicBezTo>
                    <a:pt x="217" y="1113"/>
                    <a:pt x="250" y="1227"/>
                    <a:pt x="332" y="1227"/>
                  </a:cubicBezTo>
                  <a:cubicBezTo>
                    <a:pt x="344" y="1227"/>
                    <a:pt x="357" y="1225"/>
                    <a:pt x="371" y="1219"/>
                  </a:cubicBezTo>
                  <a:cubicBezTo>
                    <a:pt x="518" y="1160"/>
                    <a:pt x="613" y="1006"/>
                    <a:pt x="734" y="904"/>
                  </a:cubicBezTo>
                  <a:lnTo>
                    <a:pt x="734" y="904"/>
                  </a:lnTo>
                  <a:cubicBezTo>
                    <a:pt x="686" y="984"/>
                    <a:pt x="639" y="1069"/>
                    <a:pt x="591" y="1153"/>
                  </a:cubicBezTo>
                  <a:cubicBezTo>
                    <a:pt x="569" y="1193"/>
                    <a:pt x="547" y="1237"/>
                    <a:pt x="543" y="1281"/>
                  </a:cubicBezTo>
                  <a:cubicBezTo>
                    <a:pt x="540" y="1329"/>
                    <a:pt x="558" y="1380"/>
                    <a:pt x="602" y="1399"/>
                  </a:cubicBezTo>
                  <a:cubicBezTo>
                    <a:pt x="613" y="1403"/>
                    <a:pt x="624" y="1405"/>
                    <a:pt x="635" y="1405"/>
                  </a:cubicBezTo>
                  <a:cubicBezTo>
                    <a:pt x="684" y="1405"/>
                    <a:pt x="735" y="1364"/>
                    <a:pt x="771" y="1325"/>
                  </a:cubicBezTo>
                  <a:cubicBezTo>
                    <a:pt x="858" y="1234"/>
                    <a:pt x="946" y="1142"/>
                    <a:pt x="1034" y="1050"/>
                  </a:cubicBezTo>
                  <a:cubicBezTo>
                    <a:pt x="1042" y="1043"/>
                    <a:pt x="1045" y="1036"/>
                    <a:pt x="1056" y="1036"/>
                  </a:cubicBezTo>
                  <a:cubicBezTo>
                    <a:pt x="1067" y="1036"/>
                    <a:pt x="1078" y="1047"/>
                    <a:pt x="1082" y="1054"/>
                  </a:cubicBezTo>
                  <a:cubicBezTo>
                    <a:pt x="1130" y="1219"/>
                    <a:pt x="1181" y="1263"/>
                    <a:pt x="1247" y="1362"/>
                  </a:cubicBezTo>
                  <a:cubicBezTo>
                    <a:pt x="1285" y="1419"/>
                    <a:pt x="1364" y="1476"/>
                    <a:pt x="1435" y="1476"/>
                  </a:cubicBezTo>
                  <a:cubicBezTo>
                    <a:pt x="1446" y="1476"/>
                    <a:pt x="1457" y="1475"/>
                    <a:pt x="1467" y="1472"/>
                  </a:cubicBezTo>
                  <a:cubicBezTo>
                    <a:pt x="1533" y="1454"/>
                    <a:pt x="1559" y="1366"/>
                    <a:pt x="1540" y="1296"/>
                  </a:cubicBezTo>
                  <a:cubicBezTo>
                    <a:pt x="1522" y="1226"/>
                    <a:pt x="1471" y="1171"/>
                    <a:pt x="1438" y="1109"/>
                  </a:cubicBezTo>
                  <a:cubicBezTo>
                    <a:pt x="1379" y="1010"/>
                    <a:pt x="1412" y="933"/>
                    <a:pt x="1434" y="819"/>
                  </a:cubicBezTo>
                  <a:cubicBezTo>
                    <a:pt x="1449" y="735"/>
                    <a:pt x="1548" y="599"/>
                    <a:pt x="1595" y="530"/>
                  </a:cubicBezTo>
                  <a:cubicBezTo>
                    <a:pt x="1621" y="493"/>
                    <a:pt x="1144" y="185"/>
                    <a:pt x="998" y="119"/>
                  </a:cubicBezTo>
                  <a:cubicBezTo>
                    <a:pt x="974" y="112"/>
                    <a:pt x="822" y="0"/>
                    <a:pt x="781" y="0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465;p38">
              <a:extLst>
                <a:ext uri="{FF2B5EF4-FFF2-40B4-BE49-F238E27FC236}">
                  <a16:creationId xmlns:a16="http://schemas.microsoft.com/office/drawing/2014/main" id="{216084BB-7817-4EB7-9BF9-079CFD87348F}"/>
                </a:ext>
              </a:extLst>
            </p:cNvPr>
            <p:cNvSpPr/>
            <p:nvPr/>
          </p:nvSpPr>
          <p:spPr>
            <a:xfrm>
              <a:off x="4245006" y="3721039"/>
              <a:ext cx="194269" cy="182288"/>
            </a:xfrm>
            <a:custGeom>
              <a:avLst/>
              <a:gdLst/>
              <a:ahLst/>
              <a:cxnLst/>
              <a:rect l="l" t="t" r="r" b="b"/>
              <a:pathLst>
                <a:path w="1621" h="1521" extrusionOk="0">
                  <a:moveTo>
                    <a:pt x="835" y="1"/>
                  </a:moveTo>
                  <a:cubicBezTo>
                    <a:pt x="798" y="1"/>
                    <a:pt x="645" y="156"/>
                    <a:pt x="624" y="163"/>
                  </a:cubicBezTo>
                  <a:cubicBezTo>
                    <a:pt x="473" y="229"/>
                    <a:pt x="1" y="537"/>
                    <a:pt x="23" y="574"/>
                  </a:cubicBezTo>
                  <a:cubicBezTo>
                    <a:pt x="70" y="643"/>
                    <a:pt x="173" y="779"/>
                    <a:pt x="188" y="863"/>
                  </a:cubicBezTo>
                  <a:cubicBezTo>
                    <a:pt x="206" y="977"/>
                    <a:pt x="239" y="1054"/>
                    <a:pt x="184" y="1153"/>
                  </a:cubicBezTo>
                  <a:cubicBezTo>
                    <a:pt x="147" y="1215"/>
                    <a:pt x="100" y="1270"/>
                    <a:pt x="81" y="1340"/>
                  </a:cubicBezTo>
                  <a:cubicBezTo>
                    <a:pt x="59" y="1410"/>
                    <a:pt x="85" y="1498"/>
                    <a:pt x="155" y="1516"/>
                  </a:cubicBezTo>
                  <a:cubicBezTo>
                    <a:pt x="165" y="1519"/>
                    <a:pt x="176" y="1520"/>
                    <a:pt x="186" y="1520"/>
                  </a:cubicBezTo>
                  <a:cubicBezTo>
                    <a:pt x="257" y="1520"/>
                    <a:pt x="336" y="1463"/>
                    <a:pt x="374" y="1406"/>
                  </a:cubicBezTo>
                  <a:cubicBezTo>
                    <a:pt x="440" y="1307"/>
                    <a:pt x="488" y="1263"/>
                    <a:pt x="539" y="1098"/>
                  </a:cubicBezTo>
                  <a:cubicBezTo>
                    <a:pt x="543" y="1091"/>
                    <a:pt x="554" y="1080"/>
                    <a:pt x="565" y="1080"/>
                  </a:cubicBezTo>
                  <a:cubicBezTo>
                    <a:pt x="572" y="1080"/>
                    <a:pt x="580" y="1087"/>
                    <a:pt x="583" y="1094"/>
                  </a:cubicBezTo>
                  <a:cubicBezTo>
                    <a:pt x="671" y="1186"/>
                    <a:pt x="759" y="1278"/>
                    <a:pt x="847" y="1369"/>
                  </a:cubicBezTo>
                  <a:cubicBezTo>
                    <a:pt x="886" y="1408"/>
                    <a:pt x="935" y="1449"/>
                    <a:pt x="985" y="1449"/>
                  </a:cubicBezTo>
                  <a:cubicBezTo>
                    <a:pt x="997" y="1449"/>
                    <a:pt x="1008" y="1447"/>
                    <a:pt x="1020" y="1443"/>
                  </a:cubicBezTo>
                  <a:cubicBezTo>
                    <a:pt x="1060" y="1424"/>
                    <a:pt x="1082" y="1373"/>
                    <a:pt x="1078" y="1325"/>
                  </a:cubicBezTo>
                  <a:cubicBezTo>
                    <a:pt x="1075" y="1281"/>
                    <a:pt x="1049" y="1237"/>
                    <a:pt x="1027" y="1197"/>
                  </a:cubicBezTo>
                  <a:cubicBezTo>
                    <a:pt x="979" y="1113"/>
                    <a:pt x="932" y="1028"/>
                    <a:pt x="884" y="948"/>
                  </a:cubicBezTo>
                  <a:lnTo>
                    <a:pt x="884" y="948"/>
                  </a:lnTo>
                  <a:cubicBezTo>
                    <a:pt x="1005" y="1050"/>
                    <a:pt x="1100" y="1204"/>
                    <a:pt x="1247" y="1263"/>
                  </a:cubicBezTo>
                  <a:cubicBezTo>
                    <a:pt x="1262" y="1269"/>
                    <a:pt x="1275" y="1271"/>
                    <a:pt x="1287" y="1271"/>
                  </a:cubicBezTo>
                  <a:cubicBezTo>
                    <a:pt x="1371" y="1271"/>
                    <a:pt x="1404" y="1157"/>
                    <a:pt x="1397" y="1131"/>
                  </a:cubicBezTo>
                  <a:cubicBezTo>
                    <a:pt x="1394" y="1098"/>
                    <a:pt x="1372" y="1072"/>
                    <a:pt x="1353" y="1047"/>
                  </a:cubicBezTo>
                  <a:cubicBezTo>
                    <a:pt x="1301" y="980"/>
                    <a:pt x="1245" y="914"/>
                    <a:pt x="1187" y="852"/>
                  </a:cubicBezTo>
                  <a:lnTo>
                    <a:pt x="1187" y="852"/>
                  </a:lnTo>
                  <a:cubicBezTo>
                    <a:pt x="1270" y="925"/>
                    <a:pt x="1368" y="979"/>
                    <a:pt x="1478" y="984"/>
                  </a:cubicBezTo>
                  <a:cubicBezTo>
                    <a:pt x="1484" y="985"/>
                    <a:pt x="1491" y="986"/>
                    <a:pt x="1498" y="986"/>
                  </a:cubicBezTo>
                  <a:cubicBezTo>
                    <a:pt x="1522" y="986"/>
                    <a:pt x="1546" y="980"/>
                    <a:pt x="1566" y="966"/>
                  </a:cubicBezTo>
                  <a:cubicBezTo>
                    <a:pt x="1599" y="940"/>
                    <a:pt x="1606" y="889"/>
                    <a:pt x="1595" y="849"/>
                  </a:cubicBezTo>
                  <a:cubicBezTo>
                    <a:pt x="1580" y="805"/>
                    <a:pt x="1551" y="772"/>
                    <a:pt x="1522" y="742"/>
                  </a:cubicBezTo>
                  <a:cubicBezTo>
                    <a:pt x="1419" y="636"/>
                    <a:pt x="1302" y="541"/>
                    <a:pt x="1174" y="468"/>
                  </a:cubicBezTo>
                  <a:lnTo>
                    <a:pt x="1174" y="468"/>
                  </a:lnTo>
                  <a:cubicBezTo>
                    <a:pt x="1218" y="478"/>
                    <a:pt x="1258" y="493"/>
                    <a:pt x="1302" y="508"/>
                  </a:cubicBezTo>
                  <a:cubicBezTo>
                    <a:pt x="1349" y="521"/>
                    <a:pt x="1399" y="538"/>
                    <a:pt x="1451" y="538"/>
                  </a:cubicBezTo>
                  <a:cubicBezTo>
                    <a:pt x="1457" y="538"/>
                    <a:pt x="1462" y="537"/>
                    <a:pt x="1467" y="537"/>
                  </a:cubicBezTo>
                  <a:cubicBezTo>
                    <a:pt x="1522" y="537"/>
                    <a:pt x="1580" y="511"/>
                    <a:pt x="1606" y="460"/>
                  </a:cubicBezTo>
                  <a:cubicBezTo>
                    <a:pt x="1613" y="442"/>
                    <a:pt x="1621" y="420"/>
                    <a:pt x="1613" y="402"/>
                  </a:cubicBezTo>
                  <a:cubicBezTo>
                    <a:pt x="1606" y="380"/>
                    <a:pt x="1588" y="365"/>
                    <a:pt x="1573" y="354"/>
                  </a:cubicBezTo>
                  <a:cubicBezTo>
                    <a:pt x="1463" y="281"/>
                    <a:pt x="1320" y="292"/>
                    <a:pt x="1188" y="284"/>
                  </a:cubicBezTo>
                  <a:cubicBezTo>
                    <a:pt x="1049" y="277"/>
                    <a:pt x="965" y="101"/>
                    <a:pt x="840" y="2"/>
                  </a:cubicBezTo>
                  <a:cubicBezTo>
                    <a:pt x="839" y="1"/>
                    <a:pt x="837" y="1"/>
                    <a:pt x="835" y="1"/>
                  </a:cubicBezTo>
                  <a:close/>
                </a:path>
              </a:pathLst>
            </a:custGeom>
            <a:solidFill>
              <a:srgbClr val="F9CB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" name="Google Shape;2466;p38">
            <a:extLst>
              <a:ext uri="{FF2B5EF4-FFF2-40B4-BE49-F238E27FC236}">
                <a16:creationId xmlns:a16="http://schemas.microsoft.com/office/drawing/2014/main" id="{2CC04FAC-473A-44D8-B38C-B44A4F9F3DD8}"/>
              </a:ext>
            </a:extLst>
          </p:cNvPr>
          <p:cNvGrpSpPr/>
          <p:nvPr/>
        </p:nvGrpSpPr>
        <p:grpSpPr>
          <a:xfrm>
            <a:off x="8353781" y="2240942"/>
            <a:ext cx="747876" cy="2411570"/>
            <a:chOff x="7841885" y="1789650"/>
            <a:chExt cx="747876" cy="2411570"/>
          </a:xfrm>
        </p:grpSpPr>
        <p:sp>
          <p:nvSpPr>
            <p:cNvPr id="122" name="Google Shape;2467;p38">
              <a:extLst>
                <a:ext uri="{FF2B5EF4-FFF2-40B4-BE49-F238E27FC236}">
                  <a16:creationId xmlns:a16="http://schemas.microsoft.com/office/drawing/2014/main" id="{3194A982-CB86-465A-9790-D29E11C0AAA7}"/>
                </a:ext>
              </a:extLst>
            </p:cNvPr>
            <p:cNvSpPr/>
            <p:nvPr/>
          </p:nvSpPr>
          <p:spPr>
            <a:xfrm>
              <a:off x="7893131" y="4120545"/>
              <a:ext cx="648250" cy="80674"/>
            </a:xfrm>
            <a:custGeom>
              <a:avLst/>
              <a:gdLst/>
              <a:ahLst/>
              <a:cxnLst/>
              <a:rect l="l" t="t" r="r" b="b"/>
              <a:pathLst>
                <a:path w="5199" h="647" extrusionOk="0">
                  <a:moveTo>
                    <a:pt x="2599" y="1"/>
                  </a:moveTo>
                  <a:cubicBezTo>
                    <a:pt x="1162" y="1"/>
                    <a:pt x="0" y="144"/>
                    <a:pt x="0" y="324"/>
                  </a:cubicBezTo>
                  <a:cubicBezTo>
                    <a:pt x="0" y="503"/>
                    <a:pt x="1162" y="646"/>
                    <a:pt x="2599" y="646"/>
                  </a:cubicBezTo>
                  <a:cubicBezTo>
                    <a:pt x="4036" y="646"/>
                    <a:pt x="5198" y="503"/>
                    <a:pt x="5198" y="324"/>
                  </a:cubicBezTo>
                  <a:cubicBezTo>
                    <a:pt x="5198" y="144"/>
                    <a:pt x="4036" y="1"/>
                    <a:pt x="25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3" name="Google Shape;2468;p38">
              <a:extLst>
                <a:ext uri="{FF2B5EF4-FFF2-40B4-BE49-F238E27FC236}">
                  <a16:creationId xmlns:a16="http://schemas.microsoft.com/office/drawing/2014/main" id="{BE1A88B3-B61A-4786-9975-4C1A1396CBC8}"/>
                </a:ext>
              </a:extLst>
            </p:cNvPr>
            <p:cNvGrpSpPr/>
            <p:nvPr/>
          </p:nvGrpSpPr>
          <p:grpSpPr>
            <a:xfrm>
              <a:off x="7841885" y="1789650"/>
              <a:ext cx="747876" cy="2379070"/>
              <a:chOff x="7841885" y="1789650"/>
              <a:chExt cx="747876" cy="2379070"/>
            </a:xfrm>
          </p:grpSpPr>
          <p:sp>
            <p:nvSpPr>
              <p:cNvPr id="124" name="Google Shape;2469;p38">
                <a:extLst>
                  <a:ext uri="{FF2B5EF4-FFF2-40B4-BE49-F238E27FC236}">
                    <a16:creationId xmlns:a16="http://schemas.microsoft.com/office/drawing/2014/main" id="{2255D17B-0119-4CB0-AB03-EBA23061C52B}"/>
                  </a:ext>
                </a:extLst>
              </p:cNvPr>
              <p:cNvSpPr/>
              <p:nvPr/>
            </p:nvSpPr>
            <p:spPr>
              <a:xfrm>
                <a:off x="8178288" y="2402112"/>
                <a:ext cx="74688" cy="1766608"/>
              </a:xfrm>
              <a:custGeom>
                <a:avLst/>
                <a:gdLst/>
                <a:ahLst/>
                <a:cxnLst/>
                <a:rect l="l" t="t" r="r" b="b"/>
                <a:pathLst>
                  <a:path w="599" h="14168" extrusionOk="0">
                    <a:moveTo>
                      <a:pt x="1" y="0"/>
                    </a:moveTo>
                    <a:lnTo>
                      <a:pt x="1" y="13919"/>
                    </a:lnTo>
                    <a:cubicBezTo>
                      <a:pt x="1" y="14054"/>
                      <a:pt x="114" y="14168"/>
                      <a:pt x="250" y="14168"/>
                    </a:cubicBezTo>
                    <a:lnTo>
                      <a:pt x="349" y="14168"/>
                    </a:lnTo>
                    <a:cubicBezTo>
                      <a:pt x="488" y="14168"/>
                      <a:pt x="598" y="14054"/>
                      <a:pt x="598" y="13919"/>
                    </a:cubicBezTo>
                    <a:lnTo>
                      <a:pt x="598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2470;p38">
                <a:extLst>
                  <a:ext uri="{FF2B5EF4-FFF2-40B4-BE49-F238E27FC236}">
                    <a16:creationId xmlns:a16="http://schemas.microsoft.com/office/drawing/2014/main" id="{14F2CD3D-836F-4840-B63D-E3DCA6C25524}"/>
                  </a:ext>
                </a:extLst>
              </p:cNvPr>
              <p:cNvSpPr/>
              <p:nvPr/>
            </p:nvSpPr>
            <p:spPr>
              <a:xfrm>
                <a:off x="7841885" y="1789650"/>
                <a:ext cx="747876" cy="747891"/>
              </a:xfrm>
              <a:custGeom>
                <a:avLst/>
                <a:gdLst/>
                <a:ahLst/>
                <a:cxnLst/>
                <a:rect l="l" t="t" r="r" b="b"/>
                <a:pathLst>
                  <a:path w="5998" h="5998" extrusionOk="0">
                    <a:moveTo>
                      <a:pt x="488" y="0"/>
                    </a:moveTo>
                    <a:cubicBezTo>
                      <a:pt x="217" y="0"/>
                      <a:pt x="1" y="220"/>
                      <a:pt x="1" y="488"/>
                    </a:cubicBezTo>
                    <a:lnTo>
                      <a:pt x="1" y="5510"/>
                    </a:lnTo>
                    <a:cubicBezTo>
                      <a:pt x="1" y="5777"/>
                      <a:pt x="217" y="5997"/>
                      <a:pt x="488" y="5997"/>
                    </a:cubicBezTo>
                    <a:lnTo>
                      <a:pt x="5507" y="5997"/>
                    </a:lnTo>
                    <a:cubicBezTo>
                      <a:pt x="5778" y="5997"/>
                      <a:pt x="5998" y="5777"/>
                      <a:pt x="5998" y="5510"/>
                    </a:cubicBezTo>
                    <a:lnTo>
                      <a:pt x="5998" y="488"/>
                    </a:lnTo>
                    <a:cubicBezTo>
                      <a:pt x="5998" y="220"/>
                      <a:pt x="5778" y="0"/>
                      <a:pt x="5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2471;p38">
                <a:extLst>
                  <a:ext uri="{FF2B5EF4-FFF2-40B4-BE49-F238E27FC236}">
                    <a16:creationId xmlns:a16="http://schemas.microsoft.com/office/drawing/2014/main" id="{8EF2E646-DC66-4330-89EB-DD93C1356932}"/>
                  </a:ext>
                </a:extLst>
              </p:cNvPr>
              <p:cNvSpPr/>
              <p:nvPr/>
            </p:nvSpPr>
            <p:spPr>
              <a:xfrm>
                <a:off x="7915076" y="1862716"/>
                <a:ext cx="601118" cy="601629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4825" fill="none" extrusionOk="0">
                    <a:moveTo>
                      <a:pt x="4480" y="4825"/>
                    </a:moveTo>
                    <a:lnTo>
                      <a:pt x="341" y="4825"/>
                    </a:lnTo>
                    <a:cubicBezTo>
                      <a:pt x="154" y="4825"/>
                      <a:pt x="0" y="4671"/>
                      <a:pt x="0" y="4484"/>
                    </a:cubicBezTo>
                    <a:lnTo>
                      <a:pt x="0" y="342"/>
                    </a:lnTo>
                    <a:cubicBezTo>
                      <a:pt x="0" y="155"/>
                      <a:pt x="154" y="1"/>
                      <a:pt x="341" y="1"/>
                    </a:cubicBezTo>
                    <a:lnTo>
                      <a:pt x="4480" y="1"/>
                    </a:lnTo>
                    <a:cubicBezTo>
                      <a:pt x="4670" y="1"/>
                      <a:pt x="4821" y="155"/>
                      <a:pt x="4821" y="342"/>
                    </a:cubicBezTo>
                    <a:lnTo>
                      <a:pt x="4821" y="4484"/>
                    </a:lnTo>
                    <a:cubicBezTo>
                      <a:pt x="4821" y="4671"/>
                      <a:pt x="4670" y="4825"/>
                      <a:pt x="4480" y="4825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66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7" name="Google Shape;2472;p38">
                <a:extLst>
                  <a:ext uri="{FF2B5EF4-FFF2-40B4-BE49-F238E27FC236}">
                    <a16:creationId xmlns:a16="http://schemas.microsoft.com/office/drawing/2014/main" id="{DC6E14E9-2371-48CD-B861-971B632CCE14}"/>
                  </a:ext>
                </a:extLst>
              </p:cNvPr>
              <p:cNvGrpSpPr/>
              <p:nvPr/>
            </p:nvGrpSpPr>
            <p:grpSpPr>
              <a:xfrm>
                <a:off x="7962082" y="1919449"/>
                <a:ext cx="507098" cy="488276"/>
                <a:chOff x="7962082" y="1919449"/>
                <a:chExt cx="507098" cy="488276"/>
              </a:xfrm>
            </p:grpSpPr>
            <p:sp>
              <p:nvSpPr>
                <p:cNvPr id="133" name="Google Shape;2473;p38">
                  <a:extLst>
                    <a:ext uri="{FF2B5EF4-FFF2-40B4-BE49-F238E27FC236}">
                      <a16:creationId xmlns:a16="http://schemas.microsoft.com/office/drawing/2014/main" id="{273BFA9B-DA9D-4593-A1CA-396F618B260E}"/>
                    </a:ext>
                  </a:extLst>
                </p:cNvPr>
                <p:cNvSpPr/>
                <p:nvPr/>
              </p:nvSpPr>
              <p:spPr>
                <a:xfrm>
                  <a:off x="8016944" y="1919449"/>
                  <a:ext cx="400496" cy="4106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2" h="3293" extrusionOk="0">
                      <a:moveTo>
                        <a:pt x="789" y="0"/>
                      </a:moveTo>
                      <a:cubicBezTo>
                        <a:pt x="371" y="0"/>
                        <a:pt x="30" y="330"/>
                        <a:pt x="4" y="741"/>
                      </a:cubicBezTo>
                      <a:cubicBezTo>
                        <a:pt x="4" y="748"/>
                        <a:pt x="1" y="756"/>
                        <a:pt x="1" y="763"/>
                      </a:cubicBezTo>
                      <a:lnTo>
                        <a:pt x="1" y="789"/>
                      </a:lnTo>
                      <a:lnTo>
                        <a:pt x="1" y="1672"/>
                      </a:lnTo>
                      <a:lnTo>
                        <a:pt x="1" y="3222"/>
                      </a:lnTo>
                      <a:cubicBezTo>
                        <a:pt x="1" y="3259"/>
                        <a:pt x="34" y="3292"/>
                        <a:pt x="70" y="3292"/>
                      </a:cubicBezTo>
                      <a:lnTo>
                        <a:pt x="3146" y="3292"/>
                      </a:lnTo>
                      <a:cubicBezTo>
                        <a:pt x="3183" y="3292"/>
                        <a:pt x="3212" y="3259"/>
                        <a:pt x="3212" y="3222"/>
                      </a:cubicBezTo>
                      <a:lnTo>
                        <a:pt x="3212" y="1672"/>
                      </a:lnTo>
                      <a:lnTo>
                        <a:pt x="3212" y="789"/>
                      </a:lnTo>
                      <a:lnTo>
                        <a:pt x="3212" y="763"/>
                      </a:lnTo>
                      <a:cubicBezTo>
                        <a:pt x="3212" y="752"/>
                        <a:pt x="3212" y="741"/>
                        <a:pt x="3212" y="730"/>
                      </a:cubicBezTo>
                      <a:cubicBezTo>
                        <a:pt x="3183" y="323"/>
                        <a:pt x="2842" y="0"/>
                        <a:pt x="242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" name="Google Shape;2474;p38">
                  <a:extLst>
                    <a:ext uri="{FF2B5EF4-FFF2-40B4-BE49-F238E27FC236}">
                      <a16:creationId xmlns:a16="http://schemas.microsoft.com/office/drawing/2014/main" id="{09C2C9DE-E2F5-415A-B41E-BAC143C910D0}"/>
                    </a:ext>
                  </a:extLst>
                </p:cNvPr>
                <p:cNvSpPr/>
                <p:nvPr/>
              </p:nvSpPr>
              <p:spPr>
                <a:xfrm>
                  <a:off x="8044001" y="2310716"/>
                  <a:ext cx="52618" cy="970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" h="778" extrusionOk="0">
                      <a:moveTo>
                        <a:pt x="73" y="0"/>
                      </a:moveTo>
                      <a:cubicBezTo>
                        <a:pt x="33" y="0"/>
                        <a:pt x="0" y="33"/>
                        <a:pt x="0" y="74"/>
                      </a:cubicBezTo>
                      <a:lnTo>
                        <a:pt x="0" y="686"/>
                      </a:lnTo>
                      <a:cubicBezTo>
                        <a:pt x="0" y="737"/>
                        <a:pt x="40" y="777"/>
                        <a:pt x="92" y="777"/>
                      </a:cubicBezTo>
                      <a:lnTo>
                        <a:pt x="334" y="777"/>
                      </a:lnTo>
                      <a:cubicBezTo>
                        <a:pt x="381" y="777"/>
                        <a:pt x="422" y="737"/>
                        <a:pt x="422" y="686"/>
                      </a:cubicBezTo>
                      <a:lnTo>
                        <a:pt x="422" y="74"/>
                      </a:lnTo>
                      <a:cubicBezTo>
                        <a:pt x="422" y="33"/>
                        <a:pt x="389" y="0"/>
                        <a:pt x="35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5" name="Google Shape;2475;p38">
                  <a:extLst>
                    <a:ext uri="{FF2B5EF4-FFF2-40B4-BE49-F238E27FC236}">
                      <a16:creationId xmlns:a16="http://schemas.microsoft.com/office/drawing/2014/main" id="{095093CF-398B-4677-B56D-53D0BC72AD0E}"/>
                    </a:ext>
                  </a:extLst>
                </p:cNvPr>
                <p:cNvSpPr/>
                <p:nvPr/>
              </p:nvSpPr>
              <p:spPr>
                <a:xfrm>
                  <a:off x="8342873" y="2310716"/>
                  <a:ext cx="52618" cy="970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" h="778" extrusionOk="0">
                      <a:moveTo>
                        <a:pt x="70" y="0"/>
                      </a:moveTo>
                      <a:cubicBezTo>
                        <a:pt x="33" y="0"/>
                        <a:pt x="0" y="33"/>
                        <a:pt x="0" y="74"/>
                      </a:cubicBezTo>
                      <a:lnTo>
                        <a:pt x="0" y="686"/>
                      </a:lnTo>
                      <a:cubicBezTo>
                        <a:pt x="0" y="737"/>
                        <a:pt x="41" y="777"/>
                        <a:pt x="88" y="777"/>
                      </a:cubicBezTo>
                      <a:lnTo>
                        <a:pt x="330" y="777"/>
                      </a:lnTo>
                      <a:cubicBezTo>
                        <a:pt x="382" y="777"/>
                        <a:pt x="422" y="737"/>
                        <a:pt x="422" y="686"/>
                      </a:cubicBezTo>
                      <a:lnTo>
                        <a:pt x="422" y="74"/>
                      </a:lnTo>
                      <a:cubicBezTo>
                        <a:pt x="422" y="33"/>
                        <a:pt x="389" y="0"/>
                        <a:pt x="34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6" name="Google Shape;2476;p38">
                  <a:extLst>
                    <a:ext uri="{FF2B5EF4-FFF2-40B4-BE49-F238E27FC236}">
                      <a16:creationId xmlns:a16="http://schemas.microsoft.com/office/drawing/2014/main" id="{6E8A84F3-ACB4-4177-B2E0-AD5FF93C293C}"/>
                    </a:ext>
                  </a:extLst>
                </p:cNvPr>
                <p:cNvSpPr/>
                <p:nvPr/>
              </p:nvSpPr>
              <p:spPr>
                <a:xfrm>
                  <a:off x="7962082" y="2022316"/>
                  <a:ext cx="35411" cy="106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" h="858" extrusionOk="0">
                      <a:moveTo>
                        <a:pt x="60" y="0"/>
                      </a:moveTo>
                      <a:cubicBezTo>
                        <a:pt x="27" y="0"/>
                        <a:pt x="1" y="30"/>
                        <a:pt x="1" y="59"/>
                      </a:cubicBezTo>
                      <a:lnTo>
                        <a:pt x="1" y="799"/>
                      </a:lnTo>
                      <a:cubicBezTo>
                        <a:pt x="1" y="832"/>
                        <a:pt x="27" y="858"/>
                        <a:pt x="60" y="858"/>
                      </a:cubicBezTo>
                      <a:lnTo>
                        <a:pt x="225" y="858"/>
                      </a:lnTo>
                      <a:cubicBezTo>
                        <a:pt x="258" y="858"/>
                        <a:pt x="283" y="832"/>
                        <a:pt x="283" y="799"/>
                      </a:cubicBezTo>
                      <a:lnTo>
                        <a:pt x="283" y="59"/>
                      </a:lnTo>
                      <a:cubicBezTo>
                        <a:pt x="283" y="30"/>
                        <a:pt x="258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7" name="Google Shape;2477;p38">
                  <a:extLst>
                    <a:ext uri="{FF2B5EF4-FFF2-40B4-BE49-F238E27FC236}">
                      <a16:creationId xmlns:a16="http://schemas.microsoft.com/office/drawing/2014/main" id="{D0A03300-9D97-49EA-B6CD-BEC424EF0F4D}"/>
                    </a:ext>
                  </a:extLst>
                </p:cNvPr>
                <p:cNvSpPr/>
                <p:nvPr/>
              </p:nvSpPr>
              <p:spPr>
                <a:xfrm>
                  <a:off x="7974052" y="1990271"/>
                  <a:ext cx="75935" cy="63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" h="507" extrusionOk="0">
                      <a:moveTo>
                        <a:pt x="0" y="1"/>
                      </a:moveTo>
                      <a:lnTo>
                        <a:pt x="0" y="506"/>
                      </a:lnTo>
                      <a:lnTo>
                        <a:pt x="92" y="506"/>
                      </a:lnTo>
                      <a:lnTo>
                        <a:pt x="92" y="92"/>
                      </a:lnTo>
                      <a:lnTo>
                        <a:pt x="609" y="92"/>
                      </a:lnTo>
                      <a:lnTo>
                        <a:pt x="60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2478;p38">
                  <a:extLst>
                    <a:ext uri="{FF2B5EF4-FFF2-40B4-BE49-F238E27FC236}">
                      <a16:creationId xmlns:a16="http://schemas.microsoft.com/office/drawing/2014/main" id="{DDA229E8-B2F9-4FBC-9513-02882285D285}"/>
                    </a:ext>
                  </a:extLst>
                </p:cNvPr>
                <p:cNvSpPr/>
                <p:nvPr/>
              </p:nvSpPr>
              <p:spPr>
                <a:xfrm>
                  <a:off x="8433769" y="2022316"/>
                  <a:ext cx="35411" cy="106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" h="858" extrusionOk="0">
                      <a:moveTo>
                        <a:pt x="63" y="0"/>
                      </a:moveTo>
                      <a:cubicBezTo>
                        <a:pt x="30" y="0"/>
                        <a:pt x="1" y="30"/>
                        <a:pt x="1" y="59"/>
                      </a:cubicBezTo>
                      <a:lnTo>
                        <a:pt x="1" y="799"/>
                      </a:lnTo>
                      <a:cubicBezTo>
                        <a:pt x="1" y="832"/>
                        <a:pt x="30" y="858"/>
                        <a:pt x="63" y="858"/>
                      </a:cubicBezTo>
                      <a:lnTo>
                        <a:pt x="224" y="858"/>
                      </a:lnTo>
                      <a:cubicBezTo>
                        <a:pt x="257" y="858"/>
                        <a:pt x="283" y="832"/>
                        <a:pt x="283" y="799"/>
                      </a:cubicBezTo>
                      <a:lnTo>
                        <a:pt x="283" y="59"/>
                      </a:lnTo>
                      <a:cubicBezTo>
                        <a:pt x="283" y="30"/>
                        <a:pt x="257" y="0"/>
                        <a:pt x="22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2479;p38">
                  <a:extLst>
                    <a:ext uri="{FF2B5EF4-FFF2-40B4-BE49-F238E27FC236}">
                      <a16:creationId xmlns:a16="http://schemas.microsoft.com/office/drawing/2014/main" id="{02D6CF5D-095E-4E01-B26D-EFC81B3DB37C}"/>
                    </a:ext>
                  </a:extLst>
                </p:cNvPr>
                <p:cNvSpPr/>
                <p:nvPr/>
              </p:nvSpPr>
              <p:spPr>
                <a:xfrm>
                  <a:off x="8381276" y="1990271"/>
                  <a:ext cx="76433" cy="63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507" extrusionOk="0">
                      <a:moveTo>
                        <a:pt x="0" y="1"/>
                      </a:moveTo>
                      <a:lnTo>
                        <a:pt x="0" y="92"/>
                      </a:lnTo>
                      <a:lnTo>
                        <a:pt x="517" y="92"/>
                      </a:lnTo>
                      <a:lnTo>
                        <a:pt x="517" y="506"/>
                      </a:lnTo>
                      <a:lnTo>
                        <a:pt x="612" y="506"/>
                      </a:lnTo>
                      <a:lnTo>
                        <a:pt x="612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8" name="Google Shape;2480;p38">
                <a:extLst>
                  <a:ext uri="{FF2B5EF4-FFF2-40B4-BE49-F238E27FC236}">
                    <a16:creationId xmlns:a16="http://schemas.microsoft.com/office/drawing/2014/main" id="{C7C6F95D-40E7-4217-B5DD-B87143F0C4E0}"/>
                  </a:ext>
                </a:extLst>
              </p:cNvPr>
              <p:cNvGrpSpPr/>
              <p:nvPr/>
            </p:nvGrpSpPr>
            <p:grpSpPr>
              <a:xfrm>
                <a:off x="8043502" y="2000371"/>
                <a:ext cx="344757" cy="310471"/>
                <a:chOff x="8043502" y="2000371"/>
                <a:chExt cx="344757" cy="310471"/>
              </a:xfrm>
            </p:grpSpPr>
            <p:sp>
              <p:nvSpPr>
                <p:cNvPr id="129" name="Google Shape;2481;p38">
                  <a:extLst>
                    <a:ext uri="{FF2B5EF4-FFF2-40B4-BE49-F238E27FC236}">
                      <a16:creationId xmlns:a16="http://schemas.microsoft.com/office/drawing/2014/main" id="{F40B0471-C316-4D8C-80B4-CB692A9B2904}"/>
                    </a:ext>
                  </a:extLst>
                </p:cNvPr>
                <p:cNvSpPr/>
                <p:nvPr/>
              </p:nvSpPr>
              <p:spPr>
                <a:xfrm>
                  <a:off x="8053602" y="2000371"/>
                  <a:ext cx="327803" cy="20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9" h="1614" extrusionOk="0">
                      <a:moveTo>
                        <a:pt x="491" y="0"/>
                      </a:moveTo>
                      <a:cubicBezTo>
                        <a:pt x="220" y="0"/>
                        <a:pt x="0" y="220"/>
                        <a:pt x="0" y="491"/>
                      </a:cubicBezTo>
                      <a:lnTo>
                        <a:pt x="0" y="1426"/>
                      </a:lnTo>
                      <a:cubicBezTo>
                        <a:pt x="0" y="1529"/>
                        <a:pt x="81" y="1613"/>
                        <a:pt x="187" y="1613"/>
                      </a:cubicBezTo>
                      <a:lnTo>
                        <a:pt x="2441" y="1613"/>
                      </a:lnTo>
                      <a:cubicBezTo>
                        <a:pt x="2544" y="1613"/>
                        <a:pt x="2628" y="1529"/>
                        <a:pt x="2628" y="1426"/>
                      </a:cubicBezTo>
                      <a:lnTo>
                        <a:pt x="2628" y="491"/>
                      </a:lnTo>
                      <a:cubicBezTo>
                        <a:pt x="2628" y="220"/>
                        <a:pt x="2408" y="0"/>
                        <a:pt x="213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" name="Google Shape;2482;p38">
                  <a:extLst>
                    <a:ext uri="{FF2B5EF4-FFF2-40B4-BE49-F238E27FC236}">
                      <a16:creationId xmlns:a16="http://schemas.microsoft.com/office/drawing/2014/main" id="{795E430E-1D2B-4EE6-9482-37437D4E06D6}"/>
                    </a:ext>
                  </a:extLst>
                </p:cNvPr>
                <p:cNvSpPr/>
                <p:nvPr/>
              </p:nvSpPr>
              <p:spPr>
                <a:xfrm>
                  <a:off x="8043502" y="2234782"/>
                  <a:ext cx="48129" cy="48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" h="386" extrusionOk="0">
                      <a:moveTo>
                        <a:pt x="191" y="1"/>
                      </a:moveTo>
                      <a:cubicBezTo>
                        <a:pt x="85" y="1"/>
                        <a:pt x="0" y="85"/>
                        <a:pt x="0" y="191"/>
                      </a:cubicBezTo>
                      <a:cubicBezTo>
                        <a:pt x="0" y="298"/>
                        <a:pt x="85" y="386"/>
                        <a:pt x="191" y="386"/>
                      </a:cubicBezTo>
                      <a:cubicBezTo>
                        <a:pt x="297" y="386"/>
                        <a:pt x="385" y="298"/>
                        <a:pt x="385" y="191"/>
                      </a:cubicBezTo>
                      <a:cubicBezTo>
                        <a:pt x="385" y="85"/>
                        <a:pt x="297" y="1"/>
                        <a:pt x="19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" name="Google Shape;2483;p38">
                  <a:extLst>
                    <a:ext uri="{FF2B5EF4-FFF2-40B4-BE49-F238E27FC236}">
                      <a16:creationId xmlns:a16="http://schemas.microsoft.com/office/drawing/2014/main" id="{A039EB57-C249-420F-800C-EA2B7BABE868}"/>
                    </a:ext>
                  </a:extLst>
                </p:cNvPr>
                <p:cNvSpPr/>
                <p:nvPr/>
              </p:nvSpPr>
              <p:spPr>
                <a:xfrm>
                  <a:off x="8340130" y="2234782"/>
                  <a:ext cx="48129" cy="48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" h="386" extrusionOk="0">
                      <a:moveTo>
                        <a:pt x="195" y="1"/>
                      </a:moveTo>
                      <a:cubicBezTo>
                        <a:pt x="88" y="1"/>
                        <a:pt x="0" y="85"/>
                        <a:pt x="0" y="191"/>
                      </a:cubicBezTo>
                      <a:cubicBezTo>
                        <a:pt x="0" y="298"/>
                        <a:pt x="88" y="386"/>
                        <a:pt x="195" y="386"/>
                      </a:cubicBezTo>
                      <a:cubicBezTo>
                        <a:pt x="301" y="386"/>
                        <a:pt x="385" y="298"/>
                        <a:pt x="385" y="191"/>
                      </a:cubicBezTo>
                      <a:cubicBezTo>
                        <a:pt x="385" y="85"/>
                        <a:pt x="301" y="1"/>
                        <a:pt x="19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" name="Google Shape;2484;p38">
                  <a:extLst>
                    <a:ext uri="{FF2B5EF4-FFF2-40B4-BE49-F238E27FC236}">
                      <a16:creationId xmlns:a16="http://schemas.microsoft.com/office/drawing/2014/main" id="{1A2C37BE-919D-44B6-BB1F-3343E3FCA2A4}"/>
                    </a:ext>
                  </a:extLst>
                </p:cNvPr>
                <p:cNvSpPr/>
                <p:nvPr/>
              </p:nvSpPr>
              <p:spPr>
                <a:xfrm>
                  <a:off x="8143625" y="2290143"/>
                  <a:ext cx="146383" cy="20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4" h="166" extrusionOk="0">
                      <a:moveTo>
                        <a:pt x="37" y="0"/>
                      </a:moveTo>
                      <a:cubicBezTo>
                        <a:pt x="15" y="0"/>
                        <a:pt x="0" y="19"/>
                        <a:pt x="0" y="37"/>
                      </a:cubicBezTo>
                      <a:lnTo>
                        <a:pt x="0" y="132"/>
                      </a:lnTo>
                      <a:cubicBezTo>
                        <a:pt x="0" y="151"/>
                        <a:pt x="15" y="165"/>
                        <a:pt x="37" y="165"/>
                      </a:cubicBezTo>
                      <a:lnTo>
                        <a:pt x="1140" y="165"/>
                      </a:lnTo>
                      <a:cubicBezTo>
                        <a:pt x="1159" y="165"/>
                        <a:pt x="1173" y="151"/>
                        <a:pt x="1173" y="132"/>
                      </a:cubicBezTo>
                      <a:lnTo>
                        <a:pt x="1173" y="37"/>
                      </a:lnTo>
                      <a:cubicBezTo>
                        <a:pt x="1173" y="19"/>
                        <a:pt x="1159" y="0"/>
                        <a:pt x="114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140" name="CuadroTexto 139">
            <a:extLst>
              <a:ext uri="{FF2B5EF4-FFF2-40B4-BE49-F238E27FC236}">
                <a16:creationId xmlns:a16="http://schemas.microsoft.com/office/drawing/2014/main" id="{89C7566C-7C45-4C83-A776-36E43B3013F6}"/>
              </a:ext>
            </a:extLst>
          </p:cNvPr>
          <p:cNvSpPr txBox="1"/>
          <p:nvPr/>
        </p:nvSpPr>
        <p:spPr>
          <a:xfrm>
            <a:off x="-494682" y="13612"/>
            <a:ext cx="2887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	</a:t>
            </a:r>
            <a:r>
              <a:rPr lang="es-MX" sz="2800" b="1" dirty="0"/>
              <a:t>Viernes</a:t>
            </a:r>
          </a:p>
          <a:p>
            <a:pPr algn="ctr"/>
            <a:r>
              <a:rPr lang="es-MX" sz="2800" b="1" dirty="0"/>
              <a:t>Pasa activa</a:t>
            </a:r>
            <a:endParaRPr lang="es-MX" b="1" dirty="0"/>
          </a:p>
        </p:txBody>
      </p:sp>
      <p:pic>
        <p:nvPicPr>
          <p:cNvPr id="141" name="Elementos multimedia en línea 140" title="Videos que motivan a los niￃﾱos a realizar activaciￃﾳn fￃﾭsica">
            <a:hlinkClick r:id="" action="ppaction://media"/>
            <a:extLst>
              <a:ext uri="{FF2B5EF4-FFF2-40B4-BE49-F238E27FC236}">
                <a16:creationId xmlns:a16="http://schemas.microsoft.com/office/drawing/2014/main" id="{186BFE6D-5C13-48D1-B27C-5DCC02EC223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33119" y="178695"/>
            <a:ext cx="5124621" cy="3216099"/>
          </a:xfrm>
          <a:prstGeom prst="rect">
            <a:avLst/>
          </a:prstGeom>
        </p:spPr>
      </p:pic>
      <p:sp>
        <p:nvSpPr>
          <p:cNvPr id="142" name="Rectángulo 141">
            <a:extLst>
              <a:ext uri="{FF2B5EF4-FFF2-40B4-BE49-F238E27FC236}">
                <a16:creationId xmlns:a16="http://schemas.microsoft.com/office/drawing/2014/main" id="{5642E6B7-5A1E-4A89-B98A-8373A8090365}"/>
              </a:ext>
            </a:extLst>
          </p:cNvPr>
          <p:cNvSpPr/>
          <p:nvPr/>
        </p:nvSpPr>
        <p:spPr>
          <a:xfrm>
            <a:off x="1855238" y="4185954"/>
            <a:ext cx="50353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u="sng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https://youtu.be/Fto2QDXKkQI</a:t>
            </a:r>
            <a:endParaRPr lang="es-MX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20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89;p20">
            <a:extLst>
              <a:ext uri="{FF2B5EF4-FFF2-40B4-BE49-F238E27FC236}">
                <a16:creationId xmlns:a16="http://schemas.microsoft.com/office/drawing/2014/main" id="{11C311DA-CF6F-4597-8284-D27C592E69A3}"/>
              </a:ext>
            </a:extLst>
          </p:cNvPr>
          <p:cNvGrpSpPr/>
          <p:nvPr/>
        </p:nvGrpSpPr>
        <p:grpSpPr>
          <a:xfrm>
            <a:off x="5948831" y="3790692"/>
            <a:ext cx="3006890" cy="1239860"/>
            <a:chOff x="2778774" y="1548326"/>
            <a:chExt cx="3586463" cy="1478840"/>
          </a:xfrm>
        </p:grpSpPr>
        <p:sp>
          <p:nvSpPr>
            <p:cNvPr id="3" name="Google Shape;590;p20">
              <a:extLst>
                <a:ext uri="{FF2B5EF4-FFF2-40B4-BE49-F238E27FC236}">
                  <a16:creationId xmlns:a16="http://schemas.microsoft.com/office/drawing/2014/main" id="{628B6EF5-B224-446C-A544-FABE7D4C6873}"/>
                </a:ext>
              </a:extLst>
            </p:cNvPr>
            <p:cNvSpPr/>
            <p:nvPr/>
          </p:nvSpPr>
          <p:spPr>
            <a:xfrm>
              <a:off x="3936948" y="1548326"/>
              <a:ext cx="497518" cy="166675"/>
            </a:xfrm>
            <a:custGeom>
              <a:avLst/>
              <a:gdLst/>
              <a:ahLst/>
              <a:cxnLst/>
              <a:rect l="l" t="t" r="r" b="b"/>
              <a:pathLst>
                <a:path w="3373" h="1130" extrusionOk="0">
                  <a:moveTo>
                    <a:pt x="382" y="1"/>
                  </a:moveTo>
                  <a:cubicBezTo>
                    <a:pt x="169" y="1"/>
                    <a:pt x="1" y="169"/>
                    <a:pt x="1" y="382"/>
                  </a:cubicBezTo>
                  <a:lnTo>
                    <a:pt x="1" y="1130"/>
                  </a:lnTo>
                  <a:lnTo>
                    <a:pt x="3373" y="1130"/>
                  </a:lnTo>
                  <a:lnTo>
                    <a:pt x="3373" y="382"/>
                  </a:lnTo>
                  <a:cubicBezTo>
                    <a:pt x="3373" y="169"/>
                    <a:pt x="3201" y="1"/>
                    <a:pt x="2992" y="1"/>
                  </a:cubicBezTo>
                  <a:close/>
                </a:path>
              </a:pathLst>
            </a:custGeom>
            <a:solidFill>
              <a:srgbClr val="FBD20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591;p20">
              <a:extLst>
                <a:ext uri="{FF2B5EF4-FFF2-40B4-BE49-F238E27FC236}">
                  <a16:creationId xmlns:a16="http://schemas.microsoft.com/office/drawing/2014/main" id="{6ECFEFE6-D17B-4F05-B6C8-CB5EDF11D56C}"/>
                </a:ext>
              </a:extLst>
            </p:cNvPr>
            <p:cNvSpPr/>
            <p:nvPr/>
          </p:nvSpPr>
          <p:spPr>
            <a:xfrm>
              <a:off x="4247879" y="1548326"/>
              <a:ext cx="429963" cy="166675"/>
            </a:xfrm>
            <a:custGeom>
              <a:avLst/>
              <a:gdLst/>
              <a:ahLst/>
              <a:cxnLst/>
              <a:rect l="l" t="t" r="r" b="b"/>
              <a:pathLst>
                <a:path w="2915" h="1130" extrusionOk="0">
                  <a:moveTo>
                    <a:pt x="381" y="1"/>
                  </a:moveTo>
                  <a:cubicBezTo>
                    <a:pt x="169" y="1"/>
                    <a:pt x="0" y="169"/>
                    <a:pt x="0" y="382"/>
                  </a:cubicBezTo>
                  <a:lnTo>
                    <a:pt x="0" y="1130"/>
                  </a:lnTo>
                  <a:lnTo>
                    <a:pt x="2914" y="1130"/>
                  </a:lnTo>
                  <a:lnTo>
                    <a:pt x="2914" y="382"/>
                  </a:lnTo>
                  <a:cubicBezTo>
                    <a:pt x="2914" y="169"/>
                    <a:pt x="2742" y="1"/>
                    <a:pt x="25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592;p20">
              <a:extLst>
                <a:ext uri="{FF2B5EF4-FFF2-40B4-BE49-F238E27FC236}">
                  <a16:creationId xmlns:a16="http://schemas.microsoft.com/office/drawing/2014/main" id="{6FE50CD1-C248-48B3-AC72-B5E3942EA170}"/>
                </a:ext>
              </a:extLst>
            </p:cNvPr>
            <p:cNvSpPr/>
            <p:nvPr/>
          </p:nvSpPr>
          <p:spPr>
            <a:xfrm>
              <a:off x="3148115" y="2608119"/>
              <a:ext cx="419195" cy="419048"/>
            </a:xfrm>
            <a:custGeom>
              <a:avLst/>
              <a:gdLst/>
              <a:ahLst/>
              <a:cxnLst/>
              <a:rect l="l" t="t" r="r" b="b"/>
              <a:pathLst>
                <a:path w="2842" h="2841" extrusionOk="0">
                  <a:moveTo>
                    <a:pt x="1419" y="0"/>
                  </a:moveTo>
                  <a:cubicBezTo>
                    <a:pt x="635" y="0"/>
                    <a:pt x="0" y="638"/>
                    <a:pt x="0" y="1422"/>
                  </a:cubicBezTo>
                  <a:cubicBezTo>
                    <a:pt x="0" y="2207"/>
                    <a:pt x="635" y="2841"/>
                    <a:pt x="1419" y="2841"/>
                  </a:cubicBezTo>
                  <a:cubicBezTo>
                    <a:pt x="2203" y="2841"/>
                    <a:pt x="2841" y="2207"/>
                    <a:pt x="2841" y="1422"/>
                  </a:cubicBezTo>
                  <a:cubicBezTo>
                    <a:pt x="2841" y="638"/>
                    <a:pt x="2203" y="0"/>
                    <a:pt x="1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593;p20">
              <a:extLst>
                <a:ext uri="{FF2B5EF4-FFF2-40B4-BE49-F238E27FC236}">
                  <a16:creationId xmlns:a16="http://schemas.microsoft.com/office/drawing/2014/main" id="{84DD1DAD-2996-43B4-908B-F5060E3B78F2}"/>
                </a:ext>
              </a:extLst>
            </p:cNvPr>
            <p:cNvSpPr/>
            <p:nvPr/>
          </p:nvSpPr>
          <p:spPr>
            <a:xfrm>
              <a:off x="5038924" y="2608119"/>
              <a:ext cx="419047" cy="419048"/>
            </a:xfrm>
            <a:custGeom>
              <a:avLst/>
              <a:gdLst/>
              <a:ahLst/>
              <a:cxnLst/>
              <a:rect l="l" t="t" r="r" b="b"/>
              <a:pathLst>
                <a:path w="2841" h="2841" extrusionOk="0">
                  <a:moveTo>
                    <a:pt x="1422" y="0"/>
                  </a:moveTo>
                  <a:cubicBezTo>
                    <a:pt x="638" y="0"/>
                    <a:pt x="0" y="638"/>
                    <a:pt x="0" y="1422"/>
                  </a:cubicBezTo>
                  <a:cubicBezTo>
                    <a:pt x="0" y="2207"/>
                    <a:pt x="638" y="2841"/>
                    <a:pt x="1422" y="2841"/>
                  </a:cubicBezTo>
                  <a:cubicBezTo>
                    <a:pt x="2207" y="2841"/>
                    <a:pt x="2841" y="2207"/>
                    <a:pt x="2841" y="1422"/>
                  </a:cubicBezTo>
                  <a:cubicBezTo>
                    <a:pt x="2841" y="638"/>
                    <a:pt x="2207" y="0"/>
                    <a:pt x="14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594;p20">
              <a:extLst>
                <a:ext uri="{FF2B5EF4-FFF2-40B4-BE49-F238E27FC236}">
                  <a16:creationId xmlns:a16="http://schemas.microsoft.com/office/drawing/2014/main" id="{68BAFF23-C448-41BB-B844-35401E171FE0}"/>
                </a:ext>
              </a:extLst>
            </p:cNvPr>
            <p:cNvSpPr/>
            <p:nvPr/>
          </p:nvSpPr>
          <p:spPr>
            <a:xfrm>
              <a:off x="3386033" y="1836985"/>
              <a:ext cx="91450" cy="308423"/>
            </a:xfrm>
            <a:custGeom>
              <a:avLst/>
              <a:gdLst/>
              <a:ahLst/>
              <a:cxnLst/>
              <a:rect l="l" t="t" r="r" b="b"/>
              <a:pathLst>
                <a:path w="620" h="2091" extrusionOk="0">
                  <a:moveTo>
                    <a:pt x="74" y="1"/>
                  </a:moveTo>
                  <a:cubicBezTo>
                    <a:pt x="33" y="1"/>
                    <a:pt x="0" y="34"/>
                    <a:pt x="0" y="78"/>
                  </a:cubicBezTo>
                  <a:lnTo>
                    <a:pt x="0" y="2013"/>
                  </a:lnTo>
                  <a:cubicBezTo>
                    <a:pt x="0" y="2057"/>
                    <a:pt x="33" y="2090"/>
                    <a:pt x="74" y="2090"/>
                  </a:cubicBezTo>
                  <a:lnTo>
                    <a:pt x="546" y="2090"/>
                  </a:lnTo>
                  <a:cubicBezTo>
                    <a:pt x="587" y="2090"/>
                    <a:pt x="620" y="2057"/>
                    <a:pt x="620" y="2013"/>
                  </a:cubicBezTo>
                  <a:lnTo>
                    <a:pt x="620" y="78"/>
                  </a:lnTo>
                  <a:cubicBezTo>
                    <a:pt x="620" y="34"/>
                    <a:pt x="587" y="1"/>
                    <a:pt x="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95;p20">
              <a:extLst>
                <a:ext uri="{FF2B5EF4-FFF2-40B4-BE49-F238E27FC236}">
                  <a16:creationId xmlns:a16="http://schemas.microsoft.com/office/drawing/2014/main" id="{5BDCA4CE-08F7-47DF-A6DD-0C1D33EF34A5}"/>
                </a:ext>
              </a:extLst>
            </p:cNvPr>
            <p:cNvSpPr/>
            <p:nvPr/>
          </p:nvSpPr>
          <p:spPr>
            <a:xfrm>
              <a:off x="3431463" y="1768397"/>
              <a:ext cx="181278" cy="441910"/>
            </a:xfrm>
            <a:custGeom>
              <a:avLst/>
              <a:gdLst/>
              <a:ahLst/>
              <a:cxnLst/>
              <a:rect l="l" t="t" r="r" b="b"/>
              <a:pathLst>
                <a:path w="1229" h="2996" fill="none" extrusionOk="0">
                  <a:moveTo>
                    <a:pt x="832" y="0"/>
                  </a:moveTo>
                  <a:lnTo>
                    <a:pt x="378" y="0"/>
                  </a:lnTo>
                  <a:cubicBezTo>
                    <a:pt x="169" y="0"/>
                    <a:pt x="0" y="169"/>
                    <a:pt x="0" y="378"/>
                  </a:cubicBezTo>
                  <a:lnTo>
                    <a:pt x="0" y="2618"/>
                  </a:lnTo>
                  <a:cubicBezTo>
                    <a:pt x="0" y="2827"/>
                    <a:pt x="169" y="2995"/>
                    <a:pt x="378" y="2995"/>
                  </a:cubicBezTo>
                  <a:lnTo>
                    <a:pt x="1228" y="2995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96;p20">
              <a:extLst>
                <a:ext uri="{FF2B5EF4-FFF2-40B4-BE49-F238E27FC236}">
                  <a16:creationId xmlns:a16="http://schemas.microsoft.com/office/drawing/2014/main" id="{F28A1FF5-99D0-4B3A-BF24-5D8A9F70BBDE}"/>
                </a:ext>
              </a:extLst>
            </p:cNvPr>
            <p:cNvSpPr/>
            <p:nvPr/>
          </p:nvSpPr>
          <p:spPr>
            <a:xfrm>
              <a:off x="2931879" y="1614259"/>
              <a:ext cx="3262553" cy="1211860"/>
            </a:xfrm>
            <a:custGeom>
              <a:avLst/>
              <a:gdLst/>
              <a:ahLst/>
              <a:cxnLst/>
              <a:rect l="l" t="t" r="r" b="b"/>
              <a:pathLst>
                <a:path w="22119" h="8216" extrusionOk="0">
                  <a:moveTo>
                    <a:pt x="5209" y="1"/>
                  </a:moveTo>
                  <a:cubicBezTo>
                    <a:pt x="4637" y="1"/>
                    <a:pt x="4153" y="430"/>
                    <a:pt x="4091" y="1001"/>
                  </a:cubicBezTo>
                  <a:lnTo>
                    <a:pt x="3743" y="4125"/>
                  </a:lnTo>
                  <a:lnTo>
                    <a:pt x="1202" y="4125"/>
                  </a:lnTo>
                  <a:cubicBezTo>
                    <a:pt x="539" y="4125"/>
                    <a:pt x="0" y="4660"/>
                    <a:pt x="0" y="5327"/>
                  </a:cubicBezTo>
                  <a:lnTo>
                    <a:pt x="0" y="8215"/>
                  </a:lnTo>
                  <a:lnTo>
                    <a:pt x="21616" y="8215"/>
                  </a:lnTo>
                  <a:cubicBezTo>
                    <a:pt x="21891" y="8215"/>
                    <a:pt x="22118" y="7992"/>
                    <a:pt x="22118" y="7713"/>
                  </a:cubicBezTo>
                  <a:lnTo>
                    <a:pt x="22118" y="1471"/>
                  </a:lnTo>
                  <a:cubicBezTo>
                    <a:pt x="22118" y="657"/>
                    <a:pt x="21459" y="1"/>
                    <a:pt x="20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97;p20">
              <a:extLst>
                <a:ext uri="{FF2B5EF4-FFF2-40B4-BE49-F238E27FC236}">
                  <a16:creationId xmlns:a16="http://schemas.microsoft.com/office/drawing/2014/main" id="{02A9AC89-E699-4147-AB12-3C4B6A3B3445}"/>
                </a:ext>
              </a:extLst>
            </p:cNvPr>
            <p:cNvSpPr/>
            <p:nvPr/>
          </p:nvSpPr>
          <p:spPr>
            <a:xfrm>
              <a:off x="4040198" y="2724792"/>
              <a:ext cx="1525445" cy="147"/>
            </a:xfrm>
            <a:custGeom>
              <a:avLst/>
              <a:gdLst/>
              <a:ahLst/>
              <a:cxnLst/>
              <a:rect l="l" t="t" r="r" b="b"/>
              <a:pathLst>
                <a:path w="10342" h="1" fill="none" extrusionOk="0">
                  <a:moveTo>
                    <a:pt x="1" y="1"/>
                  </a:moveTo>
                  <a:lnTo>
                    <a:pt x="10341" y="1"/>
                  </a:lnTo>
                </a:path>
              </a:pathLst>
            </a:custGeom>
            <a:noFill/>
            <a:ln w="19050" cap="flat" cmpd="sng">
              <a:solidFill>
                <a:srgbClr val="001A3E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98;p20">
              <a:extLst>
                <a:ext uri="{FF2B5EF4-FFF2-40B4-BE49-F238E27FC236}">
                  <a16:creationId xmlns:a16="http://schemas.microsoft.com/office/drawing/2014/main" id="{BD8F85C2-24B9-4814-AE1B-1B5EA7FE3F29}"/>
                </a:ext>
              </a:extLst>
            </p:cNvPr>
            <p:cNvSpPr/>
            <p:nvPr/>
          </p:nvSpPr>
          <p:spPr>
            <a:xfrm>
              <a:off x="3507131" y="2425365"/>
              <a:ext cx="2689957" cy="147"/>
            </a:xfrm>
            <a:custGeom>
              <a:avLst/>
              <a:gdLst/>
              <a:ahLst/>
              <a:cxnLst/>
              <a:rect l="l" t="t" r="r" b="b"/>
              <a:pathLst>
                <a:path w="18237" h="1" fill="none" extrusionOk="0">
                  <a:moveTo>
                    <a:pt x="0" y="0"/>
                  </a:moveTo>
                  <a:lnTo>
                    <a:pt x="18237" y="0"/>
                  </a:lnTo>
                </a:path>
              </a:pathLst>
            </a:custGeom>
            <a:noFill/>
            <a:ln w="15300" cap="flat" cmpd="sng">
              <a:solidFill>
                <a:srgbClr val="FBAC13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99;p20">
              <a:extLst>
                <a:ext uri="{FF2B5EF4-FFF2-40B4-BE49-F238E27FC236}">
                  <a16:creationId xmlns:a16="http://schemas.microsoft.com/office/drawing/2014/main" id="{03E55284-574A-4106-B4EC-811131892DE2}"/>
                </a:ext>
              </a:extLst>
            </p:cNvPr>
            <p:cNvSpPr/>
            <p:nvPr/>
          </p:nvSpPr>
          <p:spPr>
            <a:xfrm>
              <a:off x="4055833" y="1767364"/>
              <a:ext cx="2135948" cy="147"/>
            </a:xfrm>
            <a:custGeom>
              <a:avLst/>
              <a:gdLst/>
              <a:ahLst/>
              <a:cxnLst/>
              <a:rect l="l" t="t" r="r" b="b"/>
              <a:pathLst>
                <a:path w="14481" h="1" fill="none" extrusionOk="0">
                  <a:moveTo>
                    <a:pt x="1" y="0"/>
                  </a:moveTo>
                  <a:lnTo>
                    <a:pt x="14480" y="0"/>
                  </a:lnTo>
                </a:path>
              </a:pathLst>
            </a:custGeom>
            <a:noFill/>
            <a:ln w="19050" cap="flat" cmpd="sng">
              <a:solidFill>
                <a:srgbClr val="001A3E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00;p20">
              <a:extLst>
                <a:ext uri="{FF2B5EF4-FFF2-40B4-BE49-F238E27FC236}">
                  <a16:creationId xmlns:a16="http://schemas.microsoft.com/office/drawing/2014/main" id="{40122197-E0C0-4D70-A5E7-2FA75CE378F6}"/>
                </a:ext>
              </a:extLst>
            </p:cNvPr>
            <p:cNvSpPr/>
            <p:nvPr/>
          </p:nvSpPr>
          <p:spPr>
            <a:xfrm>
              <a:off x="2931879" y="2222552"/>
              <a:ext cx="764640" cy="603570"/>
            </a:xfrm>
            <a:custGeom>
              <a:avLst/>
              <a:gdLst/>
              <a:ahLst/>
              <a:cxnLst/>
              <a:rect l="l" t="t" r="r" b="b"/>
              <a:pathLst>
                <a:path w="5184" h="4092" extrusionOk="0">
                  <a:moveTo>
                    <a:pt x="1202" y="1"/>
                  </a:moveTo>
                  <a:cubicBezTo>
                    <a:pt x="539" y="1"/>
                    <a:pt x="0" y="536"/>
                    <a:pt x="0" y="1203"/>
                  </a:cubicBezTo>
                  <a:lnTo>
                    <a:pt x="0" y="4091"/>
                  </a:lnTo>
                  <a:lnTo>
                    <a:pt x="3981" y="4091"/>
                  </a:lnTo>
                  <a:lnTo>
                    <a:pt x="3981" y="1203"/>
                  </a:lnTo>
                  <a:cubicBezTo>
                    <a:pt x="3981" y="536"/>
                    <a:pt x="4520" y="1"/>
                    <a:pt x="51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01;p20">
              <a:extLst>
                <a:ext uri="{FF2B5EF4-FFF2-40B4-BE49-F238E27FC236}">
                  <a16:creationId xmlns:a16="http://schemas.microsoft.com/office/drawing/2014/main" id="{83FC2BE9-EF4E-4A73-9ED0-EE0E1CB2871E}"/>
                </a:ext>
              </a:extLst>
            </p:cNvPr>
            <p:cNvSpPr/>
            <p:nvPr/>
          </p:nvSpPr>
          <p:spPr>
            <a:xfrm>
              <a:off x="3602269" y="2608119"/>
              <a:ext cx="419195" cy="419048"/>
            </a:xfrm>
            <a:custGeom>
              <a:avLst/>
              <a:gdLst/>
              <a:ahLst/>
              <a:cxnLst/>
              <a:rect l="l" t="t" r="r" b="b"/>
              <a:pathLst>
                <a:path w="2842" h="2841" extrusionOk="0">
                  <a:moveTo>
                    <a:pt x="1423" y="0"/>
                  </a:moveTo>
                  <a:cubicBezTo>
                    <a:pt x="638" y="0"/>
                    <a:pt x="0" y="638"/>
                    <a:pt x="0" y="1422"/>
                  </a:cubicBezTo>
                  <a:cubicBezTo>
                    <a:pt x="0" y="2207"/>
                    <a:pt x="638" y="2841"/>
                    <a:pt x="1423" y="2841"/>
                  </a:cubicBezTo>
                  <a:cubicBezTo>
                    <a:pt x="2207" y="2841"/>
                    <a:pt x="2841" y="2207"/>
                    <a:pt x="2841" y="1422"/>
                  </a:cubicBezTo>
                  <a:cubicBezTo>
                    <a:pt x="2841" y="638"/>
                    <a:pt x="2207" y="0"/>
                    <a:pt x="14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02;p20">
              <a:extLst>
                <a:ext uri="{FF2B5EF4-FFF2-40B4-BE49-F238E27FC236}">
                  <a16:creationId xmlns:a16="http://schemas.microsoft.com/office/drawing/2014/main" id="{164BBC04-399D-4E30-A0E1-B6C73BDB414D}"/>
                </a:ext>
              </a:extLst>
            </p:cNvPr>
            <p:cNvSpPr/>
            <p:nvPr/>
          </p:nvSpPr>
          <p:spPr>
            <a:xfrm>
              <a:off x="2890137" y="2688064"/>
              <a:ext cx="764197" cy="160185"/>
            </a:xfrm>
            <a:custGeom>
              <a:avLst/>
              <a:gdLst/>
              <a:ahLst/>
              <a:cxnLst/>
              <a:rect l="l" t="t" r="r" b="b"/>
              <a:pathLst>
                <a:path w="5181" h="1086" extrusionOk="0">
                  <a:moveTo>
                    <a:pt x="188" y="1"/>
                  </a:moveTo>
                  <a:cubicBezTo>
                    <a:pt x="85" y="1"/>
                    <a:pt x="1" y="85"/>
                    <a:pt x="1" y="184"/>
                  </a:cubicBezTo>
                  <a:lnTo>
                    <a:pt x="1" y="902"/>
                  </a:lnTo>
                  <a:cubicBezTo>
                    <a:pt x="1" y="1001"/>
                    <a:pt x="85" y="1086"/>
                    <a:pt x="188" y="1086"/>
                  </a:cubicBezTo>
                  <a:lnTo>
                    <a:pt x="4993" y="1086"/>
                  </a:lnTo>
                  <a:cubicBezTo>
                    <a:pt x="5096" y="1086"/>
                    <a:pt x="5180" y="1001"/>
                    <a:pt x="5180" y="902"/>
                  </a:cubicBezTo>
                  <a:lnTo>
                    <a:pt x="5180" y="184"/>
                  </a:lnTo>
                  <a:cubicBezTo>
                    <a:pt x="5180" y="85"/>
                    <a:pt x="5096" y="1"/>
                    <a:pt x="49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03;p20">
              <a:extLst>
                <a:ext uri="{FF2B5EF4-FFF2-40B4-BE49-F238E27FC236}">
                  <a16:creationId xmlns:a16="http://schemas.microsoft.com/office/drawing/2014/main" id="{E3EF3B48-C1B2-4C26-A847-6A2C7701D534}"/>
                </a:ext>
              </a:extLst>
            </p:cNvPr>
            <p:cNvSpPr/>
            <p:nvPr/>
          </p:nvSpPr>
          <p:spPr>
            <a:xfrm>
              <a:off x="5490276" y="2688064"/>
              <a:ext cx="763608" cy="160185"/>
            </a:xfrm>
            <a:custGeom>
              <a:avLst/>
              <a:gdLst/>
              <a:ahLst/>
              <a:cxnLst/>
              <a:rect l="l" t="t" r="r" b="b"/>
              <a:pathLst>
                <a:path w="5177" h="1086" extrusionOk="0">
                  <a:moveTo>
                    <a:pt x="184" y="1"/>
                  </a:moveTo>
                  <a:cubicBezTo>
                    <a:pt x="81" y="1"/>
                    <a:pt x="1" y="85"/>
                    <a:pt x="1" y="184"/>
                  </a:cubicBezTo>
                  <a:lnTo>
                    <a:pt x="1" y="902"/>
                  </a:lnTo>
                  <a:cubicBezTo>
                    <a:pt x="1" y="1001"/>
                    <a:pt x="81" y="1086"/>
                    <a:pt x="184" y="1086"/>
                  </a:cubicBezTo>
                  <a:lnTo>
                    <a:pt x="4993" y="1086"/>
                  </a:lnTo>
                  <a:cubicBezTo>
                    <a:pt x="5096" y="1086"/>
                    <a:pt x="5177" y="1001"/>
                    <a:pt x="5177" y="902"/>
                  </a:cubicBezTo>
                  <a:lnTo>
                    <a:pt x="5177" y="184"/>
                  </a:lnTo>
                  <a:cubicBezTo>
                    <a:pt x="5177" y="85"/>
                    <a:pt x="5096" y="1"/>
                    <a:pt x="49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04;p20">
              <a:extLst>
                <a:ext uri="{FF2B5EF4-FFF2-40B4-BE49-F238E27FC236}">
                  <a16:creationId xmlns:a16="http://schemas.microsoft.com/office/drawing/2014/main" id="{E0569670-68F3-447E-9F1E-C2EA8516111E}"/>
                </a:ext>
              </a:extLst>
            </p:cNvPr>
            <p:cNvSpPr/>
            <p:nvPr/>
          </p:nvSpPr>
          <p:spPr>
            <a:xfrm>
              <a:off x="4224574" y="1852767"/>
              <a:ext cx="402970" cy="347215"/>
            </a:xfrm>
            <a:custGeom>
              <a:avLst/>
              <a:gdLst/>
              <a:ahLst/>
              <a:cxnLst/>
              <a:rect l="l" t="t" r="r" b="b"/>
              <a:pathLst>
                <a:path w="2732" h="2354" extrusionOk="0">
                  <a:moveTo>
                    <a:pt x="191" y="0"/>
                  </a:moveTo>
                  <a:cubicBezTo>
                    <a:pt x="85" y="0"/>
                    <a:pt x="1" y="85"/>
                    <a:pt x="1" y="191"/>
                  </a:cubicBezTo>
                  <a:lnTo>
                    <a:pt x="1" y="2163"/>
                  </a:lnTo>
                  <a:cubicBezTo>
                    <a:pt x="1" y="2269"/>
                    <a:pt x="85" y="2354"/>
                    <a:pt x="191" y="2354"/>
                  </a:cubicBezTo>
                  <a:lnTo>
                    <a:pt x="2545" y="2354"/>
                  </a:lnTo>
                  <a:cubicBezTo>
                    <a:pt x="2647" y="2354"/>
                    <a:pt x="2732" y="2269"/>
                    <a:pt x="2732" y="2163"/>
                  </a:cubicBezTo>
                  <a:lnTo>
                    <a:pt x="2732" y="191"/>
                  </a:lnTo>
                  <a:cubicBezTo>
                    <a:pt x="2732" y="85"/>
                    <a:pt x="2647" y="0"/>
                    <a:pt x="25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05;p20">
              <a:extLst>
                <a:ext uri="{FF2B5EF4-FFF2-40B4-BE49-F238E27FC236}">
                  <a16:creationId xmlns:a16="http://schemas.microsoft.com/office/drawing/2014/main" id="{5CAAC2B9-211F-46A1-8D5B-DEBAF930586F}"/>
                </a:ext>
              </a:extLst>
            </p:cNvPr>
            <p:cNvSpPr/>
            <p:nvPr/>
          </p:nvSpPr>
          <p:spPr>
            <a:xfrm>
              <a:off x="3739592" y="2745442"/>
              <a:ext cx="144993" cy="144992"/>
            </a:xfrm>
            <a:custGeom>
              <a:avLst/>
              <a:gdLst/>
              <a:ahLst/>
              <a:cxnLst/>
              <a:rect l="l" t="t" r="r" b="b"/>
              <a:pathLst>
                <a:path w="983" h="983" extrusionOk="0">
                  <a:moveTo>
                    <a:pt x="492" y="0"/>
                  </a:moveTo>
                  <a:cubicBezTo>
                    <a:pt x="220" y="0"/>
                    <a:pt x="1" y="220"/>
                    <a:pt x="1" y="491"/>
                  </a:cubicBezTo>
                  <a:cubicBezTo>
                    <a:pt x="1" y="763"/>
                    <a:pt x="220" y="983"/>
                    <a:pt x="492" y="983"/>
                  </a:cubicBezTo>
                  <a:cubicBezTo>
                    <a:pt x="763" y="983"/>
                    <a:pt x="983" y="763"/>
                    <a:pt x="983" y="491"/>
                  </a:cubicBezTo>
                  <a:cubicBezTo>
                    <a:pt x="983" y="220"/>
                    <a:pt x="763" y="0"/>
                    <a:pt x="492" y="0"/>
                  </a:cubicBezTo>
                  <a:close/>
                </a:path>
              </a:pathLst>
            </a:custGeom>
            <a:solidFill>
              <a:srgbClr val="FBF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606;p20">
              <a:extLst>
                <a:ext uri="{FF2B5EF4-FFF2-40B4-BE49-F238E27FC236}">
                  <a16:creationId xmlns:a16="http://schemas.microsoft.com/office/drawing/2014/main" id="{6F70C602-4415-415B-82B3-B113BC0D3A72}"/>
                </a:ext>
              </a:extLst>
            </p:cNvPr>
            <p:cNvSpPr/>
            <p:nvPr/>
          </p:nvSpPr>
          <p:spPr>
            <a:xfrm>
              <a:off x="5485998" y="2608119"/>
              <a:ext cx="419195" cy="419048"/>
            </a:xfrm>
            <a:custGeom>
              <a:avLst/>
              <a:gdLst/>
              <a:ahLst/>
              <a:cxnLst/>
              <a:rect l="l" t="t" r="r" b="b"/>
              <a:pathLst>
                <a:path w="2842" h="2841" extrusionOk="0">
                  <a:moveTo>
                    <a:pt x="1423" y="0"/>
                  </a:moveTo>
                  <a:cubicBezTo>
                    <a:pt x="638" y="0"/>
                    <a:pt x="1" y="638"/>
                    <a:pt x="1" y="1422"/>
                  </a:cubicBezTo>
                  <a:cubicBezTo>
                    <a:pt x="1" y="2207"/>
                    <a:pt x="638" y="2841"/>
                    <a:pt x="1423" y="2841"/>
                  </a:cubicBezTo>
                  <a:cubicBezTo>
                    <a:pt x="2207" y="2841"/>
                    <a:pt x="2841" y="2207"/>
                    <a:pt x="2841" y="1422"/>
                  </a:cubicBezTo>
                  <a:cubicBezTo>
                    <a:pt x="2841" y="638"/>
                    <a:pt x="2207" y="0"/>
                    <a:pt x="14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07;p20">
              <a:extLst>
                <a:ext uri="{FF2B5EF4-FFF2-40B4-BE49-F238E27FC236}">
                  <a16:creationId xmlns:a16="http://schemas.microsoft.com/office/drawing/2014/main" id="{24645D99-C31F-4CAB-9557-CE102C7C2569}"/>
                </a:ext>
              </a:extLst>
            </p:cNvPr>
            <p:cNvSpPr/>
            <p:nvPr/>
          </p:nvSpPr>
          <p:spPr>
            <a:xfrm>
              <a:off x="5623321" y="2745442"/>
              <a:ext cx="144550" cy="144992"/>
            </a:xfrm>
            <a:custGeom>
              <a:avLst/>
              <a:gdLst/>
              <a:ahLst/>
              <a:cxnLst/>
              <a:rect l="l" t="t" r="r" b="b"/>
              <a:pathLst>
                <a:path w="980" h="983" extrusionOk="0">
                  <a:moveTo>
                    <a:pt x="492" y="0"/>
                  </a:moveTo>
                  <a:cubicBezTo>
                    <a:pt x="221" y="0"/>
                    <a:pt x="1" y="220"/>
                    <a:pt x="1" y="491"/>
                  </a:cubicBezTo>
                  <a:cubicBezTo>
                    <a:pt x="1" y="763"/>
                    <a:pt x="221" y="983"/>
                    <a:pt x="492" y="983"/>
                  </a:cubicBezTo>
                  <a:cubicBezTo>
                    <a:pt x="759" y="983"/>
                    <a:pt x="979" y="763"/>
                    <a:pt x="979" y="491"/>
                  </a:cubicBezTo>
                  <a:cubicBezTo>
                    <a:pt x="979" y="220"/>
                    <a:pt x="759" y="0"/>
                    <a:pt x="492" y="0"/>
                  </a:cubicBezTo>
                  <a:close/>
                </a:path>
              </a:pathLst>
            </a:custGeom>
            <a:solidFill>
              <a:srgbClr val="FBF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08;p20">
              <a:extLst>
                <a:ext uri="{FF2B5EF4-FFF2-40B4-BE49-F238E27FC236}">
                  <a16:creationId xmlns:a16="http://schemas.microsoft.com/office/drawing/2014/main" id="{B41BE88B-664C-4A5D-8E13-3DC11DB7BCD7}"/>
                </a:ext>
              </a:extLst>
            </p:cNvPr>
            <p:cNvSpPr/>
            <p:nvPr/>
          </p:nvSpPr>
          <p:spPr>
            <a:xfrm>
              <a:off x="5440568" y="2563131"/>
              <a:ext cx="510055" cy="262992"/>
            </a:xfrm>
            <a:custGeom>
              <a:avLst/>
              <a:gdLst/>
              <a:ahLst/>
              <a:cxnLst/>
              <a:rect l="l" t="t" r="r" b="b"/>
              <a:pathLst>
                <a:path w="3458" h="1783" extrusionOk="0">
                  <a:moveTo>
                    <a:pt x="1731" y="1"/>
                  </a:moveTo>
                  <a:cubicBezTo>
                    <a:pt x="774" y="1"/>
                    <a:pt x="1" y="774"/>
                    <a:pt x="1" y="1727"/>
                  </a:cubicBezTo>
                  <a:cubicBezTo>
                    <a:pt x="1" y="1746"/>
                    <a:pt x="1" y="1764"/>
                    <a:pt x="4" y="1782"/>
                  </a:cubicBezTo>
                  <a:lnTo>
                    <a:pt x="3457" y="1782"/>
                  </a:lnTo>
                  <a:cubicBezTo>
                    <a:pt x="3457" y="1764"/>
                    <a:pt x="3457" y="1746"/>
                    <a:pt x="3457" y="1727"/>
                  </a:cubicBezTo>
                  <a:cubicBezTo>
                    <a:pt x="3457" y="774"/>
                    <a:pt x="2684" y="1"/>
                    <a:pt x="17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09;p20">
              <a:extLst>
                <a:ext uri="{FF2B5EF4-FFF2-40B4-BE49-F238E27FC236}">
                  <a16:creationId xmlns:a16="http://schemas.microsoft.com/office/drawing/2014/main" id="{56AF3FA9-DD48-436A-80D9-963004F3427B}"/>
                </a:ext>
              </a:extLst>
            </p:cNvPr>
            <p:cNvSpPr/>
            <p:nvPr/>
          </p:nvSpPr>
          <p:spPr>
            <a:xfrm>
              <a:off x="3562739" y="2563131"/>
              <a:ext cx="509465" cy="262992"/>
            </a:xfrm>
            <a:custGeom>
              <a:avLst/>
              <a:gdLst/>
              <a:ahLst/>
              <a:cxnLst/>
              <a:rect l="l" t="t" r="r" b="b"/>
              <a:pathLst>
                <a:path w="3454" h="1783" extrusionOk="0">
                  <a:moveTo>
                    <a:pt x="1727" y="1"/>
                  </a:moveTo>
                  <a:cubicBezTo>
                    <a:pt x="774" y="1"/>
                    <a:pt x="1" y="774"/>
                    <a:pt x="1" y="1727"/>
                  </a:cubicBezTo>
                  <a:cubicBezTo>
                    <a:pt x="1" y="1746"/>
                    <a:pt x="1" y="1764"/>
                    <a:pt x="1" y="1782"/>
                  </a:cubicBezTo>
                  <a:lnTo>
                    <a:pt x="3454" y="1782"/>
                  </a:lnTo>
                  <a:cubicBezTo>
                    <a:pt x="3454" y="1764"/>
                    <a:pt x="3454" y="1746"/>
                    <a:pt x="3454" y="1727"/>
                  </a:cubicBezTo>
                  <a:cubicBezTo>
                    <a:pt x="3454" y="774"/>
                    <a:pt x="2680" y="1"/>
                    <a:pt x="17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10;p20">
              <a:extLst>
                <a:ext uri="{FF2B5EF4-FFF2-40B4-BE49-F238E27FC236}">
                  <a16:creationId xmlns:a16="http://schemas.microsoft.com/office/drawing/2014/main" id="{663077B9-7713-4F1C-9C18-CE98BBDFD7F3}"/>
                </a:ext>
              </a:extLst>
            </p:cNvPr>
            <p:cNvSpPr/>
            <p:nvPr/>
          </p:nvSpPr>
          <p:spPr>
            <a:xfrm>
              <a:off x="4072058" y="1768397"/>
              <a:ext cx="181278" cy="441910"/>
            </a:xfrm>
            <a:custGeom>
              <a:avLst/>
              <a:gdLst/>
              <a:ahLst/>
              <a:cxnLst/>
              <a:rect l="l" t="t" r="r" b="b"/>
              <a:pathLst>
                <a:path w="1229" h="2996" fill="none" extrusionOk="0">
                  <a:moveTo>
                    <a:pt x="503" y="0"/>
                  </a:moveTo>
                  <a:lnTo>
                    <a:pt x="851" y="0"/>
                  </a:lnTo>
                  <a:cubicBezTo>
                    <a:pt x="1060" y="0"/>
                    <a:pt x="1229" y="169"/>
                    <a:pt x="1229" y="378"/>
                  </a:cubicBezTo>
                  <a:lnTo>
                    <a:pt x="1229" y="2618"/>
                  </a:lnTo>
                  <a:cubicBezTo>
                    <a:pt x="1229" y="2827"/>
                    <a:pt x="1060" y="2995"/>
                    <a:pt x="851" y="2995"/>
                  </a:cubicBezTo>
                  <a:lnTo>
                    <a:pt x="1" y="2995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11;p20">
              <a:extLst>
                <a:ext uri="{FF2B5EF4-FFF2-40B4-BE49-F238E27FC236}">
                  <a16:creationId xmlns:a16="http://schemas.microsoft.com/office/drawing/2014/main" id="{A760AB2F-00F7-4042-9AD6-AD0F86973BF0}"/>
                </a:ext>
              </a:extLst>
            </p:cNvPr>
            <p:cNvSpPr/>
            <p:nvPr/>
          </p:nvSpPr>
          <p:spPr>
            <a:xfrm>
              <a:off x="4207316" y="1836985"/>
              <a:ext cx="91450" cy="308423"/>
            </a:xfrm>
            <a:custGeom>
              <a:avLst/>
              <a:gdLst/>
              <a:ahLst/>
              <a:cxnLst/>
              <a:rect l="l" t="t" r="r" b="b"/>
              <a:pathLst>
                <a:path w="620" h="2091" extrusionOk="0">
                  <a:moveTo>
                    <a:pt x="74" y="1"/>
                  </a:moveTo>
                  <a:cubicBezTo>
                    <a:pt x="33" y="1"/>
                    <a:pt x="0" y="34"/>
                    <a:pt x="0" y="78"/>
                  </a:cubicBezTo>
                  <a:lnTo>
                    <a:pt x="0" y="2013"/>
                  </a:lnTo>
                  <a:cubicBezTo>
                    <a:pt x="0" y="2057"/>
                    <a:pt x="33" y="2090"/>
                    <a:pt x="74" y="2090"/>
                  </a:cubicBezTo>
                  <a:lnTo>
                    <a:pt x="547" y="2090"/>
                  </a:lnTo>
                  <a:cubicBezTo>
                    <a:pt x="587" y="2090"/>
                    <a:pt x="620" y="2057"/>
                    <a:pt x="620" y="2013"/>
                  </a:cubicBezTo>
                  <a:lnTo>
                    <a:pt x="620" y="78"/>
                  </a:lnTo>
                  <a:cubicBezTo>
                    <a:pt x="620" y="34"/>
                    <a:pt x="587" y="1"/>
                    <a:pt x="5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612;p20">
              <a:extLst>
                <a:ext uri="{FF2B5EF4-FFF2-40B4-BE49-F238E27FC236}">
                  <a16:creationId xmlns:a16="http://schemas.microsoft.com/office/drawing/2014/main" id="{CF215CB4-C699-494C-A3AD-240A6B71478C}"/>
                </a:ext>
              </a:extLst>
            </p:cNvPr>
            <p:cNvSpPr/>
            <p:nvPr/>
          </p:nvSpPr>
          <p:spPr>
            <a:xfrm>
              <a:off x="3483826" y="1609391"/>
              <a:ext cx="679828" cy="613305"/>
            </a:xfrm>
            <a:custGeom>
              <a:avLst/>
              <a:gdLst/>
              <a:ahLst/>
              <a:cxnLst/>
              <a:rect l="l" t="t" r="r" b="b"/>
              <a:pathLst>
                <a:path w="4609" h="4158" extrusionOk="0">
                  <a:moveTo>
                    <a:pt x="1515" y="1"/>
                  </a:moveTo>
                  <a:cubicBezTo>
                    <a:pt x="913" y="1"/>
                    <a:pt x="408" y="452"/>
                    <a:pt x="342" y="1049"/>
                  </a:cubicBezTo>
                  <a:lnTo>
                    <a:pt x="1" y="4158"/>
                  </a:lnTo>
                  <a:lnTo>
                    <a:pt x="4216" y="4158"/>
                  </a:lnTo>
                  <a:lnTo>
                    <a:pt x="4531" y="1309"/>
                  </a:lnTo>
                  <a:cubicBezTo>
                    <a:pt x="4608" y="609"/>
                    <a:pt x="4062" y="1"/>
                    <a:pt x="33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13;p20">
              <a:extLst>
                <a:ext uri="{FF2B5EF4-FFF2-40B4-BE49-F238E27FC236}">
                  <a16:creationId xmlns:a16="http://schemas.microsoft.com/office/drawing/2014/main" id="{DB1C2E25-E2F7-402C-95FB-1FD0D6334A21}"/>
                </a:ext>
              </a:extLst>
            </p:cNvPr>
            <p:cNvSpPr/>
            <p:nvPr/>
          </p:nvSpPr>
          <p:spPr>
            <a:xfrm>
              <a:off x="3525421" y="1838165"/>
              <a:ext cx="582478" cy="352672"/>
            </a:xfrm>
            <a:custGeom>
              <a:avLst/>
              <a:gdLst/>
              <a:ahLst/>
              <a:cxnLst/>
              <a:rect l="l" t="t" r="r" b="b"/>
              <a:pathLst>
                <a:path w="3949" h="2391" extrusionOk="0">
                  <a:moveTo>
                    <a:pt x="357" y="0"/>
                  </a:moveTo>
                  <a:cubicBezTo>
                    <a:pt x="302" y="0"/>
                    <a:pt x="254" y="41"/>
                    <a:pt x="247" y="96"/>
                  </a:cubicBezTo>
                  <a:lnTo>
                    <a:pt x="8" y="2273"/>
                  </a:lnTo>
                  <a:cubicBezTo>
                    <a:pt x="1" y="2335"/>
                    <a:pt x="52" y="2390"/>
                    <a:pt x="115" y="2390"/>
                  </a:cubicBezTo>
                  <a:lnTo>
                    <a:pt x="3593" y="2390"/>
                  </a:lnTo>
                  <a:cubicBezTo>
                    <a:pt x="3648" y="2390"/>
                    <a:pt x="3696" y="2350"/>
                    <a:pt x="3703" y="2295"/>
                  </a:cubicBezTo>
                  <a:lnTo>
                    <a:pt x="3942" y="121"/>
                  </a:lnTo>
                  <a:cubicBezTo>
                    <a:pt x="3949" y="55"/>
                    <a:pt x="3898" y="0"/>
                    <a:pt x="38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14;p20">
              <a:extLst>
                <a:ext uri="{FF2B5EF4-FFF2-40B4-BE49-F238E27FC236}">
                  <a16:creationId xmlns:a16="http://schemas.microsoft.com/office/drawing/2014/main" id="{CF2847C2-864F-442D-906A-EEC8D8129A83}"/>
                </a:ext>
              </a:extLst>
            </p:cNvPr>
            <p:cNvSpPr/>
            <p:nvPr/>
          </p:nvSpPr>
          <p:spPr>
            <a:xfrm>
              <a:off x="3567164" y="1640809"/>
              <a:ext cx="548847" cy="167265"/>
            </a:xfrm>
            <a:custGeom>
              <a:avLst/>
              <a:gdLst/>
              <a:ahLst/>
              <a:cxnLst/>
              <a:rect l="l" t="t" r="r" b="b"/>
              <a:pathLst>
                <a:path w="3721" h="1134" extrusionOk="0">
                  <a:moveTo>
                    <a:pt x="1019" y="0"/>
                  </a:moveTo>
                  <a:cubicBezTo>
                    <a:pt x="506" y="0"/>
                    <a:pt x="77" y="385"/>
                    <a:pt x="22" y="895"/>
                  </a:cubicBezTo>
                  <a:lnTo>
                    <a:pt x="4" y="1060"/>
                  </a:lnTo>
                  <a:cubicBezTo>
                    <a:pt x="0" y="1100"/>
                    <a:pt x="30" y="1133"/>
                    <a:pt x="70" y="1133"/>
                  </a:cubicBezTo>
                  <a:lnTo>
                    <a:pt x="3637" y="1133"/>
                  </a:lnTo>
                  <a:cubicBezTo>
                    <a:pt x="3648" y="1133"/>
                    <a:pt x="3655" y="1126"/>
                    <a:pt x="3655" y="1115"/>
                  </a:cubicBezTo>
                  <a:cubicBezTo>
                    <a:pt x="3721" y="521"/>
                    <a:pt x="3255" y="0"/>
                    <a:pt x="26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15;p20">
              <a:extLst>
                <a:ext uri="{FF2B5EF4-FFF2-40B4-BE49-F238E27FC236}">
                  <a16:creationId xmlns:a16="http://schemas.microsoft.com/office/drawing/2014/main" id="{68E58FE0-1428-498C-BDC4-6CA8FBC37036}"/>
                </a:ext>
              </a:extLst>
            </p:cNvPr>
            <p:cNvSpPr/>
            <p:nvPr/>
          </p:nvSpPr>
          <p:spPr>
            <a:xfrm>
              <a:off x="3012857" y="2369020"/>
              <a:ext cx="419195" cy="258715"/>
            </a:xfrm>
            <a:custGeom>
              <a:avLst/>
              <a:gdLst/>
              <a:ahLst/>
              <a:cxnLst/>
              <a:rect l="l" t="t" r="r" b="b"/>
              <a:pathLst>
                <a:path w="2842" h="1754" extrusionOk="0">
                  <a:moveTo>
                    <a:pt x="181" y="1"/>
                  </a:moveTo>
                  <a:cubicBezTo>
                    <a:pt x="82" y="1"/>
                    <a:pt x="1" y="82"/>
                    <a:pt x="1" y="181"/>
                  </a:cubicBezTo>
                  <a:lnTo>
                    <a:pt x="1" y="1570"/>
                  </a:lnTo>
                  <a:cubicBezTo>
                    <a:pt x="1" y="1672"/>
                    <a:pt x="82" y="1753"/>
                    <a:pt x="181" y="1753"/>
                  </a:cubicBezTo>
                  <a:lnTo>
                    <a:pt x="2659" y="1753"/>
                  </a:lnTo>
                  <a:cubicBezTo>
                    <a:pt x="2761" y="1753"/>
                    <a:pt x="2842" y="1672"/>
                    <a:pt x="2842" y="1570"/>
                  </a:cubicBezTo>
                  <a:lnTo>
                    <a:pt x="2842" y="181"/>
                  </a:lnTo>
                  <a:cubicBezTo>
                    <a:pt x="2842" y="82"/>
                    <a:pt x="2761" y="1"/>
                    <a:pt x="26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16;p20">
              <a:extLst>
                <a:ext uri="{FF2B5EF4-FFF2-40B4-BE49-F238E27FC236}">
                  <a16:creationId xmlns:a16="http://schemas.microsoft.com/office/drawing/2014/main" id="{4534D67B-A672-4E38-8B6C-37E16B0B4FEB}"/>
                </a:ext>
              </a:extLst>
            </p:cNvPr>
            <p:cNvSpPr/>
            <p:nvPr/>
          </p:nvSpPr>
          <p:spPr>
            <a:xfrm>
              <a:off x="2984832" y="2451325"/>
              <a:ext cx="475393" cy="147"/>
            </a:xfrm>
            <a:custGeom>
              <a:avLst/>
              <a:gdLst/>
              <a:ahLst/>
              <a:cxnLst/>
              <a:rect l="l" t="t" r="r" b="b"/>
              <a:pathLst>
                <a:path w="3223" h="1" fill="none" extrusionOk="0">
                  <a:moveTo>
                    <a:pt x="0" y="0"/>
                  </a:moveTo>
                  <a:lnTo>
                    <a:pt x="3222" y="0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617;p20">
              <a:extLst>
                <a:ext uri="{FF2B5EF4-FFF2-40B4-BE49-F238E27FC236}">
                  <a16:creationId xmlns:a16="http://schemas.microsoft.com/office/drawing/2014/main" id="{CAC68A6E-34A4-45C2-9343-3A60FBC1B2E1}"/>
                </a:ext>
              </a:extLst>
            </p:cNvPr>
            <p:cNvSpPr/>
            <p:nvPr/>
          </p:nvSpPr>
          <p:spPr>
            <a:xfrm>
              <a:off x="2984832" y="2538793"/>
              <a:ext cx="475393" cy="147"/>
            </a:xfrm>
            <a:custGeom>
              <a:avLst/>
              <a:gdLst/>
              <a:ahLst/>
              <a:cxnLst/>
              <a:rect l="l" t="t" r="r" b="b"/>
              <a:pathLst>
                <a:path w="3223" h="1" fill="none" extrusionOk="0">
                  <a:moveTo>
                    <a:pt x="0" y="1"/>
                  </a:moveTo>
                  <a:lnTo>
                    <a:pt x="3222" y="1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618;p20">
              <a:extLst>
                <a:ext uri="{FF2B5EF4-FFF2-40B4-BE49-F238E27FC236}">
                  <a16:creationId xmlns:a16="http://schemas.microsoft.com/office/drawing/2014/main" id="{2169D748-FF8B-459B-8D40-9A98E100F635}"/>
                </a:ext>
              </a:extLst>
            </p:cNvPr>
            <p:cNvSpPr/>
            <p:nvPr/>
          </p:nvSpPr>
          <p:spPr>
            <a:xfrm>
              <a:off x="4704688" y="1852767"/>
              <a:ext cx="402970" cy="347215"/>
            </a:xfrm>
            <a:custGeom>
              <a:avLst/>
              <a:gdLst/>
              <a:ahLst/>
              <a:cxnLst/>
              <a:rect l="l" t="t" r="r" b="b"/>
              <a:pathLst>
                <a:path w="2732" h="2354" extrusionOk="0">
                  <a:moveTo>
                    <a:pt x="188" y="0"/>
                  </a:moveTo>
                  <a:cubicBezTo>
                    <a:pt x="85" y="0"/>
                    <a:pt x="1" y="85"/>
                    <a:pt x="1" y="191"/>
                  </a:cubicBezTo>
                  <a:lnTo>
                    <a:pt x="1" y="2163"/>
                  </a:lnTo>
                  <a:cubicBezTo>
                    <a:pt x="1" y="2269"/>
                    <a:pt x="85" y="2354"/>
                    <a:pt x="188" y="2354"/>
                  </a:cubicBezTo>
                  <a:lnTo>
                    <a:pt x="2541" y="2354"/>
                  </a:lnTo>
                  <a:cubicBezTo>
                    <a:pt x="2647" y="2354"/>
                    <a:pt x="2732" y="2269"/>
                    <a:pt x="2732" y="2163"/>
                  </a:cubicBezTo>
                  <a:lnTo>
                    <a:pt x="2732" y="191"/>
                  </a:lnTo>
                  <a:cubicBezTo>
                    <a:pt x="2732" y="85"/>
                    <a:pt x="2647" y="0"/>
                    <a:pt x="254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619;p20">
              <a:extLst>
                <a:ext uri="{FF2B5EF4-FFF2-40B4-BE49-F238E27FC236}">
                  <a16:creationId xmlns:a16="http://schemas.microsoft.com/office/drawing/2014/main" id="{310A72C2-9C90-4293-9C8E-A042E9795562}"/>
                </a:ext>
              </a:extLst>
            </p:cNvPr>
            <p:cNvSpPr/>
            <p:nvPr/>
          </p:nvSpPr>
          <p:spPr>
            <a:xfrm>
              <a:off x="5186425" y="1852767"/>
              <a:ext cx="402970" cy="347215"/>
            </a:xfrm>
            <a:custGeom>
              <a:avLst/>
              <a:gdLst/>
              <a:ahLst/>
              <a:cxnLst/>
              <a:rect l="l" t="t" r="r" b="b"/>
              <a:pathLst>
                <a:path w="2732" h="2354" extrusionOk="0">
                  <a:moveTo>
                    <a:pt x="191" y="0"/>
                  </a:moveTo>
                  <a:cubicBezTo>
                    <a:pt x="85" y="0"/>
                    <a:pt x="1" y="85"/>
                    <a:pt x="1" y="191"/>
                  </a:cubicBezTo>
                  <a:lnTo>
                    <a:pt x="1" y="2163"/>
                  </a:lnTo>
                  <a:cubicBezTo>
                    <a:pt x="1" y="2269"/>
                    <a:pt x="85" y="2354"/>
                    <a:pt x="191" y="2354"/>
                  </a:cubicBezTo>
                  <a:lnTo>
                    <a:pt x="2545" y="2354"/>
                  </a:lnTo>
                  <a:cubicBezTo>
                    <a:pt x="2647" y="2354"/>
                    <a:pt x="2732" y="2269"/>
                    <a:pt x="2732" y="2163"/>
                  </a:cubicBezTo>
                  <a:lnTo>
                    <a:pt x="2732" y="191"/>
                  </a:lnTo>
                  <a:cubicBezTo>
                    <a:pt x="2732" y="85"/>
                    <a:pt x="2647" y="0"/>
                    <a:pt x="25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620;p20">
              <a:extLst>
                <a:ext uri="{FF2B5EF4-FFF2-40B4-BE49-F238E27FC236}">
                  <a16:creationId xmlns:a16="http://schemas.microsoft.com/office/drawing/2014/main" id="{09FAFD93-0311-4780-AD04-96024A2503C2}"/>
                </a:ext>
              </a:extLst>
            </p:cNvPr>
            <p:cNvSpPr/>
            <p:nvPr/>
          </p:nvSpPr>
          <p:spPr>
            <a:xfrm>
              <a:off x="5668752" y="1852767"/>
              <a:ext cx="402970" cy="347215"/>
            </a:xfrm>
            <a:custGeom>
              <a:avLst/>
              <a:gdLst/>
              <a:ahLst/>
              <a:cxnLst/>
              <a:rect l="l" t="t" r="r" b="b"/>
              <a:pathLst>
                <a:path w="2732" h="2354" extrusionOk="0">
                  <a:moveTo>
                    <a:pt x="187" y="0"/>
                  </a:moveTo>
                  <a:cubicBezTo>
                    <a:pt x="85" y="0"/>
                    <a:pt x="1" y="85"/>
                    <a:pt x="1" y="191"/>
                  </a:cubicBezTo>
                  <a:lnTo>
                    <a:pt x="1" y="2163"/>
                  </a:lnTo>
                  <a:cubicBezTo>
                    <a:pt x="1" y="2269"/>
                    <a:pt x="85" y="2354"/>
                    <a:pt x="187" y="2354"/>
                  </a:cubicBezTo>
                  <a:lnTo>
                    <a:pt x="2544" y="2354"/>
                  </a:lnTo>
                  <a:cubicBezTo>
                    <a:pt x="2647" y="2354"/>
                    <a:pt x="2731" y="2269"/>
                    <a:pt x="2731" y="2163"/>
                  </a:cubicBezTo>
                  <a:lnTo>
                    <a:pt x="2731" y="191"/>
                  </a:lnTo>
                  <a:cubicBezTo>
                    <a:pt x="2731" y="85"/>
                    <a:pt x="2647" y="0"/>
                    <a:pt x="25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21;p20">
              <a:extLst>
                <a:ext uri="{FF2B5EF4-FFF2-40B4-BE49-F238E27FC236}">
                  <a16:creationId xmlns:a16="http://schemas.microsoft.com/office/drawing/2014/main" id="{47CD0D3B-20A5-4BED-8759-A1A6EE63AC72}"/>
                </a:ext>
              </a:extLst>
            </p:cNvPr>
            <p:cNvSpPr/>
            <p:nvPr/>
          </p:nvSpPr>
          <p:spPr>
            <a:xfrm>
              <a:off x="5986173" y="2526993"/>
              <a:ext cx="135257" cy="97940"/>
            </a:xfrm>
            <a:custGeom>
              <a:avLst/>
              <a:gdLst/>
              <a:ahLst/>
              <a:cxnLst/>
              <a:rect l="l" t="t" r="r" b="b"/>
              <a:pathLst>
                <a:path w="917" h="664" extrusionOk="0">
                  <a:moveTo>
                    <a:pt x="125" y="0"/>
                  </a:moveTo>
                  <a:cubicBezTo>
                    <a:pt x="55" y="0"/>
                    <a:pt x="0" y="59"/>
                    <a:pt x="0" y="129"/>
                  </a:cubicBezTo>
                  <a:lnTo>
                    <a:pt x="0" y="539"/>
                  </a:lnTo>
                  <a:cubicBezTo>
                    <a:pt x="0" y="609"/>
                    <a:pt x="55" y="664"/>
                    <a:pt x="125" y="664"/>
                  </a:cubicBezTo>
                  <a:lnTo>
                    <a:pt x="792" y="664"/>
                  </a:lnTo>
                  <a:cubicBezTo>
                    <a:pt x="862" y="664"/>
                    <a:pt x="917" y="609"/>
                    <a:pt x="917" y="539"/>
                  </a:cubicBezTo>
                  <a:lnTo>
                    <a:pt x="917" y="129"/>
                  </a:lnTo>
                  <a:cubicBezTo>
                    <a:pt x="917" y="59"/>
                    <a:pt x="862" y="0"/>
                    <a:pt x="7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622;p20">
              <a:extLst>
                <a:ext uri="{FF2B5EF4-FFF2-40B4-BE49-F238E27FC236}">
                  <a16:creationId xmlns:a16="http://schemas.microsoft.com/office/drawing/2014/main" id="{8E665859-62C7-44CE-B776-162B6F52629B}"/>
                </a:ext>
              </a:extLst>
            </p:cNvPr>
            <p:cNvSpPr/>
            <p:nvPr/>
          </p:nvSpPr>
          <p:spPr>
            <a:xfrm>
              <a:off x="3587077" y="2136116"/>
              <a:ext cx="115345" cy="54722"/>
            </a:xfrm>
            <a:custGeom>
              <a:avLst/>
              <a:gdLst/>
              <a:ahLst/>
              <a:cxnLst/>
              <a:rect l="l" t="t" r="r" b="b"/>
              <a:pathLst>
                <a:path w="782" h="371" extrusionOk="0">
                  <a:moveTo>
                    <a:pt x="393" y="0"/>
                  </a:moveTo>
                  <a:cubicBezTo>
                    <a:pt x="180" y="0"/>
                    <a:pt x="12" y="165"/>
                    <a:pt x="1" y="370"/>
                  </a:cubicBezTo>
                  <a:lnTo>
                    <a:pt x="782" y="370"/>
                  </a:lnTo>
                  <a:cubicBezTo>
                    <a:pt x="771" y="165"/>
                    <a:pt x="602" y="0"/>
                    <a:pt x="393" y="0"/>
                  </a:cubicBezTo>
                  <a:close/>
                </a:path>
              </a:pathLst>
            </a:custGeom>
            <a:solidFill>
              <a:srgbClr val="001A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623;p20">
              <a:extLst>
                <a:ext uri="{FF2B5EF4-FFF2-40B4-BE49-F238E27FC236}">
                  <a16:creationId xmlns:a16="http://schemas.microsoft.com/office/drawing/2014/main" id="{CAE3AE19-D898-49D5-B426-160A7C7FA3FE}"/>
                </a:ext>
              </a:extLst>
            </p:cNvPr>
            <p:cNvSpPr/>
            <p:nvPr/>
          </p:nvSpPr>
          <p:spPr>
            <a:xfrm>
              <a:off x="3859658" y="2136116"/>
              <a:ext cx="115788" cy="54722"/>
            </a:xfrm>
            <a:custGeom>
              <a:avLst/>
              <a:gdLst/>
              <a:ahLst/>
              <a:cxnLst/>
              <a:rect l="l" t="t" r="r" b="b"/>
              <a:pathLst>
                <a:path w="785" h="371" extrusionOk="0">
                  <a:moveTo>
                    <a:pt x="393" y="0"/>
                  </a:moveTo>
                  <a:cubicBezTo>
                    <a:pt x="184" y="0"/>
                    <a:pt x="11" y="165"/>
                    <a:pt x="0" y="370"/>
                  </a:cubicBezTo>
                  <a:lnTo>
                    <a:pt x="785" y="370"/>
                  </a:lnTo>
                  <a:cubicBezTo>
                    <a:pt x="774" y="165"/>
                    <a:pt x="601" y="0"/>
                    <a:pt x="393" y="0"/>
                  </a:cubicBezTo>
                  <a:close/>
                </a:path>
              </a:pathLst>
            </a:custGeom>
            <a:solidFill>
              <a:srgbClr val="001A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624;p20">
              <a:extLst>
                <a:ext uri="{FF2B5EF4-FFF2-40B4-BE49-F238E27FC236}">
                  <a16:creationId xmlns:a16="http://schemas.microsoft.com/office/drawing/2014/main" id="{C250EE19-ED03-4DF7-B5A2-AFA43721EB98}"/>
                </a:ext>
              </a:extLst>
            </p:cNvPr>
            <p:cNvSpPr/>
            <p:nvPr/>
          </p:nvSpPr>
          <p:spPr>
            <a:xfrm>
              <a:off x="5610489" y="2681574"/>
              <a:ext cx="58410" cy="87172"/>
            </a:xfrm>
            <a:custGeom>
              <a:avLst/>
              <a:gdLst/>
              <a:ahLst/>
              <a:cxnLst/>
              <a:rect l="l" t="t" r="r" b="b"/>
              <a:pathLst>
                <a:path w="396" h="591" extrusionOk="0">
                  <a:moveTo>
                    <a:pt x="147" y="0"/>
                  </a:moveTo>
                  <a:cubicBezTo>
                    <a:pt x="79" y="0"/>
                    <a:pt x="16" y="52"/>
                    <a:pt x="11" y="129"/>
                  </a:cubicBezTo>
                  <a:cubicBezTo>
                    <a:pt x="0" y="326"/>
                    <a:pt x="35" y="590"/>
                    <a:pt x="336" y="590"/>
                  </a:cubicBezTo>
                  <a:cubicBezTo>
                    <a:pt x="355" y="590"/>
                    <a:pt x="375" y="589"/>
                    <a:pt x="396" y="587"/>
                  </a:cubicBezTo>
                  <a:lnTo>
                    <a:pt x="330" y="85"/>
                  </a:lnTo>
                  <a:lnTo>
                    <a:pt x="216" y="19"/>
                  </a:lnTo>
                  <a:cubicBezTo>
                    <a:pt x="194" y="6"/>
                    <a:pt x="170" y="0"/>
                    <a:pt x="147" y="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625;p20">
              <a:extLst>
                <a:ext uri="{FF2B5EF4-FFF2-40B4-BE49-F238E27FC236}">
                  <a16:creationId xmlns:a16="http://schemas.microsoft.com/office/drawing/2014/main" id="{0BC5FCE1-FC2D-42F8-B83C-7346182E1A6E}"/>
                </a:ext>
              </a:extLst>
            </p:cNvPr>
            <p:cNvSpPr/>
            <p:nvPr/>
          </p:nvSpPr>
          <p:spPr>
            <a:xfrm>
              <a:off x="2778774" y="3020088"/>
              <a:ext cx="3586463" cy="147"/>
            </a:xfrm>
            <a:custGeom>
              <a:avLst/>
              <a:gdLst/>
              <a:ahLst/>
              <a:cxnLst/>
              <a:rect l="l" t="t" r="r" b="b"/>
              <a:pathLst>
                <a:path w="24315" h="1" fill="none" extrusionOk="0">
                  <a:moveTo>
                    <a:pt x="1" y="0"/>
                  </a:moveTo>
                  <a:lnTo>
                    <a:pt x="24315" y="0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485;p20">
            <a:extLst>
              <a:ext uri="{FF2B5EF4-FFF2-40B4-BE49-F238E27FC236}">
                <a16:creationId xmlns:a16="http://schemas.microsoft.com/office/drawing/2014/main" id="{79C33FCE-AFFD-4344-B786-EF25C37BBA41}"/>
              </a:ext>
            </a:extLst>
          </p:cNvPr>
          <p:cNvGrpSpPr/>
          <p:nvPr/>
        </p:nvGrpSpPr>
        <p:grpSpPr>
          <a:xfrm>
            <a:off x="8266801" y="4078384"/>
            <a:ext cx="502253" cy="895235"/>
            <a:chOff x="2445013" y="2573712"/>
            <a:chExt cx="757432" cy="1350076"/>
          </a:xfrm>
        </p:grpSpPr>
        <p:sp>
          <p:nvSpPr>
            <p:cNvPr id="40" name="Google Shape;486;p20">
              <a:extLst>
                <a:ext uri="{FF2B5EF4-FFF2-40B4-BE49-F238E27FC236}">
                  <a16:creationId xmlns:a16="http://schemas.microsoft.com/office/drawing/2014/main" id="{C9218617-2705-4508-88C1-E890ADB39B67}"/>
                </a:ext>
              </a:extLst>
            </p:cNvPr>
            <p:cNvSpPr/>
            <p:nvPr/>
          </p:nvSpPr>
          <p:spPr>
            <a:xfrm>
              <a:off x="2592341" y="2834036"/>
              <a:ext cx="466897" cy="523003"/>
            </a:xfrm>
            <a:custGeom>
              <a:avLst/>
              <a:gdLst/>
              <a:ahLst/>
              <a:cxnLst/>
              <a:rect l="l" t="t" r="r" b="b"/>
              <a:pathLst>
                <a:path w="2380" h="2666" extrusionOk="0">
                  <a:moveTo>
                    <a:pt x="1" y="1"/>
                  </a:moveTo>
                  <a:cubicBezTo>
                    <a:pt x="1" y="268"/>
                    <a:pt x="122" y="268"/>
                    <a:pt x="122" y="532"/>
                  </a:cubicBezTo>
                  <a:cubicBezTo>
                    <a:pt x="122" y="800"/>
                    <a:pt x="1" y="800"/>
                    <a:pt x="1" y="1068"/>
                  </a:cubicBezTo>
                  <a:cubicBezTo>
                    <a:pt x="1" y="1331"/>
                    <a:pt x="122" y="1331"/>
                    <a:pt x="122" y="1599"/>
                  </a:cubicBezTo>
                  <a:cubicBezTo>
                    <a:pt x="122" y="1867"/>
                    <a:pt x="1" y="1867"/>
                    <a:pt x="1" y="2131"/>
                  </a:cubicBezTo>
                  <a:cubicBezTo>
                    <a:pt x="1" y="2208"/>
                    <a:pt x="12" y="2259"/>
                    <a:pt x="26" y="2306"/>
                  </a:cubicBezTo>
                  <a:cubicBezTo>
                    <a:pt x="92" y="2519"/>
                    <a:pt x="294" y="2666"/>
                    <a:pt x="521" y="2666"/>
                  </a:cubicBezTo>
                  <a:lnTo>
                    <a:pt x="1863" y="2666"/>
                  </a:lnTo>
                  <a:cubicBezTo>
                    <a:pt x="2086" y="2666"/>
                    <a:pt x="2292" y="2519"/>
                    <a:pt x="2358" y="2306"/>
                  </a:cubicBezTo>
                  <a:cubicBezTo>
                    <a:pt x="2372" y="2259"/>
                    <a:pt x="2380" y="2208"/>
                    <a:pt x="2380" y="2131"/>
                  </a:cubicBezTo>
                  <a:cubicBezTo>
                    <a:pt x="2380" y="1867"/>
                    <a:pt x="2259" y="1867"/>
                    <a:pt x="2259" y="1599"/>
                  </a:cubicBezTo>
                  <a:cubicBezTo>
                    <a:pt x="2259" y="1331"/>
                    <a:pt x="2380" y="1331"/>
                    <a:pt x="2380" y="1068"/>
                  </a:cubicBezTo>
                  <a:cubicBezTo>
                    <a:pt x="2380" y="800"/>
                    <a:pt x="2259" y="800"/>
                    <a:pt x="2259" y="532"/>
                  </a:cubicBezTo>
                  <a:cubicBezTo>
                    <a:pt x="2259" y="268"/>
                    <a:pt x="2380" y="268"/>
                    <a:pt x="2380" y="1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87;p20">
              <a:extLst>
                <a:ext uri="{FF2B5EF4-FFF2-40B4-BE49-F238E27FC236}">
                  <a16:creationId xmlns:a16="http://schemas.microsoft.com/office/drawing/2014/main" id="{B23770E0-5A32-4CEE-998A-A6008CA0455C}"/>
                </a:ext>
              </a:extLst>
            </p:cNvPr>
            <p:cNvSpPr/>
            <p:nvPr/>
          </p:nvSpPr>
          <p:spPr>
            <a:xfrm>
              <a:off x="2592341" y="2573712"/>
              <a:ext cx="468270" cy="468466"/>
            </a:xfrm>
            <a:custGeom>
              <a:avLst/>
              <a:gdLst/>
              <a:ahLst/>
              <a:cxnLst/>
              <a:rect l="l" t="t" r="r" b="b"/>
              <a:pathLst>
                <a:path w="2387" h="2388" extrusionOk="0">
                  <a:moveTo>
                    <a:pt x="2387" y="1196"/>
                  </a:moveTo>
                  <a:cubicBezTo>
                    <a:pt x="2387" y="1852"/>
                    <a:pt x="1852" y="2387"/>
                    <a:pt x="1192" y="2387"/>
                  </a:cubicBezTo>
                  <a:cubicBezTo>
                    <a:pt x="532" y="2387"/>
                    <a:pt x="1" y="1852"/>
                    <a:pt x="1" y="1196"/>
                  </a:cubicBezTo>
                  <a:cubicBezTo>
                    <a:pt x="1" y="536"/>
                    <a:pt x="532" y="1"/>
                    <a:pt x="1192" y="1"/>
                  </a:cubicBezTo>
                  <a:cubicBezTo>
                    <a:pt x="1852" y="1"/>
                    <a:pt x="2387" y="536"/>
                    <a:pt x="2387" y="1196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88;p20">
              <a:extLst>
                <a:ext uri="{FF2B5EF4-FFF2-40B4-BE49-F238E27FC236}">
                  <a16:creationId xmlns:a16="http://schemas.microsoft.com/office/drawing/2014/main" id="{2BA76A90-9C8C-4975-A0D8-0EFF6A0C7C0B}"/>
                </a:ext>
              </a:extLst>
            </p:cNvPr>
            <p:cNvSpPr/>
            <p:nvPr/>
          </p:nvSpPr>
          <p:spPr>
            <a:xfrm>
              <a:off x="2834617" y="3580481"/>
              <a:ext cx="130456" cy="297205"/>
            </a:xfrm>
            <a:custGeom>
              <a:avLst/>
              <a:gdLst/>
              <a:ahLst/>
              <a:cxnLst/>
              <a:rect l="l" t="t" r="r" b="b"/>
              <a:pathLst>
                <a:path w="665" h="1515" extrusionOk="0">
                  <a:moveTo>
                    <a:pt x="1" y="287"/>
                  </a:moveTo>
                  <a:lnTo>
                    <a:pt x="23" y="1515"/>
                  </a:lnTo>
                  <a:lnTo>
                    <a:pt x="664" y="1515"/>
                  </a:lnTo>
                  <a:lnTo>
                    <a:pt x="562" y="257"/>
                  </a:lnTo>
                  <a:cubicBezTo>
                    <a:pt x="547" y="111"/>
                    <a:pt x="426" y="1"/>
                    <a:pt x="283" y="1"/>
                  </a:cubicBezTo>
                  <a:cubicBezTo>
                    <a:pt x="126" y="1"/>
                    <a:pt x="1" y="129"/>
                    <a:pt x="1" y="287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89;p20">
              <a:extLst>
                <a:ext uri="{FF2B5EF4-FFF2-40B4-BE49-F238E27FC236}">
                  <a16:creationId xmlns:a16="http://schemas.microsoft.com/office/drawing/2014/main" id="{BDB49FA7-E990-47CB-9F2B-C05FC043F114}"/>
                </a:ext>
              </a:extLst>
            </p:cNvPr>
            <p:cNvSpPr/>
            <p:nvPr/>
          </p:nvSpPr>
          <p:spPr>
            <a:xfrm>
              <a:off x="2822454" y="3350368"/>
              <a:ext cx="133988" cy="335263"/>
            </a:xfrm>
            <a:custGeom>
              <a:avLst/>
              <a:gdLst/>
              <a:ahLst/>
              <a:cxnLst/>
              <a:rect l="l" t="t" r="r" b="b"/>
              <a:pathLst>
                <a:path w="683" h="1709" extrusionOk="0">
                  <a:moveTo>
                    <a:pt x="682" y="1709"/>
                  </a:moveTo>
                  <a:lnTo>
                    <a:pt x="536" y="1"/>
                  </a:lnTo>
                  <a:lnTo>
                    <a:pt x="1" y="129"/>
                  </a:lnTo>
                  <a:lnTo>
                    <a:pt x="26" y="1709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90;p20">
              <a:extLst>
                <a:ext uri="{FF2B5EF4-FFF2-40B4-BE49-F238E27FC236}">
                  <a16:creationId xmlns:a16="http://schemas.microsoft.com/office/drawing/2014/main" id="{4D95787E-F994-488D-8E17-7E1E4EE517E6}"/>
                </a:ext>
              </a:extLst>
            </p:cNvPr>
            <p:cNvSpPr/>
            <p:nvPr/>
          </p:nvSpPr>
          <p:spPr>
            <a:xfrm>
              <a:off x="2839717" y="3866701"/>
              <a:ext cx="182050" cy="57087"/>
            </a:xfrm>
            <a:custGeom>
              <a:avLst/>
              <a:gdLst/>
              <a:ahLst/>
              <a:cxnLst/>
              <a:rect l="l" t="t" r="r" b="b"/>
              <a:pathLst>
                <a:path w="928" h="291" extrusionOk="0">
                  <a:moveTo>
                    <a:pt x="1" y="1"/>
                  </a:moveTo>
                  <a:lnTo>
                    <a:pt x="1" y="290"/>
                  </a:lnTo>
                  <a:lnTo>
                    <a:pt x="928" y="290"/>
                  </a:lnTo>
                  <a:lnTo>
                    <a:pt x="63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91;p20">
              <a:extLst>
                <a:ext uri="{FF2B5EF4-FFF2-40B4-BE49-F238E27FC236}">
                  <a16:creationId xmlns:a16="http://schemas.microsoft.com/office/drawing/2014/main" id="{4E4DCC5B-449B-439A-AB3E-259CF3D382D8}"/>
                </a:ext>
              </a:extLst>
            </p:cNvPr>
            <p:cNvSpPr/>
            <p:nvPr/>
          </p:nvSpPr>
          <p:spPr>
            <a:xfrm>
              <a:off x="2672184" y="3580481"/>
              <a:ext cx="130260" cy="297205"/>
            </a:xfrm>
            <a:custGeom>
              <a:avLst/>
              <a:gdLst/>
              <a:ahLst/>
              <a:cxnLst/>
              <a:rect l="l" t="t" r="r" b="b"/>
              <a:pathLst>
                <a:path w="664" h="1515" extrusionOk="0">
                  <a:moveTo>
                    <a:pt x="664" y="287"/>
                  </a:moveTo>
                  <a:lnTo>
                    <a:pt x="642" y="1515"/>
                  </a:lnTo>
                  <a:lnTo>
                    <a:pt x="1" y="1515"/>
                  </a:lnTo>
                  <a:lnTo>
                    <a:pt x="103" y="257"/>
                  </a:lnTo>
                  <a:cubicBezTo>
                    <a:pt x="118" y="111"/>
                    <a:pt x="239" y="1"/>
                    <a:pt x="382" y="1"/>
                  </a:cubicBezTo>
                  <a:cubicBezTo>
                    <a:pt x="539" y="1"/>
                    <a:pt x="664" y="129"/>
                    <a:pt x="664" y="287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2;p20">
              <a:extLst>
                <a:ext uri="{FF2B5EF4-FFF2-40B4-BE49-F238E27FC236}">
                  <a16:creationId xmlns:a16="http://schemas.microsoft.com/office/drawing/2014/main" id="{7965E51E-9E5E-4A6A-B069-63BEA4D6C5E5}"/>
                </a:ext>
              </a:extLst>
            </p:cNvPr>
            <p:cNvSpPr/>
            <p:nvPr/>
          </p:nvSpPr>
          <p:spPr>
            <a:xfrm>
              <a:off x="2680816" y="3350368"/>
              <a:ext cx="133988" cy="335263"/>
            </a:xfrm>
            <a:custGeom>
              <a:avLst/>
              <a:gdLst/>
              <a:ahLst/>
              <a:cxnLst/>
              <a:rect l="l" t="t" r="r" b="b"/>
              <a:pathLst>
                <a:path w="683" h="1709" extrusionOk="0">
                  <a:moveTo>
                    <a:pt x="0" y="1709"/>
                  </a:moveTo>
                  <a:lnTo>
                    <a:pt x="147" y="1"/>
                  </a:lnTo>
                  <a:lnTo>
                    <a:pt x="682" y="129"/>
                  </a:lnTo>
                  <a:lnTo>
                    <a:pt x="657" y="1709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93;p20">
              <a:extLst>
                <a:ext uri="{FF2B5EF4-FFF2-40B4-BE49-F238E27FC236}">
                  <a16:creationId xmlns:a16="http://schemas.microsoft.com/office/drawing/2014/main" id="{E514F9BA-A36D-4E49-BF6A-208B3E95136F}"/>
                </a:ext>
              </a:extLst>
            </p:cNvPr>
            <p:cNvSpPr/>
            <p:nvPr/>
          </p:nvSpPr>
          <p:spPr>
            <a:xfrm>
              <a:off x="2615293" y="3866701"/>
              <a:ext cx="182247" cy="57087"/>
            </a:xfrm>
            <a:custGeom>
              <a:avLst/>
              <a:gdLst/>
              <a:ahLst/>
              <a:cxnLst/>
              <a:rect l="l" t="t" r="r" b="b"/>
              <a:pathLst>
                <a:path w="929" h="291" extrusionOk="0">
                  <a:moveTo>
                    <a:pt x="928" y="1"/>
                  </a:moveTo>
                  <a:lnTo>
                    <a:pt x="928" y="290"/>
                  </a:lnTo>
                  <a:lnTo>
                    <a:pt x="1" y="290"/>
                  </a:lnTo>
                  <a:lnTo>
                    <a:pt x="29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94;p20">
              <a:extLst>
                <a:ext uri="{FF2B5EF4-FFF2-40B4-BE49-F238E27FC236}">
                  <a16:creationId xmlns:a16="http://schemas.microsoft.com/office/drawing/2014/main" id="{3FBE227F-8F97-4390-AF94-54C9D3F525E9}"/>
                </a:ext>
              </a:extLst>
            </p:cNvPr>
            <p:cNvSpPr/>
            <p:nvPr/>
          </p:nvSpPr>
          <p:spPr>
            <a:xfrm>
              <a:off x="2705337" y="3270525"/>
              <a:ext cx="220893" cy="220305"/>
            </a:xfrm>
            <a:custGeom>
              <a:avLst/>
              <a:gdLst/>
              <a:ahLst/>
              <a:cxnLst/>
              <a:rect l="l" t="t" r="r" b="b"/>
              <a:pathLst>
                <a:path w="1126" h="1123" extrusionOk="0">
                  <a:moveTo>
                    <a:pt x="1125" y="562"/>
                  </a:moveTo>
                  <a:cubicBezTo>
                    <a:pt x="1125" y="873"/>
                    <a:pt x="873" y="1123"/>
                    <a:pt x="565" y="1123"/>
                  </a:cubicBezTo>
                  <a:cubicBezTo>
                    <a:pt x="253" y="1123"/>
                    <a:pt x="0" y="873"/>
                    <a:pt x="0" y="562"/>
                  </a:cubicBezTo>
                  <a:cubicBezTo>
                    <a:pt x="0" y="250"/>
                    <a:pt x="253" y="1"/>
                    <a:pt x="565" y="1"/>
                  </a:cubicBezTo>
                  <a:cubicBezTo>
                    <a:pt x="873" y="1"/>
                    <a:pt x="1125" y="250"/>
                    <a:pt x="1125" y="56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5;p20">
              <a:extLst>
                <a:ext uri="{FF2B5EF4-FFF2-40B4-BE49-F238E27FC236}">
                  <a16:creationId xmlns:a16="http://schemas.microsoft.com/office/drawing/2014/main" id="{07F11DA1-3736-4298-B4F7-1884633359C8}"/>
                </a:ext>
              </a:extLst>
            </p:cNvPr>
            <p:cNvSpPr/>
            <p:nvPr/>
          </p:nvSpPr>
          <p:spPr>
            <a:xfrm>
              <a:off x="2907986" y="2800294"/>
              <a:ext cx="294459" cy="356254"/>
            </a:xfrm>
            <a:custGeom>
              <a:avLst/>
              <a:gdLst/>
              <a:ahLst/>
              <a:cxnLst/>
              <a:rect l="l" t="t" r="r" b="b"/>
              <a:pathLst>
                <a:path w="1501" h="1816" extrusionOk="0">
                  <a:moveTo>
                    <a:pt x="74" y="1456"/>
                  </a:moveTo>
                  <a:lnTo>
                    <a:pt x="1254" y="63"/>
                  </a:lnTo>
                  <a:cubicBezTo>
                    <a:pt x="1302" y="8"/>
                    <a:pt x="1386" y="1"/>
                    <a:pt x="1441" y="48"/>
                  </a:cubicBezTo>
                  <a:cubicBezTo>
                    <a:pt x="1493" y="92"/>
                    <a:pt x="1500" y="169"/>
                    <a:pt x="1460" y="224"/>
                  </a:cubicBezTo>
                  <a:lnTo>
                    <a:pt x="393" y="1705"/>
                  </a:lnTo>
                  <a:cubicBezTo>
                    <a:pt x="327" y="1797"/>
                    <a:pt x="202" y="1815"/>
                    <a:pt x="111" y="1749"/>
                  </a:cubicBezTo>
                  <a:cubicBezTo>
                    <a:pt x="19" y="1683"/>
                    <a:pt x="1" y="1558"/>
                    <a:pt x="67" y="1467"/>
                  </a:cubicBezTo>
                  <a:cubicBezTo>
                    <a:pt x="70" y="1463"/>
                    <a:pt x="70" y="1459"/>
                    <a:pt x="74" y="1456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96;p20">
              <a:extLst>
                <a:ext uri="{FF2B5EF4-FFF2-40B4-BE49-F238E27FC236}">
                  <a16:creationId xmlns:a16="http://schemas.microsoft.com/office/drawing/2014/main" id="{F73E2695-4EBC-4E63-BEC1-F54CB8CA2CC4}"/>
                </a:ext>
              </a:extLst>
            </p:cNvPr>
            <p:cNvSpPr/>
            <p:nvPr/>
          </p:nvSpPr>
          <p:spPr>
            <a:xfrm>
              <a:off x="2818138" y="3023148"/>
              <a:ext cx="216577" cy="200883"/>
            </a:xfrm>
            <a:custGeom>
              <a:avLst/>
              <a:gdLst/>
              <a:ahLst/>
              <a:cxnLst/>
              <a:rect l="l" t="t" r="r" b="b"/>
              <a:pathLst>
                <a:path w="1104" h="1024" extrusionOk="0">
                  <a:moveTo>
                    <a:pt x="1" y="987"/>
                  </a:moveTo>
                  <a:lnTo>
                    <a:pt x="345" y="1005"/>
                  </a:lnTo>
                  <a:cubicBezTo>
                    <a:pt x="660" y="1024"/>
                    <a:pt x="954" y="859"/>
                    <a:pt x="1104" y="587"/>
                  </a:cubicBezTo>
                  <a:lnTo>
                    <a:pt x="73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97;p20">
              <a:extLst>
                <a:ext uri="{FF2B5EF4-FFF2-40B4-BE49-F238E27FC236}">
                  <a16:creationId xmlns:a16="http://schemas.microsoft.com/office/drawing/2014/main" id="{23A3FED0-13E4-4663-BFEC-903708B800B9}"/>
                </a:ext>
              </a:extLst>
            </p:cNvPr>
            <p:cNvSpPr/>
            <p:nvPr/>
          </p:nvSpPr>
          <p:spPr>
            <a:xfrm>
              <a:off x="2445013" y="2800294"/>
              <a:ext cx="294263" cy="355469"/>
            </a:xfrm>
            <a:custGeom>
              <a:avLst/>
              <a:gdLst/>
              <a:ahLst/>
              <a:cxnLst/>
              <a:rect l="l" t="t" r="r" b="b"/>
              <a:pathLst>
                <a:path w="1500" h="1812" extrusionOk="0">
                  <a:moveTo>
                    <a:pt x="1111" y="1705"/>
                  </a:moveTo>
                  <a:lnTo>
                    <a:pt x="44" y="224"/>
                  </a:lnTo>
                  <a:cubicBezTo>
                    <a:pt x="0" y="165"/>
                    <a:pt x="15" y="85"/>
                    <a:pt x="73" y="41"/>
                  </a:cubicBezTo>
                  <a:cubicBezTo>
                    <a:pt x="128" y="1"/>
                    <a:pt x="205" y="12"/>
                    <a:pt x="249" y="63"/>
                  </a:cubicBezTo>
                  <a:lnTo>
                    <a:pt x="1430" y="1456"/>
                  </a:lnTo>
                  <a:cubicBezTo>
                    <a:pt x="1499" y="1540"/>
                    <a:pt x="1492" y="1668"/>
                    <a:pt x="1404" y="1742"/>
                  </a:cubicBezTo>
                  <a:cubicBezTo>
                    <a:pt x="1320" y="1811"/>
                    <a:pt x="1191" y="1800"/>
                    <a:pt x="1122" y="1716"/>
                  </a:cubicBezTo>
                  <a:cubicBezTo>
                    <a:pt x="1118" y="1712"/>
                    <a:pt x="1115" y="1709"/>
                    <a:pt x="1111" y="1705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98;p20">
              <a:extLst>
                <a:ext uri="{FF2B5EF4-FFF2-40B4-BE49-F238E27FC236}">
                  <a16:creationId xmlns:a16="http://schemas.microsoft.com/office/drawing/2014/main" id="{E3069FF3-E8E8-456E-9172-06059F860B23}"/>
                </a:ext>
              </a:extLst>
            </p:cNvPr>
            <p:cNvSpPr/>
            <p:nvPr/>
          </p:nvSpPr>
          <p:spPr>
            <a:xfrm>
              <a:off x="2613135" y="3023148"/>
              <a:ext cx="216773" cy="200883"/>
            </a:xfrm>
            <a:custGeom>
              <a:avLst/>
              <a:gdLst/>
              <a:ahLst/>
              <a:cxnLst/>
              <a:rect l="l" t="t" r="r" b="b"/>
              <a:pathLst>
                <a:path w="1105" h="1024" extrusionOk="0">
                  <a:moveTo>
                    <a:pt x="1104" y="987"/>
                  </a:moveTo>
                  <a:lnTo>
                    <a:pt x="760" y="1005"/>
                  </a:lnTo>
                  <a:cubicBezTo>
                    <a:pt x="448" y="1024"/>
                    <a:pt x="151" y="859"/>
                    <a:pt x="1" y="587"/>
                  </a:cubicBezTo>
                  <a:lnTo>
                    <a:pt x="37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99;p20">
              <a:extLst>
                <a:ext uri="{FF2B5EF4-FFF2-40B4-BE49-F238E27FC236}">
                  <a16:creationId xmlns:a16="http://schemas.microsoft.com/office/drawing/2014/main" id="{BC8DB261-4EDD-4142-9541-0257B55E6D0A}"/>
                </a:ext>
              </a:extLst>
            </p:cNvPr>
            <p:cNvSpPr/>
            <p:nvPr/>
          </p:nvSpPr>
          <p:spPr>
            <a:xfrm>
              <a:off x="2699452" y="3082197"/>
              <a:ext cx="238353" cy="317215"/>
            </a:xfrm>
            <a:custGeom>
              <a:avLst/>
              <a:gdLst/>
              <a:ahLst/>
              <a:cxnLst/>
              <a:rect l="l" t="t" r="r" b="b"/>
              <a:pathLst>
                <a:path w="1215" h="1617" extrusionOk="0">
                  <a:moveTo>
                    <a:pt x="1133" y="481"/>
                  </a:moveTo>
                  <a:cubicBezTo>
                    <a:pt x="1119" y="308"/>
                    <a:pt x="1016" y="154"/>
                    <a:pt x="859" y="81"/>
                  </a:cubicBezTo>
                  <a:lnTo>
                    <a:pt x="752" y="33"/>
                  </a:lnTo>
                  <a:cubicBezTo>
                    <a:pt x="708" y="11"/>
                    <a:pt x="657" y="0"/>
                    <a:pt x="606" y="0"/>
                  </a:cubicBezTo>
                  <a:cubicBezTo>
                    <a:pt x="554" y="0"/>
                    <a:pt x="503" y="11"/>
                    <a:pt x="459" y="33"/>
                  </a:cubicBezTo>
                  <a:lnTo>
                    <a:pt x="353" y="81"/>
                  </a:lnTo>
                  <a:cubicBezTo>
                    <a:pt x="195" y="154"/>
                    <a:pt x="92" y="308"/>
                    <a:pt x="78" y="481"/>
                  </a:cubicBezTo>
                  <a:lnTo>
                    <a:pt x="1" y="1617"/>
                  </a:lnTo>
                  <a:lnTo>
                    <a:pt x="1214" y="161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00;p20">
              <a:extLst>
                <a:ext uri="{FF2B5EF4-FFF2-40B4-BE49-F238E27FC236}">
                  <a16:creationId xmlns:a16="http://schemas.microsoft.com/office/drawing/2014/main" id="{8BC1DF08-2DFE-471D-A818-5030AC7F585B}"/>
                </a:ext>
              </a:extLst>
            </p:cNvPr>
            <p:cNvSpPr/>
            <p:nvPr/>
          </p:nvSpPr>
          <p:spPr>
            <a:xfrm>
              <a:off x="2739080" y="3046886"/>
              <a:ext cx="164198" cy="164198"/>
            </a:xfrm>
            <a:custGeom>
              <a:avLst/>
              <a:gdLst/>
              <a:ahLst/>
              <a:cxnLst/>
              <a:rect l="l" t="t" r="r" b="b"/>
              <a:pathLst>
                <a:path w="837" h="837" extrusionOk="0">
                  <a:moveTo>
                    <a:pt x="836" y="419"/>
                  </a:moveTo>
                  <a:cubicBezTo>
                    <a:pt x="836" y="650"/>
                    <a:pt x="649" y="837"/>
                    <a:pt x="418" y="837"/>
                  </a:cubicBezTo>
                  <a:cubicBezTo>
                    <a:pt x="187" y="837"/>
                    <a:pt x="0" y="650"/>
                    <a:pt x="0" y="419"/>
                  </a:cubicBezTo>
                  <a:cubicBezTo>
                    <a:pt x="0" y="188"/>
                    <a:pt x="187" y="1"/>
                    <a:pt x="418" y="1"/>
                  </a:cubicBezTo>
                  <a:cubicBezTo>
                    <a:pt x="649" y="1"/>
                    <a:pt x="836" y="188"/>
                    <a:pt x="836" y="419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01;p20">
              <a:extLst>
                <a:ext uri="{FF2B5EF4-FFF2-40B4-BE49-F238E27FC236}">
                  <a16:creationId xmlns:a16="http://schemas.microsoft.com/office/drawing/2014/main" id="{C4312489-3688-4BAF-BB46-15735CE9DFBE}"/>
                </a:ext>
              </a:extLst>
            </p:cNvPr>
            <p:cNvSpPr/>
            <p:nvPr/>
          </p:nvSpPr>
          <p:spPr>
            <a:xfrm>
              <a:off x="2767917" y="3023933"/>
              <a:ext cx="105150" cy="152624"/>
            </a:xfrm>
            <a:custGeom>
              <a:avLst/>
              <a:gdLst/>
              <a:ahLst/>
              <a:cxnLst/>
              <a:rect l="l" t="t" r="r" b="b"/>
              <a:pathLst>
                <a:path w="536" h="778" extrusionOk="0">
                  <a:moveTo>
                    <a:pt x="37" y="1"/>
                  </a:moveTo>
                  <a:lnTo>
                    <a:pt x="11" y="503"/>
                  </a:lnTo>
                  <a:cubicBezTo>
                    <a:pt x="0" y="649"/>
                    <a:pt x="121" y="778"/>
                    <a:pt x="268" y="778"/>
                  </a:cubicBezTo>
                  <a:cubicBezTo>
                    <a:pt x="418" y="778"/>
                    <a:pt x="535" y="653"/>
                    <a:pt x="528" y="503"/>
                  </a:cubicBezTo>
                  <a:lnTo>
                    <a:pt x="499" y="1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02;p20">
              <a:extLst>
                <a:ext uri="{FF2B5EF4-FFF2-40B4-BE49-F238E27FC236}">
                  <a16:creationId xmlns:a16="http://schemas.microsoft.com/office/drawing/2014/main" id="{E2AAFF9A-F813-4306-855C-9ADE15F246E9}"/>
                </a:ext>
              </a:extLst>
            </p:cNvPr>
            <p:cNvSpPr/>
            <p:nvPr/>
          </p:nvSpPr>
          <p:spPr>
            <a:xfrm>
              <a:off x="2960561" y="2843452"/>
              <a:ext cx="67092" cy="110839"/>
            </a:xfrm>
            <a:custGeom>
              <a:avLst/>
              <a:gdLst/>
              <a:ahLst/>
              <a:cxnLst/>
              <a:rect l="l" t="t" r="r" b="b"/>
              <a:pathLst>
                <a:path w="342" h="565" extrusionOk="0">
                  <a:moveTo>
                    <a:pt x="327" y="140"/>
                  </a:moveTo>
                  <a:cubicBezTo>
                    <a:pt x="323" y="52"/>
                    <a:pt x="228" y="0"/>
                    <a:pt x="154" y="44"/>
                  </a:cubicBezTo>
                  <a:lnTo>
                    <a:pt x="55" y="103"/>
                  </a:lnTo>
                  <a:lnTo>
                    <a:pt x="0" y="532"/>
                  </a:lnTo>
                  <a:cubicBezTo>
                    <a:pt x="301" y="565"/>
                    <a:pt x="341" y="319"/>
                    <a:pt x="327" y="14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03;p20">
              <a:extLst>
                <a:ext uri="{FF2B5EF4-FFF2-40B4-BE49-F238E27FC236}">
                  <a16:creationId xmlns:a16="http://schemas.microsoft.com/office/drawing/2014/main" id="{7F14744F-E2C2-4490-AB9D-7E7C6170128A}"/>
                </a:ext>
              </a:extLst>
            </p:cNvPr>
            <p:cNvSpPr/>
            <p:nvPr/>
          </p:nvSpPr>
          <p:spPr>
            <a:xfrm>
              <a:off x="2610389" y="2843452"/>
              <a:ext cx="66307" cy="110839"/>
            </a:xfrm>
            <a:custGeom>
              <a:avLst/>
              <a:gdLst/>
              <a:ahLst/>
              <a:cxnLst/>
              <a:rect l="l" t="t" r="r" b="b"/>
              <a:pathLst>
                <a:path w="338" h="565" extrusionOk="0">
                  <a:moveTo>
                    <a:pt x="11" y="140"/>
                  </a:moveTo>
                  <a:cubicBezTo>
                    <a:pt x="19" y="52"/>
                    <a:pt x="114" y="0"/>
                    <a:pt x="187" y="44"/>
                  </a:cubicBezTo>
                  <a:lnTo>
                    <a:pt x="286" y="103"/>
                  </a:lnTo>
                  <a:lnTo>
                    <a:pt x="337" y="532"/>
                  </a:lnTo>
                  <a:cubicBezTo>
                    <a:pt x="37" y="565"/>
                    <a:pt x="0" y="319"/>
                    <a:pt x="11" y="14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04;p20">
              <a:extLst>
                <a:ext uri="{FF2B5EF4-FFF2-40B4-BE49-F238E27FC236}">
                  <a16:creationId xmlns:a16="http://schemas.microsoft.com/office/drawing/2014/main" id="{B4A48CEC-5CBA-4B44-B23C-A6F099B02FB5}"/>
                </a:ext>
              </a:extLst>
            </p:cNvPr>
            <p:cNvSpPr/>
            <p:nvPr/>
          </p:nvSpPr>
          <p:spPr>
            <a:xfrm>
              <a:off x="2641973" y="2614712"/>
              <a:ext cx="358412" cy="444729"/>
            </a:xfrm>
            <a:custGeom>
              <a:avLst/>
              <a:gdLst/>
              <a:ahLst/>
              <a:cxnLst/>
              <a:rect l="l" t="t" r="r" b="b"/>
              <a:pathLst>
                <a:path w="1827" h="2267" extrusionOk="0">
                  <a:moveTo>
                    <a:pt x="895" y="2266"/>
                  </a:moveTo>
                  <a:lnTo>
                    <a:pt x="895" y="2266"/>
                  </a:lnTo>
                  <a:cubicBezTo>
                    <a:pt x="503" y="2266"/>
                    <a:pt x="176" y="1977"/>
                    <a:pt x="133" y="1588"/>
                  </a:cubicBezTo>
                  <a:lnTo>
                    <a:pt x="63" y="1013"/>
                  </a:lnTo>
                  <a:cubicBezTo>
                    <a:pt x="1" y="463"/>
                    <a:pt x="470" y="1"/>
                    <a:pt x="1016" y="70"/>
                  </a:cubicBezTo>
                  <a:cubicBezTo>
                    <a:pt x="1496" y="133"/>
                    <a:pt x="1826" y="580"/>
                    <a:pt x="1749" y="1053"/>
                  </a:cubicBezTo>
                  <a:lnTo>
                    <a:pt x="1650" y="1625"/>
                  </a:lnTo>
                  <a:cubicBezTo>
                    <a:pt x="1591" y="1995"/>
                    <a:pt x="1269" y="2266"/>
                    <a:pt x="895" y="2266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05;p20">
              <a:extLst>
                <a:ext uri="{FF2B5EF4-FFF2-40B4-BE49-F238E27FC236}">
                  <a16:creationId xmlns:a16="http://schemas.microsoft.com/office/drawing/2014/main" id="{57D34509-9C24-4E53-ACE0-D0F91157418A}"/>
                </a:ext>
              </a:extLst>
            </p:cNvPr>
            <p:cNvSpPr/>
            <p:nvPr/>
          </p:nvSpPr>
          <p:spPr>
            <a:xfrm>
              <a:off x="2631968" y="2607650"/>
              <a:ext cx="374890" cy="210103"/>
            </a:xfrm>
            <a:custGeom>
              <a:avLst/>
              <a:gdLst/>
              <a:ahLst/>
              <a:cxnLst/>
              <a:rect l="l" t="t" r="r" b="b"/>
              <a:pathLst>
                <a:path w="1911" h="1071" extrusionOk="0">
                  <a:moveTo>
                    <a:pt x="1074" y="73"/>
                  </a:moveTo>
                  <a:cubicBezTo>
                    <a:pt x="495" y="0"/>
                    <a:pt x="0" y="484"/>
                    <a:pt x="59" y="1063"/>
                  </a:cubicBezTo>
                  <a:lnTo>
                    <a:pt x="935" y="1067"/>
                  </a:lnTo>
                  <a:cubicBezTo>
                    <a:pt x="964" y="1067"/>
                    <a:pt x="990" y="1041"/>
                    <a:pt x="990" y="1012"/>
                  </a:cubicBezTo>
                  <a:lnTo>
                    <a:pt x="990" y="814"/>
                  </a:lnTo>
                  <a:cubicBezTo>
                    <a:pt x="990" y="785"/>
                    <a:pt x="1030" y="774"/>
                    <a:pt x="1045" y="799"/>
                  </a:cubicBezTo>
                  <a:lnTo>
                    <a:pt x="1173" y="1038"/>
                  </a:lnTo>
                  <a:cubicBezTo>
                    <a:pt x="1184" y="1056"/>
                    <a:pt x="1203" y="1067"/>
                    <a:pt x="1221" y="1067"/>
                  </a:cubicBezTo>
                  <a:lnTo>
                    <a:pt x="1859" y="1071"/>
                  </a:lnTo>
                  <a:cubicBezTo>
                    <a:pt x="1910" y="583"/>
                    <a:pt x="1565" y="139"/>
                    <a:pt x="1074" y="73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506;p20">
              <a:extLst>
                <a:ext uri="{FF2B5EF4-FFF2-40B4-BE49-F238E27FC236}">
                  <a16:creationId xmlns:a16="http://schemas.microsoft.com/office/drawing/2014/main" id="{A313A198-F289-45F3-92C6-89811A3E1DDC}"/>
                </a:ext>
              </a:extLst>
            </p:cNvPr>
            <p:cNvSpPr/>
            <p:nvPr/>
          </p:nvSpPr>
          <p:spPr>
            <a:xfrm>
              <a:off x="2957619" y="2795978"/>
              <a:ext cx="39824" cy="256989"/>
            </a:xfrm>
            <a:custGeom>
              <a:avLst/>
              <a:gdLst/>
              <a:ahLst/>
              <a:cxnLst/>
              <a:rect l="l" t="t" r="r" b="b"/>
              <a:pathLst>
                <a:path w="203" h="1310" extrusionOk="0">
                  <a:moveTo>
                    <a:pt x="202" y="12"/>
                  </a:moveTo>
                  <a:lnTo>
                    <a:pt x="26" y="1309"/>
                  </a:lnTo>
                  <a:lnTo>
                    <a:pt x="1" y="1306"/>
                  </a:lnTo>
                  <a:lnTo>
                    <a:pt x="8" y="1"/>
                  </a:ln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507;p20">
              <a:extLst>
                <a:ext uri="{FF2B5EF4-FFF2-40B4-BE49-F238E27FC236}">
                  <a16:creationId xmlns:a16="http://schemas.microsoft.com/office/drawing/2014/main" id="{0681AF45-6ED7-4B68-946D-15EEE8B4808A}"/>
                </a:ext>
              </a:extLst>
            </p:cNvPr>
            <p:cNvSpPr/>
            <p:nvPr/>
          </p:nvSpPr>
          <p:spPr>
            <a:xfrm>
              <a:off x="2642758" y="2795978"/>
              <a:ext cx="39627" cy="256989"/>
            </a:xfrm>
            <a:custGeom>
              <a:avLst/>
              <a:gdLst/>
              <a:ahLst/>
              <a:cxnLst/>
              <a:rect l="l" t="t" r="r" b="b"/>
              <a:pathLst>
                <a:path w="202" h="1310" extrusionOk="0">
                  <a:moveTo>
                    <a:pt x="194" y="1"/>
                  </a:moveTo>
                  <a:lnTo>
                    <a:pt x="202" y="1306"/>
                  </a:lnTo>
                  <a:lnTo>
                    <a:pt x="172" y="1309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508;p20">
              <a:extLst>
                <a:ext uri="{FF2B5EF4-FFF2-40B4-BE49-F238E27FC236}">
                  <a16:creationId xmlns:a16="http://schemas.microsoft.com/office/drawing/2014/main" id="{80F886E9-D5A9-4C70-8164-97630E95D8D6}"/>
                </a:ext>
              </a:extLst>
            </p:cNvPr>
            <p:cNvSpPr/>
            <p:nvPr/>
          </p:nvSpPr>
          <p:spPr>
            <a:xfrm>
              <a:off x="2631968" y="2607650"/>
              <a:ext cx="374890" cy="210103"/>
            </a:xfrm>
            <a:custGeom>
              <a:avLst/>
              <a:gdLst/>
              <a:ahLst/>
              <a:cxnLst/>
              <a:rect l="l" t="t" r="r" b="b"/>
              <a:pathLst>
                <a:path w="1911" h="1071" extrusionOk="0">
                  <a:moveTo>
                    <a:pt x="1074" y="73"/>
                  </a:moveTo>
                  <a:cubicBezTo>
                    <a:pt x="495" y="0"/>
                    <a:pt x="0" y="484"/>
                    <a:pt x="55" y="1063"/>
                  </a:cubicBezTo>
                  <a:lnTo>
                    <a:pt x="63" y="1063"/>
                  </a:lnTo>
                  <a:cubicBezTo>
                    <a:pt x="165" y="1063"/>
                    <a:pt x="253" y="990"/>
                    <a:pt x="275" y="887"/>
                  </a:cubicBezTo>
                  <a:cubicBezTo>
                    <a:pt x="348" y="543"/>
                    <a:pt x="678" y="293"/>
                    <a:pt x="1049" y="341"/>
                  </a:cubicBezTo>
                  <a:cubicBezTo>
                    <a:pt x="1353" y="381"/>
                    <a:pt x="1584" y="612"/>
                    <a:pt x="1642" y="895"/>
                  </a:cubicBezTo>
                  <a:cubicBezTo>
                    <a:pt x="1664" y="997"/>
                    <a:pt x="1749" y="1071"/>
                    <a:pt x="1855" y="1071"/>
                  </a:cubicBezTo>
                  <a:lnTo>
                    <a:pt x="1859" y="1071"/>
                  </a:lnTo>
                  <a:cubicBezTo>
                    <a:pt x="1910" y="583"/>
                    <a:pt x="1565" y="139"/>
                    <a:pt x="1074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510;p20">
            <a:extLst>
              <a:ext uri="{FF2B5EF4-FFF2-40B4-BE49-F238E27FC236}">
                <a16:creationId xmlns:a16="http://schemas.microsoft.com/office/drawing/2014/main" id="{EC96B464-D3B9-4D04-B525-D9EE95CC89D0}"/>
              </a:ext>
            </a:extLst>
          </p:cNvPr>
          <p:cNvGrpSpPr/>
          <p:nvPr/>
        </p:nvGrpSpPr>
        <p:grpSpPr>
          <a:xfrm>
            <a:off x="7749004" y="4086782"/>
            <a:ext cx="381723" cy="923465"/>
            <a:chOff x="3532216" y="2381853"/>
            <a:chExt cx="637373" cy="1541935"/>
          </a:xfrm>
        </p:grpSpPr>
        <p:sp>
          <p:nvSpPr>
            <p:cNvPr id="64" name="Google Shape;511;p20">
              <a:extLst>
                <a:ext uri="{FF2B5EF4-FFF2-40B4-BE49-F238E27FC236}">
                  <a16:creationId xmlns:a16="http://schemas.microsoft.com/office/drawing/2014/main" id="{BBCD1855-1D44-48BD-A0DC-5BAFC7732583}"/>
                </a:ext>
              </a:extLst>
            </p:cNvPr>
            <p:cNvSpPr/>
            <p:nvPr/>
          </p:nvSpPr>
          <p:spPr>
            <a:xfrm>
              <a:off x="3532216" y="2381853"/>
              <a:ext cx="630114" cy="629329"/>
            </a:xfrm>
            <a:custGeom>
              <a:avLst/>
              <a:gdLst/>
              <a:ahLst/>
              <a:cxnLst/>
              <a:rect l="l" t="t" r="r" b="b"/>
              <a:pathLst>
                <a:path w="3212" h="3208" extrusionOk="0">
                  <a:moveTo>
                    <a:pt x="3212" y="1606"/>
                  </a:moveTo>
                  <a:cubicBezTo>
                    <a:pt x="3212" y="1642"/>
                    <a:pt x="3135" y="1679"/>
                    <a:pt x="3135" y="1719"/>
                  </a:cubicBezTo>
                  <a:cubicBezTo>
                    <a:pt x="3131" y="1756"/>
                    <a:pt x="3197" y="1804"/>
                    <a:pt x="3193" y="1844"/>
                  </a:cubicBezTo>
                  <a:cubicBezTo>
                    <a:pt x="3186" y="1881"/>
                    <a:pt x="3109" y="1906"/>
                    <a:pt x="3098" y="1947"/>
                  </a:cubicBezTo>
                  <a:cubicBezTo>
                    <a:pt x="3091" y="1983"/>
                    <a:pt x="3149" y="2038"/>
                    <a:pt x="3138" y="2079"/>
                  </a:cubicBezTo>
                  <a:cubicBezTo>
                    <a:pt x="3127" y="2115"/>
                    <a:pt x="3047" y="2126"/>
                    <a:pt x="3032" y="2163"/>
                  </a:cubicBezTo>
                  <a:cubicBezTo>
                    <a:pt x="3017" y="2200"/>
                    <a:pt x="3069" y="2266"/>
                    <a:pt x="3050" y="2298"/>
                  </a:cubicBezTo>
                  <a:cubicBezTo>
                    <a:pt x="3036" y="2335"/>
                    <a:pt x="2951" y="2335"/>
                    <a:pt x="2933" y="2368"/>
                  </a:cubicBezTo>
                  <a:cubicBezTo>
                    <a:pt x="2911" y="2405"/>
                    <a:pt x="2955" y="2474"/>
                    <a:pt x="2933" y="2507"/>
                  </a:cubicBezTo>
                  <a:cubicBezTo>
                    <a:pt x="2911" y="2540"/>
                    <a:pt x="2827" y="2529"/>
                    <a:pt x="2805" y="2559"/>
                  </a:cubicBezTo>
                  <a:cubicBezTo>
                    <a:pt x="2779" y="2588"/>
                    <a:pt x="2808" y="2665"/>
                    <a:pt x="2783" y="2694"/>
                  </a:cubicBezTo>
                  <a:cubicBezTo>
                    <a:pt x="2757" y="2724"/>
                    <a:pt x="2676" y="2702"/>
                    <a:pt x="2647" y="2727"/>
                  </a:cubicBezTo>
                  <a:cubicBezTo>
                    <a:pt x="2618" y="2753"/>
                    <a:pt x="2636" y="2834"/>
                    <a:pt x="2607" y="2859"/>
                  </a:cubicBezTo>
                  <a:cubicBezTo>
                    <a:pt x="2574" y="2881"/>
                    <a:pt x="2501" y="2848"/>
                    <a:pt x="2468" y="2870"/>
                  </a:cubicBezTo>
                  <a:cubicBezTo>
                    <a:pt x="2435" y="2892"/>
                    <a:pt x="2442" y="2973"/>
                    <a:pt x="2409" y="2995"/>
                  </a:cubicBezTo>
                  <a:cubicBezTo>
                    <a:pt x="2376" y="3013"/>
                    <a:pt x="2306" y="2966"/>
                    <a:pt x="2270" y="2984"/>
                  </a:cubicBezTo>
                  <a:cubicBezTo>
                    <a:pt x="2237" y="3002"/>
                    <a:pt x="2229" y="3083"/>
                    <a:pt x="2193" y="3098"/>
                  </a:cubicBezTo>
                  <a:cubicBezTo>
                    <a:pt x="2156" y="3112"/>
                    <a:pt x="2094" y="3057"/>
                    <a:pt x="2057" y="3068"/>
                  </a:cubicBezTo>
                  <a:cubicBezTo>
                    <a:pt x="2020" y="3079"/>
                    <a:pt x="2002" y="3160"/>
                    <a:pt x="1962" y="3167"/>
                  </a:cubicBezTo>
                  <a:cubicBezTo>
                    <a:pt x="1925" y="3178"/>
                    <a:pt x="1874" y="3112"/>
                    <a:pt x="1833" y="3120"/>
                  </a:cubicBezTo>
                  <a:cubicBezTo>
                    <a:pt x="1797" y="3123"/>
                    <a:pt x="1764" y="3200"/>
                    <a:pt x="1727" y="3204"/>
                  </a:cubicBezTo>
                  <a:cubicBezTo>
                    <a:pt x="1687" y="3208"/>
                    <a:pt x="1646" y="3134"/>
                    <a:pt x="1606" y="3134"/>
                  </a:cubicBezTo>
                  <a:cubicBezTo>
                    <a:pt x="1566" y="3134"/>
                    <a:pt x="1525" y="3208"/>
                    <a:pt x="1485" y="3204"/>
                  </a:cubicBezTo>
                  <a:cubicBezTo>
                    <a:pt x="1449" y="3200"/>
                    <a:pt x="1416" y="3123"/>
                    <a:pt x="1379" y="3120"/>
                  </a:cubicBezTo>
                  <a:cubicBezTo>
                    <a:pt x="1339" y="3112"/>
                    <a:pt x="1287" y="3178"/>
                    <a:pt x="1247" y="3167"/>
                  </a:cubicBezTo>
                  <a:cubicBezTo>
                    <a:pt x="1210" y="3160"/>
                    <a:pt x="1192" y="3079"/>
                    <a:pt x="1155" y="3068"/>
                  </a:cubicBezTo>
                  <a:cubicBezTo>
                    <a:pt x="1115" y="3057"/>
                    <a:pt x="1056" y="3112"/>
                    <a:pt x="1020" y="3098"/>
                  </a:cubicBezTo>
                  <a:cubicBezTo>
                    <a:pt x="983" y="3083"/>
                    <a:pt x="976" y="3002"/>
                    <a:pt x="943" y="2984"/>
                  </a:cubicBezTo>
                  <a:cubicBezTo>
                    <a:pt x="906" y="2966"/>
                    <a:pt x="836" y="3013"/>
                    <a:pt x="803" y="2995"/>
                  </a:cubicBezTo>
                  <a:cubicBezTo>
                    <a:pt x="770" y="2973"/>
                    <a:pt x="774" y="2892"/>
                    <a:pt x="745" y="2870"/>
                  </a:cubicBezTo>
                  <a:cubicBezTo>
                    <a:pt x="712" y="2848"/>
                    <a:pt x="635" y="2881"/>
                    <a:pt x="605" y="2859"/>
                  </a:cubicBezTo>
                  <a:cubicBezTo>
                    <a:pt x="576" y="2834"/>
                    <a:pt x="594" y="2753"/>
                    <a:pt x="565" y="2727"/>
                  </a:cubicBezTo>
                  <a:cubicBezTo>
                    <a:pt x="536" y="2698"/>
                    <a:pt x="455" y="2724"/>
                    <a:pt x="429" y="2694"/>
                  </a:cubicBezTo>
                  <a:cubicBezTo>
                    <a:pt x="404" y="2665"/>
                    <a:pt x="433" y="2588"/>
                    <a:pt x="407" y="2559"/>
                  </a:cubicBezTo>
                  <a:cubicBezTo>
                    <a:pt x="385" y="2529"/>
                    <a:pt x="301" y="2540"/>
                    <a:pt x="279" y="2507"/>
                  </a:cubicBezTo>
                  <a:cubicBezTo>
                    <a:pt x="257" y="2474"/>
                    <a:pt x="298" y="2405"/>
                    <a:pt x="279" y="2368"/>
                  </a:cubicBezTo>
                  <a:cubicBezTo>
                    <a:pt x="261" y="2335"/>
                    <a:pt x="177" y="2335"/>
                    <a:pt x="158" y="2298"/>
                  </a:cubicBezTo>
                  <a:cubicBezTo>
                    <a:pt x="144" y="2266"/>
                    <a:pt x="195" y="2200"/>
                    <a:pt x="180" y="2163"/>
                  </a:cubicBezTo>
                  <a:cubicBezTo>
                    <a:pt x="166" y="2126"/>
                    <a:pt x="85" y="2115"/>
                    <a:pt x="74" y="2079"/>
                  </a:cubicBezTo>
                  <a:cubicBezTo>
                    <a:pt x="59" y="2038"/>
                    <a:pt x="122" y="1983"/>
                    <a:pt x="114" y="1947"/>
                  </a:cubicBezTo>
                  <a:cubicBezTo>
                    <a:pt x="103" y="1906"/>
                    <a:pt x="26" y="1881"/>
                    <a:pt x="19" y="1844"/>
                  </a:cubicBezTo>
                  <a:cubicBezTo>
                    <a:pt x="15" y="1804"/>
                    <a:pt x="81" y="1756"/>
                    <a:pt x="78" y="1719"/>
                  </a:cubicBezTo>
                  <a:cubicBezTo>
                    <a:pt x="78" y="1679"/>
                    <a:pt x="1" y="1642"/>
                    <a:pt x="1" y="1606"/>
                  </a:cubicBezTo>
                  <a:cubicBezTo>
                    <a:pt x="1" y="1565"/>
                    <a:pt x="78" y="1529"/>
                    <a:pt x="78" y="1488"/>
                  </a:cubicBezTo>
                  <a:cubicBezTo>
                    <a:pt x="81" y="1452"/>
                    <a:pt x="15" y="1404"/>
                    <a:pt x="19" y="1364"/>
                  </a:cubicBezTo>
                  <a:cubicBezTo>
                    <a:pt x="26" y="1327"/>
                    <a:pt x="103" y="1301"/>
                    <a:pt x="114" y="1261"/>
                  </a:cubicBezTo>
                  <a:cubicBezTo>
                    <a:pt x="122" y="1224"/>
                    <a:pt x="59" y="1169"/>
                    <a:pt x="74" y="1129"/>
                  </a:cubicBezTo>
                  <a:cubicBezTo>
                    <a:pt x="85" y="1093"/>
                    <a:pt x="166" y="1082"/>
                    <a:pt x="180" y="1045"/>
                  </a:cubicBezTo>
                  <a:cubicBezTo>
                    <a:pt x="195" y="1008"/>
                    <a:pt x="144" y="942"/>
                    <a:pt x="162" y="909"/>
                  </a:cubicBezTo>
                  <a:cubicBezTo>
                    <a:pt x="177" y="873"/>
                    <a:pt x="261" y="873"/>
                    <a:pt x="279" y="840"/>
                  </a:cubicBezTo>
                  <a:cubicBezTo>
                    <a:pt x="298" y="803"/>
                    <a:pt x="257" y="733"/>
                    <a:pt x="279" y="700"/>
                  </a:cubicBezTo>
                  <a:cubicBezTo>
                    <a:pt x="301" y="667"/>
                    <a:pt x="385" y="678"/>
                    <a:pt x="407" y="649"/>
                  </a:cubicBezTo>
                  <a:cubicBezTo>
                    <a:pt x="433" y="620"/>
                    <a:pt x="404" y="543"/>
                    <a:pt x="429" y="513"/>
                  </a:cubicBezTo>
                  <a:cubicBezTo>
                    <a:pt x="455" y="484"/>
                    <a:pt x="536" y="510"/>
                    <a:pt x="565" y="480"/>
                  </a:cubicBezTo>
                  <a:cubicBezTo>
                    <a:pt x="594" y="455"/>
                    <a:pt x="576" y="374"/>
                    <a:pt x="605" y="348"/>
                  </a:cubicBezTo>
                  <a:cubicBezTo>
                    <a:pt x="635" y="326"/>
                    <a:pt x="712" y="359"/>
                    <a:pt x="745" y="337"/>
                  </a:cubicBezTo>
                  <a:cubicBezTo>
                    <a:pt x="774" y="315"/>
                    <a:pt x="770" y="235"/>
                    <a:pt x="803" y="213"/>
                  </a:cubicBezTo>
                  <a:cubicBezTo>
                    <a:pt x="836" y="194"/>
                    <a:pt x="906" y="242"/>
                    <a:pt x="943" y="224"/>
                  </a:cubicBezTo>
                  <a:cubicBezTo>
                    <a:pt x="976" y="205"/>
                    <a:pt x="983" y="125"/>
                    <a:pt x="1020" y="110"/>
                  </a:cubicBezTo>
                  <a:cubicBezTo>
                    <a:pt x="1056" y="95"/>
                    <a:pt x="1119" y="150"/>
                    <a:pt x="1155" y="139"/>
                  </a:cubicBezTo>
                  <a:cubicBezTo>
                    <a:pt x="1192" y="128"/>
                    <a:pt x="1210" y="48"/>
                    <a:pt x="1251" y="40"/>
                  </a:cubicBezTo>
                  <a:cubicBezTo>
                    <a:pt x="1287" y="29"/>
                    <a:pt x="1339" y="95"/>
                    <a:pt x="1379" y="88"/>
                  </a:cubicBezTo>
                  <a:cubicBezTo>
                    <a:pt x="1416" y="84"/>
                    <a:pt x="1449" y="7"/>
                    <a:pt x="1485" y="4"/>
                  </a:cubicBezTo>
                  <a:cubicBezTo>
                    <a:pt x="1525" y="0"/>
                    <a:pt x="1566" y="73"/>
                    <a:pt x="1606" y="73"/>
                  </a:cubicBezTo>
                  <a:cubicBezTo>
                    <a:pt x="1646" y="73"/>
                    <a:pt x="1687" y="0"/>
                    <a:pt x="1727" y="4"/>
                  </a:cubicBezTo>
                  <a:cubicBezTo>
                    <a:pt x="1764" y="7"/>
                    <a:pt x="1797" y="84"/>
                    <a:pt x="1833" y="88"/>
                  </a:cubicBezTo>
                  <a:cubicBezTo>
                    <a:pt x="1874" y="95"/>
                    <a:pt x="1925" y="29"/>
                    <a:pt x="1962" y="40"/>
                  </a:cubicBezTo>
                  <a:cubicBezTo>
                    <a:pt x="2002" y="48"/>
                    <a:pt x="2020" y="128"/>
                    <a:pt x="2057" y="139"/>
                  </a:cubicBezTo>
                  <a:cubicBezTo>
                    <a:pt x="2094" y="150"/>
                    <a:pt x="2156" y="95"/>
                    <a:pt x="2193" y="110"/>
                  </a:cubicBezTo>
                  <a:cubicBezTo>
                    <a:pt x="2229" y="125"/>
                    <a:pt x="2237" y="205"/>
                    <a:pt x="2270" y="224"/>
                  </a:cubicBezTo>
                  <a:cubicBezTo>
                    <a:pt x="2306" y="242"/>
                    <a:pt x="2376" y="194"/>
                    <a:pt x="2409" y="213"/>
                  </a:cubicBezTo>
                  <a:cubicBezTo>
                    <a:pt x="2442" y="235"/>
                    <a:pt x="2438" y="315"/>
                    <a:pt x="2468" y="337"/>
                  </a:cubicBezTo>
                  <a:cubicBezTo>
                    <a:pt x="2501" y="359"/>
                    <a:pt x="2578" y="326"/>
                    <a:pt x="2607" y="348"/>
                  </a:cubicBezTo>
                  <a:cubicBezTo>
                    <a:pt x="2636" y="374"/>
                    <a:pt x="2618" y="455"/>
                    <a:pt x="2647" y="480"/>
                  </a:cubicBezTo>
                  <a:cubicBezTo>
                    <a:pt x="2676" y="510"/>
                    <a:pt x="2757" y="484"/>
                    <a:pt x="2783" y="513"/>
                  </a:cubicBezTo>
                  <a:cubicBezTo>
                    <a:pt x="2808" y="543"/>
                    <a:pt x="2779" y="620"/>
                    <a:pt x="2805" y="649"/>
                  </a:cubicBezTo>
                  <a:cubicBezTo>
                    <a:pt x="2827" y="678"/>
                    <a:pt x="2911" y="667"/>
                    <a:pt x="2933" y="700"/>
                  </a:cubicBezTo>
                  <a:cubicBezTo>
                    <a:pt x="2955" y="733"/>
                    <a:pt x="2911" y="803"/>
                    <a:pt x="2933" y="840"/>
                  </a:cubicBezTo>
                  <a:cubicBezTo>
                    <a:pt x="2951" y="873"/>
                    <a:pt x="3036" y="873"/>
                    <a:pt x="3050" y="909"/>
                  </a:cubicBezTo>
                  <a:cubicBezTo>
                    <a:pt x="3069" y="942"/>
                    <a:pt x="3017" y="1008"/>
                    <a:pt x="3032" y="1045"/>
                  </a:cubicBezTo>
                  <a:cubicBezTo>
                    <a:pt x="3047" y="1082"/>
                    <a:pt x="3127" y="1093"/>
                    <a:pt x="3138" y="1129"/>
                  </a:cubicBezTo>
                  <a:cubicBezTo>
                    <a:pt x="3149" y="1169"/>
                    <a:pt x="3091" y="1224"/>
                    <a:pt x="3098" y="1265"/>
                  </a:cubicBezTo>
                  <a:cubicBezTo>
                    <a:pt x="3109" y="1301"/>
                    <a:pt x="3186" y="1327"/>
                    <a:pt x="3193" y="1364"/>
                  </a:cubicBezTo>
                  <a:cubicBezTo>
                    <a:pt x="3197" y="1404"/>
                    <a:pt x="3131" y="1452"/>
                    <a:pt x="3135" y="1488"/>
                  </a:cubicBezTo>
                  <a:cubicBezTo>
                    <a:pt x="3135" y="1529"/>
                    <a:pt x="3212" y="1565"/>
                    <a:pt x="3212" y="1606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512;p20">
              <a:extLst>
                <a:ext uri="{FF2B5EF4-FFF2-40B4-BE49-F238E27FC236}">
                  <a16:creationId xmlns:a16="http://schemas.microsoft.com/office/drawing/2014/main" id="{92D1F1D8-48B9-46CB-9F75-37F8DEAE6B15}"/>
                </a:ext>
              </a:extLst>
            </p:cNvPr>
            <p:cNvSpPr/>
            <p:nvPr/>
          </p:nvSpPr>
          <p:spPr>
            <a:xfrm>
              <a:off x="3943595" y="3222462"/>
              <a:ext cx="225994" cy="162041"/>
            </a:xfrm>
            <a:custGeom>
              <a:avLst/>
              <a:gdLst/>
              <a:ahLst/>
              <a:cxnLst/>
              <a:rect l="l" t="t" r="r" b="b"/>
              <a:pathLst>
                <a:path w="1152" h="826" extrusionOk="0">
                  <a:moveTo>
                    <a:pt x="1027" y="381"/>
                  </a:moveTo>
                  <a:lnTo>
                    <a:pt x="231" y="788"/>
                  </a:lnTo>
                  <a:cubicBezTo>
                    <a:pt x="158" y="825"/>
                    <a:pt x="70" y="799"/>
                    <a:pt x="33" y="726"/>
                  </a:cubicBezTo>
                  <a:cubicBezTo>
                    <a:pt x="0" y="660"/>
                    <a:pt x="22" y="579"/>
                    <a:pt x="85" y="539"/>
                  </a:cubicBezTo>
                  <a:lnTo>
                    <a:pt x="840" y="55"/>
                  </a:lnTo>
                  <a:cubicBezTo>
                    <a:pt x="924" y="0"/>
                    <a:pt x="1041" y="26"/>
                    <a:pt x="1096" y="114"/>
                  </a:cubicBezTo>
                  <a:cubicBezTo>
                    <a:pt x="1151" y="202"/>
                    <a:pt x="1126" y="315"/>
                    <a:pt x="1041" y="370"/>
                  </a:cubicBezTo>
                  <a:cubicBezTo>
                    <a:pt x="1034" y="374"/>
                    <a:pt x="1030" y="378"/>
                    <a:pt x="1027" y="381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513;p20">
              <a:extLst>
                <a:ext uri="{FF2B5EF4-FFF2-40B4-BE49-F238E27FC236}">
                  <a16:creationId xmlns:a16="http://schemas.microsoft.com/office/drawing/2014/main" id="{8736C08E-9A95-4F4D-9097-1279B0B5BE7E}"/>
                </a:ext>
              </a:extLst>
            </p:cNvPr>
            <p:cNvSpPr/>
            <p:nvPr/>
          </p:nvSpPr>
          <p:spPr>
            <a:xfrm>
              <a:off x="3959289" y="3075723"/>
              <a:ext cx="206572" cy="228152"/>
            </a:xfrm>
            <a:custGeom>
              <a:avLst/>
              <a:gdLst/>
              <a:ahLst/>
              <a:cxnLst/>
              <a:rect l="l" t="t" r="r" b="b"/>
              <a:pathLst>
                <a:path w="1053" h="1163" extrusionOk="0">
                  <a:moveTo>
                    <a:pt x="426" y="110"/>
                  </a:moveTo>
                  <a:lnTo>
                    <a:pt x="991" y="851"/>
                  </a:lnTo>
                  <a:cubicBezTo>
                    <a:pt x="1053" y="932"/>
                    <a:pt x="1038" y="1045"/>
                    <a:pt x="958" y="1104"/>
                  </a:cubicBezTo>
                  <a:cubicBezTo>
                    <a:pt x="881" y="1162"/>
                    <a:pt x="774" y="1151"/>
                    <a:pt x="712" y="1082"/>
                  </a:cubicBezTo>
                  <a:lnTo>
                    <a:pt x="85" y="400"/>
                  </a:lnTo>
                  <a:cubicBezTo>
                    <a:pt x="1" y="308"/>
                    <a:pt x="8" y="165"/>
                    <a:pt x="96" y="85"/>
                  </a:cubicBezTo>
                  <a:cubicBezTo>
                    <a:pt x="188" y="0"/>
                    <a:pt x="331" y="4"/>
                    <a:pt x="415" y="96"/>
                  </a:cubicBezTo>
                  <a:cubicBezTo>
                    <a:pt x="419" y="103"/>
                    <a:pt x="423" y="107"/>
                    <a:pt x="426" y="110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514;p20">
              <a:extLst>
                <a:ext uri="{FF2B5EF4-FFF2-40B4-BE49-F238E27FC236}">
                  <a16:creationId xmlns:a16="http://schemas.microsoft.com/office/drawing/2014/main" id="{3A6B5609-6782-4FD4-9545-32171D962967}"/>
                </a:ext>
              </a:extLst>
            </p:cNvPr>
            <p:cNvSpPr/>
            <p:nvPr/>
          </p:nvSpPr>
          <p:spPr>
            <a:xfrm>
              <a:off x="3862967" y="3001569"/>
              <a:ext cx="215989" cy="244042"/>
            </a:xfrm>
            <a:custGeom>
              <a:avLst/>
              <a:gdLst/>
              <a:ahLst/>
              <a:cxnLst/>
              <a:rect l="l" t="t" r="r" b="b"/>
              <a:pathLst>
                <a:path w="1101" h="1244" extrusionOk="0">
                  <a:moveTo>
                    <a:pt x="1" y="1"/>
                  </a:moveTo>
                  <a:lnTo>
                    <a:pt x="378" y="63"/>
                  </a:lnTo>
                  <a:cubicBezTo>
                    <a:pt x="719" y="118"/>
                    <a:pt x="1001" y="364"/>
                    <a:pt x="1100" y="694"/>
                  </a:cubicBezTo>
                  <a:lnTo>
                    <a:pt x="562" y="1244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515;p20">
              <a:extLst>
                <a:ext uri="{FF2B5EF4-FFF2-40B4-BE49-F238E27FC236}">
                  <a16:creationId xmlns:a16="http://schemas.microsoft.com/office/drawing/2014/main" id="{5EE495E3-25B5-45DF-A14A-F4B1D2F64530}"/>
                </a:ext>
              </a:extLst>
            </p:cNvPr>
            <p:cNvSpPr/>
            <p:nvPr/>
          </p:nvSpPr>
          <p:spPr>
            <a:xfrm>
              <a:off x="3611275" y="3120255"/>
              <a:ext cx="108877" cy="471212"/>
            </a:xfrm>
            <a:custGeom>
              <a:avLst/>
              <a:gdLst/>
              <a:ahLst/>
              <a:cxnLst/>
              <a:rect l="l" t="t" r="r" b="b"/>
              <a:pathLst>
                <a:path w="555" h="2402" extrusionOk="0">
                  <a:moveTo>
                    <a:pt x="547" y="261"/>
                  </a:moveTo>
                  <a:lnTo>
                    <a:pt x="294" y="2266"/>
                  </a:lnTo>
                  <a:cubicBezTo>
                    <a:pt x="283" y="2347"/>
                    <a:pt x="210" y="2402"/>
                    <a:pt x="129" y="2391"/>
                  </a:cubicBezTo>
                  <a:cubicBezTo>
                    <a:pt x="56" y="2383"/>
                    <a:pt x="1" y="2317"/>
                    <a:pt x="4" y="2240"/>
                  </a:cubicBezTo>
                  <a:lnTo>
                    <a:pt x="103" y="221"/>
                  </a:lnTo>
                  <a:cubicBezTo>
                    <a:pt x="107" y="96"/>
                    <a:pt x="213" y="1"/>
                    <a:pt x="338" y="8"/>
                  </a:cubicBezTo>
                  <a:cubicBezTo>
                    <a:pt x="459" y="15"/>
                    <a:pt x="554" y="118"/>
                    <a:pt x="551" y="243"/>
                  </a:cubicBezTo>
                  <a:cubicBezTo>
                    <a:pt x="551" y="246"/>
                    <a:pt x="551" y="254"/>
                    <a:pt x="547" y="261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516;p20">
              <a:extLst>
                <a:ext uri="{FF2B5EF4-FFF2-40B4-BE49-F238E27FC236}">
                  <a16:creationId xmlns:a16="http://schemas.microsoft.com/office/drawing/2014/main" id="{3B058B43-CA3F-4DB6-B35A-FE2C3E2C1772}"/>
                </a:ext>
              </a:extLst>
            </p:cNvPr>
            <p:cNvSpPr/>
            <p:nvPr/>
          </p:nvSpPr>
          <p:spPr>
            <a:xfrm>
              <a:off x="3620691" y="3000981"/>
              <a:ext cx="200883" cy="254047"/>
            </a:xfrm>
            <a:custGeom>
              <a:avLst/>
              <a:gdLst/>
              <a:ahLst/>
              <a:cxnLst/>
              <a:rect l="l" t="t" r="r" b="b"/>
              <a:pathLst>
                <a:path w="1024" h="1295" extrusionOk="0">
                  <a:moveTo>
                    <a:pt x="1023" y="0"/>
                  </a:moveTo>
                  <a:lnTo>
                    <a:pt x="657" y="103"/>
                  </a:lnTo>
                  <a:cubicBezTo>
                    <a:pt x="319" y="195"/>
                    <a:pt x="66" y="466"/>
                    <a:pt x="0" y="807"/>
                  </a:cubicBezTo>
                  <a:lnTo>
                    <a:pt x="594" y="1294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517;p20">
              <a:extLst>
                <a:ext uri="{FF2B5EF4-FFF2-40B4-BE49-F238E27FC236}">
                  <a16:creationId xmlns:a16="http://schemas.microsoft.com/office/drawing/2014/main" id="{A2EFCF1B-B783-44F9-AED1-C994D3233C97}"/>
                </a:ext>
              </a:extLst>
            </p:cNvPr>
            <p:cNvSpPr/>
            <p:nvPr/>
          </p:nvSpPr>
          <p:spPr>
            <a:xfrm>
              <a:off x="3865910" y="3852968"/>
              <a:ext cx="180677" cy="70819"/>
            </a:xfrm>
            <a:custGeom>
              <a:avLst/>
              <a:gdLst/>
              <a:ahLst/>
              <a:cxnLst/>
              <a:rect l="l" t="t" r="r" b="b"/>
              <a:pathLst>
                <a:path w="921" h="361" extrusionOk="0">
                  <a:moveTo>
                    <a:pt x="0" y="1"/>
                  </a:moveTo>
                  <a:lnTo>
                    <a:pt x="0" y="360"/>
                  </a:lnTo>
                  <a:lnTo>
                    <a:pt x="921" y="360"/>
                  </a:lnTo>
                  <a:lnTo>
                    <a:pt x="56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518;p20">
              <a:extLst>
                <a:ext uri="{FF2B5EF4-FFF2-40B4-BE49-F238E27FC236}">
                  <a16:creationId xmlns:a16="http://schemas.microsoft.com/office/drawing/2014/main" id="{823A64D0-4F0E-4CAF-AC8B-D63D1E0DBF13}"/>
                </a:ext>
              </a:extLst>
            </p:cNvPr>
            <p:cNvSpPr/>
            <p:nvPr/>
          </p:nvSpPr>
          <p:spPr>
            <a:xfrm>
              <a:off x="3859436" y="3499265"/>
              <a:ext cx="161256" cy="365474"/>
            </a:xfrm>
            <a:custGeom>
              <a:avLst/>
              <a:gdLst/>
              <a:ahLst/>
              <a:cxnLst/>
              <a:rect l="l" t="t" r="r" b="b"/>
              <a:pathLst>
                <a:path w="822" h="1863" extrusionOk="0">
                  <a:moveTo>
                    <a:pt x="4" y="352"/>
                  </a:moveTo>
                  <a:lnTo>
                    <a:pt x="30" y="1863"/>
                  </a:lnTo>
                  <a:lnTo>
                    <a:pt x="822" y="1863"/>
                  </a:lnTo>
                  <a:lnTo>
                    <a:pt x="690" y="316"/>
                  </a:lnTo>
                  <a:cubicBezTo>
                    <a:pt x="675" y="140"/>
                    <a:pt x="528" y="1"/>
                    <a:pt x="349" y="1"/>
                  </a:cubicBezTo>
                  <a:cubicBezTo>
                    <a:pt x="154" y="1"/>
                    <a:pt x="0" y="158"/>
                    <a:pt x="4" y="35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519;p20">
              <a:extLst>
                <a:ext uri="{FF2B5EF4-FFF2-40B4-BE49-F238E27FC236}">
                  <a16:creationId xmlns:a16="http://schemas.microsoft.com/office/drawing/2014/main" id="{879D3D81-3196-42F9-8184-14E36D246300}"/>
                </a:ext>
              </a:extLst>
            </p:cNvPr>
            <p:cNvSpPr/>
            <p:nvPr/>
          </p:nvSpPr>
          <p:spPr>
            <a:xfrm>
              <a:off x="3656591" y="3852968"/>
              <a:ext cx="181462" cy="70819"/>
            </a:xfrm>
            <a:custGeom>
              <a:avLst/>
              <a:gdLst/>
              <a:ahLst/>
              <a:cxnLst/>
              <a:rect l="l" t="t" r="r" b="b"/>
              <a:pathLst>
                <a:path w="925" h="361" extrusionOk="0">
                  <a:moveTo>
                    <a:pt x="924" y="1"/>
                  </a:moveTo>
                  <a:lnTo>
                    <a:pt x="924" y="360"/>
                  </a:lnTo>
                  <a:lnTo>
                    <a:pt x="1" y="360"/>
                  </a:lnTo>
                  <a:lnTo>
                    <a:pt x="36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520;p20">
              <a:extLst>
                <a:ext uri="{FF2B5EF4-FFF2-40B4-BE49-F238E27FC236}">
                  <a16:creationId xmlns:a16="http://schemas.microsoft.com/office/drawing/2014/main" id="{8631430D-301E-42E2-B8F2-C6F330B37B2E}"/>
                </a:ext>
              </a:extLst>
            </p:cNvPr>
            <p:cNvSpPr/>
            <p:nvPr/>
          </p:nvSpPr>
          <p:spPr>
            <a:xfrm>
              <a:off x="3682486" y="3499265"/>
              <a:ext cx="161256" cy="365474"/>
            </a:xfrm>
            <a:custGeom>
              <a:avLst/>
              <a:gdLst/>
              <a:ahLst/>
              <a:cxnLst/>
              <a:rect l="l" t="t" r="r" b="b"/>
              <a:pathLst>
                <a:path w="822" h="1863" extrusionOk="0">
                  <a:moveTo>
                    <a:pt x="818" y="352"/>
                  </a:moveTo>
                  <a:lnTo>
                    <a:pt x="792" y="1863"/>
                  </a:lnTo>
                  <a:lnTo>
                    <a:pt x="1" y="1863"/>
                  </a:lnTo>
                  <a:lnTo>
                    <a:pt x="133" y="316"/>
                  </a:lnTo>
                  <a:cubicBezTo>
                    <a:pt x="147" y="140"/>
                    <a:pt x="298" y="1"/>
                    <a:pt x="474" y="1"/>
                  </a:cubicBezTo>
                  <a:cubicBezTo>
                    <a:pt x="668" y="1"/>
                    <a:pt x="822" y="158"/>
                    <a:pt x="818" y="35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521;p20">
              <a:extLst>
                <a:ext uri="{FF2B5EF4-FFF2-40B4-BE49-F238E27FC236}">
                  <a16:creationId xmlns:a16="http://schemas.microsoft.com/office/drawing/2014/main" id="{99DF5FCB-B9AC-4D95-B436-B69C61F55411}"/>
                </a:ext>
              </a:extLst>
            </p:cNvPr>
            <p:cNvSpPr/>
            <p:nvPr/>
          </p:nvSpPr>
          <p:spPr>
            <a:xfrm>
              <a:off x="3855905" y="3269937"/>
              <a:ext cx="142423" cy="365474"/>
            </a:xfrm>
            <a:custGeom>
              <a:avLst/>
              <a:gdLst/>
              <a:ahLst/>
              <a:cxnLst/>
              <a:rect l="l" t="t" r="r" b="b"/>
              <a:pathLst>
                <a:path w="726" h="1863" extrusionOk="0">
                  <a:moveTo>
                    <a:pt x="708" y="1488"/>
                  </a:moveTo>
                  <a:lnTo>
                    <a:pt x="583" y="0"/>
                  </a:lnTo>
                  <a:lnTo>
                    <a:pt x="0" y="143"/>
                  </a:lnTo>
                  <a:lnTo>
                    <a:pt x="22" y="1525"/>
                  </a:lnTo>
                  <a:cubicBezTo>
                    <a:pt x="26" y="1712"/>
                    <a:pt x="180" y="1862"/>
                    <a:pt x="367" y="1862"/>
                  </a:cubicBezTo>
                  <a:cubicBezTo>
                    <a:pt x="568" y="1862"/>
                    <a:pt x="726" y="1690"/>
                    <a:pt x="708" y="1488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522;p20">
              <a:extLst>
                <a:ext uri="{FF2B5EF4-FFF2-40B4-BE49-F238E27FC236}">
                  <a16:creationId xmlns:a16="http://schemas.microsoft.com/office/drawing/2014/main" id="{7E6A1DA3-1D41-4C45-AF79-CBD0C1923945}"/>
                </a:ext>
              </a:extLst>
            </p:cNvPr>
            <p:cNvSpPr/>
            <p:nvPr/>
          </p:nvSpPr>
          <p:spPr>
            <a:xfrm>
              <a:off x="3704850" y="3269937"/>
              <a:ext cx="143208" cy="365474"/>
            </a:xfrm>
            <a:custGeom>
              <a:avLst/>
              <a:gdLst/>
              <a:ahLst/>
              <a:cxnLst/>
              <a:rect l="l" t="t" r="r" b="b"/>
              <a:pathLst>
                <a:path w="730" h="1863" extrusionOk="0">
                  <a:moveTo>
                    <a:pt x="19" y="1488"/>
                  </a:moveTo>
                  <a:lnTo>
                    <a:pt x="143" y="0"/>
                  </a:lnTo>
                  <a:lnTo>
                    <a:pt x="730" y="143"/>
                  </a:lnTo>
                  <a:lnTo>
                    <a:pt x="704" y="1525"/>
                  </a:lnTo>
                  <a:cubicBezTo>
                    <a:pt x="700" y="1712"/>
                    <a:pt x="547" y="1862"/>
                    <a:pt x="360" y="1862"/>
                  </a:cubicBezTo>
                  <a:cubicBezTo>
                    <a:pt x="158" y="1862"/>
                    <a:pt x="0" y="1690"/>
                    <a:pt x="19" y="1488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523;p20">
              <a:extLst>
                <a:ext uri="{FF2B5EF4-FFF2-40B4-BE49-F238E27FC236}">
                  <a16:creationId xmlns:a16="http://schemas.microsoft.com/office/drawing/2014/main" id="{E7E3BAC0-D6BB-492F-922E-E1BAA401085F}"/>
                </a:ext>
              </a:extLst>
            </p:cNvPr>
            <p:cNvSpPr/>
            <p:nvPr/>
          </p:nvSpPr>
          <p:spPr>
            <a:xfrm>
              <a:off x="3728587" y="3183620"/>
              <a:ext cx="240314" cy="239530"/>
            </a:xfrm>
            <a:custGeom>
              <a:avLst/>
              <a:gdLst/>
              <a:ahLst/>
              <a:cxnLst/>
              <a:rect l="l" t="t" r="r" b="b"/>
              <a:pathLst>
                <a:path w="1225" h="1221" extrusionOk="0">
                  <a:moveTo>
                    <a:pt x="1225" y="612"/>
                  </a:moveTo>
                  <a:cubicBezTo>
                    <a:pt x="1225" y="950"/>
                    <a:pt x="950" y="1221"/>
                    <a:pt x="612" y="1221"/>
                  </a:cubicBezTo>
                  <a:cubicBezTo>
                    <a:pt x="275" y="1221"/>
                    <a:pt x="0" y="950"/>
                    <a:pt x="0" y="612"/>
                  </a:cubicBezTo>
                  <a:cubicBezTo>
                    <a:pt x="0" y="272"/>
                    <a:pt x="275" y="0"/>
                    <a:pt x="612" y="0"/>
                  </a:cubicBezTo>
                  <a:cubicBezTo>
                    <a:pt x="950" y="0"/>
                    <a:pt x="1225" y="272"/>
                    <a:pt x="1225" y="61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524;p20">
              <a:extLst>
                <a:ext uri="{FF2B5EF4-FFF2-40B4-BE49-F238E27FC236}">
                  <a16:creationId xmlns:a16="http://schemas.microsoft.com/office/drawing/2014/main" id="{357C06B7-7BEC-4019-AA30-CE41C0FCF352}"/>
                </a:ext>
              </a:extLst>
            </p:cNvPr>
            <p:cNvSpPr/>
            <p:nvPr/>
          </p:nvSpPr>
          <p:spPr>
            <a:xfrm>
              <a:off x="3722114" y="2978617"/>
              <a:ext cx="258951" cy="345464"/>
            </a:xfrm>
            <a:custGeom>
              <a:avLst/>
              <a:gdLst/>
              <a:ahLst/>
              <a:cxnLst/>
              <a:rect l="l" t="t" r="r" b="b"/>
              <a:pathLst>
                <a:path w="1320" h="1761" extrusionOk="0">
                  <a:moveTo>
                    <a:pt x="1232" y="525"/>
                  </a:moveTo>
                  <a:cubicBezTo>
                    <a:pt x="1217" y="334"/>
                    <a:pt x="1104" y="169"/>
                    <a:pt x="931" y="89"/>
                  </a:cubicBezTo>
                  <a:lnTo>
                    <a:pt x="818" y="34"/>
                  </a:lnTo>
                  <a:cubicBezTo>
                    <a:pt x="770" y="12"/>
                    <a:pt x="715" y="1"/>
                    <a:pt x="660" y="1"/>
                  </a:cubicBezTo>
                  <a:cubicBezTo>
                    <a:pt x="601" y="1"/>
                    <a:pt x="550" y="12"/>
                    <a:pt x="499" y="34"/>
                  </a:cubicBezTo>
                  <a:lnTo>
                    <a:pt x="385" y="89"/>
                  </a:lnTo>
                  <a:cubicBezTo>
                    <a:pt x="213" y="169"/>
                    <a:pt x="99" y="334"/>
                    <a:pt x="85" y="525"/>
                  </a:cubicBezTo>
                  <a:lnTo>
                    <a:pt x="0" y="1760"/>
                  </a:lnTo>
                  <a:lnTo>
                    <a:pt x="1320" y="17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525;p20">
              <a:extLst>
                <a:ext uri="{FF2B5EF4-FFF2-40B4-BE49-F238E27FC236}">
                  <a16:creationId xmlns:a16="http://schemas.microsoft.com/office/drawing/2014/main" id="{4F6744EA-9382-4252-BC83-E635C70E2AAE}"/>
                </a:ext>
              </a:extLst>
            </p:cNvPr>
            <p:cNvSpPr/>
            <p:nvPr/>
          </p:nvSpPr>
          <p:spPr>
            <a:xfrm>
              <a:off x="3771746" y="2942717"/>
              <a:ext cx="164787" cy="164787"/>
            </a:xfrm>
            <a:custGeom>
              <a:avLst/>
              <a:gdLst/>
              <a:ahLst/>
              <a:cxnLst/>
              <a:rect l="l" t="t" r="r" b="b"/>
              <a:pathLst>
                <a:path w="840" h="840" extrusionOk="0">
                  <a:moveTo>
                    <a:pt x="840" y="422"/>
                  </a:moveTo>
                  <a:cubicBezTo>
                    <a:pt x="840" y="653"/>
                    <a:pt x="653" y="840"/>
                    <a:pt x="422" y="840"/>
                  </a:cubicBezTo>
                  <a:cubicBezTo>
                    <a:pt x="187" y="840"/>
                    <a:pt x="0" y="653"/>
                    <a:pt x="0" y="422"/>
                  </a:cubicBezTo>
                  <a:cubicBezTo>
                    <a:pt x="0" y="191"/>
                    <a:pt x="187" y="0"/>
                    <a:pt x="422" y="0"/>
                  </a:cubicBezTo>
                  <a:cubicBezTo>
                    <a:pt x="653" y="0"/>
                    <a:pt x="840" y="191"/>
                    <a:pt x="840" y="42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526;p20">
              <a:extLst>
                <a:ext uri="{FF2B5EF4-FFF2-40B4-BE49-F238E27FC236}">
                  <a16:creationId xmlns:a16="http://schemas.microsoft.com/office/drawing/2014/main" id="{85A5B1DB-C76A-4404-BB47-CA6B8A58800E}"/>
                </a:ext>
              </a:extLst>
            </p:cNvPr>
            <p:cNvSpPr/>
            <p:nvPr/>
          </p:nvSpPr>
          <p:spPr>
            <a:xfrm>
              <a:off x="3801172" y="2920353"/>
              <a:ext cx="105150" cy="152624"/>
            </a:xfrm>
            <a:custGeom>
              <a:avLst/>
              <a:gdLst/>
              <a:ahLst/>
              <a:cxnLst/>
              <a:rect l="l" t="t" r="r" b="b"/>
              <a:pathLst>
                <a:path w="536" h="778" extrusionOk="0">
                  <a:moveTo>
                    <a:pt x="37" y="1"/>
                  </a:moveTo>
                  <a:lnTo>
                    <a:pt x="8" y="503"/>
                  </a:lnTo>
                  <a:cubicBezTo>
                    <a:pt x="1" y="653"/>
                    <a:pt x="118" y="778"/>
                    <a:pt x="268" y="778"/>
                  </a:cubicBezTo>
                  <a:cubicBezTo>
                    <a:pt x="415" y="778"/>
                    <a:pt x="536" y="653"/>
                    <a:pt x="525" y="503"/>
                  </a:cubicBezTo>
                  <a:lnTo>
                    <a:pt x="499" y="1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527;p20">
              <a:extLst>
                <a:ext uri="{FF2B5EF4-FFF2-40B4-BE49-F238E27FC236}">
                  <a16:creationId xmlns:a16="http://schemas.microsoft.com/office/drawing/2014/main" id="{7C823B21-6A32-4BE7-8C95-D677F7F62F21}"/>
                </a:ext>
              </a:extLst>
            </p:cNvPr>
            <p:cNvSpPr/>
            <p:nvPr/>
          </p:nvSpPr>
          <p:spPr>
            <a:xfrm>
              <a:off x="4017553" y="2720451"/>
              <a:ext cx="77293" cy="128887"/>
            </a:xfrm>
            <a:custGeom>
              <a:avLst/>
              <a:gdLst/>
              <a:ahLst/>
              <a:cxnLst/>
              <a:rect l="l" t="t" r="r" b="b"/>
              <a:pathLst>
                <a:path w="394" h="657" extrusionOk="0">
                  <a:moveTo>
                    <a:pt x="382" y="162"/>
                  </a:moveTo>
                  <a:cubicBezTo>
                    <a:pt x="375" y="59"/>
                    <a:pt x="265" y="1"/>
                    <a:pt x="177" y="52"/>
                  </a:cubicBezTo>
                  <a:lnTo>
                    <a:pt x="63" y="118"/>
                  </a:lnTo>
                  <a:lnTo>
                    <a:pt x="1" y="620"/>
                  </a:lnTo>
                  <a:cubicBezTo>
                    <a:pt x="353" y="657"/>
                    <a:pt x="393" y="371"/>
                    <a:pt x="382" y="162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528;p20">
              <a:extLst>
                <a:ext uri="{FF2B5EF4-FFF2-40B4-BE49-F238E27FC236}">
                  <a16:creationId xmlns:a16="http://schemas.microsoft.com/office/drawing/2014/main" id="{5489C3E5-9741-48A1-BCA9-D95C93ED12E1}"/>
                </a:ext>
              </a:extLst>
            </p:cNvPr>
            <p:cNvSpPr/>
            <p:nvPr/>
          </p:nvSpPr>
          <p:spPr>
            <a:xfrm>
              <a:off x="3608528" y="2720451"/>
              <a:ext cx="77881" cy="128887"/>
            </a:xfrm>
            <a:custGeom>
              <a:avLst/>
              <a:gdLst/>
              <a:ahLst/>
              <a:cxnLst/>
              <a:rect l="l" t="t" r="r" b="b"/>
              <a:pathLst>
                <a:path w="397" h="657" extrusionOk="0">
                  <a:moveTo>
                    <a:pt x="15" y="162"/>
                  </a:moveTo>
                  <a:cubicBezTo>
                    <a:pt x="22" y="59"/>
                    <a:pt x="132" y="1"/>
                    <a:pt x="220" y="52"/>
                  </a:cubicBezTo>
                  <a:lnTo>
                    <a:pt x="334" y="118"/>
                  </a:lnTo>
                  <a:lnTo>
                    <a:pt x="396" y="620"/>
                  </a:lnTo>
                  <a:cubicBezTo>
                    <a:pt x="44" y="657"/>
                    <a:pt x="0" y="371"/>
                    <a:pt x="15" y="162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529;p20">
              <a:extLst>
                <a:ext uri="{FF2B5EF4-FFF2-40B4-BE49-F238E27FC236}">
                  <a16:creationId xmlns:a16="http://schemas.microsoft.com/office/drawing/2014/main" id="{3AA549F1-8714-4AA4-B25D-2539959CAB9A}"/>
                </a:ext>
              </a:extLst>
            </p:cNvPr>
            <p:cNvSpPr/>
            <p:nvPr/>
          </p:nvSpPr>
          <p:spPr>
            <a:xfrm>
              <a:off x="3645801" y="2453653"/>
              <a:ext cx="418049" cy="518687"/>
            </a:xfrm>
            <a:custGeom>
              <a:avLst/>
              <a:gdLst/>
              <a:ahLst/>
              <a:cxnLst/>
              <a:rect l="l" t="t" r="r" b="b"/>
              <a:pathLst>
                <a:path w="2131" h="2644" extrusionOk="0">
                  <a:moveTo>
                    <a:pt x="1042" y="2644"/>
                  </a:moveTo>
                  <a:lnTo>
                    <a:pt x="1042" y="2644"/>
                  </a:lnTo>
                  <a:cubicBezTo>
                    <a:pt x="587" y="2644"/>
                    <a:pt x="202" y="2303"/>
                    <a:pt x="151" y="1852"/>
                  </a:cubicBezTo>
                  <a:lnTo>
                    <a:pt x="74" y="1181"/>
                  </a:lnTo>
                  <a:cubicBezTo>
                    <a:pt x="1" y="540"/>
                    <a:pt x="547" y="1"/>
                    <a:pt x="1185" y="81"/>
                  </a:cubicBezTo>
                  <a:cubicBezTo>
                    <a:pt x="1742" y="151"/>
                    <a:pt x="2130" y="675"/>
                    <a:pt x="2039" y="1229"/>
                  </a:cubicBezTo>
                  <a:lnTo>
                    <a:pt x="1925" y="1896"/>
                  </a:lnTo>
                  <a:cubicBezTo>
                    <a:pt x="1856" y="2328"/>
                    <a:pt x="1482" y="2644"/>
                    <a:pt x="1042" y="2644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530;p20">
              <a:extLst>
                <a:ext uri="{FF2B5EF4-FFF2-40B4-BE49-F238E27FC236}">
                  <a16:creationId xmlns:a16="http://schemas.microsoft.com/office/drawing/2014/main" id="{9A9A3446-573B-4195-91DC-EBF405AE2682}"/>
                </a:ext>
              </a:extLst>
            </p:cNvPr>
            <p:cNvSpPr/>
            <p:nvPr/>
          </p:nvSpPr>
          <p:spPr>
            <a:xfrm>
              <a:off x="3648744" y="2457380"/>
              <a:ext cx="410006" cy="309956"/>
            </a:xfrm>
            <a:custGeom>
              <a:avLst/>
              <a:gdLst/>
              <a:ahLst/>
              <a:cxnLst/>
              <a:rect l="l" t="t" r="r" b="b"/>
              <a:pathLst>
                <a:path w="2090" h="1580" extrusionOk="0">
                  <a:moveTo>
                    <a:pt x="85" y="1580"/>
                  </a:moveTo>
                  <a:lnTo>
                    <a:pt x="33" y="1162"/>
                  </a:lnTo>
                  <a:cubicBezTo>
                    <a:pt x="0" y="850"/>
                    <a:pt x="107" y="546"/>
                    <a:pt x="330" y="323"/>
                  </a:cubicBezTo>
                  <a:cubicBezTo>
                    <a:pt x="554" y="103"/>
                    <a:pt x="858" y="0"/>
                    <a:pt x="1173" y="37"/>
                  </a:cubicBezTo>
                  <a:cubicBezTo>
                    <a:pt x="1445" y="73"/>
                    <a:pt x="1687" y="213"/>
                    <a:pt x="1855" y="433"/>
                  </a:cubicBezTo>
                  <a:cubicBezTo>
                    <a:pt x="2024" y="660"/>
                    <a:pt x="2090" y="949"/>
                    <a:pt x="2046" y="1228"/>
                  </a:cubicBezTo>
                  <a:lnTo>
                    <a:pt x="1987" y="1569"/>
                  </a:lnTo>
                  <a:lnTo>
                    <a:pt x="1969" y="1569"/>
                  </a:lnTo>
                  <a:cubicBezTo>
                    <a:pt x="1918" y="1569"/>
                    <a:pt x="1870" y="1558"/>
                    <a:pt x="1830" y="1529"/>
                  </a:cubicBezTo>
                  <a:cubicBezTo>
                    <a:pt x="1826" y="1529"/>
                    <a:pt x="1826" y="1529"/>
                    <a:pt x="1826" y="1529"/>
                  </a:cubicBezTo>
                  <a:cubicBezTo>
                    <a:pt x="1800" y="1514"/>
                    <a:pt x="1775" y="1496"/>
                    <a:pt x="1764" y="1474"/>
                  </a:cubicBezTo>
                  <a:cubicBezTo>
                    <a:pt x="1753" y="1448"/>
                    <a:pt x="1756" y="1419"/>
                    <a:pt x="1764" y="1389"/>
                  </a:cubicBezTo>
                  <a:cubicBezTo>
                    <a:pt x="1767" y="1367"/>
                    <a:pt x="1771" y="1342"/>
                    <a:pt x="1764" y="1334"/>
                  </a:cubicBezTo>
                  <a:cubicBezTo>
                    <a:pt x="1756" y="1323"/>
                    <a:pt x="1734" y="1316"/>
                    <a:pt x="1712" y="1312"/>
                  </a:cubicBezTo>
                  <a:cubicBezTo>
                    <a:pt x="1687" y="1305"/>
                    <a:pt x="1657" y="1298"/>
                    <a:pt x="1639" y="1276"/>
                  </a:cubicBezTo>
                  <a:cubicBezTo>
                    <a:pt x="1621" y="1257"/>
                    <a:pt x="1617" y="1224"/>
                    <a:pt x="1617" y="1199"/>
                  </a:cubicBezTo>
                  <a:cubicBezTo>
                    <a:pt x="1613" y="1177"/>
                    <a:pt x="1610" y="1151"/>
                    <a:pt x="1602" y="1144"/>
                  </a:cubicBezTo>
                  <a:cubicBezTo>
                    <a:pt x="1591" y="1136"/>
                    <a:pt x="1569" y="1136"/>
                    <a:pt x="1547" y="1136"/>
                  </a:cubicBezTo>
                  <a:cubicBezTo>
                    <a:pt x="1518" y="1136"/>
                    <a:pt x="1489" y="1140"/>
                    <a:pt x="1467" y="1125"/>
                  </a:cubicBezTo>
                  <a:cubicBezTo>
                    <a:pt x="1445" y="1111"/>
                    <a:pt x="1434" y="1081"/>
                    <a:pt x="1423" y="1056"/>
                  </a:cubicBezTo>
                  <a:cubicBezTo>
                    <a:pt x="1412" y="1034"/>
                    <a:pt x="1404" y="1012"/>
                    <a:pt x="1393" y="1004"/>
                  </a:cubicBezTo>
                  <a:cubicBezTo>
                    <a:pt x="1382" y="1001"/>
                    <a:pt x="1360" y="1008"/>
                    <a:pt x="1338" y="1015"/>
                  </a:cubicBezTo>
                  <a:cubicBezTo>
                    <a:pt x="1313" y="1026"/>
                    <a:pt x="1283" y="1034"/>
                    <a:pt x="1258" y="1026"/>
                  </a:cubicBezTo>
                  <a:cubicBezTo>
                    <a:pt x="1232" y="1019"/>
                    <a:pt x="1214" y="997"/>
                    <a:pt x="1195" y="975"/>
                  </a:cubicBezTo>
                  <a:cubicBezTo>
                    <a:pt x="1181" y="957"/>
                    <a:pt x="1166" y="938"/>
                    <a:pt x="1155" y="935"/>
                  </a:cubicBezTo>
                  <a:cubicBezTo>
                    <a:pt x="1144" y="935"/>
                    <a:pt x="1126" y="946"/>
                    <a:pt x="1107" y="960"/>
                  </a:cubicBezTo>
                  <a:cubicBezTo>
                    <a:pt x="1082" y="975"/>
                    <a:pt x="1060" y="993"/>
                    <a:pt x="1030" y="993"/>
                  </a:cubicBezTo>
                  <a:cubicBezTo>
                    <a:pt x="1005" y="993"/>
                    <a:pt x="979" y="975"/>
                    <a:pt x="953" y="960"/>
                  </a:cubicBezTo>
                  <a:cubicBezTo>
                    <a:pt x="939" y="946"/>
                    <a:pt x="917" y="935"/>
                    <a:pt x="906" y="935"/>
                  </a:cubicBezTo>
                  <a:cubicBezTo>
                    <a:pt x="895" y="938"/>
                    <a:pt x="880" y="957"/>
                    <a:pt x="866" y="975"/>
                  </a:cubicBezTo>
                  <a:cubicBezTo>
                    <a:pt x="847" y="997"/>
                    <a:pt x="829" y="1019"/>
                    <a:pt x="803" y="1026"/>
                  </a:cubicBezTo>
                  <a:cubicBezTo>
                    <a:pt x="778" y="1034"/>
                    <a:pt x="748" y="1026"/>
                    <a:pt x="723" y="1015"/>
                  </a:cubicBezTo>
                  <a:cubicBezTo>
                    <a:pt x="701" y="1008"/>
                    <a:pt x="679" y="1001"/>
                    <a:pt x="668" y="1004"/>
                  </a:cubicBezTo>
                  <a:cubicBezTo>
                    <a:pt x="657" y="1012"/>
                    <a:pt x="649" y="1034"/>
                    <a:pt x="642" y="1056"/>
                  </a:cubicBezTo>
                  <a:cubicBezTo>
                    <a:pt x="631" y="1081"/>
                    <a:pt x="620" y="1111"/>
                    <a:pt x="594" y="1125"/>
                  </a:cubicBezTo>
                  <a:cubicBezTo>
                    <a:pt x="572" y="1140"/>
                    <a:pt x="543" y="1136"/>
                    <a:pt x="514" y="1136"/>
                  </a:cubicBezTo>
                  <a:cubicBezTo>
                    <a:pt x="492" y="1136"/>
                    <a:pt x="470" y="1136"/>
                    <a:pt x="459" y="1144"/>
                  </a:cubicBezTo>
                  <a:cubicBezTo>
                    <a:pt x="451" y="1151"/>
                    <a:pt x="448" y="1177"/>
                    <a:pt x="448" y="1195"/>
                  </a:cubicBezTo>
                  <a:cubicBezTo>
                    <a:pt x="444" y="1224"/>
                    <a:pt x="440" y="1257"/>
                    <a:pt x="422" y="1276"/>
                  </a:cubicBezTo>
                  <a:cubicBezTo>
                    <a:pt x="404" y="1298"/>
                    <a:pt x="374" y="1305"/>
                    <a:pt x="349" y="1312"/>
                  </a:cubicBezTo>
                  <a:cubicBezTo>
                    <a:pt x="327" y="1316"/>
                    <a:pt x="305" y="1323"/>
                    <a:pt x="297" y="1334"/>
                  </a:cubicBezTo>
                  <a:cubicBezTo>
                    <a:pt x="290" y="1342"/>
                    <a:pt x="294" y="1367"/>
                    <a:pt x="301" y="1389"/>
                  </a:cubicBezTo>
                  <a:cubicBezTo>
                    <a:pt x="305" y="1419"/>
                    <a:pt x="308" y="1448"/>
                    <a:pt x="297" y="1474"/>
                  </a:cubicBezTo>
                  <a:cubicBezTo>
                    <a:pt x="286" y="1496"/>
                    <a:pt x="261" y="1514"/>
                    <a:pt x="239" y="1529"/>
                  </a:cubicBezTo>
                  <a:cubicBezTo>
                    <a:pt x="235" y="1529"/>
                    <a:pt x="235" y="1529"/>
                    <a:pt x="235" y="1529"/>
                  </a:cubicBezTo>
                  <a:cubicBezTo>
                    <a:pt x="195" y="1554"/>
                    <a:pt x="147" y="1569"/>
                    <a:pt x="99" y="1576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" name="Google Shape;534;p20">
            <a:extLst>
              <a:ext uri="{FF2B5EF4-FFF2-40B4-BE49-F238E27FC236}">
                <a16:creationId xmlns:a16="http://schemas.microsoft.com/office/drawing/2014/main" id="{8C5175AC-74BA-4A8F-AC83-2057A135CBA5}"/>
              </a:ext>
            </a:extLst>
          </p:cNvPr>
          <p:cNvGrpSpPr/>
          <p:nvPr/>
        </p:nvGrpSpPr>
        <p:grpSpPr>
          <a:xfrm>
            <a:off x="7042803" y="3869869"/>
            <a:ext cx="438382" cy="895235"/>
            <a:chOff x="4441096" y="2573712"/>
            <a:chExt cx="661110" cy="1350076"/>
          </a:xfrm>
        </p:grpSpPr>
        <p:sp>
          <p:nvSpPr>
            <p:cNvPr id="85" name="Google Shape;535;p20">
              <a:extLst>
                <a:ext uri="{FF2B5EF4-FFF2-40B4-BE49-F238E27FC236}">
                  <a16:creationId xmlns:a16="http://schemas.microsoft.com/office/drawing/2014/main" id="{CF630BFE-54D9-410E-A166-84A38088DB56}"/>
                </a:ext>
              </a:extLst>
            </p:cNvPr>
            <p:cNvSpPr/>
            <p:nvPr/>
          </p:nvSpPr>
          <p:spPr>
            <a:xfrm>
              <a:off x="4633936" y="2808141"/>
              <a:ext cx="466897" cy="331732"/>
            </a:xfrm>
            <a:custGeom>
              <a:avLst/>
              <a:gdLst/>
              <a:ahLst/>
              <a:cxnLst/>
              <a:rect l="l" t="t" r="r" b="b"/>
              <a:pathLst>
                <a:path w="2380" h="1691" extrusionOk="0">
                  <a:moveTo>
                    <a:pt x="1958" y="1434"/>
                  </a:moveTo>
                  <a:lnTo>
                    <a:pt x="1184" y="1691"/>
                  </a:lnTo>
                  <a:lnTo>
                    <a:pt x="422" y="1438"/>
                  </a:lnTo>
                  <a:cubicBezTo>
                    <a:pt x="173" y="1353"/>
                    <a:pt x="0" y="1119"/>
                    <a:pt x="0" y="851"/>
                  </a:cubicBezTo>
                  <a:lnTo>
                    <a:pt x="0" y="1"/>
                  </a:lnTo>
                  <a:lnTo>
                    <a:pt x="2379" y="1"/>
                  </a:lnTo>
                  <a:lnTo>
                    <a:pt x="2379" y="851"/>
                  </a:lnTo>
                  <a:cubicBezTo>
                    <a:pt x="2379" y="1115"/>
                    <a:pt x="2211" y="1353"/>
                    <a:pt x="1958" y="1434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536;p20">
              <a:extLst>
                <a:ext uri="{FF2B5EF4-FFF2-40B4-BE49-F238E27FC236}">
                  <a16:creationId xmlns:a16="http://schemas.microsoft.com/office/drawing/2014/main" id="{D6B89CFD-C0F5-45CB-9B94-4550D3049334}"/>
                </a:ext>
              </a:extLst>
            </p:cNvPr>
            <p:cNvSpPr/>
            <p:nvPr/>
          </p:nvSpPr>
          <p:spPr>
            <a:xfrm>
              <a:off x="4441096" y="2855027"/>
              <a:ext cx="333301" cy="318588"/>
            </a:xfrm>
            <a:custGeom>
              <a:avLst/>
              <a:gdLst/>
              <a:ahLst/>
              <a:cxnLst/>
              <a:rect l="l" t="t" r="r" b="b"/>
              <a:pathLst>
                <a:path w="1699" h="1624" extrusionOk="0">
                  <a:moveTo>
                    <a:pt x="1328" y="1540"/>
                  </a:moveTo>
                  <a:lnTo>
                    <a:pt x="52" y="235"/>
                  </a:lnTo>
                  <a:cubicBezTo>
                    <a:pt x="1" y="183"/>
                    <a:pt x="5" y="99"/>
                    <a:pt x="56" y="48"/>
                  </a:cubicBezTo>
                  <a:cubicBezTo>
                    <a:pt x="104" y="0"/>
                    <a:pt x="181" y="0"/>
                    <a:pt x="232" y="44"/>
                  </a:cubicBezTo>
                  <a:lnTo>
                    <a:pt x="1606" y="1246"/>
                  </a:lnTo>
                  <a:cubicBezTo>
                    <a:pt x="1691" y="1320"/>
                    <a:pt x="1698" y="1448"/>
                    <a:pt x="1625" y="1532"/>
                  </a:cubicBezTo>
                  <a:cubicBezTo>
                    <a:pt x="1551" y="1617"/>
                    <a:pt x="1423" y="1624"/>
                    <a:pt x="1339" y="1551"/>
                  </a:cubicBezTo>
                  <a:cubicBezTo>
                    <a:pt x="1335" y="1547"/>
                    <a:pt x="1332" y="1543"/>
                    <a:pt x="1328" y="1540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537;p20">
              <a:extLst>
                <a:ext uri="{FF2B5EF4-FFF2-40B4-BE49-F238E27FC236}">
                  <a16:creationId xmlns:a16="http://schemas.microsoft.com/office/drawing/2014/main" id="{C7A15980-7C7E-4D66-B00F-30BFA092A8E6}"/>
                </a:ext>
              </a:extLst>
            </p:cNvPr>
            <p:cNvSpPr/>
            <p:nvPr/>
          </p:nvSpPr>
          <p:spPr>
            <a:xfrm>
              <a:off x="4669051" y="3050613"/>
              <a:ext cx="229721" cy="191467"/>
            </a:xfrm>
            <a:custGeom>
              <a:avLst/>
              <a:gdLst/>
              <a:ahLst/>
              <a:cxnLst/>
              <a:rect l="l" t="t" r="r" b="b"/>
              <a:pathLst>
                <a:path w="1171" h="976" extrusionOk="0">
                  <a:moveTo>
                    <a:pt x="1170" y="785"/>
                  </a:moveTo>
                  <a:lnTo>
                    <a:pt x="840" y="884"/>
                  </a:lnTo>
                  <a:cubicBezTo>
                    <a:pt x="540" y="975"/>
                    <a:pt x="217" y="887"/>
                    <a:pt x="1" y="66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538;p20">
              <a:extLst>
                <a:ext uri="{FF2B5EF4-FFF2-40B4-BE49-F238E27FC236}">
                  <a16:creationId xmlns:a16="http://schemas.microsoft.com/office/drawing/2014/main" id="{F11BF88F-C541-4FF2-B361-13D61F4A9A4A}"/>
                </a:ext>
              </a:extLst>
            </p:cNvPr>
            <p:cNvSpPr/>
            <p:nvPr/>
          </p:nvSpPr>
          <p:spPr>
            <a:xfrm>
              <a:off x="4633936" y="2573712"/>
              <a:ext cx="468270" cy="468466"/>
            </a:xfrm>
            <a:custGeom>
              <a:avLst/>
              <a:gdLst/>
              <a:ahLst/>
              <a:cxnLst/>
              <a:rect l="l" t="t" r="r" b="b"/>
              <a:pathLst>
                <a:path w="2387" h="2388" extrusionOk="0">
                  <a:moveTo>
                    <a:pt x="2387" y="1196"/>
                  </a:moveTo>
                  <a:cubicBezTo>
                    <a:pt x="2387" y="1852"/>
                    <a:pt x="1851" y="2387"/>
                    <a:pt x="1195" y="2387"/>
                  </a:cubicBezTo>
                  <a:cubicBezTo>
                    <a:pt x="536" y="2387"/>
                    <a:pt x="0" y="1852"/>
                    <a:pt x="0" y="1196"/>
                  </a:cubicBezTo>
                  <a:cubicBezTo>
                    <a:pt x="0" y="536"/>
                    <a:pt x="536" y="1"/>
                    <a:pt x="1195" y="1"/>
                  </a:cubicBezTo>
                  <a:cubicBezTo>
                    <a:pt x="1851" y="1"/>
                    <a:pt x="2387" y="536"/>
                    <a:pt x="2387" y="1196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539;p20">
              <a:extLst>
                <a:ext uri="{FF2B5EF4-FFF2-40B4-BE49-F238E27FC236}">
                  <a16:creationId xmlns:a16="http://schemas.microsoft.com/office/drawing/2014/main" id="{07CD430C-FA84-4113-8889-2356B5CC1A52}"/>
                </a:ext>
              </a:extLst>
            </p:cNvPr>
            <p:cNvSpPr/>
            <p:nvPr/>
          </p:nvSpPr>
          <p:spPr>
            <a:xfrm>
              <a:off x="4876212" y="3580481"/>
              <a:ext cx="131045" cy="297205"/>
            </a:xfrm>
            <a:custGeom>
              <a:avLst/>
              <a:gdLst/>
              <a:ahLst/>
              <a:cxnLst/>
              <a:rect l="l" t="t" r="r" b="b"/>
              <a:pathLst>
                <a:path w="668" h="1515" extrusionOk="0">
                  <a:moveTo>
                    <a:pt x="4" y="287"/>
                  </a:moveTo>
                  <a:lnTo>
                    <a:pt x="26" y="1515"/>
                  </a:lnTo>
                  <a:lnTo>
                    <a:pt x="668" y="1515"/>
                  </a:lnTo>
                  <a:lnTo>
                    <a:pt x="561" y="257"/>
                  </a:lnTo>
                  <a:cubicBezTo>
                    <a:pt x="550" y="111"/>
                    <a:pt x="430" y="1"/>
                    <a:pt x="283" y="1"/>
                  </a:cubicBezTo>
                  <a:cubicBezTo>
                    <a:pt x="129" y="1"/>
                    <a:pt x="1" y="129"/>
                    <a:pt x="4" y="287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540;p20">
              <a:extLst>
                <a:ext uri="{FF2B5EF4-FFF2-40B4-BE49-F238E27FC236}">
                  <a16:creationId xmlns:a16="http://schemas.microsoft.com/office/drawing/2014/main" id="{9F104026-C3B5-47BC-850B-9BAFE69ACB49}"/>
                </a:ext>
              </a:extLst>
            </p:cNvPr>
            <p:cNvSpPr/>
            <p:nvPr/>
          </p:nvSpPr>
          <p:spPr>
            <a:xfrm>
              <a:off x="4864049" y="3350368"/>
              <a:ext cx="133988" cy="335263"/>
            </a:xfrm>
            <a:custGeom>
              <a:avLst/>
              <a:gdLst/>
              <a:ahLst/>
              <a:cxnLst/>
              <a:rect l="l" t="t" r="r" b="b"/>
              <a:pathLst>
                <a:path w="683" h="1709" extrusionOk="0">
                  <a:moveTo>
                    <a:pt x="682" y="1709"/>
                  </a:moveTo>
                  <a:lnTo>
                    <a:pt x="539" y="1"/>
                  </a:lnTo>
                  <a:lnTo>
                    <a:pt x="0" y="129"/>
                  </a:lnTo>
                  <a:lnTo>
                    <a:pt x="30" y="1709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541;p20">
              <a:extLst>
                <a:ext uri="{FF2B5EF4-FFF2-40B4-BE49-F238E27FC236}">
                  <a16:creationId xmlns:a16="http://schemas.microsoft.com/office/drawing/2014/main" id="{96B9BE07-CB7B-4000-92D0-CCA506622274}"/>
                </a:ext>
              </a:extLst>
            </p:cNvPr>
            <p:cNvSpPr/>
            <p:nvPr/>
          </p:nvSpPr>
          <p:spPr>
            <a:xfrm>
              <a:off x="4881313" y="3866701"/>
              <a:ext cx="182050" cy="57087"/>
            </a:xfrm>
            <a:custGeom>
              <a:avLst/>
              <a:gdLst/>
              <a:ahLst/>
              <a:cxnLst/>
              <a:rect l="l" t="t" r="r" b="b"/>
              <a:pathLst>
                <a:path w="928" h="291" extrusionOk="0">
                  <a:moveTo>
                    <a:pt x="0" y="1"/>
                  </a:moveTo>
                  <a:lnTo>
                    <a:pt x="0" y="290"/>
                  </a:lnTo>
                  <a:lnTo>
                    <a:pt x="928" y="290"/>
                  </a:lnTo>
                  <a:lnTo>
                    <a:pt x="63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542;p20">
              <a:extLst>
                <a:ext uri="{FF2B5EF4-FFF2-40B4-BE49-F238E27FC236}">
                  <a16:creationId xmlns:a16="http://schemas.microsoft.com/office/drawing/2014/main" id="{F38CFD77-0CC1-4FC7-83EA-9770473FAEE3}"/>
                </a:ext>
              </a:extLst>
            </p:cNvPr>
            <p:cNvSpPr/>
            <p:nvPr/>
          </p:nvSpPr>
          <p:spPr>
            <a:xfrm>
              <a:off x="4713779" y="3580481"/>
              <a:ext cx="131045" cy="297205"/>
            </a:xfrm>
            <a:custGeom>
              <a:avLst/>
              <a:gdLst/>
              <a:ahLst/>
              <a:cxnLst/>
              <a:rect l="l" t="t" r="r" b="b"/>
              <a:pathLst>
                <a:path w="668" h="1515" extrusionOk="0">
                  <a:moveTo>
                    <a:pt x="664" y="287"/>
                  </a:moveTo>
                  <a:lnTo>
                    <a:pt x="642" y="1515"/>
                  </a:lnTo>
                  <a:lnTo>
                    <a:pt x="0" y="1515"/>
                  </a:lnTo>
                  <a:lnTo>
                    <a:pt x="107" y="257"/>
                  </a:lnTo>
                  <a:cubicBezTo>
                    <a:pt x="118" y="111"/>
                    <a:pt x="238" y="1"/>
                    <a:pt x="385" y="1"/>
                  </a:cubicBezTo>
                  <a:cubicBezTo>
                    <a:pt x="543" y="1"/>
                    <a:pt x="667" y="129"/>
                    <a:pt x="664" y="287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543;p20">
              <a:extLst>
                <a:ext uri="{FF2B5EF4-FFF2-40B4-BE49-F238E27FC236}">
                  <a16:creationId xmlns:a16="http://schemas.microsoft.com/office/drawing/2014/main" id="{20881EFC-071F-4C9E-9BA8-2EE38B8A6984}"/>
                </a:ext>
              </a:extLst>
            </p:cNvPr>
            <p:cNvSpPr/>
            <p:nvPr/>
          </p:nvSpPr>
          <p:spPr>
            <a:xfrm>
              <a:off x="4722999" y="3350368"/>
              <a:ext cx="133988" cy="335263"/>
            </a:xfrm>
            <a:custGeom>
              <a:avLst/>
              <a:gdLst/>
              <a:ahLst/>
              <a:cxnLst/>
              <a:rect l="l" t="t" r="r" b="b"/>
              <a:pathLst>
                <a:path w="683" h="1709" extrusionOk="0">
                  <a:moveTo>
                    <a:pt x="1" y="1709"/>
                  </a:moveTo>
                  <a:lnTo>
                    <a:pt x="144" y="1"/>
                  </a:lnTo>
                  <a:lnTo>
                    <a:pt x="683" y="129"/>
                  </a:lnTo>
                  <a:lnTo>
                    <a:pt x="657" y="1709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544;p20">
              <a:extLst>
                <a:ext uri="{FF2B5EF4-FFF2-40B4-BE49-F238E27FC236}">
                  <a16:creationId xmlns:a16="http://schemas.microsoft.com/office/drawing/2014/main" id="{4FA677CA-CA8C-4F40-B4DF-59A8AACB5429}"/>
                </a:ext>
              </a:extLst>
            </p:cNvPr>
            <p:cNvSpPr/>
            <p:nvPr/>
          </p:nvSpPr>
          <p:spPr>
            <a:xfrm>
              <a:off x="4657673" y="3866701"/>
              <a:ext cx="182050" cy="57087"/>
            </a:xfrm>
            <a:custGeom>
              <a:avLst/>
              <a:gdLst/>
              <a:ahLst/>
              <a:cxnLst/>
              <a:rect l="l" t="t" r="r" b="b"/>
              <a:pathLst>
                <a:path w="928" h="291" extrusionOk="0">
                  <a:moveTo>
                    <a:pt x="928" y="1"/>
                  </a:moveTo>
                  <a:lnTo>
                    <a:pt x="928" y="290"/>
                  </a:lnTo>
                  <a:lnTo>
                    <a:pt x="0" y="290"/>
                  </a:lnTo>
                  <a:lnTo>
                    <a:pt x="29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545;p20">
              <a:extLst>
                <a:ext uri="{FF2B5EF4-FFF2-40B4-BE49-F238E27FC236}">
                  <a16:creationId xmlns:a16="http://schemas.microsoft.com/office/drawing/2014/main" id="{217A88C6-44D5-4420-8A85-CFF2602775FF}"/>
                </a:ext>
              </a:extLst>
            </p:cNvPr>
            <p:cNvSpPr/>
            <p:nvPr/>
          </p:nvSpPr>
          <p:spPr>
            <a:xfrm>
              <a:off x="4747521" y="3270525"/>
              <a:ext cx="220305" cy="220305"/>
            </a:xfrm>
            <a:custGeom>
              <a:avLst/>
              <a:gdLst/>
              <a:ahLst/>
              <a:cxnLst/>
              <a:rect l="l" t="t" r="r" b="b"/>
              <a:pathLst>
                <a:path w="1123" h="1123" extrusionOk="0">
                  <a:moveTo>
                    <a:pt x="1122" y="562"/>
                  </a:moveTo>
                  <a:cubicBezTo>
                    <a:pt x="1122" y="873"/>
                    <a:pt x="873" y="1123"/>
                    <a:pt x="561" y="1123"/>
                  </a:cubicBezTo>
                  <a:cubicBezTo>
                    <a:pt x="253" y="1123"/>
                    <a:pt x="0" y="873"/>
                    <a:pt x="0" y="562"/>
                  </a:cubicBezTo>
                  <a:cubicBezTo>
                    <a:pt x="0" y="250"/>
                    <a:pt x="253" y="1"/>
                    <a:pt x="561" y="1"/>
                  </a:cubicBezTo>
                  <a:cubicBezTo>
                    <a:pt x="873" y="1"/>
                    <a:pt x="1122" y="250"/>
                    <a:pt x="1122" y="562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546;p20">
              <a:extLst>
                <a:ext uri="{FF2B5EF4-FFF2-40B4-BE49-F238E27FC236}">
                  <a16:creationId xmlns:a16="http://schemas.microsoft.com/office/drawing/2014/main" id="{CC982DB1-42AE-4D86-B06E-B7103D505160}"/>
                </a:ext>
              </a:extLst>
            </p:cNvPr>
            <p:cNvSpPr/>
            <p:nvPr/>
          </p:nvSpPr>
          <p:spPr>
            <a:xfrm>
              <a:off x="4966845" y="3215988"/>
              <a:ext cx="100245" cy="425896"/>
            </a:xfrm>
            <a:custGeom>
              <a:avLst/>
              <a:gdLst/>
              <a:ahLst/>
              <a:cxnLst/>
              <a:rect l="l" t="t" r="r" b="b"/>
              <a:pathLst>
                <a:path w="511" h="2171" extrusionOk="0">
                  <a:moveTo>
                    <a:pt x="418" y="206"/>
                  </a:moveTo>
                  <a:lnTo>
                    <a:pt x="506" y="2027"/>
                  </a:lnTo>
                  <a:cubicBezTo>
                    <a:pt x="510" y="2101"/>
                    <a:pt x="455" y="2163"/>
                    <a:pt x="382" y="2167"/>
                  </a:cubicBezTo>
                  <a:cubicBezTo>
                    <a:pt x="312" y="2170"/>
                    <a:pt x="253" y="2119"/>
                    <a:pt x="246" y="2053"/>
                  </a:cubicBezTo>
                  <a:lnTo>
                    <a:pt x="15" y="242"/>
                  </a:lnTo>
                  <a:cubicBezTo>
                    <a:pt x="1" y="132"/>
                    <a:pt x="77" y="30"/>
                    <a:pt x="191" y="15"/>
                  </a:cubicBezTo>
                  <a:cubicBezTo>
                    <a:pt x="301" y="0"/>
                    <a:pt x="400" y="81"/>
                    <a:pt x="415" y="191"/>
                  </a:cubicBezTo>
                  <a:cubicBezTo>
                    <a:pt x="415" y="195"/>
                    <a:pt x="418" y="202"/>
                    <a:pt x="418" y="206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547;p20">
              <a:extLst>
                <a:ext uri="{FF2B5EF4-FFF2-40B4-BE49-F238E27FC236}">
                  <a16:creationId xmlns:a16="http://schemas.microsoft.com/office/drawing/2014/main" id="{F8420850-EE1E-46B5-8D1C-9BA3164427D8}"/>
                </a:ext>
              </a:extLst>
            </p:cNvPr>
            <p:cNvSpPr/>
            <p:nvPr/>
          </p:nvSpPr>
          <p:spPr>
            <a:xfrm>
              <a:off x="4876997" y="3110250"/>
              <a:ext cx="181462" cy="228936"/>
            </a:xfrm>
            <a:custGeom>
              <a:avLst/>
              <a:gdLst/>
              <a:ahLst/>
              <a:cxnLst/>
              <a:rect l="l" t="t" r="r" b="b"/>
              <a:pathLst>
                <a:path w="925" h="1167" extrusionOk="0">
                  <a:moveTo>
                    <a:pt x="0" y="0"/>
                  </a:moveTo>
                  <a:lnTo>
                    <a:pt x="334" y="88"/>
                  </a:lnTo>
                  <a:cubicBezTo>
                    <a:pt x="634" y="173"/>
                    <a:pt x="865" y="418"/>
                    <a:pt x="924" y="726"/>
                  </a:cubicBezTo>
                  <a:lnTo>
                    <a:pt x="385" y="1166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548;p20">
              <a:extLst>
                <a:ext uri="{FF2B5EF4-FFF2-40B4-BE49-F238E27FC236}">
                  <a16:creationId xmlns:a16="http://schemas.microsoft.com/office/drawing/2014/main" id="{5FDAA1E7-8E24-4F43-9341-6848B5507847}"/>
                </a:ext>
              </a:extLst>
            </p:cNvPr>
            <p:cNvSpPr/>
            <p:nvPr/>
          </p:nvSpPr>
          <p:spPr>
            <a:xfrm>
              <a:off x="4741048" y="3082197"/>
              <a:ext cx="238156" cy="317215"/>
            </a:xfrm>
            <a:custGeom>
              <a:avLst/>
              <a:gdLst/>
              <a:ahLst/>
              <a:cxnLst/>
              <a:rect l="l" t="t" r="r" b="b"/>
              <a:pathLst>
                <a:path w="1214" h="1617" extrusionOk="0">
                  <a:moveTo>
                    <a:pt x="1133" y="481"/>
                  </a:moveTo>
                  <a:cubicBezTo>
                    <a:pt x="1122" y="308"/>
                    <a:pt x="1016" y="154"/>
                    <a:pt x="858" y="81"/>
                  </a:cubicBezTo>
                  <a:lnTo>
                    <a:pt x="756" y="33"/>
                  </a:lnTo>
                  <a:cubicBezTo>
                    <a:pt x="708" y="11"/>
                    <a:pt x="660" y="0"/>
                    <a:pt x="609" y="0"/>
                  </a:cubicBezTo>
                  <a:cubicBezTo>
                    <a:pt x="558" y="0"/>
                    <a:pt x="506" y="11"/>
                    <a:pt x="459" y="33"/>
                  </a:cubicBezTo>
                  <a:lnTo>
                    <a:pt x="356" y="81"/>
                  </a:lnTo>
                  <a:cubicBezTo>
                    <a:pt x="198" y="154"/>
                    <a:pt x="92" y="308"/>
                    <a:pt x="81" y="481"/>
                  </a:cubicBezTo>
                  <a:lnTo>
                    <a:pt x="1" y="1617"/>
                  </a:lnTo>
                  <a:lnTo>
                    <a:pt x="1214" y="161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549;p20">
              <a:extLst>
                <a:ext uri="{FF2B5EF4-FFF2-40B4-BE49-F238E27FC236}">
                  <a16:creationId xmlns:a16="http://schemas.microsoft.com/office/drawing/2014/main" id="{A2804D77-0986-4AC4-A78D-844956EA4705}"/>
                </a:ext>
              </a:extLst>
            </p:cNvPr>
            <p:cNvSpPr/>
            <p:nvPr/>
          </p:nvSpPr>
          <p:spPr>
            <a:xfrm>
              <a:off x="4781263" y="3046886"/>
              <a:ext cx="164198" cy="164198"/>
            </a:xfrm>
            <a:custGeom>
              <a:avLst/>
              <a:gdLst/>
              <a:ahLst/>
              <a:cxnLst/>
              <a:rect l="l" t="t" r="r" b="b"/>
              <a:pathLst>
                <a:path w="837" h="837" extrusionOk="0">
                  <a:moveTo>
                    <a:pt x="837" y="419"/>
                  </a:moveTo>
                  <a:cubicBezTo>
                    <a:pt x="837" y="650"/>
                    <a:pt x="650" y="837"/>
                    <a:pt x="419" y="837"/>
                  </a:cubicBezTo>
                  <a:cubicBezTo>
                    <a:pt x="188" y="837"/>
                    <a:pt x="1" y="650"/>
                    <a:pt x="1" y="419"/>
                  </a:cubicBezTo>
                  <a:cubicBezTo>
                    <a:pt x="1" y="188"/>
                    <a:pt x="188" y="1"/>
                    <a:pt x="419" y="1"/>
                  </a:cubicBezTo>
                  <a:cubicBezTo>
                    <a:pt x="650" y="1"/>
                    <a:pt x="837" y="188"/>
                    <a:pt x="837" y="419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550;p20">
              <a:extLst>
                <a:ext uri="{FF2B5EF4-FFF2-40B4-BE49-F238E27FC236}">
                  <a16:creationId xmlns:a16="http://schemas.microsoft.com/office/drawing/2014/main" id="{501284E3-1F9A-4AB0-9CF9-522B2115E3B0}"/>
                </a:ext>
              </a:extLst>
            </p:cNvPr>
            <p:cNvSpPr/>
            <p:nvPr/>
          </p:nvSpPr>
          <p:spPr>
            <a:xfrm>
              <a:off x="4810101" y="3023933"/>
              <a:ext cx="104365" cy="152624"/>
            </a:xfrm>
            <a:custGeom>
              <a:avLst/>
              <a:gdLst/>
              <a:ahLst/>
              <a:cxnLst/>
              <a:rect l="l" t="t" r="r" b="b"/>
              <a:pathLst>
                <a:path w="532" h="778" extrusionOk="0">
                  <a:moveTo>
                    <a:pt x="37" y="1"/>
                  </a:moveTo>
                  <a:lnTo>
                    <a:pt x="8" y="503"/>
                  </a:lnTo>
                  <a:cubicBezTo>
                    <a:pt x="0" y="649"/>
                    <a:pt x="118" y="778"/>
                    <a:pt x="268" y="778"/>
                  </a:cubicBezTo>
                  <a:cubicBezTo>
                    <a:pt x="415" y="778"/>
                    <a:pt x="532" y="653"/>
                    <a:pt x="525" y="503"/>
                  </a:cubicBezTo>
                  <a:lnTo>
                    <a:pt x="499" y="1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551;p20">
              <a:extLst>
                <a:ext uri="{FF2B5EF4-FFF2-40B4-BE49-F238E27FC236}">
                  <a16:creationId xmlns:a16="http://schemas.microsoft.com/office/drawing/2014/main" id="{E5528203-0A08-4C2D-8D4D-53D2085B9648}"/>
                </a:ext>
              </a:extLst>
            </p:cNvPr>
            <p:cNvSpPr/>
            <p:nvPr/>
          </p:nvSpPr>
          <p:spPr>
            <a:xfrm>
              <a:off x="5002745" y="2843452"/>
              <a:ext cx="66503" cy="110839"/>
            </a:xfrm>
            <a:custGeom>
              <a:avLst/>
              <a:gdLst/>
              <a:ahLst/>
              <a:cxnLst/>
              <a:rect l="l" t="t" r="r" b="b"/>
              <a:pathLst>
                <a:path w="339" h="565" extrusionOk="0">
                  <a:moveTo>
                    <a:pt x="327" y="140"/>
                  </a:moveTo>
                  <a:cubicBezTo>
                    <a:pt x="320" y="52"/>
                    <a:pt x="228" y="0"/>
                    <a:pt x="151" y="44"/>
                  </a:cubicBezTo>
                  <a:lnTo>
                    <a:pt x="56" y="103"/>
                  </a:lnTo>
                  <a:lnTo>
                    <a:pt x="1" y="532"/>
                  </a:lnTo>
                  <a:cubicBezTo>
                    <a:pt x="301" y="565"/>
                    <a:pt x="338" y="319"/>
                    <a:pt x="327" y="14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552;p20">
              <a:extLst>
                <a:ext uri="{FF2B5EF4-FFF2-40B4-BE49-F238E27FC236}">
                  <a16:creationId xmlns:a16="http://schemas.microsoft.com/office/drawing/2014/main" id="{44FF8752-FE3F-42A2-8902-1CA5AE46C2E2}"/>
                </a:ext>
              </a:extLst>
            </p:cNvPr>
            <p:cNvSpPr/>
            <p:nvPr/>
          </p:nvSpPr>
          <p:spPr>
            <a:xfrm>
              <a:off x="4652573" y="2843452"/>
              <a:ext cx="66307" cy="110839"/>
            </a:xfrm>
            <a:custGeom>
              <a:avLst/>
              <a:gdLst/>
              <a:ahLst/>
              <a:cxnLst/>
              <a:rect l="l" t="t" r="r" b="b"/>
              <a:pathLst>
                <a:path w="338" h="565" extrusionOk="0">
                  <a:moveTo>
                    <a:pt x="12" y="140"/>
                  </a:moveTo>
                  <a:cubicBezTo>
                    <a:pt x="15" y="52"/>
                    <a:pt x="111" y="0"/>
                    <a:pt x="188" y="44"/>
                  </a:cubicBezTo>
                  <a:lnTo>
                    <a:pt x="283" y="103"/>
                  </a:lnTo>
                  <a:lnTo>
                    <a:pt x="338" y="532"/>
                  </a:lnTo>
                  <a:cubicBezTo>
                    <a:pt x="37" y="565"/>
                    <a:pt x="1" y="319"/>
                    <a:pt x="12" y="14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553;p20">
              <a:extLst>
                <a:ext uri="{FF2B5EF4-FFF2-40B4-BE49-F238E27FC236}">
                  <a16:creationId xmlns:a16="http://schemas.microsoft.com/office/drawing/2014/main" id="{2F880481-3EDB-41D1-A3C6-22483ED34DA7}"/>
                </a:ext>
              </a:extLst>
            </p:cNvPr>
            <p:cNvSpPr/>
            <p:nvPr/>
          </p:nvSpPr>
          <p:spPr>
            <a:xfrm>
              <a:off x="4684157" y="2614712"/>
              <a:ext cx="358412" cy="444729"/>
            </a:xfrm>
            <a:custGeom>
              <a:avLst/>
              <a:gdLst/>
              <a:ahLst/>
              <a:cxnLst/>
              <a:rect l="l" t="t" r="r" b="b"/>
              <a:pathLst>
                <a:path w="1827" h="2267" extrusionOk="0">
                  <a:moveTo>
                    <a:pt x="892" y="2266"/>
                  </a:moveTo>
                  <a:lnTo>
                    <a:pt x="892" y="2266"/>
                  </a:lnTo>
                  <a:cubicBezTo>
                    <a:pt x="503" y="2266"/>
                    <a:pt x="173" y="1977"/>
                    <a:pt x="129" y="1588"/>
                  </a:cubicBezTo>
                  <a:lnTo>
                    <a:pt x="63" y="1013"/>
                  </a:lnTo>
                  <a:cubicBezTo>
                    <a:pt x="1" y="463"/>
                    <a:pt x="466" y="1"/>
                    <a:pt x="1016" y="70"/>
                  </a:cubicBezTo>
                  <a:lnTo>
                    <a:pt x="1016" y="70"/>
                  </a:lnTo>
                  <a:cubicBezTo>
                    <a:pt x="1493" y="133"/>
                    <a:pt x="1826" y="580"/>
                    <a:pt x="1746" y="1053"/>
                  </a:cubicBezTo>
                  <a:lnTo>
                    <a:pt x="1650" y="1625"/>
                  </a:lnTo>
                  <a:cubicBezTo>
                    <a:pt x="1588" y="1995"/>
                    <a:pt x="1269" y="2266"/>
                    <a:pt x="892" y="2266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554;p20">
              <a:extLst>
                <a:ext uri="{FF2B5EF4-FFF2-40B4-BE49-F238E27FC236}">
                  <a16:creationId xmlns:a16="http://schemas.microsoft.com/office/drawing/2014/main" id="{0C59892D-81A7-4A1A-8868-2AE8349396AF}"/>
                </a:ext>
              </a:extLst>
            </p:cNvPr>
            <p:cNvSpPr/>
            <p:nvPr/>
          </p:nvSpPr>
          <p:spPr>
            <a:xfrm>
              <a:off x="4673367" y="2607650"/>
              <a:ext cx="375675" cy="210103"/>
            </a:xfrm>
            <a:custGeom>
              <a:avLst/>
              <a:gdLst/>
              <a:ahLst/>
              <a:cxnLst/>
              <a:rect l="l" t="t" r="r" b="b"/>
              <a:pathLst>
                <a:path w="1915" h="1071" extrusionOk="0">
                  <a:moveTo>
                    <a:pt x="1079" y="73"/>
                  </a:moveTo>
                  <a:cubicBezTo>
                    <a:pt x="499" y="0"/>
                    <a:pt x="1" y="484"/>
                    <a:pt x="60" y="1063"/>
                  </a:cubicBezTo>
                  <a:lnTo>
                    <a:pt x="939" y="1067"/>
                  </a:lnTo>
                  <a:cubicBezTo>
                    <a:pt x="969" y="1067"/>
                    <a:pt x="994" y="1041"/>
                    <a:pt x="994" y="1012"/>
                  </a:cubicBezTo>
                  <a:lnTo>
                    <a:pt x="994" y="814"/>
                  </a:lnTo>
                  <a:cubicBezTo>
                    <a:pt x="994" y="785"/>
                    <a:pt x="1035" y="774"/>
                    <a:pt x="1049" y="799"/>
                  </a:cubicBezTo>
                  <a:lnTo>
                    <a:pt x="1178" y="1038"/>
                  </a:lnTo>
                  <a:cubicBezTo>
                    <a:pt x="1189" y="1056"/>
                    <a:pt x="1207" y="1067"/>
                    <a:pt x="1225" y="1067"/>
                  </a:cubicBezTo>
                  <a:lnTo>
                    <a:pt x="1859" y="1071"/>
                  </a:lnTo>
                  <a:cubicBezTo>
                    <a:pt x="1914" y="583"/>
                    <a:pt x="1570" y="139"/>
                    <a:pt x="1079" y="73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555;p20">
              <a:extLst>
                <a:ext uri="{FF2B5EF4-FFF2-40B4-BE49-F238E27FC236}">
                  <a16:creationId xmlns:a16="http://schemas.microsoft.com/office/drawing/2014/main" id="{F76F3B2A-BEB7-45D1-AC2A-80D1A30031F9}"/>
                </a:ext>
              </a:extLst>
            </p:cNvPr>
            <p:cNvSpPr/>
            <p:nvPr/>
          </p:nvSpPr>
          <p:spPr>
            <a:xfrm>
              <a:off x="4999214" y="2795978"/>
              <a:ext cx="40412" cy="256989"/>
            </a:xfrm>
            <a:custGeom>
              <a:avLst/>
              <a:gdLst/>
              <a:ahLst/>
              <a:cxnLst/>
              <a:rect l="l" t="t" r="r" b="b"/>
              <a:pathLst>
                <a:path w="206" h="1310" extrusionOk="0">
                  <a:moveTo>
                    <a:pt x="206" y="12"/>
                  </a:moveTo>
                  <a:lnTo>
                    <a:pt x="30" y="1309"/>
                  </a:lnTo>
                  <a:lnTo>
                    <a:pt x="0" y="1306"/>
                  </a:lnTo>
                  <a:lnTo>
                    <a:pt x="8" y="1"/>
                  </a:ln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556;p20">
              <a:extLst>
                <a:ext uri="{FF2B5EF4-FFF2-40B4-BE49-F238E27FC236}">
                  <a16:creationId xmlns:a16="http://schemas.microsoft.com/office/drawing/2014/main" id="{02D3DB44-98F1-4EB1-8DD0-D57E6A7BC629}"/>
                </a:ext>
              </a:extLst>
            </p:cNvPr>
            <p:cNvSpPr/>
            <p:nvPr/>
          </p:nvSpPr>
          <p:spPr>
            <a:xfrm>
              <a:off x="4684157" y="2795978"/>
              <a:ext cx="39824" cy="256989"/>
            </a:xfrm>
            <a:custGeom>
              <a:avLst/>
              <a:gdLst/>
              <a:ahLst/>
              <a:cxnLst/>
              <a:rect l="l" t="t" r="r" b="b"/>
              <a:pathLst>
                <a:path w="203" h="1310" extrusionOk="0">
                  <a:moveTo>
                    <a:pt x="195" y="1"/>
                  </a:moveTo>
                  <a:lnTo>
                    <a:pt x="203" y="1306"/>
                  </a:lnTo>
                  <a:lnTo>
                    <a:pt x="177" y="1309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557;p20">
              <a:extLst>
                <a:ext uri="{FF2B5EF4-FFF2-40B4-BE49-F238E27FC236}">
                  <a16:creationId xmlns:a16="http://schemas.microsoft.com/office/drawing/2014/main" id="{D1344328-EC19-4033-9F52-AA226F4AE16C}"/>
                </a:ext>
              </a:extLst>
            </p:cNvPr>
            <p:cNvSpPr/>
            <p:nvPr/>
          </p:nvSpPr>
          <p:spPr>
            <a:xfrm>
              <a:off x="4673367" y="2607650"/>
              <a:ext cx="375675" cy="210103"/>
            </a:xfrm>
            <a:custGeom>
              <a:avLst/>
              <a:gdLst/>
              <a:ahLst/>
              <a:cxnLst/>
              <a:rect l="l" t="t" r="r" b="b"/>
              <a:pathLst>
                <a:path w="1915" h="1071" extrusionOk="0">
                  <a:moveTo>
                    <a:pt x="1079" y="73"/>
                  </a:moveTo>
                  <a:cubicBezTo>
                    <a:pt x="499" y="0"/>
                    <a:pt x="1" y="484"/>
                    <a:pt x="60" y="1063"/>
                  </a:cubicBezTo>
                  <a:lnTo>
                    <a:pt x="67" y="1063"/>
                  </a:lnTo>
                  <a:cubicBezTo>
                    <a:pt x="170" y="1063"/>
                    <a:pt x="258" y="990"/>
                    <a:pt x="280" y="887"/>
                  </a:cubicBezTo>
                  <a:cubicBezTo>
                    <a:pt x="353" y="543"/>
                    <a:pt x="679" y="293"/>
                    <a:pt x="1053" y="341"/>
                  </a:cubicBezTo>
                  <a:cubicBezTo>
                    <a:pt x="1357" y="381"/>
                    <a:pt x="1588" y="612"/>
                    <a:pt x="1647" y="895"/>
                  </a:cubicBezTo>
                  <a:cubicBezTo>
                    <a:pt x="1665" y="997"/>
                    <a:pt x="1753" y="1071"/>
                    <a:pt x="1856" y="1071"/>
                  </a:cubicBezTo>
                  <a:lnTo>
                    <a:pt x="1859" y="1071"/>
                  </a:lnTo>
                  <a:cubicBezTo>
                    <a:pt x="1914" y="583"/>
                    <a:pt x="1570" y="139"/>
                    <a:pt x="1079" y="7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" name="Google Shape;561;p20">
            <a:extLst>
              <a:ext uri="{FF2B5EF4-FFF2-40B4-BE49-F238E27FC236}">
                <a16:creationId xmlns:a16="http://schemas.microsoft.com/office/drawing/2014/main" id="{97A68023-8EAA-4AE8-863D-80D5BB9C1EC4}"/>
              </a:ext>
            </a:extLst>
          </p:cNvPr>
          <p:cNvGrpSpPr/>
          <p:nvPr/>
        </p:nvGrpSpPr>
        <p:grpSpPr>
          <a:xfrm>
            <a:off x="6833400" y="4139273"/>
            <a:ext cx="389829" cy="872474"/>
            <a:chOff x="5581658" y="2466993"/>
            <a:chExt cx="650909" cy="1456795"/>
          </a:xfrm>
        </p:grpSpPr>
        <p:sp>
          <p:nvSpPr>
            <p:cNvPr id="109" name="Google Shape;562;p20">
              <a:extLst>
                <a:ext uri="{FF2B5EF4-FFF2-40B4-BE49-F238E27FC236}">
                  <a16:creationId xmlns:a16="http://schemas.microsoft.com/office/drawing/2014/main" id="{E866665C-0250-40ED-BD6F-E77AAA14699F}"/>
                </a:ext>
              </a:extLst>
            </p:cNvPr>
            <p:cNvSpPr/>
            <p:nvPr/>
          </p:nvSpPr>
          <p:spPr>
            <a:xfrm>
              <a:off x="5743503" y="2649239"/>
              <a:ext cx="135361" cy="115547"/>
            </a:xfrm>
            <a:custGeom>
              <a:avLst/>
              <a:gdLst/>
              <a:ahLst/>
              <a:cxnLst/>
              <a:rect l="l" t="t" r="r" b="b"/>
              <a:pathLst>
                <a:path w="690" h="589" extrusionOk="0">
                  <a:moveTo>
                    <a:pt x="147" y="1"/>
                  </a:moveTo>
                  <a:cubicBezTo>
                    <a:pt x="118" y="4"/>
                    <a:pt x="88" y="12"/>
                    <a:pt x="63" y="34"/>
                  </a:cubicBezTo>
                  <a:cubicBezTo>
                    <a:pt x="8" y="81"/>
                    <a:pt x="0" y="166"/>
                    <a:pt x="48" y="221"/>
                  </a:cubicBezTo>
                  <a:lnTo>
                    <a:pt x="55" y="228"/>
                  </a:lnTo>
                  <a:cubicBezTo>
                    <a:pt x="92" y="268"/>
                    <a:pt x="125" y="298"/>
                    <a:pt x="158" y="331"/>
                  </a:cubicBezTo>
                  <a:cubicBezTo>
                    <a:pt x="187" y="360"/>
                    <a:pt x="220" y="386"/>
                    <a:pt x="253" y="415"/>
                  </a:cubicBezTo>
                  <a:cubicBezTo>
                    <a:pt x="286" y="441"/>
                    <a:pt x="319" y="470"/>
                    <a:pt x="356" y="496"/>
                  </a:cubicBezTo>
                  <a:cubicBezTo>
                    <a:pt x="389" y="521"/>
                    <a:pt x="426" y="547"/>
                    <a:pt x="473" y="569"/>
                  </a:cubicBezTo>
                  <a:lnTo>
                    <a:pt x="488" y="576"/>
                  </a:lnTo>
                  <a:cubicBezTo>
                    <a:pt x="504" y="585"/>
                    <a:pt x="525" y="589"/>
                    <a:pt x="545" y="589"/>
                  </a:cubicBezTo>
                  <a:cubicBezTo>
                    <a:pt x="552" y="589"/>
                    <a:pt x="558" y="588"/>
                    <a:pt x="565" y="587"/>
                  </a:cubicBezTo>
                  <a:cubicBezTo>
                    <a:pt x="638" y="576"/>
                    <a:pt x="690" y="507"/>
                    <a:pt x="679" y="433"/>
                  </a:cubicBezTo>
                  <a:cubicBezTo>
                    <a:pt x="668" y="371"/>
                    <a:pt x="642" y="312"/>
                    <a:pt x="609" y="265"/>
                  </a:cubicBezTo>
                  <a:cubicBezTo>
                    <a:pt x="576" y="213"/>
                    <a:pt x="532" y="169"/>
                    <a:pt x="484" y="133"/>
                  </a:cubicBezTo>
                  <a:cubicBezTo>
                    <a:pt x="437" y="92"/>
                    <a:pt x="382" y="63"/>
                    <a:pt x="327" y="41"/>
                  </a:cubicBezTo>
                  <a:cubicBezTo>
                    <a:pt x="272" y="19"/>
                    <a:pt x="209" y="1"/>
                    <a:pt x="147" y="1"/>
                  </a:cubicBezTo>
                  <a:close/>
                </a:path>
              </a:pathLst>
            </a:custGeom>
            <a:solidFill>
              <a:srgbClr val="FBF7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563;p20">
              <a:extLst>
                <a:ext uri="{FF2B5EF4-FFF2-40B4-BE49-F238E27FC236}">
                  <a16:creationId xmlns:a16="http://schemas.microsoft.com/office/drawing/2014/main" id="{57F61B15-9354-40A7-BFE5-0D1207988F48}"/>
                </a:ext>
              </a:extLst>
            </p:cNvPr>
            <p:cNvSpPr/>
            <p:nvPr/>
          </p:nvSpPr>
          <p:spPr>
            <a:xfrm>
              <a:off x="5878668" y="2751250"/>
              <a:ext cx="353900" cy="360373"/>
            </a:xfrm>
            <a:custGeom>
              <a:avLst/>
              <a:gdLst/>
              <a:ahLst/>
              <a:cxnLst/>
              <a:rect l="l" t="t" r="r" b="b"/>
              <a:pathLst>
                <a:path w="1804" h="1837" extrusionOk="0">
                  <a:moveTo>
                    <a:pt x="1647" y="1"/>
                  </a:moveTo>
                  <a:cubicBezTo>
                    <a:pt x="1610" y="1"/>
                    <a:pt x="1574" y="15"/>
                    <a:pt x="1547" y="42"/>
                  </a:cubicBezTo>
                  <a:lnTo>
                    <a:pt x="96" y="1453"/>
                  </a:lnTo>
                  <a:cubicBezTo>
                    <a:pt x="92" y="1457"/>
                    <a:pt x="88" y="1460"/>
                    <a:pt x="85" y="1464"/>
                  </a:cubicBezTo>
                  <a:cubicBezTo>
                    <a:pt x="1" y="1555"/>
                    <a:pt x="12" y="1698"/>
                    <a:pt x="103" y="1779"/>
                  </a:cubicBezTo>
                  <a:cubicBezTo>
                    <a:pt x="145" y="1818"/>
                    <a:pt x="198" y="1836"/>
                    <a:pt x="251" y="1836"/>
                  </a:cubicBezTo>
                  <a:cubicBezTo>
                    <a:pt x="313" y="1836"/>
                    <a:pt x="375" y="1810"/>
                    <a:pt x="418" y="1761"/>
                  </a:cubicBezTo>
                  <a:lnTo>
                    <a:pt x="1756" y="243"/>
                  </a:lnTo>
                  <a:cubicBezTo>
                    <a:pt x="1804" y="185"/>
                    <a:pt x="1804" y="100"/>
                    <a:pt x="1753" y="45"/>
                  </a:cubicBezTo>
                  <a:cubicBezTo>
                    <a:pt x="1723" y="15"/>
                    <a:pt x="1685" y="1"/>
                    <a:pt x="1647" y="1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564;p20">
              <a:extLst>
                <a:ext uri="{FF2B5EF4-FFF2-40B4-BE49-F238E27FC236}">
                  <a16:creationId xmlns:a16="http://schemas.microsoft.com/office/drawing/2014/main" id="{D957EF41-73AC-4601-8E40-21CC8BC3F083}"/>
                </a:ext>
              </a:extLst>
            </p:cNvPr>
            <p:cNvSpPr/>
            <p:nvPr/>
          </p:nvSpPr>
          <p:spPr>
            <a:xfrm>
              <a:off x="5795293" y="2934085"/>
              <a:ext cx="248946" cy="209907"/>
            </a:xfrm>
            <a:custGeom>
              <a:avLst/>
              <a:gdLst/>
              <a:ahLst/>
              <a:cxnLst/>
              <a:rect l="l" t="t" r="r" b="b"/>
              <a:pathLst>
                <a:path w="1269" h="1070" extrusionOk="0">
                  <a:moveTo>
                    <a:pt x="935" y="0"/>
                  </a:moveTo>
                  <a:lnTo>
                    <a:pt x="0" y="990"/>
                  </a:lnTo>
                  <a:lnTo>
                    <a:pt x="374" y="1056"/>
                  </a:lnTo>
                  <a:cubicBezTo>
                    <a:pt x="426" y="1065"/>
                    <a:pt x="478" y="1069"/>
                    <a:pt x="529" y="1069"/>
                  </a:cubicBezTo>
                  <a:cubicBezTo>
                    <a:pt x="817" y="1069"/>
                    <a:pt x="1094" y="933"/>
                    <a:pt x="1269" y="697"/>
                  </a:cubicBezTo>
                  <a:lnTo>
                    <a:pt x="93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565;p20">
              <a:extLst>
                <a:ext uri="{FF2B5EF4-FFF2-40B4-BE49-F238E27FC236}">
                  <a16:creationId xmlns:a16="http://schemas.microsoft.com/office/drawing/2014/main" id="{D88A8F03-F2DC-482E-8830-35E92A6C171D}"/>
                </a:ext>
              </a:extLst>
            </p:cNvPr>
            <p:cNvSpPr/>
            <p:nvPr/>
          </p:nvSpPr>
          <p:spPr>
            <a:xfrm>
              <a:off x="5581658" y="3121628"/>
              <a:ext cx="109466" cy="468074"/>
            </a:xfrm>
            <a:custGeom>
              <a:avLst/>
              <a:gdLst/>
              <a:ahLst/>
              <a:cxnLst/>
              <a:rect l="l" t="t" r="r" b="b"/>
              <a:pathLst>
                <a:path w="558" h="2386" extrusionOk="0">
                  <a:moveTo>
                    <a:pt x="324" y="1"/>
                  </a:moveTo>
                  <a:cubicBezTo>
                    <a:pt x="206" y="1"/>
                    <a:pt x="110" y="94"/>
                    <a:pt x="103" y="214"/>
                  </a:cubicBezTo>
                  <a:lnTo>
                    <a:pt x="4" y="2233"/>
                  </a:lnTo>
                  <a:cubicBezTo>
                    <a:pt x="1" y="2310"/>
                    <a:pt x="56" y="2376"/>
                    <a:pt x="133" y="2384"/>
                  </a:cubicBezTo>
                  <a:cubicBezTo>
                    <a:pt x="139" y="2385"/>
                    <a:pt x="146" y="2385"/>
                    <a:pt x="153" y="2385"/>
                  </a:cubicBezTo>
                  <a:cubicBezTo>
                    <a:pt x="225" y="2385"/>
                    <a:pt x="284" y="2333"/>
                    <a:pt x="294" y="2259"/>
                  </a:cubicBezTo>
                  <a:lnTo>
                    <a:pt x="550" y="254"/>
                  </a:lnTo>
                  <a:cubicBezTo>
                    <a:pt x="550" y="247"/>
                    <a:pt x="550" y="239"/>
                    <a:pt x="550" y="236"/>
                  </a:cubicBezTo>
                  <a:cubicBezTo>
                    <a:pt x="558" y="111"/>
                    <a:pt x="462" y="8"/>
                    <a:pt x="338" y="1"/>
                  </a:cubicBezTo>
                  <a:cubicBezTo>
                    <a:pt x="333" y="1"/>
                    <a:pt x="329" y="1"/>
                    <a:pt x="324" y="1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566;p20">
              <a:extLst>
                <a:ext uri="{FF2B5EF4-FFF2-40B4-BE49-F238E27FC236}">
                  <a16:creationId xmlns:a16="http://schemas.microsoft.com/office/drawing/2014/main" id="{1ED0EF18-8EAA-4A74-ACB4-046CCE0694B2}"/>
                </a:ext>
              </a:extLst>
            </p:cNvPr>
            <p:cNvSpPr/>
            <p:nvPr/>
          </p:nvSpPr>
          <p:spPr>
            <a:xfrm>
              <a:off x="5591075" y="3000981"/>
              <a:ext cx="200687" cy="254047"/>
            </a:xfrm>
            <a:custGeom>
              <a:avLst/>
              <a:gdLst/>
              <a:ahLst/>
              <a:cxnLst/>
              <a:rect l="l" t="t" r="r" b="b"/>
              <a:pathLst>
                <a:path w="1023" h="1295" extrusionOk="0">
                  <a:moveTo>
                    <a:pt x="1023" y="0"/>
                  </a:moveTo>
                  <a:lnTo>
                    <a:pt x="656" y="103"/>
                  </a:lnTo>
                  <a:cubicBezTo>
                    <a:pt x="323" y="195"/>
                    <a:pt x="66" y="466"/>
                    <a:pt x="0" y="807"/>
                  </a:cubicBezTo>
                  <a:lnTo>
                    <a:pt x="598" y="1294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567;p20">
              <a:extLst>
                <a:ext uri="{FF2B5EF4-FFF2-40B4-BE49-F238E27FC236}">
                  <a16:creationId xmlns:a16="http://schemas.microsoft.com/office/drawing/2014/main" id="{8EA5E1EC-3C75-4C38-97E9-F26983E79FEB}"/>
                </a:ext>
              </a:extLst>
            </p:cNvPr>
            <p:cNvSpPr/>
            <p:nvPr/>
          </p:nvSpPr>
          <p:spPr>
            <a:xfrm>
              <a:off x="5836294" y="3852968"/>
              <a:ext cx="181266" cy="70819"/>
            </a:xfrm>
            <a:custGeom>
              <a:avLst/>
              <a:gdLst/>
              <a:ahLst/>
              <a:cxnLst/>
              <a:rect l="l" t="t" r="r" b="b"/>
              <a:pathLst>
                <a:path w="924" h="361" extrusionOk="0">
                  <a:moveTo>
                    <a:pt x="0" y="1"/>
                  </a:moveTo>
                  <a:lnTo>
                    <a:pt x="0" y="360"/>
                  </a:lnTo>
                  <a:lnTo>
                    <a:pt x="924" y="360"/>
                  </a:lnTo>
                  <a:lnTo>
                    <a:pt x="56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568;p20">
              <a:extLst>
                <a:ext uri="{FF2B5EF4-FFF2-40B4-BE49-F238E27FC236}">
                  <a16:creationId xmlns:a16="http://schemas.microsoft.com/office/drawing/2014/main" id="{D3DE31DF-7319-4C01-89CB-EB81539972DD}"/>
                </a:ext>
              </a:extLst>
            </p:cNvPr>
            <p:cNvSpPr/>
            <p:nvPr/>
          </p:nvSpPr>
          <p:spPr>
            <a:xfrm>
              <a:off x="5830408" y="3499265"/>
              <a:ext cx="160667" cy="365474"/>
            </a:xfrm>
            <a:custGeom>
              <a:avLst/>
              <a:gdLst/>
              <a:ahLst/>
              <a:cxnLst/>
              <a:rect l="l" t="t" r="r" b="b"/>
              <a:pathLst>
                <a:path w="819" h="1863" extrusionOk="0">
                  <a:moveTo>
                    <a:pt x="345" y="1"/>
                  </a:moveTo>
                  <a:cubicBezTo>
                    <a:pt x="155" y="1"/>
                    <a:pt x="1" y="158"/>
                    <a:pt x="1" y="352"/>
                  </a:cubicBezTo>
                  <a:lnTo>
                    <a:pt x="30" y="1863"/>
                  </a:lnTo>
                  <a:lnTo>
                    <a:pt x="818" y="1863"/>
                  </a:lnTo>
                  <a:lnTo>
                    <a:pt x="690" y="316"/>
                  </a:lnTo>
                  <a:cubicBezTo>
                    <a:pt x="675" y="140"/>
                    <a:pt x="525" y="1"/>
                    <a:pt x="34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569;p20">
              <a:extLst>
                <a:ext uri="{FF2B5EF4-FFF2-40B4-BE49-F238E27FC236}">
                  <a16:creationId xmlns:a16="http://schemas.microsoft.com/office/drawing/2014/main" id="{D15C0BE1-684B-4C4F-BEA6-2E5AE70C2ED6}"/>
                </a:ext>
              </a:extLst>
            </p:cNvPr>
            <p:cNvSpPr/>
            <p:nvPr/>
          </p:nvSpPr>
          <p:spPr>
            <a:xfrm>
              <a:off x="5626975" y="3852968"/>
              <a:ext cx="181462" cy="70819"/>
            </a:xfrm>
            <a:custGeom>
              <a:avLst/>
              <a:gdLst/>
              <a:ahLst/>
              <a:cxnLst/>
              <a:rect l="l" t="t" r="r" b="b"/>
              <a:pathLst>
                <a:path w="925" h="361" extrusionOk="0">
                  <a:moveTo>
                    <a:pt x="360" y="1"/>
                  </a:moveTo>
                  <a:lnTo>
                    <a:pt x="1" y="360"/>
                  </a:lnTo>
                  <a:lnTo>
                    <a:pt x="924" y="360"/>
                  </a:lnTo>
                  <a:lnTo>
                    <a:pt x="92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570;p20">
              <a:extLst>
                <a:ext uri="{FF2B5EF4-FFF2-40B4-BE49-F238E27FC236}">
                  <a16:creationId xmlns:a16="http://schemas.microsoft.com/office/drawing/2014/main" id="{A3572AF4-1EF1-4085-99C2-C416006A8328}"/>
                </a:ext>
              </a:extLst>
            </p:cNvPr>
            <p:cNvSpPr/>
            <p:nvPr/>
          </p:nvSpPr>
          <p:spPr>
            <a:xfrm>
              <a:off x="5653655" y="3499265"/>
              <a:ext cx="160471" cy="365474"/>
            </a:xfrm>
            <a:custGeom>
              <a:avLst/>
              <a:gdLst/>
              <a:ahLst/>
              <a:cxnLst/>
              <a:rect l="l" t="t" r="r" b="b"/>
              <a:pathLst>
                <a:path w="818" h="1863" extrusionOk="0">
                  <a:moveTo>
                    <a:pt x="473" y="1"/>
                  </a:moveTo>
                  <a:cubicBezTo>
                    <a:pt x="293" y="1"/>
                    <a:pt x="143" y="140"/>
                    <a:pt x="128" y="316"/>
                  </a:cubicBezTo>
                  <a:lnTo>
                    <a:pt x="0" y="1863"/>
                  </a:lnTo>
                  <a:lnTo>
                    <a:pt x="788" y="1863"/>
                  </a:lnTo>
                  <a:lnTo>
                    <a:pt x="814" y="352"/>
                  </a:lnTo>
                  <a:cubicBezTo>
                    <a:pt x="818" y="158"/>
                    <a:pt x="664" y="1"/>
                    <a:pt x="47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571;p20">
              <a:extLst>
                <a:ext uri="{FF2B5EF4-FFF2-40B4-BE49-F238E27FC236}">
                  <a16:creationId xmlns:a16="http://schemas.microsoft.com/office/drawing/2014/main" id="{84CE1E72-D870-4F22-B374-11AC328E53DE}"/>
                </a:ext>
              </a:extLst>
            </p:cNvPr>
            <p:cNvSpPr/>
            <p:nvPr/>
          </p:nvSpPr>
          <p:spPr>
            <a:xfrm>
              <a:off x="5826093" y="3269937"/>
              <a:ext cx="142619" cy="365474"/>
            </a:xfrm>
            <a:custGeom>
              <a:avLst/>
              <a:gdLst/>
              <a:ahLst/>
              <a:cxnLst/>
              <a:rect l="l" t="t" r="r" b="b"/>
              <a:pathLst>
                <a:path w="727" h="1863" extrusionOk="0">
                  <a:moveTo>
                    <a:pt x="587" y="0"/>
                  </a:moveTo>
                  <a:lnTo>
                    <a:pt x="1" y="143"/>
                  </a:lnTo>
                  <a:lnTo>
                    <a:pt x="23" y="1525"/>
                  </a:lnTo>
                  <a:cubicBezTo>
                    <a:pt x="27" y="1712"/>
                    <a:pt x="181" y="1862"/>
                    <a:pt x="367" y="1862"/>
                  </a:cubicBezTo>
                  <a:cubicBezTo>
                    <a:pt x="569" y="1862"/>
                    <a:pt x="727" y="1690"/>
                    <a:pt x="712" y="1488"/>
                  </a:cubicBezTo>
                  <a:lnTo>
                    <a:pt x="58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572;p20">
              <a:extLst>
                <a:ext uri="{FF2B5EF4-FFF2-40B4-BE49-F238E27FC236}">
                  <a16:creationId xmlns:a16="http://schemas.microsoft.com/office/drawing/2014/main" id="{30ADDDC4-E484-4DD3-8B6E-8EB3E0F3C3C3}"/>
                </a:ext>
              </a:extLst>
            </p:cNvPr>
            <p:cNvSpPr/>
            <p:nvPr/>
          </p:nvSpPr>
          <p:spPr>
            <a:xfrm>
              <a:off x="5675234" y="3269937"/>
              <a:ext cx="143208" cy="365474"/>
            </a:xfrm>
            <a:custGeom>
              <a:avLst/>
              <a:gdLst/>
              <a:ahLst/>
              <a:cxnLst/>
              <a:rect l="l" t="t" r="r" b="b"/>
              <a:pathLst>
                <a:path w="730" h="1863" extrusionOk="0">
                  <a:moveTo>
                    <a:pt x="143" y="0"/>
                  </a:moveTo>
                  <a:lnTo>
                    <a:pt x="18" y="1488"/>
                  </a:lnTo>
                  <a:cubicBezTo>
                    <a:pt x="0" y="1690"/>
                    <a:pt x="161" y="1862"/>
                    <a:pt x="363" y="1862"/>
                  </a:cubicBezTo>
                  <a:cubicBezTo>
                    <a:pt x="550" y="1862"/>
                    <a:pt x="700" y="1712"/>
                    <a:pt x="704" y="1525"/>
                  </a:cubicBezTo>
                  <a:lnTo>
                    <a:pt x="730" y="143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573;p20">
              <a:extLst>
                <a:ext uri="{FF2B5EF4-FFF2-40B4-BE49-F238E27FC236}">
                  <a16:creationId xmlns:a16="http://schemas.microsoft.com/office/drawing/2014/main" id="{1C96B598-3877-4697-84DE-A313CBFBF296}"/>
                </a:ext>
              </a:extLst>
            </p:cNvPr>
            <p:cNvSpPr/>
            <p:nvPr/>
          </p:nvSpPr>
          <p:spPr>
            <a:xfrm>
              <a:off x="5698971" y="3183620"/>
              <a:ext cx="240314" cy="239530"/>
            </a:xfrm>
            <a:custGeom>
              <a:avLst/>
              <a:gdLst/>
              <a:ahLst/>
              <a:cxnLst/>
              <a:rect l="l" t="t" r="r" b="b"/>
              <a:pathLst>
                <a:path w="1225" h="1221" extrusionOk="0">
                  <a:moveTo>
                    <a:pt x="612" y="0"/>
                  </a:moveTo>
                  <a:cubicBezTo>
                    <a:pt x="275" y="0"/>
                    <a:pt x="0" y="272"/>
                    <a:pt x="0" y="612"/>
                  </a:cubicBezTo>
                  <a:cubicBezTo>
                    <a:pt x="0" y="950"/>
                    <a:pt x="275" y="1221"/>
                    <a:pt x="612" y="1221"/>
                  </a:cubicBezTo>
                  <a:cubicBezTo>
                    <a:pt x="950" y="1221"/>
                    <a:pt x="1224" y="950"/>
                    <a:pt x="1224" y="612"/>
                  </a:cubicBezTo>
                  <a:cubicBezTo>
                    <a:pt x="1224" y="272"/>
                    <a:pt x="950" y="0"/>
                    <a:pt x="61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574;p20">
              <a:extLst>
                <a:ext uri="{FF2B5EF4-FFF2-40B4-BE49-F238E27FC236}">
                  <a16:creationId xmlns:a16="http://schemas.microsoft.com/office/drawing/2014/main" id="{3D8A4E48-111B-4863-AB61-131C4D997B24}"/>
                </a:ext>
              </a:extLst>
            </p:cNvPr>
            <p:cNvSpPr/>
            <p:nvPr/>
          </p:nvSpPr>
          <p:spPr>
            <a:xfrm>
              <a:off x="5692497" y="2978617"/>
              <a:ext cx="258951" cy="345464"/>
            </a:xfrm>
            <a:custGeom>
              <a:avLst/>
              <a:gdLst/>
              <a:ahLst/>
              <a:cxnLst/>
              <a:rect l="l" t="t" r="r" b="b"/>
              <a:pathLst>
                <a:path w="1320" h="1761" extrusionOk="0">
                  <a:moveTo>
                    <a:pt x="660" y="1"/>
                  </a:moveTo>
                  <a:cubicBezTo>
                    <a:pt x="605" y="1"/>
                    <a:pt x="550" y="12"/>
                    <a:pt x="499" y="34"/>
                  </a:cubicBezTo>
                  <a:lnTo>
                    <a:pt x="385" y="89"/>
                  </a:lnTo>
                  <a:cubicBezTo>
                    <a:pt x="213" y="169"/>
                    <a:pt x="99" y="334"/>
                    <a:pt x="88" y="525"/>
                  </a:cubicBezTo>
                  <a:lnTo>
                    <a:pt x="0" y="1760"/>
                  </a:lnTo>
                  <a:lnTo>
                    <a:pt x="1320" y="1760"/>
                  </a:lnTo>
                  <a:lnTo>
                    <a:pt x="1232" y="525"/>
                  </a:lnTo>
                  <a:cubicBezTo>
                    <a:pt x="1221" y="334"/>
                    <a:pt x="1103" y="169"/>
                    <a:pt x="935" y="89"/>
                  </a:cubicBezTo>
                  <a:lnTo>
                    <a:pt x="821" y="34"/>
                  </a:lnTo>
                  <a:cubicBezTo>
                    <a:pt x="770" y="12"/>
                    <a:pt x="715" y="1"/>
                    <a:pt x="6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575;p20">
              <a:extLst>
                <a:ext uri="{FF2B5EF4-FFF2-40B4-BE49-F238E27FC236}">
                  <a16:creationId xmlns:a16="http://schemas.microsoft.com/office/drawing/2014/main" id="{230C5FAF-81CE-43BD-9497-FAB0D37DF864}"/>
                </a:ext>
              </a:extLst>
            </p:cNvPr>
            <p:cNvSpPr/>
            <p:nvPr/>
          </p:nvSpPr>
          <p:spPr>
            <a:xfrm>
              <a:off x="5742718" y="2942717"/>
              <a:ext cx="164198" cy="164787"/>
            </a:xfrm>
            <a:custGeom>
              <a:avLst/>
              <a:gdLst/>
              <a:ahLst/>
              <a:cxnLst/>
              <a:rect l="l" t="t" r="r" b="b"/>
              <a:pathLst>
                <a:path w="837" h="840" extrusionOk="0">
                  <a:moveTo>
                    <a:pt x="419" y="0"/>
                  </a:moveTo>
                  <a:cubicBezTo>
                    <a:pt x="188" y="0"/>
                    <a:pt x="1" y="191"/>
                    <a:pt x="1" y="422"/>
                  </a:cubicBezTo>
                  <a:cubicBezTo>
                    <a:pt x="1" y="653"/>
                    <a:pt x="188" y="840"/>
                    <a:pt x="419" y="840"/>
                  </a:cubicBezTo>
                  <a:cubicBezTo>
                    <a:pt x="650" y="840"/>
                    <a:pt x="836" y="653"/>
                    <a:pt x="836" y="422"/>
                  </a:cubicBezTo>
                  <a:cubicBezTo>
                    <a:pt x="836" y="191"/>
                    <a:pt x="650" y="0"/>
                    <a:pt x="41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576;p20">
              <a:extLst>
                <a:ext uri="{FF2B5EF4-FFF2-40B4-BE49-F238E27FC236}">
                  <a16:creationId xmlns:a16="http://schemas.microsoft.com/office/drawing/2014/main" id="{51250025-F6C1-475C-ACAD-D7DCC351F17A}"/>
                </a:ext>
              </a:extLst>
            </p:cNvPr>
            <p:cNvSpPr/>
            <p:nvPr/>
          </p:nvSpPr>
          <p:spPr>
            <a:xfrm>
              <a:off x="5771556" y="2920353"/>
              <a:ext cx="105150" cy="152624"/>
            </a:xfrm>
            <a:custGeom>
              <a:avLst/>
              <a:gdLst/>
              <a:ahLst/>
              <a:cxnLst/>
              <a:rect l="l" t="t" r="r" b="b"/>
              <a:pathLst>
                <a:path w="536" h="778" extrusionOk="0">
                  <a:moveTo>
                    <a:pt x="37" y="1"/>
                  </a:moveTo>
                  <a:lnTo>
                    <a:pt x="8" y="503"/>
                  </a:lnTo>
                  <a:cubicBezTo>
                    <a:pt x="0" y="653"/>
                    <a:pt x="118" y="778"/>
                    <a:pt x="268" y="778"/>
                  </a:cubicBezTo>
                  <a:cubicBezTo>
                    <a:pt x="418" y="778"/>
                    <a:pt x="536" y="653"/>
                    <a:pt x="528" y="503"/>
                  </a:cubicBezTo>
                  <a:lnTo>
                    <a:pt x="503" y="1"/>
                  </a:ln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577;p20">
              <a:extLst>
                <a:ext uri="{FF2B5EF4-FFF2-40B4-BE49-F238E27FC236}">
                  <a16:creationId xmlns:a16="http://schemas.microsoft.com/office/drawing/2014/main" id="{A54BE0A6-5D83-46EE-A286-742BC334F1D9}"/>
                </a:ext>
              </a:extLst>
            </p:cNvPr>
            <p:cNvSpPr/>
            <p:nvPr/>
          </p:nvSpPr>
          <p:spPr>
            <a:xfrm>
              <a:off x="5987937" y="2726924"/>
              <a:ext cx="77685" cy="115939"/>
            </a:xfrm>
            <a:custGeom>
              <a:avLst/>
              <a:gdLst/>
              <a:ahLst/>
              <a:cxnLst/>
              <a:rect l="l" t="t" r="r" b="b"/>
              <a:pathLst>
                <a:path w="396" h="591" extrusionOk="0">
                  <a:moveTo>
                    <a:pt x="245" y="0"/>
                  </a:moveTo>
                  <a:cubicBezTo>
                    <a:pt x="222" y="0"/>
                    <a:pt x="199" y="6"/>
                    <a:pt x="177" y="19"/>
                  </a:cubicBezTo>
                  <a:lnTo>
                    <a:pt x="63" y="85"/>
                  </a:lnTo>
                  <a:lnTo>
                    <a:pt x="1" y="587"/>
                  </a:lnTo>
                  <a:cubicBezTo>
                    <a:pt x="21" y="589"/>
                    <a:pt x="41" y="590"/>
                    <a:pt x="60" y="590"/>
                  </a:cubicBezTo>
                  <a:cubicBezTo>
                    <a:pt x="358" y="590"/>
                    <a:pt x="396" y="326"/>
                    <a:pt x="382" y="129"/>
                  </a:cubicBezTo>
                  <a:cubicBezTo>
                    <a:pt x="376" y="52"/>
                    <a:pt x="314" y="0"/>
                    <a:pt x="245" y="0"/>
                  </a:cubicBezTo>
                  <a:close/>
                </a:path>
              </a:pathLst>
            </a:custGeom>
            <a:solidFill>
              <a:srgbClr val="E5A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578;p20">
              <a:extLst>
                <a:ext uri="{FF2B5EF4-FFF2-40B4-BE49-F238E27FC236}">
                  <a16:creationId xmlns:a16="http://schemas.microsoft.com/office/drawing/2014/main" id="{950596A5-2E3F-4C1E-B815-05B1541E1991}"/>
                </a:ext>
              </a:extLst>
            </p:cNvPr>
            <p:cNvSpPr/>
            <p:nvPr/>
          </p:nvSpPr>
          <p:spPr>
            <a:xfrm>
              <a:off x="5617166" y="2467973"/>
              <a:ext cx="417068" cy="504366"/>
            </a:xfrm>
            <a:custGeom>
              <a:avLst/>
              <a:gdLst/>
              <a:ahLst/>
              <a:cxnLst/>
              <a:rect l="l" t="t" r="r" b="b"/>
              <a:pathLst>
                <a:path w="2126" h="2571" extrusionOk="0">
                  <a:moveTo>
                    <a:pt x="1053" y="0"/>
                  </a:moveTo>
                  <a:cubicBezTo>
                    <a:pt x="471" y="0"/>
                    <a:pt x="0" y="510"/>
                    <a:pt x="69" y="1108"/>
                  </a:cubicBezTo>
                  <a:lnTo>
                    <a:pt x="150" y="1779"/>
                  </a:lnTo>
                  <a:cubicBezTo>
                    <a:pt x="201" y="2230"/>
                    <a:pt x="582" y="2571"/>
                    <a:pt x="1037" y="2571"/>
                  </a:cubicBezTo>
                  <a:cubicBezTo>
                    <a:pt x="1476" y="2571"/>
                    <a:pt x="1850" y="2255"/>
                    <a:pt x="1924" y="1823"/>
                  </a:cubicBezTo>
                  <a:lnTo>
                    <a:pt x="2034" y="1156"/>
                  </a:lnTo>
                  <a:cubicBezTo>
                    <a:pt x="2125" y="602"/>
                    <a:pt x="1737" y="78"/>
                    <a:pt x="1180" y="8"/>
                  </a:cubicBezTo>
                  <a:cubicBezTo>
                    <a:pt x="1137" y="3"/>
                    <a:pt x="1095" y="0"/>
                    <a:pt x="1053" y="0"/>
                  </a:cubicBezTo>
                  <a:close/>
                </a:path>
              </a:pathLst>
            </a:custGeom>
            <a:solidFill>
              <a:srgbClr val="FBD3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579;p20">
              <a:extLst>
                <a:ext uri="{FF2B5EF4-FFF2-40B4-BE49-F238E27FC236}">
                  <a16:creationId xmlns:a16="http://schemas.microsoft.com/office/drawing/2014/main" id="{E35D87E4-F818-4664-B24C-4A084551E902}"/>
                </a:ext>
              </a:extLst>
            </p:cNvPr>
            <p:cNvSpPr/>
            <p:nvPr/>
          </p:nvSpPr>
          <p:spPr>
            <a:xfrm>
              <a:off x="5589898" y="2466993"/>
              <a:ext cx="452183" cy="237176"/>
            </a:xfrm>
            <a:custGeom>
              <a:avLst/>
              <a:gdLst/>
              <a:ahLst/>
              <a:cxnLst/>
              <a:rect l="l" t="t" r="r" b="b"/>
              <a:pathLst>
                <a:path w="2305" h="1209" extrusionOk="0">
                  <a:moveTo>
                    <a:pt x="1154" y="1"/>
                  </a:moveTo>
                  <a:cubicBezTo>
                    <a:pt x="516" y="1"/>
                    <a:pt x="0" y="555"/>
                    <a:pt x="69" y="1208"/>
                  </a:cubicBezTo>
                  <a:lnTo>
                    <a:pt x="1132" y="1208"/>
                  </a:lnTo>
                  <a:cubicBezTo>
                    <a:pt x="1165" y="1208"/>
                    <a:pt x="1194" y="1179"/>
                    <a:pt x="1194" y="1142"/>
                  </a:cubicBezTo>
                  <a:lnTo>
                    <a:pt x="1194" y="904"/>
                  </a:lnTo>
                  <a:cubicBezTo>
                    <a:pt x="1194" y="882"/>
                    <a:pt x="1213" y="869"/>
                    <a:pt x="1231" y="869"/>
                  </a:cubicBezTo>
                  <a:cubicBezTo>
                    <a:pt x="1243" y="869"/>
                    <a:pt x="1254" y="874"/>
                    <a:pt x="1260" y="886"/>
                  </a:cubicBezTo>
                  <a:lnTo>
                    <a:pt x="1418" y="1175"/>
                  </a:lnTo>
                  <a:cubicBezTo>
                    <a:pt x="1429" y="1194"/>
                    <a:pt x="1451" y="1208"/>
                    <a:pt x="1476" y="1208"/>
                  </a:cubicBezTo>
                  <a:lnTo>
                    <a:pt x="2246" y="1208"/>
                  </a:lnTo>
                  <a:cubicBezTo>
                    <a:pt x="2305" y="622"/>
                    <a:pt x="1887" y="83"/>
                    <a:pt x="1293" y="10"/>
                  </a:cubicBezTo>
                  <a:cubicBezTo>
                    <a:pt x="1246" y="4"/>
                    <a:pt x="1199" y="1"/>
                    <a:pt x="1154" y="1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580;p20">
              <a:extLst>
                <a:ext uri="{FF2B5EF4-FFF2-40B4-BE49-F238E27FC236}">
                  <a16:creationId xmlns:a16="http://schemas.microsoft.com/office/drawing/2014/main" id="{C784D8CD-68E0-43AA-A60C-7AE57C462CFA}"/>
                </a:ext>
              </a:extLst>
            </p:cNvPr>
            <p:cNvSpPr/>
            <p:nvPr/>
          </p:nvSpPr>
          <p:spPr>
            <a:xfrm>
              <a:off x="5970674" y="2660029"/>
              <a:ext cx="55518" cy="136145"/>
            </a:xfrm>
            <a:custGeom>
              <a:avLst/>
              <a:gdLst/>
              <a:ahLst/>
              <a:cxnLst/>
              <a:rect l="l" t="t" r="r" b="b"/>
              <a:pathLst>
                <a:path w="283" h="694" extrusionOk="0">
                  <a:moveTo>
                    <a:pt x="272" y="243"/>
                  </a:moveTo>
                  <a:cubicBezTo>
                    <a:pt x="268" y="173"/>
                    <a:pt x="250" y="103"/>
                    <a:pt x="210" y="45"/>
                  </a:cubicBezTo>
                  <a:cubicBezTo>
                    <a:pt x="188" y="15"/>
                    <a:pt x="162" y="4"/>
                    <a:pt x="133" y="1"/>
                  </a:cubicBezTo>
                  <a:cubicBezTo>
                    <a:pt x="100" y="1"/>
                    <a:pt x="67" y="23"/>
                    <a:pt x="56" y="56"/>
                  </a:cubicBezTo>
                  <a:cubicBezTo>
                    <a:pt x="15" y="162"/>
                    <a:pt x="12" y="287"/>
                    <a:pt x="4" y="404"/>
                  </a:cubicBezTo>
                  <a:cubicBezTo>
                    <a:pt x="1" y="485"/>
                    <a:pt x="1" y="565"/>
                    <a:pt x="34" y="639"/>
                  </a:cubicBezTo>
                  <a:cubicBezTo>
                    <a:pt x="41" y="657"/>
                    <a:pt x="56" y="672"/>
                    <a:pt x="74" y="679"/>
                  </a:cubicBezTo>
                  <a:cubicBezTo>
                    <a:pt x="114" y="694"/>
                    <a:pt x="140" y="664"/>
                    <a:pt x="162" y="639"/>
                  </a:cubicBezTo>
                  <a:cubicBezTo>
                    <a:pt x="243" y="525"/>
                    <a:pt x="283" y="382"/>
                    <a:pt x="272" y="243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581;p20">
              <a:extLst>
                <a:ext uri="{FF2B5EF4-FFF2-40B4-BE49-F238E27FC236}">
                  <a16:creationId xmlns:a16="http://schemas.microsoft.com/office/drawing/2014/main" id="{6A296109-68BA-4ED6-A0AF-A19961D85DEC}"/>
                </a:ext>
              </a:extLst>
            </p:cNvPr>
            <p:cNvSpPr/>
            <p:nvPr/>
          </p:nvSpPr>
          <p:spPr>
            <a:xfrm>
              <a:off x="5613242" y="2660029"/>
              <a:ext cx="56302" cy="136145"/>
            </a:xfrm>
            <a:custGeom>
              <a:avLst/>
              <a:gdLst/>
              <a:ahLst/>
              <a:cxnLst/>
              <a:rect l="l" t="t" r="r" b="b"/>
              <a:pathLst>
                <a:path w="287" h="694" extrusionOk="0">
                  <a:moveTo>
                    <a:pt x="12" y="243"/>
                  </a:moveTo>
                  <a:cubicBezTo>
                    <a:pt x="16" y="173"/>
                    <a:pt x="38" y="103"/>
                    <a:pt x="74" y="45"/>
                  </a:cubicBezTo>
                  <a:cubicBezTo>
                    <a:pt x="96" y="15"/>
                    <a:pt x="126" y="4"/>
                    <a:pt x="151" y="1"/>
                  </a:cubicBezTo>
                  <a:cubicBezTo>
                    <a:pt x="184" y="1"/>
                    <a:pt x="217" y="23"/>
                    <a:pt x="228" y="56"/>
                  </a:cubicBezTo>
                  <a:cubicBezTo>
                    <a:pt x="268" y="162"/>
                    <a:pt x="276" y="287"/>
                    <a:pt x="279" y="404"/>
                  </a:cubicBezTo>
                  <a:cubicBezTo>
                    <a:pt x="283" y="485"/>
                    <a:pt x="287" y="565"/>
                    <a:pt x="250" y="639"/>
                  </a:cubicBezTo>
                  <a:cubicBezTo>
                    <a:pt x="243" y="657"/>
                    <a:pt x="228" y="672"/>
                    <a:pt x="210" y="679"/>
                  </a:cubicBezTo>
                  <a:cubicBezTo>
                    <a:pt x="170" y="694"/>
                    <a:pt x="144" y="664"/>
                    <a:pt x="122" y="639"/>
                  </a:cubicBezTo>
                  <a:cubicBezTo>
                    <a:pt x="41" y="525"/>
                    <a:pt x="1" y="382"/>
                    <a:pt x="12" y="243"/>
                  </a:cubicBezTo>
                  <a:close/>
                </a:path>
              </a:pathLst>
            </a:custGeom>
            <a:solidFill>
              <a:srgbClr val="4E00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" name="5 CuadroTexto">
            <a:extLst>
              <a:ext uri="{FF2B5EF4-FFF2-40B4-BE49-F238E27FC236}">
                <a16:creationId xmlns:a16="http://schemas.microsoft.com/office/drawing/2014/main" id="{85996C44-988D-43C1-8D41-CB3C22F03483}"/>
              </a:ext>
            </a:extLst>
          </p:cNvPr>
          <p:cNvSpPr txBox="1"/>
          <p:nvPr/>
        </p:nvSpPr>
        <p:spPr>
          <a:xfrm>
            <a:off x="3964592" y="3072614"/>
            <a:ext cx="4283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PEGAR SEMILLAS SOBRE LA LÍNEA DE LAS CONSONANTES </a:t>
            </a:r>
            <a:r>
              <a:rPr lang="es-MX" dirty="0" err="1"/>
              <a:t>Rr</a:t>
            </a:r>
            <a:endParaRPr lang="es-MX" dirty="0"/>
          </a:p>
        </p:txBody>
      </p:sp>
      <p:pic>
        <p:nvPicPr>
          <p:cNvPr id="130" name="Picture 3">
            <a:extLst>
              <a:ext uri="{FF2B5EF4-FFF2-40B4-BE49-F238E27FC236}">
                <a16:creationId xmlns:a16="http://schemas.microsoft.com/office/drawing/2014/main" id="{62377A46-437D-4876-B485-D6F74A11B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b="7669"/>
          <a:stretch>
            <a:fillRect/>
          </a:stretch>
        </p:blipFill>
        <p:spPr bwMode="auto">
          <a:xfrm>
            <a:off x="948394" y="928078"/>
            <a:ext cx="2844853" cy="3744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" name="Rectángulo 130">
            <a:extLst>
              <a:ext uri="{FF2B5EF4-FFF2-40B4-BE49-F238E27FC236}">
                <a16:creationId xmlns:a16="http://schemas.microsoft.com/office/drawing/2014/main" id="{9E8B6DBD-454F-4593-B074-A43D0237CF93}"/>
              </a:ext>
            </a:extLst>
          </p:cNvPr>
          <p:cNvSpPr/>
          <p:nvPr/>
        </p:nvSpPr>
        <p:spPr>
          <a:xfrm>
            <a:off x="11841" y="209397"/>
            <a:ext cx="4717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Aharoni" pitchFamily="2" charset="-79"/>
                <a:cs typeface="Aharoni" pitchFamily="2" charset="-79"/>
              </a:rPr>
              <a:t>Práctica de motricidad fina</a:t>
            </a:r>
          </a:p>
        </p:txBody>
      </p:sp>
    </p:spTree>
    <p:extLst>
      <p:ext uri="{BB962C8B-B14F-4D97-AF65-F5344CB8AC3E}">
        <p14:creationId xmlns:p14="http://schemas.microsoft.com/office/powerpoint/2010/main" val="40900457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90;p40">
            <a:extLst>
              <a:ext uri="{FF2B5EF4-FFF2-40B4-BE49-F238E27FC236}">
                <a16:creationId xmlns:a16="http://schemas.microsoft.com/office/drawing/2014/main" id="{D6CCBA72-A037-49B5-9B33-F56A6B29FE80}"/>
              </a:ext>
            </a:extLst>
          </p:cNvPr>
          <p:cNvGrpSpPr/>
          <p:nvPr/>
        </p:nvGrpSpPr>
        <p:grpSpPr>
          <a:xfrm>
            <a:off x="-6512" y="1554552"/>
            <a:ext cx="3429796" cy="3591343"/>
            <a:chOff x="5296800" y="1355508"/>
            <a:chExt cx="3183401" cy="3333342"/>
          </a:xfrm>
        </p:grpSpPr>
        <p:sp>
          <p:nvSpPr>
            <p:cNvPr id="3" name="Google Shape;2591;p40">
              <a:extLst>
                <a:ext uri="{FF2B5EF4-FFF2-40B4-BE49-F238E27FC236}">
                  <a16:creationId xmlns:a16="http://schemas.microsoft.com/office/drawing/2014/main" id="{B8D3AF28-98D9-4FCE-8004-113DF944DCC0}"/>
                </a:ext>
              </a:extLst>
            </p:cNvPr>
            <p:cNvSpPr/>
            <p:nvPr/>
          </p:nvSpPr>
          <p:spPr>
            <a:xfrm>
              <a:off x="5438600" y="4019875"/>
              <a:ext cx="2899084" cy="668976"/>
            </a:xfrm>
            <a:custGeom>
              <a:avLst/>
              <a:gdLst/>
              <a:ahLst/>
              <a:cxnLst/>
              <a:rect l="l" t="t" r="r" b="b"/>
              <a:pathLst>
                <a:path w="16398" h="1039" extrusionOk="0">
                  <a:moveTo>
                    <a:pt x="15448" y="1"/>
                  </a:moveTo>
                  <a:lnTo>
                    <a:pt x="8201" y="1"/>
                  </a:lnTo>
                  <a:lnTo>
                    <a:pt x="950" y="1"/>
                  </a:lnTo>
                  <a:cubicBezTo>
                    <a:pt x="551" y="389"/>
                    <a:pt x="1" y="1038"/>
                    <a:pt x="1" y="1038"/>
                  </a:cubicBezTo>
                  <a:lnTo>
                    <a:pt x="8201" y="1038"/>
                  </a:lnTo>
                  <a:lnTo>
                    <a:pt x="16397" y="1038"/>
                  </a:lnTo>
                  <a:cubicBezTo>
                    <a:pt x="16397" y="1038"/>
                    <a:pt x="15847" y="389"/>
                    <a:pt x="15448" y="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592;p40">
              <a:extLst>
                <a:ext uri="{FF2B5EF4-FFF2-40B4-BE49-F238E27FC236}">
                  <a16:creationId xmlns:a16="http://schemas.microsoft.com/office/drawing/2014/main" id="{7A0843DF-6B2E-433D-841F-6F69E0764D4D}"/>
                </a:ext>
              </a:extLst>
            </p:cNvPr>
            <p:cNvSpPr/>
            <p:nvPr/>
          </p:nvSpPr>
          <p:spPr>
            <a:xfrm>
              <a:off x="5634305" y="1659600"/>
              <a:ext cx="2519859" cy="1442117"/>
            </a:xfrm>
            <a:custGeom>
              <a:avLst/>
              <a:gdLst/>
              <a:ahLst/>
              <a:cxnLst/>
              <a:rect l="l" t="t" r="r" b="b"/>
              <a:pathLst>
                <a:path w="14253" h="8157" extrusionOk="0">
                  <a:moveTo>
                    <a:pt x="13641" y="1734"/>
                  </a:moveTo>
                  <a:lnTo>
                    <a:pt x="7768" y="0"/>
                  </a:lnTo>
                  <a:lnTo>
                    <a:pt x="782" y="1734"/>
                  </a:lnTo>
                  <a:lnTo>
                    <a:pt x="1" y="1734"/>
                  </a:lnTo>
                  <a:lnTo>
                    <a:pt x="672" y="7995"/>
                  </a:lnTo>
                  <a:lnTo>
                    <a:pt x="10206" y="8156"/>
                  </a:lnTo>
                  <a:lnTo>
                    <a:pt x="13333" y="7573"/>
                  </a:lnTo>
                  <a:lnTo>
                    <a:pt x="14014" y="5649"/>
                  </a:lnTo>
                  <a:lnTo>
                    <a:pt x="14253" y="184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593;p40">
              <a:extLst>
                <a:ext uri="{FF2B5EF4-FFF2-40B4-BE49-F238E27FC236}">
                  <a16:creationId xmlns:a16="http://schemas.microsoft.com/office/drawing/2014/main" id="{761199D6-BA7D-4BB9-8A57-FC5A223D6352}"/>
                </a:ext>
              </a:extLst>
            </p:cNvPr>
            <p:cNvSpPr/>
            <p:nvPr/>
          </p:nvSpPr>
          <p:spPr>
            <a:xfrm>
              <a:off x="6303835" y="2689270"/>
              <a:ext cx="75315" cy="92287"/>
            </a:xfrm>
            <a:custGeom>
              <a:avLst/>
              <a:gdLst/>
              <a:ahLst/>
              <a:cxnLst/>
              <a:rect l="l" t="t" r="r" b="b"/>
              <a:pathLst>
                <a:path w="426" h="522" extrusionOk="0">
                  <a:moveTo>
                    <a:pt x="319" y="1"/>
                  </a:moveTo>
                  <a:lnTo>
                    <a:pt x="0" y="386"/>
                  </a:lnTo>
                  <a:lnTo>
                    <a:pt x="118" y="521"/>
                  </a:lnTo>
                  <a:lnTo>
                    <a:pt x="426" y="144"/>
                  </a:lnTo>
                  <a:close/>
                </a:path>
              </a:pathLst>
            </a:custGeom>
            <a:solidFill>
              <a:srgbClr val="FDB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594;p40">
              <a:extLst>
                <a:ext uri="{FF2B5EF4-FFF2-40B4-BE49-F238E27FC236}">
                  <a16:creationId xmlns:a16="http://schemas.microsoft.com/office/drawing/2014/main" id="{3D5D005E-5410-4FAF-8129-49A42FBFAF7C}"/>
                </a:ext>
              </a:extLst>
            </p:cNvPr>
            <p:cNvSpPr/>
            <p:nvPr/>
          </p:nvSpPr>
          <p:spPr>
            <a:xfrm>
              <a:off x="6626489" y="2479411"/>
              <a:ext cx="275093" cy="276861"/>
            </a:xfrm>
            <a:custGeom>
              <a:avLst/>
              <a:gdLst/>
              <a:ahLst/>
              <a:cxnLst/>
              <a:rect l="l" t="t" r="r" b="b"/>
              <a:pathLst>
                <a:path w="1556" h="1566" extrusionOk="0">
                  <a:moveTo>
                    <a:pt x="1148" y="0"/>
                  </a:moveTo>
                  <a:cubicBezTo>
                    <a:pt x="1148" y="0"/>
                    <a:pt x="1555" y="807"/>
                    <a:pt x="1247" y="1466"/>
                  </a:cubicBezTo>
                  <a:cubicBezTo>
                    <a:pt x="1247" y="1466"/>
                    <a:pt x="470" y="1565"/>
                    <a:pt x="444" y="1565"/>
                  </a:cubicBezTo>
                  <a:cubicBezTo>
                    <a:pt x="415" y="1565"/>
                    <a:pt x="1" y="1364"/>
                    <a:pt x="1" y="1364"/>
                  </a:cubicBezTo>
                  <a:cubicBezTo>
                    <a:pt x="1" y="1364"/>
                    <a:pt x="162" y="594"/>
                    <a:pt x="184" y="561"/>
                  </a:cubicBezTo>
                  <a:cubicBezTo>
                    <a:pt x="210" y="528"/>
                    <a:pt x="558" y="312"/>
                    <a:pt x="617" y="246"/>
                  </a:cubicBezTo>
                  <a:cubicBezTo>
                    <a:pt x="675" y="180"/>
                    <a:pt x="1148" y="0"/>
                    <a:pt x="11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595;p40">
              <a:extLst>
                <a:ext uri="{FF2B5EF4-FFF2-40B4-BE49-F238E27FC236}">
                  <a16:creationId xmlns:a16="http://schemas.microsoft.com/office/drawing/2014/main" id="{121E37CA-69D2-4E48-8979-CA350DBA0DE8}"/>
                </a:ext>
              </a:extLst>
            </p:cNvPr>
            <p:cNvSpPr/>
            <p:nvPr/>
          </p:nvSpPr>
          <p:spPr>
            <a:xfrm>
              <a:off x="6929873" y="2049086"/>
              <a:ext cx="316993" cy="327424"/>
            </a:xfrm>
            <a:custGeom>
              <a:avLst/>
              <a:gdLst/>
              <a:ahLst/>
              <a:cxnLst/>
              <a:rect l="l" t="t" r="r" b="b"/>
              <a:pathLst>
                <a:path w="1793" h="1852" extrusionOk="0">
                  <a:moveTo>
                    <a:pt x="0" y="1631"/>
                  </a:moveTo>
                  <a:lnTo>
                    <a:pt x="818" y="902"/>
                  </a:lnTo>
                  <a:cubicBezTo>
                    <a:pt x="818" y="902"/>
                    <a:pt x="825" y="649"/>
                    <a:pt x="598" y="535"/>
                  </a:cubicBezTo>
                  <a:cubicBezTo>
                    <a:pt x="598" y="535"/>
                    <a:pt x="569" y="473"/>
                    <a:pt x="664" y="455"/>
                  </a:cubicBezTo>
                  <a:cubicBezTo>
                    <a:pt x="763" y="436"/>
                    <a:pt x="909" y="583"/>
                    <a:pt x="939" y="752"/>
                  </a:cubicBezTo>
                  <a:cubicBezTo>
                    <a:pt x="939" y="752"/>
                    <a:pt x="968" y="370"/>
                    <a:pt x="1151" y="187"/>
                  </a:cubicBezTo>
                  <a:cubicBezTo>
                    <a:pt x="1331" y="0"/>
                    <a:pt x="1239" y="477"/>
                    <a:pt x="1096" y="664"/>
                  </a:cubicBezTo>
                  <a:cubicBezTo>
                    <a:pt x="1096" y="664"/>
                    <a:pt x="1368" y="429"/>
                    <a:pt x="1580" y="447"/>
                  </a:cubicBezTo>
                  <a:cubicBezTo>
                    <a:pt x="1793" y="466"/>
                    <a:pt x="1423" y="733"/>
                    <a:pt x="1210" y="770"/>
                  </a:cubicBezTo>
                  <a:cubicBezTo>
                    <a:pt x="1210" y="770"/>
                    <a:pt x="1500" y="733"/>
                    <a:pt x="1621" y="840"/>
                  </a:cubicBezTo>
                  <a:cubicBezTo>
                    <a:pt x="1738" y="946"/>
                    <a:pt x="1368" y="928"/>
                    <a:pt x="1232" y="869"/>
                  </a:cubicBezTo>
                  <a:cubicBezTo>
                    <a:pt x="1232" y="869"/>
                    <a:pt x="1478" y="928"/>
                    <a:pt x="1496" y="1122"/>
                  </a:cubicBezTo>
                  <a:cubicBezTo>
                    <a:pt x="1514" y="1316"/>
                    <a:pt x="1217" y="1016"/>
                    <a:pt x="1217" y="1016"/>
                  </a:cubicBezTo>
                  <a:cubicBezTo>
                    <a:pt x="1217" y="1016"/>
                    <a:pt x="1096" y="1239"/>
                    <a:pt x="939" y="1103"/>
                  </a:cubicBezTo>
                  <a:lnTo>
                    <a:pt x="77" y="1851"/>
                  </a:lnTo>
                  <a:close/>
                </a:path>
              </a:pathLst>
            </a:custGeom>
            <a:solidFill>
              <a:srgbClr val="FDB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596;p40">
              <a:extLst>
                <a:ext uri="{FF2B5EF4-FFF2-40B4-BE49-F238E27FC236}">
                  <a16:creationId xmlns:a16="http://schemas.microsoft.com/office/drawing/2014/main" id="{4A99CF2E-479E-422A-A9A2-3F741197C555}"/>
                </a:ext>
              </a:extLst>
            </p:cNvPr>
            <p:cNvSpPr/>
            <p:nvPr/>
          </p:nvSpPr>
          <p:spPr>
            <a:xfrm>
              <a:off x="6290929" y="1997814"/>
              <a:ext cx="597567" cy="668992"/>
            </a:xfrm>
            <a:custGeom>
              <a:avLst/>
              <a:gdLst/>
              <a:ahLst/>
              <a:cxnLst/>
              <a:rect l="l" t="t" r="r" b="b"/>
              <a:pathLst>
                <a:path w="3380" h="3784" extrusionOk="0">
                  <a:moveTo>
                    <a:pt x="1034" y="279"/>
                  </a:moveTo>
                  <a:cubicBezTo>
                    <a:pt x="1034" y="279"/>
                    <a:pt x="1250" y="1"/>
                    <a:pt x="2068" y="74"/>
                  </a:cubicBezTo>
                  <a:cubicBezTo>
                    <a:pt x="2889" y="151"/>
                    <a:pt x="3156" y="756"/>
                    <a:pt x="3171" y="1115"/>
                  </a:cubicBezTo>
                  <a:cubicBezTo>
                    <a:pt x="3186" y="1474"/>
                    <a:pt x="3134" y="1998"/>
                    <a:pt x="3380" y="2134"/>
                  </a:cubicBezTo>
                  <a:lnTo>
                    <a:pt x="3230" y="2577"/>
                  </a:lnTo>
                  <a:cubicBezTo>
                    <a:pt x="3230" y="2577"/>
                    <a:pt x="1774" y="3611"/>
                    <a:pt x="1756" y="3619"/>
                  </a:cubicBezTo>
                  <a:cubicBezTo>
                    <a:pt x="1741" y="3630"/>
                    <a:pt x="1415" y="3783"/>
                    <a:pt x="1404" y="3783"/>
                  </a:cubicBezTo>
                  <a:cubicBezTo>
                    <a:pt x="1393" y="3783"/>
                    <a:pt x="517" y="3637"/>
                    <a:pt x="517" y="3637"/>
                  </a:cubicBezTo>
                  <a:lnTo>
                    <a:pt x="715" y="3043"/>
                  </a:lnTo>
                  <a:cubicBezTo>
                    <a:pt x="715" y="3043"/>
                    <a:pt x="187" y="3241"/>
                    <a:pt x="0" y="2772"/>
                  </a:cubicBezTo>
                  <a:cubicBezTo>
                    <a:pt x="0" y="2772"/>
                    <a:pt x="488" y="2772"/>
                    <a:pt x="502" y="2310"/>
                  </a:cubicBezTo>
                  <a:cubicBezTo>
                    <a:pt x="517" y="1848"/>
                    <a:pt x="249" y="873"/>
                    <a:pt x="1034" y="279"/>
                  </a:cubicBezTo>
                  <a:close/>
                </a:path>
              </a:pathLst>
            </a:custGeom>
            <a:solidFill>
              <a:srgbClr val="E86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597;p40">
              <a:extLst>
                <a:ext uri="{FF2B5EF4-FFF2-40B4-BE49-F238E27FC236}">
                  <a16:creationId xmlns:a16="http://schemas.microsoft.com/office/drawing/2014/main" id="{C8741C82-3B1F-41D8-A721-068EE06A2C05}"/>
                </a:ext>
              </a:extLst>
            </p:cNvPr>
            <p:cNvSpPr/>
            <p:nvPr/>
          </p:nvSpPr>
          <p:spPr>
            <a:xfrm>
              <a:off x="6331062" y="2303144"/>
              <a:ext cx="676771" cy="503689"/>
            </a:xfrm>
            <a:custGeom>
              <a:avLst/>
              <a:gdLst/>
              <a:ahLst/>
              <a:cxnLst/>
              <a:rect l="l" t="t" r="r" b="b"/>
              <a:pathLst>
                <a:path w="3828" h="2849" extrusionOk="0">
                  <a:moveTo>
                    <a:pt x="2515" y="847"/>
                  </a:moveTo>
                  <a:lnTo>
                    <a:pt x="3270" y="0"/>
                  </a:lnTo>
                  <a:cubicBezTo>
                    <a:pt x="3270" y="0"/>
                    <a:pt x="3626" y="209"/>
                    <a:pt x="3827" y="678"/>
                  </a:cubicBezTo>
                  <a:lnTo>
                    <a:pt x="2684" y="1371"/>
                  </a:lnTo>
                  <a:cubicBezTo>
                    <a:pt x="2684" y="1371"/>
                    <a:pt x="2669" y="2240"/>
                    <a:pt x="2728" y="2518"/>
                  </a:cubicBezTo>
                  <a:lnTo>
                    <a:pt x="895" y="2848"/>
                  </a:lnTo>
                  <a:lnTo>
                    <a:pt x="807" y="2089"/>
                  </a:lnTo>
                  <a:lnTo>
                    <a:pt x="426" y="2647"/>
                  </a:lnTo>
                  <a:lnTo>
                    <a:pt x="0" y="2144"/>
                  </a:lnTo>
                  <a:lnTo>
                    <a:pt x="682" y="1386"/>
                  </a:lnTo>
                  <a:lnTo>
                    <a:pt x="1349" y="109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598;p40">
              <a:extLst>
                <a:ext uri="{FF2B5EF4-FFF2-40B4-BE49-F238E27FC236}">
                  <a16:creationId xmlns:a16="http://schemas.microsoft.com/office/drawing/2014/main" id="{B5719978-866B-48C0-AB3C-B1CBE4BF39CC}"/>
                </a:ext>
              </a:extLst>
            </p:cNvPr>
            <p:cNvSpPr/>
            <p:nvPr/>
          </p:nvSpPr>
          <p:spPr>
            <a:xfrm>
              <a:off x="5821003" y="2853339"/>
              <a:ext cx="129768" cy="112795"/>
            </a:xfrm>
            <a:custGeom>
              <a:avLst/>
              <a:gdLst/>
              <a:ahLst/>
              <a:cxnLst/>
              <a:rect l="l" t="t" r="r" b="b"/>
              <a:pathLst>
                <a:path w="734" h="638" extrusionOk="0">
                  <a:moveTo>
                    <a:pt x="242" y="0"/>
                  </a:moveTo>
                  <a:lnTo>
                    <a:pt x="1" y="539"/>
                  </a:lnTo>
                  <a:lnTo>
                    <a:pt x="481" y="638"/>
                  </a:lnTo>
                  <a:lnTo>
                    <a:pt x="734" y="528"/>
                  </a:lnTo>
                  <a:lnTo>
                    <a:pt x="671" y="271"/>
                  </a:lnTo>
                  <a:close/>
                </a:path>
              </a:pathLst>
            </a:custGeom>
            <a:solidFill>
              <a:srgbClr val="C49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599;p40">
              <a:extLst>
                <a:ext uri="{FF2B5EF4-FFF2-40B4-BE49-F238E27FC236}">
                  <a16:creationId xmlns:a16="http://schemas.microsoft.com/office/drawing/2014/main" id="{296E2D2D-B7F1-40B5-9B21-204ADE8E0D99}"/>
                </a:ext>
              </a:extLst>
            </p:cNvPr>
            <p:cNvSpPr/>
            <p:nvPr/>
          </p:nvSpPr>
          <p:spPr>
            <a:xfrm>
              <a:off x="5837798" y="2604407"/>
              <a:ext cx="468153" cy="311866"/>
            </a:xfrm>
            <a:custGeom>
              <a:avLst/>
              <a:gdLst/>
              <a:ahLst/>
              <a:cxnLst/>
              <a:rect l="l" t="t" r="r" b="b"/>
              <a:pathLst>
                <a:path w="2648" h="1764" extrusionOk="0">
                  <a:moveTo>
                    <a:pt x="2636" y="605"/>
                  </a:moveTo>
                  <a:cubicBezTo>
                    <a:pt x="2636" y="605"/>
                    <a:pt x="2424" y="122"/>
                    <a:pt x="2006" y="1"/>
                  </a:cubicBezTo>
                  <a:cubicBezTo>
                    <a:pt x="2006" y="1"/>
                    <a:pt x="785" y="89"/>
                    <a:pt x="386" y="272"/>
                  </a:cubicBezTo>
                  <a:cubicBezTo>
                    <a:pt x="386" y="272"/>
                    <a:pt x="1" y="532"/>
                    <a:pt x="52" y="1148"/>
                  </a:cubicBezTo>
                  <a:cubicBezTo>
                    <a:pt x="107" y="1764"/>
                    <a:pt x="1232" y="1236"/>
                    <a:pt x="1232" y="1236"/>
                  </a:cubicBezTo>
                  <a:cubicBezTo>
                    <a:pt x="1232" y="1236"/>
                    <a:pt x="2292" y="1067"/>
                    <a:pt x="2336" y="1001"/>
                  </a:cubicBezTo>
                  <a:cubicBezTo>
                    <a:pt x="2376" y="935"/>
                    <a:pt x="2625" y="730"/>
                    <a:pt x="2636" y="693"/>
                  </a:cubicBezTo>
                  <a:cubicBezTo>
                    <a:pt x="2647" y="653"/>
                    <a:pt x="2636" y="605"/>
                    <a:pt x="2636" y="605"/>
                  </a:cubicBezTo>
                  <a:close/>
                </a:path>
              </a:pathLst>
            </a:custGeom>
            <a:solidFill>
              <a:srgbClr val="BC1E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600;p40">
              <a:extLst>
                <a:ext uri="{FF2B5EF4-FFF2-40B4-BE49-F238E27FC236}">
                  <a16:creationId xmlns:a16="http://schemas.microsoft.com/office/drawing/2014/main" id="{99E84B1E-7F44-492A-887D-F3F8A15FE5DA}"/>
                </a:ext>
              </a:extLst>
            </p:cNvPr>
            <p:cNvSpPr/>
            <p:nvPr/>
          </p:nvSpPr>
          <p:spPr>
            <a:xfrm>
              <a:off x="7236969" y="2689270"/>
              <a:ext cx="567866" cy="276861"/>
            </a:xfrm>
            <a:custGeom>
              <a:avLst/>
              <a:gdLst/>
              <a:ahLst/>
              <a:cxnLst/>
              <a:rect l="l" t="t" r="r" b="b"/>
              <a:pathLst>
                <a:path w="3212" h="1566" extrusionOk="0">
                  <a:moveTo>
                    <a:pt x="3128" y="606"/>
                  </a:moveTo>
                  <a:lnTo>
                    <a:pt x="3212" y="1566"/>
                  </a:lnTo>
                  <a:cubicBezTo>
                    <a:pt x="3212" y="1566"/>
                    <a:pt x="1962" y="1434"/>
                    <a:pt x="1764" y="1405"/>
                  </a:cubicBezTo>
                  <a:cubicBezTo>
                    <a:pt x="1562" y="1375"/>
                    <a:pt x="547" y="1130"/>
                    <a:pt x="547" y="1130"/>
                  </a:cubicBezTo>
                  <a:lnTo>
                    <a:pt x="1" y="1045"/>
                  </a:lnTo>
                  <a:lnTo>
                    <a:pt x="576" y="213"/>
                  </a:lnTo>
                  <a:lnTo>
                    <a:pt x="1427" y="1"/>
                  </a:lnTo>
                  <a:cubicBezTo>
                    <a:pt x="1427" y="1"/>
                    <a:pt x="2112" y="129"/>
                    <a:pt x="2197" y="125"/>
                  </a:cubicBez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601;p40">
              <a:extLst>
                <a:ext uri="{FF2B5EF4-FFF2-40B4-BE49-F238E27FC236}">
                  <a16:creationId xmlns:a16="http://schemas.microsoft.com/office/drawing/2014/main" id="{D905BE51-B0D5-48ED-BF21-BACA6C0570BC}"/>
                </a:ext>
              </a:extLst>
            </p:cNvPr>
            <p:cNvSpPr/>
            <p:nvPr/>
          </p:nvSpPr>
          <p:spPr>
            <a:xfrm>
              <a:off x="7296019" y="1991273"/>
              <a:ext cx="723445" cy="394960"/>
            </a:xfrm>
            <a:custGeom>
              <a:avLst/>
              <a:gdLst/>
              <a:ahLst/>
              <a:cxnLst/>
              <a:rect l="l" t="t" r="r" b="b"/>
              <a:pathLst>
                <a:path w="4092" h="2234" extrusionOk="0">
                  <a:moveTo>
                    <a:pt x="3303" y="2233"/>
                  </a:moveTo>
                  <a:cubicBezTo>
                    <a:pt x="3303" y="2233"/>
                    <a:pt x="3714" y="2167"/>
                    <a:pt x="3882" y="1661"/>
                  </a:cubicBezTo>
                  <a:cubicBezTo>
                    <a:pt x="4091" y="1038"/>
                    <a:pt x="3135" y="257"/>
                    <a:pt x="2332" y="129"/>
                  </a:cubicBezTo>
                  <a:cubicBezTo>
                    <a:pt x="1529" y="1"/>
                    <a:pt x="495" y="298"/>
                    <a:pt x="250" y="1038"/>
                  </a:cubicBezTo>
                  <a:cubicBezTo>
                    <a:pt x="0" y="1779"/>
                    <a:pt x="459" y="2083"/>
                    <a:pt x="459" y="2083"/>
                  </a:cubicBezTo>
                  <a:close/>
                </a:path>
              </a:pathLst>
            </a:custGeom>
            <a:solidFill>
              <a:srgbClr val="006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602;p40">
              <a:extLst>
                <a:ext uri="{FF2B5EF4-FFF2-40B4-BE49-F238E27FC236}">
                  <a16:creationId xmlns:a16="http://schemas.microsoft.com/office/drawing/2014/main" id="{288F453F-566C-4B5D-9297-7ACD2486E77E}"/>
                </a:ext>
              </a:extLst>
            </p:cNvPr>
            <p:cNvSpPr/>
            <p:nvPr/>
          </p:nvSpPr>
          <p:spPr>
            <a:xfrm>
              <a:off x="7323953" y="2174789"/>
              <a:ext cx="587843" cy="545766"/>
            </a:xfrm>
            <a:custGeom>
              <a:avLst/>
              <a:gdLst/>
              <a:ahLst/>
              <a:cxnLst/>
              <a:rect l="l" t="t" r="r" b="b"/>
              <a:pathLst>
                <a:path w="3325" h="3087" extrusionOk="0">
                  <a:moveTo>
                    <a:pt x="3325" y="1543"/>
                  </a:moveTo>
                  <a:lnTo>
                    <a:pt x="3325" y="1543"/>
                  </a:lnTo>
                  <a:cubicBezTo>
                    <a:pt x="3325" y="2398"/>
                    <a:pt x="2581" y="3087"/>
                    <a:pt x="1661" y="3087"/>
                  </a:cubicBezTo>
                  <a:cubicBezTo>
                    <a:pt x="744" y="3087"/>
                    <a:pt x="0" y="2398"/>
                    <a:pt x="0" y="1543"/>
                  </a:cubicBezTo>
                  <a:cubicBezTo>
                    <a:pt x="0" y="1412"/>
                    <a:pt x="15" y="1283"/>
                    <a:pt x="51" y="1162"/>
                  </a:cubicBezTo>
                  <a:cubicBezTo>
                    <a:pt x="235" y="495"/>
                    <a:pt x="887" y="0"/>
                    <a:pt x="1661" y="0"/>
                  </a:cubicBezTo>
                  <a:cubicBezTo>
                    <a:pt x="2577" y="0"/>
                    <a:pt x="3321" y="693"/>
                    <a:pt x="3325" y="1543"/>
                  </a:cubicBezTo>
                  <a:close/>
                </a:path>
              </a:pathLst>
            </a:custGeom>
            <a:solidFill>
              <a:srgbClr val="FDD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603;p40">
              <a:extLst>
                <a:ext uri="{FF2B5EF4-FFF2-40B4-BE49-F238E27FC236}">
                  <a16:creationId xmlns:a16="http://schemas.microsoft.com/office/drawing/2014/main" id="{EDE09384-747F-4AC3-9316-B36049BBB04E}"/>
                </a:ext>
              </a:extLst>
            </p:cNvPr>
            <p:cNvSpPr/>
            <p:nvPr/>
          </p:nvSpPr>
          <p:spPr>
            <a:xfrm>
              <a:off x="7271444" y="2336205"/>
              <a:ext cx="80442" cy="151160"/>
            </a:xfrm>
            <a:custGeom>
              <a:avLst/>
              <a:gdLst/>
              <a:ahLst/>
              <a:cxnLst/>
              <a:rect l="l" t="t" r="r" b="b"/>
              <a:pathLst>
                <a:path w="455" h="855" extrusionOk="0">
                  <a:moveTo>
                    <a:pt x="455" y="253"/>
                  </a:moveTo>
                  <a:cubicBezTo>
                    <a:pt x="455" y="253"/>
                    <a:pt x="447" y="11"/>
                    <a:pt x="271" y="7"/>
                  </a:cubicBezTo>
                  <a:cubicBezTo>
                    <a:pt x="92" y="0"/>
                    <a:pt x="0" y="264"/>
                    <a:pt x="70" y="550"/>
                  </a:cubicBezTo>
                  <a:cubicBezTo>
                    <a:pt x="139" y="832"/>
                    <a:pt x="396" y="854"/>
                    <a:pt x="396" y="854"/>
                  </a:cubicBezTo>
                  <a:close/>
                </a:path>
              </a:pathLst>
            </a:custGeom>
            <a:solidFill>
              <a:srgbClr val="FDD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604;p40">
              <a:extLst>
                <a:ext uri="{FF2B5EF4-FFF2-40B4-BE49-F238E27FC236}">
                  <a16:creationId xmlns:a16="http://schemas.microsoft.com/office/drawing/2014/main" id="{1B01DAAE-7B68-44C2-B185-C8D9EFBEA18E}"/>
                </a:ext>
              </a:extLst>
            </p:cNvPr>
            <p:cNvSpPr/>
            <p:nvPr/>
          </p:nvSpPr>
          <p:spPr>
            <a:xfrm>
              <a:off x="7859117" y="2430792"/>
              <a:ext cx="99359" cy="154342"/>
            </a:xfrm>
            <a:custGeom>
              <a:avLst/>
              <a:gdLst/>
              <a:ahLst/>
              <a:cxnLst/>
              <a:rect l="l" t="t" r="r" b="b"/>
              <a:pathLst>
                <a:path w="562" h="873" extrusionOk="0">
                  <a:moveTo>
                    <a:pt x="137" y="227"/>
                  </a:moveTo>
                  <a:cubicBezTo>
                    <a:pt x="137" y="227"/>
                    <a:pt x="217" y="0"/>
                    <a:pt x="389" y="52"/>
                  </a:cubicBezTo>
                  <a:cubicBezTo>
                    <a:pt x="558" y="99"/>
                    <a:pt x="562" y="381"/>
                    <a:pt x="408" y="627"/>
                  </a:cubicBezTo>
                  <a:cubicBezTo>
                    <a:pt x="250" y="873"/>
                    <a:pt x="1" y="818"/>
                    <a:pt x="1" y="818"/>
                  </a:cubicBezTo>
                  <a:close/>
                </a:path>
              </a:pathLst>
            </a:custGeom>
            <a:solidFill>
              <a:srgbClr val="FDD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605;p40">
              <a:extLst>
                <a:ext uri="{FF2B5EF4-FFF2-40B4-BE49-F238E27FC236}">
                  <a16:creationId xmlns:a16="http://schemas.microsoft.com/office/drawing/2014/main" id="{3DBF45E4-5277-44D9-9720-4391ED844A6E}"/>
                </a:ext>
              </a:extLst>
            </p:cNvPr>
            <p:cNvSpPr/>
            <p:nvPr/>
          </p:nvSpPr>
          <p:spPr>
            <a:xfrm>
              <a:off x="7332969" y="2174789"/>
              <a:ext cx="578827" cy="337855"/>
            </a:xfrm>
            <a:custGeom>
              <a:avLst/>
              <a:gdLst/>
              <a:ahLst/>
              <a:cxnLst/>
              <a:rect l="l" t="t" r="r" b="b"/>
              <a:pathLst>
                <a:path w="3274" h="1911" extrusionOk="0">
                  <a:moveTo>
                    <a:pt x="3131" y="1910"/>
                  </a:moveTo>
                  <a:cubicBezTo>
                    <a:pt x="3168" y="1679"/>
                    <a:pt x="3091" y="1302"/>
                    <a:pt x="3091" y="1302"/>
                  </a:cubicBezTo>
                  <a:cubicBezTo>
                    <a:pt x="1448" y="1184"/>
                    <a:pt x="920" y="499"/>
                    <a:pt x="920" y="499"/>
                  </a:cubicBezTo>
                  <a:cubicBezTo>
                    <a:pt x="576" y="902"/>
                    <a:pt x="180" y="1089"/>
                    <a:pt x="0" y="1162"/>
                  </a:cubicBezTo>
                  <a:cubicBezTo>
                    <a:pt x="184" y="495"/>
                    <a:pt x="836" y="0"/>
                    <a:pt x="1610" y="0"/>
                  </a:cubicBezTo>
                  <a:cubicBezTo>
                    <a:pt x="2526" y="0"/>
                    <a:pt x="3270" y="693"/>
                    <a:pt x="3274" y="1543"/>
                  </a:cubicBezTo>
                  <a:cubicBezTo>
                    <a:pt x="3190" y="1705"/>
                    <a:pt x="3131" y="1910"/>
                    <a:pt x="3131" y="1910"/>
                  </a:cubicBezTo>
                  <a:close/>
                </a:path>
              </a:pathLst>
            </a:custGeom>
            <a:solidFill>
              <a:srgbClr val="8A5E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606;p40">
              <a:extLst>
                <a:ext uri="{FF2B5EF4-FFF2-40B4-BE49-F238E27FC236}">
                  <a16:creationId xmlns:a16="http://schemas.microsoft.com/office/drawing/2014/main" id="{0F2B41D1-3206-4FA8-BD3A-B568308C9C83}"/>
                </a:ext>
              </a:extLst>
            </p:cNvPr>
            <p:cNvSpPr/>
            <p:nvPr/>
          </p:nvSpPr>
          <p:spPr>
            <a:xfrm>
              <a:off x="7188350" y="2748321"/>
              <a:ext cx="601633" cy="602164"/>
            </a:xfrm>
            <a:custGeom>
              <a:avLst/>
              <a:gdLst/>
              <a:ahLst/>
              <a:cxnLst/>
              <a:rect l="l" t="t" r="r" b="b"/>
              <a:pathLst>
                <a:path w="3403" h="3406" fill="none" extrusionOk="0">
                  <a:moveTo>
                    <a:pt x="1" y="1705"/>
                  </a:moveTo>
                  <a:cubicBezTo>
                    <a:pt x="1" y="763"/>
                    <a:pt x="763" y="0"/>
                    <a:pt x="1702" y="0"/>
                  </a:cubicBezTo>
                  <a:cubicBezTo>
                    <a:pt x="2644" y="0"/>
                    <a:pt x="3403" y="763"/>
                    <a:pt x="3403" y="1705"/>
                  </a:cubicBezTo>
                  <a:cubicBezTo>
                    <a:pt x="3403" y="2643"/>
                    <a:pt x="2644" y="3406"/>
                    <a:pt x="1702" y="3406"/>
                  </a:cubicBezTo>
                  <a:cubicBezTo>
                    <a:pt x="763" y="3406"/>
                    <a:pt x="1" y="2643"/>
                    <a:pt x="1" y="1705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miter lim="36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607;p40">
              <a:extLst>
                <a:ext uri="{FF2B5EF4-FFF2-40B4-BE49-F238E27FC236}">
                  <a16:creationId xmlns:a16="http://schemas.microsoft.com/office/drawing/2014/main" id="{C6AEC61D-F547-43A6-BB79-87A6C914DD83}"/>
                </a:ext>
              </a:extLst>
            </p:cNvPr>
            <p:cNvSpPr/>
            <p:nvPr/>
          </p:nvSpPr>
          <p:spPr>
            <a:xfrm>
              <a:off x="7655093" y="2791636"/>
              <a:ext cx="166011" cy="200486"/>
            </a:xfrm>
            <a:custGeom>
              <a:avLst/>
              <a:gdLst/>
              <a:ahLst/>
              <a:cxnLst/>
              <a:rect l="l" t="t" r="r" b="b"/>
              <a:pathLst>
                <a:path w="939" h="1134" extrusionOk="0">
                  <a:moveTo>
                    <a:pt x="939" y="987"/>
                  </a:moveTo>
                  <a:cubicBezTo>
                    <a:pt x="939" y="987"/>
                    <a:pt x="862" y="250"/>
                    <a:pt x="506" y="49"/>
                  </a:cubicBezTo>
                  <a:cubicBezTo>
                    <a:pt x="506" y="49"/>
                    <a:pt x="195" y="1"/>
                    <a:pt x="0" y="415"/>
                  </a:cubicBezTo>
                  <a:lnTo>
                    <a:pt x="118" y="826"/>
                  </a:lnTo>
                  <a:cubicBezTo>
                    <a:pt x="118" y="826"/>
                    <a:pt x="246" y="1134"/>
                    <a:pt x="257" y="1134"/>
                  </a:cubicBezTo>
                  <a:cubicBezTo>
                    <a:pt x="264" y="1134"/>
                    <a:pt x="939" y="987"/>
                    <a:pt x="939" y="987"/>
                  </a:cubicBezTo>
                  <a:close/>
                </a:path>
              </a:pathLst>
            </a:custGeom>
            <a:solidFill>
              <a:srgbClr val="FDD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608;p40">
              <a:extLst>
                <a:ext uri="{FF2B5EF4-FFF2-40B4-BE49-F238E27FC236}">
                  <a16:creationId xmlns:a16="http://schemas.microsoft.com/office/drawing/2014/main" id="{AAC5D638-7271-4DEB-A1C7-92DA687195CF}"/>
                </a:ext>
              </a:extLst>
            </p:cNvPr>
            <p:cNvSpPr/>
            <p:nvPr/>
          </p:nvSpPr>
          <p:spPr>
            <a:xfrm>
              <a:off x="7236969" y="2737359"/>
              <a:ext cx="133834" cy="125171"/>
            </a:xfrm>
            <a:custGeom>
              <a:avLst/>
              <a:gdLst/>
              <a:ahLst/>
              <a:cxnLst/>
              <a:rect l="l" t="t" r="r" b="b"/>
              <a:pathLst>
                <a:path w="757" h="708" extrusionOk="0">
                  <a:moveTo>
                    <a:pt x="510" y="656"/>
                  </a:moveTo>
                  <a:cubicBezTo>
                    <a:pt x="510" y="656"/>
                    <a:pt x="756" y="707"/>
                    <a:pt x="712" y="356"/>
                  </a:cubicBezTo>
                  <a:cubicBezTo>
                    <a:pt x="672" y="0"/>
                    <a:pt x="444" y="7"/>
                    <a:pt x="444" y="7"/>
                  </a:cubicBezTo>
                  <a:cubicBezTo>
                    <a:pt x="236" y="103"/>
                    <a:pt x="1" y="392"/>
                    <a:pt x="1" y="392"/>
                  </a:cubicBezTo>
                  <a:close/>
                </a:path>
              </a:pathLst>
            </a:custGeom>
            <a:solidFill>
              <a:srgbClr val="FDD0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609;p40">
              <a:extLst>
                <a:ext uri="{FF2B5EF4-FFF2-40B4-BE49-F238E27FC236}">
                  <a16:creationId xmlns:a16="http://schemas.microsoft.com/office/drawing/2014/main" id="{4B4F0E7B-5F4C-4538-848E-10F866D445B9}"/>
                </a:ext>
              </a:extLst>
            </p:cNvPr>
            <p:cNvSpPr/>
            <p:nvPr/>
          </p:nvSpPr>
          <p:spPr>
            <a:xfrm>
              <a:off x="6418576" y="2106722"/>
              <a:ext cx="416175" cy="407866"/>
            </a:xfrm>
            <a:custGeom>
              <a:avLst/>
              <a:gdLst/>
              <a:ahLst/>
              <a:cxnLst/>
              <a:rect l="l" t="t" r="r" b="b"/>
              <a:pathLst>
                <a:path w="2354" h="2307" extrusionOk="0">
                  <a:moveTo>
                    <a:pt x="2354" y="1155"/>
                  </a:moveTo>
                  <a:cubicBezTo>
                    <a:pt x="2354" y="1789"/>
                    <a:pt x="1826" y="2306"/>
                    <a:pt x="1177" y="2306"/>
                  </a:cubicBezTo>
                  <a:cubicBezTo>
                    <a:pt x="524" y="2306"/>
                    <a:pt x="0" y="1789"/>
                    <a:pt x="0" y="1155"/>
                  </a:cubicBezTo>
                  <a:cubicBezTo>
                    <a:pt x="0" y="517"/>
                    <a:pt x="524" y="0"/>
                    <a:pt x="1177" y="0"/>
                  </a:cubicBezTo>
                  <a:cubicBezTo>
                    <a:pt x="1826" y="0"/>
                    <a:pt x="2354" y="517"/>
                    <a:pt x="2354" y="1155"/>
                  </a:cubicBezTo>
                  <a:close/>
                </a:path>
              </a:pathLst>
            </a:custGeom>
            <a:solidFill>
              <a:srgbClr val="FDB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610;p40">
              <a:extLst>
                <a:ext uri="{FF2B5EF4-FFF2-40B4-BE49-F238E27FC236}">
                  <a16:creationId xmlns:a16="http://schemas.microsoft.com/office/drawing/2014/main" id="{92887CEE-55FC-43DF-95FC-12303D6D5F3C}"/>
                </a:ext>
              </a:extLst>
            </p:cNvPr>
            <p:cNvSpPr/>
            <p:nvPr/>
          </p:nvSpPr>
          <p:spPr>
            <a:xfrm>
              <a:off x="6406200" y="2086567"/>
              <a:ext cx="440927" cy="188110"/>
            </a:xfrm>
            <a:custGeom>
              <a:avLst/>
              <a:gdLst/>
              <a:ahLst/>
              <a:cxnLst/>
              <a:rect l="l" t="t" r="r" b="b"/>
              <a:pathLst>
                <a:path w="2494" h="1064" extrusionOk="0">
                  <a:moveTo>
                    <a:pt x="1361" y="404"/>
                  </a:moveTo>
                  <a:cubicBezTo>
                    <a:pt x="1361" y="404"/>
                    <a:pt x="781" y="1049"/>
                    <a:pt x="1" y="1060"/>
                  </a:cubicBezTo>
                  <a:lnTo>
                    <a:pt x="129" y="525"/>
                  </a:lnTo>
                  <a:lnTo>
                    <a:pt x="407" y="173"/>
                  </a:lnTo>
                  <a:cubicBezTo>
                    <a:pt x="407" y="173"/>
                    <a:pt x="1016" y="52"/>
                    <a:pt x="1078" y="26"/>
                  </a:cubicBezTo>
                  <a:cubicBezTo>
                    <a:pt x="1141" y="1"/>
                    <a:pt x="1613" y="41"/>
                    <a:pt x="1654" y="26"/>
                  </a:cubicBezTo>
                  <a:cubicBezTo>
                    <a:pt x="1694" y="12"/>
                    <a:pt x="2138" y="202"/>
                    <a:pt x="2149" y="202"/>
                  </a:cubicBezTo>
                  <a:cubicBezTo>
                    <a:pt x="2163" y="202"/>
                    <a:pt x="2336" y="452"/>
                    <a:pt x="2358" y="481"/>
                  </a:cubicBezTo>
                  <a:cubicBezTo>
                    <a:pt x="2380" y="514"/>
                    <a:pt x="2479" y="987"/>
                    <a:pt x="2479" y="987"/>
                  </a:cubicBezTo>
                  <a:cubicBezTo>
                    <a:pt x="2479" y="987"/>
                    <a:pt x="2493" y="1064"/>
                    <a:pt x="2493" y="1045"/>
                  </a:cubicBezTo>
                  <a:cubicBezTo>
                    <a:pt x="2493" y="1027"/>
                    <a:pt x="1830" y="990"/>
                    <a:pt x="1361" y="404"/>
                  </a:cubicBezTo>
                  <a:close/>
                </a:path>
              </a:pathLst>
            </a:custGeom>
            <a:solidFill>
              <a:srgbClr val="E86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11;p40">
              <a:extLst>
                <a:ext uri="{FF2B5EF4-FFF2-40B4-BE49-F238E27FC236}">
                  <a16:creationId xmlns:a16="http://schemas.microsoft.com/office/drawing/2014/main" id="{114E7A6D-5B41-45E8-AF67-B87B520DAF30}"/>
                </a:ext>
              </a:extLst>
            </p:cNvPr>
            <p:cNvSpPr/>
            <p:nvPr/>
          </p:nvSpPr>
          <p:spPr>
            <a:xfrm>
              <a:off x="6458709" y="2529976"/>
              <a:ext cx="72840" cy="218519"/>
            </a:xfrm>
            <a:custGeom>
              <a:avLst/>
              <a:gdLst/>
              <a:ahLst/>
              <a:cxnLst/>
              <a:rect l="l" t="t" r="r" b="b"/>
              <a:pathLst>
                <a:path w="412" h="1236" extrusionOk="0">
                  <a:moveTo>
                    <a:pt x="85" y="806"/>
                  </a:moveTo>
                  <a:cubicBezTo>
                    <a:pt x="85" y="806"/>
                    <a:pt x="132" y="451"/>
                    <a:pt x="0" y="84"/>
                  </a:cubicBezTo>
                  <a:lnTo>
                    <a:pt x="198" y="0"/>
                  </a:lnTo>
                  <a:cubicBezTo>
                    <a:pt x="198" y="0"/>
                    <a:pt x="411" y="660"/>
                    <a:pt x="136" y="12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612;p40">
              <a:extLst>
                <a:ext uri="{FF2B5EF4-FFF2-40B4-BE49-F238E27FC236}">
                  <a16:creationId xmlns:a16="http://schemas.microsoft.com/office/drawing/2014/main" id="{3D1628C7-5524-4C7E-8451-2714299C1ED8}"/>
                </a:ext>
              </a:extLst>
            </p:cNvPr>
            <p:cNvSpPr/>
            <p:nvPr/>
          </p:nvSpPr>
          <p:spPr>
            <a:xfrm>
              <a:off x="6719308" y="2441753"/>
              <a:ext cx="86983" cy="210740"/>
            </a:xfrm>
            <a:custGeom>
              <a:avLst/>
              <a:gdLst/>
              <a:ahLst/>
              <a:cxnLst/>
              <a:rect l="l" t="t" r="r" b="b"/>
              <a:pathLst>
                <a:path w="492" h="1192" extrusionOk="0">
                  <a:moveTo>
                    <a:pt x="392" y="1"/>
                  </a:moveTo>
                  <a:lnTo>
                    <a:pt x="132" y="217"/>
                  </a:lnTo>
                  <a:cubicBezTo>
                    <a:pt x="132" y="217"/>
                    <a:pt x="0" y="847"/>
                    <a:pt x="491" y="1192"/>
                  </a:cubicBezTo>
                  <a:lnTo>
                    <a:pt x="484" y="712"/>
                  </a:lnTo>
                  <a:cubicBezTo>
                    <a:pt x="484" y="712"/>
                    <a:pt x="279" y="470"/>
                    <a:pt x="3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613;p40">
              <a:extLst>
                <a:ext uri="{FF2B5EF4-FFF2-40B4-BE49-F238E27FC236}">
                  <a16:creationId xmlns:a16="http://schemas.microsoft.com/office/drawing/2014/main" id="{5056B7E8-9035-4BED-B696-5B1E3A4651F9}"/>
                </a:ext>
              </a:extLst>
            </p:cNvPr>
            <p:cNvSpPr/>
            <p:nvPr/>
          </p:nvSpPr>
          <p:spPr>
            <a:xfrm>
              <a:off x="5829489" y="2638706"/>
              <a:ext cx="549656" cy="336618"/>
            </a:xfrm>
            <a:custGeom>
              <a:avLst/>
              <a:gdLst/>
              <a:ahLst/>
              <a:cxnLst/>
              <a:rect l="l" t="t" r="r" b="b"/>
              <a:pathLst>
                <a:path w="3109" h="1904" extrusionOk="0">
                  <a:moveTo>
                    <a:pt x="535" y="191"/>
                  </a:moveTo>
                  <a:cubicBezTo>
                    <a:pt x="535" y="191"/>
                    <a:pt x="528" y="195"/>
                    <a:pt x="517" y="206"/>
                  </a:cubicBezTo>
                  <a:cubicBezTo>
                    <a:pt x="433" y="257"/>
                    <a:pt x="121" y="492"/>
                    <a:pt x="0" y="1214"/>
                  </a:cubicBezTo>
                  <a:cubicBezTo>
                    <a:pt x="0" y="1214"/>
                    <a:pt x="103" y="1573"/>
                    <a:pt x="601" y="1647"/>
                  </a:cubicBezTo>
                  <a:lnTo>
                    <a:pt x="601" y="1903"/>
                  </a:lnTo>
                  <a:lnTo>
                    <a:pt x="1906" y="1852"/>
                  </a:lnTo>
                  <a:lnTo>
                    <a:pt x="3109" y="1141"/>
                  </a:lnTo>
                  <a:lnTo>
                    <a:pt x="3061" y="837"/>
                  </a:lnTo>
                  <a:cubicBezTo>
                    <a:pt x="3061" y="837"/>
                    <a:pt x="2885" y="96"/>
                    <a:pt x="2104" y="1"/>
                  </a:cubicBezTo>
                  <a:cubicBezTo>
                    <a:pt x="2104" y="1"/>
                    <a:pt x="1444" y="243"/>
                    <a:pt x="1415" y="257"/>
                  </a:cubicBezTo>
                  <a:cubicBezTo>
                    <a:pt x="1382" y="268"/>
                    <a:pt x="766" y="298"/>
                    <a:pt x="726" y="2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14;p40">
              <a:extLst>
                <a:ext uri="{FF2B5EF4-FFF2-40B4-BE49-F238E27FC236}">
                  <a16:creationId xmlns:a16="http://schemas.microsoft.com/office/drawing/2014/main" id="{41023894-AD0E-4894-A9AD-6F90B0F70B4D}"/>
                </a:ext>
              </a:extLst>
            </p:cNvPr>
            <p:cNvSpPr/>
            <p:nvPr/>
          </p:nvSpPr>
          <p:spPr>
            <a:xfrm>
              <a:off x="5917003" y="2697049"/>
              <a:ext cx="52508" cy="137016"/>
            </a:xfrm>
            <a:custGeom>
              <a:avLst/>
              <a:gdLst/>
              <a:ahLst/>
              <a:cxnLst/>
              <a:rect l="l" t="t" r="r" b="b"/>
              <a:pathLst>
                <a:path w="297" h="775" extrusionOk="0">
                  <a:moveTo>
                    <a:pt x="132" y="1"/>
                  </a:moveTo>
                  <a:cubicBezTo>
                    <a:pt x="132" y="1"/>
                    <a:pt x="0" y="276"/>
                    <a:pt x="176" y="774"/>
                  </a:cubicBezTo>
                  <a:lnTo>
                    <a:pt x="297" y="63"/>
                  </a:lnTo>
                  <a:close/>
                </a:path>
              </a:pathLst>
            </a:custGeom>
            <a:solidFill>
              <a:srgbClr val="BC1E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615;p40">
              <a:extLst>
                <a:ext uri="{FF2B5EF4-FFF2-40B4-BE49-F238E27FC236}">
                  <a16:creationId xmlns:a16="http://schemas.microsoft.com/office/drawing/2014/main" id="{8509AAF8-2879-4B50-91BE-E23A3D8A1ECE}"/>
                </a:ext>
              </a:extLst>
            </p:cNvPr>
            <p:cNvSpPr/>
            <p:nvPr/>
          </p:nvSpPr>
          <p:spPr>
            <a:xfrm>
              <a:off x="6153381" y="2658154"/>
              <a:ext cx="77967" cy="137016"/>
            </a:xfrm>
            <a:custGeom>
              <a:avLst/>
              <a:gdLst/>
              <a:ahLst/>
              <a:cxnLst/>
              <a:rect l="l" t="t" r="r" b="b"/>
              <a:pathLst>
                <a:path w="441" h="775" extrusionOk="0">
                  <a:moveTo>
                    <a:pt x="1" y="177"/>
                  </a:moveTo>
                  <a:lnTo>
                    <a:pt x="441" y="774"/>
                  </a:lnTo>
                  <a:cubicBezTo>
                    <a:pt x="441" y="774"/>
                    <a:pt x="393" y="111"/>
                    <a:pt x="166" y="1"/>
                  </a:cubicBezTo>
                  <a:close/>
                </a:path>
              </a:pathLst>
            </a:custGeom>
            <a:solidFill>
              <a:srgbClr val="BC1E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616;p40">
              <a:extLst>
                <a:ext uri="{FF2B5EF4-FFF2-40B4-BE49-F238E27FC236}">
                  <a16:creationId xmlns:a16="http://schemas.microsoft.com/office/drawing/2014/main" id="{D32107B7-FEEE-4644-BF83-AE49C89BBD57}"/>
                </a:ext>
              </a:extLst>
            </p:cNvPr>
            <p:cNvSpPr/>
            <p:nvPr/>
          </p:nvSpPr>
          <p:spPr>
            <a:xfrm>
              <a:off x="7438517" y="2137131"/>
              <a:ext cx="449413" cy="245745"/>
            </a:xfrm>
            <a:custGeom>
              <a:avLst/>
              <a:gdLst/>
              <a:ahLst/>
              <a:cxnLst/>
              <a:rect l="l" t="t" r="r" b="b"/>
              <a:pathLst>
                <a:path w="2542" h="1390" extrusionOk="0">
                  <a:moveTo>
                    <a:pt x="1" y="525"/>
                  </a:moveTo>
                  <a:cubicBezTo>
                    <a:pt x="1" y="525"/>
                    <a:pt x="217" y="968"/>
                    <a:pt x="1229" y="1181"/>
                  </a:cubicBezTo>
                  <a:cubicBezTo>
                    <a:pt x="2244" y="1390"/>
                    <a:pt x="2541" y="1152"/>
                    <a:pt x="2541" y="1152"/>
                  </a:cubicBezTo>
                  <a:cubicBezTo>
                    <a:pt x="2541" y="1152"/>
                    <a:pt x="2413" y="554"/>
                    <a:pt x="1526" y="290"/>
                  </a:cubicBezTo>
                  <a:cubicBezTo>
                    <a:pt x="562" y="1"/>
                    <a:pt x="1" y="525"/>
                    <a:pt x="1" y="52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617;p40">
              <a:extLst>
                <a:ext uri="{FF2B5EF4-FFF2-40B4-BE49-F238E27FC236}">
                  <a16:creationId xmlns:a16="http://schemas.microsoft.com/office/drawing/2014/main" id="{473606C1-4FA3-4E5F-A62C-D37C20659978}"/>
                </a:ext>
              </a:extLst>
            </p:cNvPr>
            <p:cNvSpPr/>
            <p:nvPr/>
          </p:nvSpPr>
          <p:spPr>
            <a:xfrm>
              <a:off x="5816406" y="2277155"/>
              <a:ext cx="469391" cy="502982"/>
            </a:xfrm>
            <a:custGeom>
              <a:avLst/>
              <a:gdLst/>
              <a:ahLst/>
              <a:cxnLst/>
              <a:rect l="l" t="t" r="r" b="b"/>
              <a:pathLst>
                <a:path w="2655" h="2845" extrusionOk="0">
                  <a:moveTo>
                    <a:pt x="2347" y="968"/>
                  </a:moveTo>
                  <a:cubicBezTo>
                    <a:pt x="2347" y="968"/>
                    <a:pt x="2655" y="2269"/>
                    <a:pt x="1559" y="2559"/>
                  </a:cubicBezTo>
                  <a:cubicBezTo>
                    <a:pt x="463" y="2845"/>
                    <a:pt x="133" y="1734"/>
                    <a:pt x="103" y="1533"/>
                  </a:cubicBezTo>
                  <a:cubicBezTo>
                    <a:pt x="71" y="1327"/>
                    <a:pt x="1" y="682"/>
                    <a:pt x="1" y="682"/>
                  </a:cubicBezTo>
                  <a:cubicBezTo>
                    <a:pt x="1" y="682"/>
                    <a:pt x="71" y="407"/>
                    <a:pt x="147" y="374"/>
                  </a:cubicBezTo>
                  <a:cubicBezTo>
                    <a:pt x="221" y="338"/>
                    <a:pt x="961" y="118"/>
                    <a:pt x="1042" y="96"/>
                  </a:cubicBezTo>
                  <a:cubicBezTo>
                    <a:pt x="1119" y="77"/>
                    <a:pt x="1599" y="26"/>
                    <a:pt x="1647" y="11"/>
                  </a:cubicBezTo>
                  <a:cubicBezTo>
                    <a:pt x="1694" y="0"/>
                    <a:pt x="1859" y="15"/>
                    <a:pt x="1870" y="11"/>
                  </a:cubicBezTo>
                  <a:cubicBezTo>
                    <a:pt x="1885" y="11"/>
                    <a:pt x="2347" y="968"/>
                    <a:pt x="2347" y="968"/>
                  </a:cubicBezTo>
                  <a:close/>
                </a:path>
              </a:pathLst>
            </a:custGeom>
            <a:solidFill>
              <a:srgbClr val="C49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618;p40">
              <a:extLst>
                <a:ext uri="{FF2B5EF4-FFF2-40B4-BE49-F238E27FC236}">
                  <a16:creationId xmlns:a16="http://schemas.microsoft.com/office/drawing/2014/main" id="{1A3EA3BA-1728-489B-BF4D-43AE6BDD3230}"/>
                </a:ext>
              </a:extLst>
            </p:cNvPr>
            <p:cNvSpPr/>
            <p:nvPr/>
          </p:nvSpPr>
          <p:spPr>
            <a:xfrm>
              <a:off x="5772384" y="2157816"/>
              <a:ext cx="458960" cy="409811"/>
            </a:xfrm>
            <a:custGeom>
              <a:avLst/>
              <a:gdLst/>
              <a:ahLst/>
              <a:cxnLst/>
              <a:rect l="l" t="t" r="r" b="b"/>
              <a:pathLst>
                <a:path w="2596" h="2318" extrusionOk="0">
                  <a:moveTo>
                    <a:pt x="378" y="2318"/>
                  </a:moveTo>
                  <a:lnTo>
                    <a:pt x="378" y="1449"/>
                  </a:lnTo>
                  <a:cubicBezTo>
                    <a:pt x="378" y="1449"/>
                    <a:pt x="1082" y="1115"/>
                    <a:pt x="2130" y="969"/>
                  </a:cubicBezTo>
                  <a:lnTo>
                    <a:pt x="2596" y="1643"/>
                  </a:lnTo>
                  <a:lnTo>
                    <a:pt x="2332" y="459"/>
                  </a:lnTo>
                  <a:cubicBezTo>
                    <a:pt x="2332" y="459"/>
                    <a:pt x="1097" y="1"/>
                    <a:pt x="1" y="998"/>
                  </a:cubicBezTo>
                  <a:close/>
                </a:path>
              </a:pathLst>
            </a:custGeom>
            <a:solidFill>
              <a:srgbClr val="5F38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619;p40">
              <a:extLst>
                <a:ext uri="{FF2B5EF4-FFF2-40B4-BE49-F238E27FC236}">
                  <a16:creationId xmlns:a16="http://schemas.microsoft.com/office/drawing/2014/main" id="{02155387-03CA-43B1-8AD5-D20ACA4BEB31}"/>
                </a:ext>
              </a:extLst>
            </p:cNvPr>
            <p:cNvSpPr/>
            <p:nvPr/>
          </p:nvSpPr>
          <p:spPr>
            <a:xfrm>
              <a:off x="5784759" y="2493555"/>
              <a:ext cx="111027" cy="111734"/>
            </a:xfrm>
            <a:custGeom>
              <a:avLst/>
              <a:gdLst/>
              <a:ahLst/>
              <a:cxnLst/>
              <a:rect l="l" t="t" r="r" b="b"/>
              <a:pathLst>
                <a:path w="628" h="632" extrusionOk="0">
                  <a:moveTo>
                    <a:pt x="282" y="125"/>
                  </a:moveTo>
                  <a:cubicBezTo>
                    <a:pt x="282" y="125"/>
                    <a:pt x="52" y="1"/>
                    <a:pt x="26" y="224"/>
                  </a:cubicBezTo>
                  <a:cubicBezTo>
                    <a:pt x="0" y="444"/>
                    <a:pt x="195" y="631"/>
                    <a:pt x="411" y="591"/>
                  </a:cubicBezTo>
                  <a:cubicBezTo>
                    <a:pt x="627" y="551"/>
                    <a:pt x="282" y="125"/>
                    <a:pt x="282" y="125"/>
                  </a:cubicBezTo>
                  <a:close/>
                </a:path>
              </a:pathLst>
            </a:custGeom>
            <a:solidFill>
              <a:srgbClr val="C49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620;p40">
              <a:extLst>
                <a:ext uri="{FF2B5EF4-FFF2-40B4-BE49-F238E27FC236}">
                  <a16:creationId xmlns:a16="http://schemas.microsoft.com/office/drawing/2014/main" id="{97BAC257-7D13-4C97-AC22-B07CEDF45092}"/>
                </a:ext>
              </a:extLst>
            </p:cNvPr>
            <p:cNvSpPr/>
            <p:nvPr/>
          </p:nvSpPr>
          <p:spPr>
            <a:xfrm>
              <a:off x="6176188" y="2394372"/>
              <a:ext cx="109613" cy="135779"/>
            </a:xfrm>
            <a:custGeom>
              <a:avLst/>
              <a:gdLst/>
              <a:ahLst/>
              <a:cxnLst/>
              <a:rect l="l" t="t" r="r" b="b"/>
              <a:pathLst>
                <a:path w="620" h="768" extrusionOk="0">
                  <a:moveTo>
                    <a:pt x="176" y="269"/>
                  </a:moveTo>
                  <a:cubicBezTo>
                    <a:pt x="176" y="269"/>
                    <a:pt x="312" y="1"/>
                    <a:pt x="466" y="93"/>
                  </a:cubicBezTo>
                  <a:cubicBezTo>
                    <a:pt x="620" y="188"/>
                    <a:pt x="616" y="767"/>
                    <a:pt x="272" y="767"/>
                  </a:cubicBezTo>
                  <a:cubicBezTo>
                    <a:pt x="0" y="763"/>
                    <a:pt x="92" y="455"/>
                    <a:pt x="92" y="455"/>
                  </a:cubicBezTo>
                  <a:close/>
                </a:path>
              </a:pathLst>
            </a:custGeom>
            <a:solidFill>
              <a:srgbClr val="C49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621;p40">
              <a:extLst>
                <a:ext uri="{FF2B5EF4-FFF2-40B4-BE49-F238E27FC236}">
                  <a16:creationId xmlns:a16="http://schemas.microsoft.com/office/drawing/2014/main" id="{7A2B79E9-2753-4E91-A8E7-4C9CFF63E580}"/>
                </a:ext>
              </a:extLst>
            </p:cNvPr>
            <p:cNvSpPr/>
            <p:nvPr/>
          </p:nvSpPr>
          <p:spPr>
            <a:xfrm>
              <a:off x="6605804" y="2478704"/>
              <a:ext cx="47558" cy="62409"/>
            </a:xfrm>
            <a:custGeom>
              <a:avLst/>
              <a:gdLst/>
              <a:ahLst/>
              <a:cxnLst/>
              <a:rect l="l" t="t" r="r" b="b"/>
              <a:pathLst>
                <a:path w="269" h="353" extrusionOk="0">
                  <a:moveTo>
                    <a:pt x="23" y="151"/>
                  </a:moveTo>
                  <a:cubicBezTo>
                    <a:pt x="23" y="151"/>
                    <a:pt x="1" y="275"/>
                    <a:pt x="89" y="316"/>
                  </a:cubicBezTo>
                  <a:cubicBezTo>
                    <a:pt x="173" y="352"/>
                    <a:pt x="261" y="319"/>
                    <a:pt x="265" y="162"/>
                  </a:cubicBezTo>
                  <a:cubicBezTo>
                    <a:pt x="268" y="0"/>
                    <a:pt x="67" y="107"/>
                    <a:pt x="67" y="107"/>
                  </a:cubicBezTo>
                  <a:close/>
                </a:path>
              </a:pathLst>
            </a:custGeom>
            <a:solidFill>
              <a:srgbClr val="FDB9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622;p40">
              <a:extLst>
                <a:ext uri="{FF2B5EF4-FFF2-40B4-BE49-F238E27FC236}">
                  <a16:creationId xmlns:a16="http://schemas.microsoft.com/office/drawing/2014/main" id="{F7DE9D1C-7F7D-4A25-96FA-DC6CF350F7E0}"/>
                </a:ext>
              </a:extLst>
            </p:cNvPr>
            <p:cNvSpPr/>
            <p:nvPr/>
          </p:nvSpPr>
          <p:spPr>
            <a:xfrm>
              <a:off x="5296800" y="2633579"/>
              <a:ext cx="323535" cy="583424"/>
            </a:xfrm>
            <a:custGeom>
              <a:avLst/>
              <a:gdLst/>
              <a:ahLst/>
              <a:cxnLst/>
              <a:rect l="l" t="t" r="r" b="b"/>
              <a:pathLst>
                <a:path w="1830" h="3300" extrusionOk="0">
                  <a:moveTo>
                    <a:pt x="1826" y="2647"/>
                  </a:moveTo>
                  <a:cubicBezTo>
                    <a:pt x="1829" y="2643"/>
                    <a:pt x="1378" y="356"/>
                    <a:pt x="1378" y="356"/>
                  </a:cubicBezTo>
                  <a:cubicBezTo>
                    <a:pt x="1378" y="356"/>
                    <a:pt x="1239" y="1"/>
                    <a:pt x="620" y="125"/>
                  </a:cubicBezTo>
                  <a:cubicBezTo>
                    <a:pt x="0" y="250"/>
                    <a:pt x="99" y="719"/>
                    <a:pt x="99" y="719"/>
                  </a:cubicBezTo>
                  <a:lnTo>
                    <a:pt x="517" y="2896"/>
                  </a:lnTo>
                  <a:cubicBezTo>
                    <a:pt x="517" y="2896"/>
                    <a:pt x="1331" y="3300"/>
                    <a:pt x="1826" y="2647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623;p40">
              <a:extLst>
                <a:ext uri="{FF2B5EF4-FFF2-40B4-BE49-F238E27FC236}">
                  <a16:creationId xmlns:a16="http://schemas.microsoft.com/office/drawing/2014/main" id="{28A56DF5-066C-4554-85B8-4E8E39A8D914}"/>
                </a:ext>
              </a:extLst>
            </p:cNvPr>
            <p:cNvSpPr/>
            <p:nvPr/>
          </p:nvSpPr>
          <p:spPr>
            <a:xfrm>
              <a:off x="5465288" y="2853339"/>
              <a:ext cx="199071" cy="71425"/>
            </a:xfrm>
            <a:custGeom>
              <a:avLst/>
              <a:gdLst/>
              <a:ahLst/>
              <a:cxnLst/>
              <a:rect l="l" t="t" r="r" b="b"/>
              <a:pathLst>
                <a:path w="1126" h="404" extrusionOk="0">
                  <a:moveTo>
                    <a:pt x="1089" y="0"/>
                  </a:moveTo>
                  <a:lnTo>
                    <a:pt x="136" y="161"/>
                  </a:lnTo>
                  <a:cubicBezTo>
                    <a:pt x="136" y="161"/>
                    <a:pt x="0" y="257"/>
                    <a:pt x="165" y="403"/>
                  </a:cubicBezTo>
                  <a:lnTo>
                    <a:pt x="1125" y="29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624;p40">
              <a:extLst>
                <a:ext uri="{FF2B5EF4-FFF2-40B4-BE49-F238E27FC236}">
                  <a16:creationId xmlns:a16="http://schemas.microsoft.com/office/drawing/2014/main" id="{EC180EBD-EC23-4441-A0B1-93BA5D23627B}"/>
                </a:ext>
              </a:extLst>
            </p:cNvPr>
            <p:cNvSpPr/>
            <p:nvPr/>
          </p:nvSpPr>
          <p:spPr>
            <a:xfrm>
              <a:off x="5508072" y="3020412"/>
              <a:ext cx="160883" cy="154519"/>
            </a:xfrm>
            <a:custGeom>
              <a:avLst/>
              <a:gdLst/>
              <a:ahLst/>
              <a:cxnLst/>
              <a:rect l="l" t="t" r="r" b="b"/>
              <a:pathLst>
                <a:path w="910" h="874" extrusionOk="0">
                  <a:moveTo>
                    <a:pt x="909" y="554"/>
                  </a:moveTo>
                  <a:lnTo>
                    <a:pt x="165" y="49"/>
                  </a:lnTo>
                  <a:cubicBezTo>
                    <a:pt x="165" y="49"/>
                    <a:pt x="0" y="1"/>
                    <a:pt x="11" y="202"/>
                  </a:cubicBezTo>
                  <a:lnTo>
                    <a:pt x="883" y="87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625;p40">
              <a:extLst>
                <a:ext uri="{FF2B5EF4-FFF2-40B4-BE49-F238E27FC236}">
                  <a16:creationId xmlns:a16="http://schemas.microsoft.com/office/drawing/2014/main" id="{B336BDE6-F92D-4E54-AEF3-97110F349F03}"/>
                </a:ext>
              </a:extLst>
            </p:cNvPr>
            <p:cNvSpPr/>
            <p:nvPr/>
          </p:nvSpPr>
          <p:spPr>
            <a:xfrm>
              <a:off x="8155959" y="2633579"/>
              <a:ext cx="324242" cy="583424"/>
            </a:xfrm>
            <a:custGeom>
              <a:avLst/>
              <a:gdLst/>
              <a:ahLst/>
              <a:cxnLst/>
              <a:rect l="l" t="t" r="r" b="b"/>
              <a:pathLst>
                <a:path w="1834" h="3300" extrusionOk="0">
                  <a:moveTo>
                    <a:pt x="4" y="2647"/>
                  </a:moveTo>
                  <a:cubicBezTo>
                    <a:pt x="1" y="2643"/>
                    <a:pt x="452" y="356"/>
                    <a:pt x="452" y="356"/>
                  </a:cubicBezTo>
                  <a:cubicBezTo>
                    <a:pt x="452" y="356"/>
                    <a:pt x="595" y="1"/>
                    <a:pt x="1214" y="125"/>
                  </a:cubicBezTo>
                  <a:cubicBezTo>
                    <a:pt x="1834" y="250"/>
                    <a:pt x="1731" y="719"/>
                    <a:pt x="1731" y="719"/>
                  </a:cubicBezTo>
                  <a:lnTo>
                    <a:pt x="1313" y="2896"/>
                  </a:lnTo>
                  <a:cubicBezTo>
                    <a:pt x="1313" y="2896"/>
                    <a:pt x="499" y="3300"/>
                    <a:pt x="4" y="2647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626;p40">
              <a:extLst>
                <a:ext uri="{FF2B5EF4-FFF2-40B4-BE49-F238E27FC236}">
                  <a16:creationId xmlns:a16="http://schemas.microsoft.com/office/drawing/2014/main" id="{500C7A0E-BA9F-4A33-8E0C-3BE550181A41}"/>
                </a:ext>
              </a:extLst>
            </p:cNvPr>
            <p:cNvSpPr/>
            <p:nvPr/>
          </p:nvSpPr>
          <p:spPr>
            <a:xfrm>
              <a:off x="8111936" y="2853339"/>
              <a:ext cx="199071" cy="71425"/>
            </a:xfrm>
            <a:custGeom>
              <a:avLst/>
              <a:gdLst/>
              <a:ahLst/>
              <a:cxnLst/>
              <a:rect l="l" t="t" r="r" b="b"/>
              <a:pathLst>
                <a:path w="1126" h="404" extrusionOk="0">
                  <a:moveTo>
                    <a:pt x="37" y="0"/>
                  </a:moveTo>
                  <a:lnTo>
                    <a:pt x="990" y="161"/>
                  </a:lnTo>
                  <a:cubicBezTo>
                    <a:pt x="990" y="161"/>
                    <a:pt x="1126" y="257"/>
                    <a:pt x="961" y="403"/>
                  </a:cubicBezTo>
                  <a:lnTo>
                    <a:pt x="0" y="29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627;p40">
              <a:extLst>
                <a:ext uri="{FF2B5EF4-FFF2-40B4-BE49-F238E27FC236}">
                  <a16:creationId xmlns:a16="http://schemas.microsoft.com/office/drawing/2014/main" id="{BFDFF91D-81F6-4C09-87CE-717F4F87E029}"/>
                </a:ext>
              </a:extLst>
            </p:cNvPr>
            <p:cNvSpPr/>
            <p:nvPr/>
          </p:nvSpPr>
          <p:spPr>
            <a:xfrm>
              <a:off x="8107340" y="3020412"/>
              <a:ext cx="160883" cy="154519"/>
            </a:xfrm>
            <a:custGeom>
              <a:avLst/>
              <a:gdLst/>
              <a:ahLst/>
              <a:cxnLst/>
              <a:rect l="l" t="t" r="r" b="b"/>
              <a:pathLst>
                <a:path w="910" h="874" extrusionOk="0">
                  <a:moveTo>
                    <a:pt x="1" y="554"/>
                  </a:moveTo>
                  <a:lnTo>
                    <a:pt x="745" y="49"/>
                  </a:lnTo>
                  <a:cubicBezTo>
                    <a:pt x="745" y="49"/>
                    <a:pt x="910" y="1"/>
                    <a:pt x="899" y="202"/>
                  </a:cubicBezTo>
                  <a:lnTo>
                    <a:pt x="26" y="87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628;p40">
              <a:extLst>
                <a:ext uri="{FF2B5EF4-FFF2-40B4-BE49-F238E27FC236}">
                  <a16:creationId xmlns:a16="http://schemas.microsoft.com/office/drawing/2014/main" id="{9AA37A7B-546B-4075-AB03-55BEFAD1FB4A}"/>
                </a:ext>
              </a:extLst>
            </p:cNvPr>
            <p:cNvSpPr/>
            <p:nvPr/>
          </p:nvSpPr>
          <p:spPr>
            <a:xfrm>
              <a:off x="5577907" y="1355508"/>
              <a:ext cx="2628058" cy="1717563"/>
            </a:xfrm>
            <a:custGeom>
              <a:avLst/>
              <a:gdLst/>
              <a:ahLst/>
              <a:cxnLst/>
              <a:rect l="l" t="t" r="r" b="b"/>
              <a:pathLst>
                <a:path w="14865" h="9715" extrusionOk="0">
                  <a:moveTo>
                    <a:pt x="13883" y="8512"/>
                  </a:moveTo>
                  <a:cubicBezTo>
                    <a:pt x="13883" y="8512"/>
                    <a:pt x="13652" y="9132"/>
                    <a:pt x="12695" y="8993"/>
                  </a:cubicBezTo>
                  <a:cubicBezTo>
                    <a:pt x="11742" y="8850"/>
                    <a:pt x="7409" y="8476"/>
                    <a:pt x="7409" y="8476"/>
                  </a:cubicBezTo>
                  <a:cubicBezTo>
                    <a:pt x="7149" y="8498"/>
                    <a:pt x="3095" y="8853"/>
                    <a:pt x="2171" y="8993"/>
                  </a:cubicBezTo>
                  <a:cubicBezTo>
                    <a:pt x="1214" y="9132"/>
                    <a:pt x="987" y="8512"/>
                    <a:pt x="987" y="8512"/>
                  </a:cubicBezTo>
                  <a:cubicBezTo>
                    <a:pt x="987" y="8512"/>
                    <a:pt x="562" y="5558"/>
                    <a:pt x="613" y="4711"/>
                  </a:cubicBezTo>
                  <a:cubicBezTo>
                    <a:pt x="668" y="3861"/>
                    <a:pt x="1269" y="3579"/>
                    <a:pt x="1269" y="3579"/>
                  </a:cubicBezTo>
                  <a:cubicBezTo>
                    <a:pt x="3304" y="2622"/>
                    <a:pt x="7435" y="2534"/>
                    <a:pt x="7435" y="2534"/>
                  </a:cubicBezTo>
                  <a:cubicBezTo>
                    <a:pt x="7435" y="2534"/>
                    <a:pt x="11566" y="2622"/>
                    <a:pt x="13600" y="3579"/>
                  </a:cubicBezTo>
                  <a:cubicBezTo>
                    <a:pt x="13600" y="3579"/>
                    <a:pt x="14202" y="3861"/>
                    <a:pt x="14253" y="4711"/>
                  </a:cubicBezTo>
                  <a:cubicBezTo>
                    <a:pt x="14308" y="5558"/>
                    <a:pt x="13883" y="8512"/>
                    <a:pt x="13883" y="8512"/>
                  </a:cubicBezTo>
                  <a:close/>
                  <a:moveTo>
                    <a:pt x="14509" y="2461"/>
                  </a:moveTo>
                  <a:cubicBezTo>
                    <a:pt x="12138" y="1"/>
                    <a:pt x="7702" y="85"/>
                    <a:pt x="7435" y="93"/>
                  </a:cubicBezTo>
                  <a:cubicBezTo>
                    <a:pt x="7164" y="85"/>
                    <a:pt x="2728" y="1"/>
                    <a:pt x="356" y="2461"/>
                  </a:cubicBezTo>
                  <a:cubicBezTo>
                    <a:pt x="122" y="2702"/>
                    <a:pt x="1" y="3029"/>
                    <a:pt x="19" y="3366"/>
                  </a:cubicBezTo>
                  <a:cubicBezTo>
                    <a:pt x="74" y="4455"/>
                    <a:pt x="243" y="7186"/>
                    <a:pt x="628" y="9715"/>
                  </a:cubicBezTo>
                  <a:lnTo>
                    <a:pt x="14238" y="9715"/>
                  </a:lnTo>
                  <a:cubicBezTo>
                    <a:pt x="14627" y="7186"/>
                    <a:pt x="14792" y="4455"/>
                    <a:pt x="14847" y="3366"/>
                  </a:cubicBezTo>
                  <a:cubicBezTo>
                    <a:pt x="14865" y="3029"/>
                    <a:pt x="14744" y="2702"/>
                    <a:pt x="14509" y="24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629;p40">
              <a:extLst>
                <a:ext uri="{FF2B5EF4-FFF2-40B4-BE49-F238E27FC236}">
                  <a16:creationId xmlns:a16="http://schemas.microsoft.com/office/drawing/2014/main" id="{67414BDC-3FA0-4CBB-BA4A-2CC0C147BCC9}"/>
                </a:ext>
              </a:extLst>
            </p:cNvPr>
            <p:cNvSpPr/>
            <p:nvPr/>
          </p:nvSpPr>
          <p:spPr>
            <a:xfrm>
              <a:off x="5697952" y="1428172"/>
              <a:ext cx="2386909" cy="515357"/>
            </a:xfrm>
            <a:custGeom>
              <a:avLst/>
              <a:gdLst/>
              <a:ahLst/>
              <a:cxnLst/>
              <a:rect l="l" t="t" r="r" b="b"/>
              <a:pathLst>
                <a:path w="13501" h="2915" extrusionOk="0">
                  <a:moveTo>
                    <a:pt x="13442" y="2830"/>
                  </a:moveTo>
                  <a:cubicBezTo>
                    <a:pt x="13405" y="2915"/>
                    <a:pt x="12533" y="2493"/>
                    <a:pt x="10916" y="2141"/>
                  </a:cubicBezTo>
                  <a:cubicBezTo>
                    <a:pt x="9846" y="1910"/>
                    <a:pt x="8449" y="1709"/>
                    <a:pt x="6752" y="1709"/>
                  </a:cubicBezTo>
                  <a:cubicBezTo>
                    <a:pt x="4996" y="1709"/>
                    <a:pt x="3563" y="1925"/>
                    <a:pt x="2482" y="2167"/>
                  </a:cubicBezTo>
                  <a:cubicBezTo>
                    <a:pt x="927" y="2511"/>
                    <a:pt x="95" y="2915"/>
                    <a:pt x="59" y="2830"/>
                  </a:cubicBezTo>
                  <a:cubicBezTo>
                    <a:pt x="0" y="2687"/>
                    <a:pt x="132" y="2453"/>
                    <a:pt x="132" y="2453"/>
                  </a:cubicBezTo>
                  <a:cubicBezTo>
                    <a:pt x="766" y="1786"/>
                    <a:pt x="1540" y="1302"/>
                    <a:pt x="2335" y="950"/>
                  </a:cubicBezTo>
                  <a:cubicBezTo>
                    <a:pt x="4468" y="0"/>
                    <a:pt x="6737" y="0"/>
                    <a:pt x="6752" y="0"/>
                  </a:cubicBezTo>
                  <a:cubicBezTo>
                    <a:pt x="6763" y="0"/>
                    <a:pt x="9017" y="0"/>
                    <a:pt x="11140" y="939"/>
                  </a:cubicBezTo>
                  <a:cubicBezTo>
                    <a:pt x="11946" y="1294"/>
                    <a:pt x="12731" y="1782"/>
                    <a:pt x="13369" y="2453"/>
                  </a:cubicBezTo>
                  <a:cubicBezTo>
                    <a:pt x="13369" y="2453"/>
                    <a:pt x="13501" y="2687"/>
                    <a:pt x="13442" y="283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630;p40">
              <a:extLst>
                <a:ext uri="{FF2B5EF4-FFF2-40B4-BE49-F238E27FC236}">
                  <a16:creationId xmlns:a16="http://schemas.microsoft.com/office/drawing/2014/main" id="{EB87B19F-61A8-4EB2-8D41-F94864255571}"/>
                </a:ext>
              </a:extLst>
            </p:cNvPr>
            <p:cNvSpPr/>
            <p:nvPr/>
          </p:nvSpPr>
          <p:spPr>
            <a:xfrm>
              <a:off x="5915589" y="1716529"/>
              <a:ext cx="100066" cy="99359"/>
            </a:xfrm>
            <a:custGeom>
              <a:avLst/>
              <a:gdLst/>
              <a:ahLst/>
              <a:cxnLst/>
              <a:rect l="l" t="t" r="r" b="b"/>
              <a:pathLst>
                <a:path w="566" h="562" extrusionOk="0">
                  <a:moveTo>
                    <a:pt x="565" y="279"/>
                  </a:moveTo>
                  <a:cubicBezTo>
                    <a:pt x="565" y="437"/>
                    <a:pt x="441" y="562"/>
                    <a:pt x="283" y="562"/>
                  </a:cubicBezTo>
                  <a:cubicBezTo>
                    <a:pt x="129" y="562"/>
                    <a:pt x="1" y="437"/>
                    <a:pt x="1" y="279"/>
                  </a:cubicBezTo>
                  <a:cubicBezTo>
                    <a:pt x="1" y="125"/>
                    <a:pt x="129" y="1"/>
                    <a:pt x="283" y="1"/>
                  </a:cubicBezTo>
                  <a:cubicBezTo>
                    <a:pt x="441" y="1"/>
                    <a:pt x="565" y="125"/>
                    <a:pt x="565" y="27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631;p40">
              <a:extLst>
                <a:ext uri="{FF2B5EF4-FFF2-40B4-BE49-F238E27FC236}">
                  <a16:creationId xmlns:a16="http://schemas.microsoft.com/office/drawing/2014/main" id="{69D00967-01F7-4F1B-96B1-27E28090F9A6}"/>
                </a:ext>
              </a:extLst>
            </p:cNvPr>
            <p:cNvSpPr/>
            <p:nvPr/>
          </p:nvSpPr>
          <p:spPr>
            <a:xfrm>
              <a:off x="7767182" y="1716529"/>
              <a:ext cx="99889" cy="99359"/>
            </a:xfrm>
            <a:custGeom>
              <a:avLst/>
              <a:gdLst/>
              <a:ahLst/>
              <a:cxnLst/>
              <a:rect l="l" t="t" r="r" b="b"/>
              <a:pathLst>
                <a:path w="565" h="562" extrusionOk="0">
                  <a:moveTo>
                    <a:pt x="565" y="279"/>
                  </a:moveTo>
                  <a:cubicBezTo>
                    <a:pt x="565" y="437"/>
                    <a:pt x="437" y="562"/>
                    <a:pt x="283" y="562"/>
                  </a:cubicBezTo>
                  <a:cubicBezTo>
                    <a:pt x="125" y="562"/>
                    <a:pt x="0" y="437"/>
                    <a:pt x="0" y="279"/>
                  </a:cubicBezTo>
                  <a:cubicBezTo>
                    <a:pt x="0" y="125"/>
                    <a:pt x="125" y="1"/>
                    <a:pt x="283" y="1"/>
                  </a:cubicBezTo>
                  <a:cubicBezTo>
                    <a:pt x="437" y="1"/>
                    <a:pt x="565" y="125"/>
                    <a:pt x="565" y="27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632;p40">
              <a:extLst>
                <a:ext uri="{FF2B5EF4-FFF2-40B4-BE49-F238E27FC236}">
                  <a16:creationId xmlns:a16="http://schemas.microsoft.com/office/drawing/2014/main" id="{E50DD735-9002-4386-99CF-490F7EF866D6}"/>
                </a:ext>
              </a:extLst>
            </p:cNvPr>
            <p:cNvSpPr/>
            <p:nvPr/>
          </p:nvSpPr>
          <p:spPr>
            <a:xfrm>
              <a:off x="6110773" y="1428172"/>
              <a:ext cx="1556680" cy="383115"/>
            </a:xfrm>
            <a:custGeom>
              <a:avLst/>
              <a:gdLst/>
              <a:ahLst/>
              <a:cxnLst/>
              <a:rect l="l" t="t" r="r" b="b"/>
              <a:pathLst>
                <a:path w="8805" h="2167" extrusionOk="0">
                  <a:moveTo>
                    <a:pt x="8805" y="939"/>
                  </a:moveTo>
                  <a:lnTo>
                    <a:pt x="8581" y="2141"/>
                  </a:lnTo>
                  <a:cubicBezTo>
                    <a:pt x="7511" y="1910"/>
                    <a:pt x="6114" y="1709"/>
                    <a:pt x="4417" y="1709"/>
                  </a:cubicBezTo>
                  <a:cubicBezTo>
                    <a:pt x="2661" y="1709"/>
                    <a:pt x="1228" y="1925"/>
                    <a:pt x="147" y="2167"/>
                  </a:cubicBezTo>
                  <a:lnTo>
                    <a:pt x="0" y="950"/>
                  </a:lnTo>
                  <a:cubicBezTo>
                    <a:pt x="2133" y="0"/>
                    <a:pt x="4402" y="0"/>
                    <a:pt x="4417" y="0"/>
                  </a:cubicBezTo>
                  <a:cubicBezTo>
                    <a:pt x="4428" y="0"/>
                    <a:pt x="6682" y="0"/>
                    <a:pt x="8805" y="9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633;p40">
              <a:extLst>
                <a:ext uri="{FF2B5EF4-FFF2-40B4-BE49-F238E27FC236}">
                  <a16:creationId xmlns:a16="http://schemas.microsoft.com/office/drawing/2014/main" id="{9A52C329-A119-4B36-A412-8302F864693F}"/>
                </a:ext>
              </a:extLst>
            </p:cNvPr>
            <p:cNvSpPr/>
            <p:nvPr/>
          </p:nvSpPr>
          <p:spPr>
            <a:xfrm>
              <a:off x="5685576" y="3949131"/>
              <a:ext cx="475225" cy="719556"/>
            </a:xfrm>
            <a:custGeom>
              <a:avLst/>
              <a:gdLst/>
              <a:ahLst/>
              <a:cxnLst/>
              <a:rect l="l" t="t" r="r" b="b"/>
              <a:pathLst>
                <a:path w="2688" h="4070" extrusionOk="0">
                  <a:moveTo>
                    <a:pt x="0" y="576"/>
                  </a:moveTo>
                  <a:cubicBezTo>
                    <a:pt x="0" y="576"/>
                    <a:pt x="33" y="2581"/>
                    <a:pt x="198" y="3421"/>
                  </a:cubicBezTo>
                  <a:cubicBezTo>
                    <a:pt x="198" y="3421"/>
                    <a:pt x="1368" y="4070"/>
                    <a:pt x="2559" y="3421"/>
                  </a:cubicBezTo>
                  <a:cubicBezTo>
                    <a:pt x="2559" y="3421"/>
                    <a:pt x="2687" y="1416"/>
                    <a:pt x="2643" y="708"/>
                  </a:cubicBezTo>
                  <a:cubicBezTo>
                    <a:pt x="2596" y="1"/>
                    <a:pt x="1617" y="59"/>
                    <a:pt x="1555" y="59"/>
                  </a:cubicBezTo>
                  <a:cubicBezTo>
                    <a:pt x="1496" y="59"/>
                    <a:pt x="0" y="576"/>
                    <a:pt x="0" y="57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634;p40">
              <a:extLst>
                <a:ext uri="{FF2B5EF4-FFF2-40B4-BE49-F238E27FC236}">
                  <a16:creationId xmlns:a16="http://schemas.microsoft.com/office/drawing/2014/main" id="{B837A897-A883-4D12-B663-C4A2D2313E8F}"/>
                </a:ext>
              </a:extLst>
            </p:cNvPr>
            <p:cNvSpPr/>
            <p:nvPr/>
          </p:nvSpPr>
          <p:spPr>
            <a:xfrm>
              <a:off x="7570231" y="3949131"/>
              <a:ext cx="475755" cy="719556"/>
            </a:xfrm>
            <a:custGeom>
              <a:avLst/>
              <a:gdLst/>
              <a:ahLst/>
              <a:cxnLst/>
              <a:rect l="l" t="t" r="r" b="b"/>
              <a:pathLst>
                <a:path w="2691" h="4070" extrusionOk="0">
                  <a:moveTo>
                    <a:pt x="2691" y="576"/>
                  </a:moveTo>
                  <a:cubicBezTo>
                    <a:pt x="2691" y="576"/>
                    <a:pt x="2654" y="2581"/>
                    <a:pt x="2489" y="3421"/>
                  </a:cubicBezTo>
                  <a:cubicBezTo>
                    <a:pt x="2489" y="3421"/>
                    <a:pt x="1323" y="4070"/>
                    <a:pt x="132" y="3421"/>
                  </a:cubicBezTo>
                  <a:cubicBezTo>
                    <a:pt x="132" y="3421"/>
                    <a:pt x="0" y="1416"/>
                    <a:pt x="48" y="708"/>
                  </a:cubicBezTo>
                  <a:cubicBezTo>
                    <a:pt x="95" y="1"/>
                    <a:pt x="1074" y="59"/>
                    <a:pt x="1133" y="59"/>
                  </a:cubicBezTo>
                  <a:cubicBezTo>
                    <a:pt x="1191" y="59"/>
                    <a:pt x="2691" y="576"/>
                    <a:pt x="2691" y="57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635;p40">
              <a:extLst>
                <a:ext uri="{FF2B5EF4-FFF2-40B4-BE49-F238E27FC236}">
                  <a16:creationId xmlns:a16="http://schemas.microsoft.com/office/drawing/2014/main" id="{FC832946-2925-44AD-98C6-F2DBF4F96327}"/>
                </a:ext>
              </a:extLst>
            </p:cNvPr>
            <p:cNvSpPr/>
            <p:nvPr/>
          </p:nvSpPr>
          <p:spPr>
            <a:xfrm>
              <a:off x="5590283" y="2927240"/>
              <a:ext cx="586606" cy="825809"/>
            </a:xfrm>
            <a:custGeom>
              <a:avLst/>
              <a:gdLst/>
              <a:ahLst/>
              <a:cxnLst/>
              <a:rect l="l" t="t" r="r" b="b"/>
              <a:pathLst>
                <a:path w="3318" h="4671" extrusionOk="0">
                  <a:moveTo>
                    <a:pt x="2929" y="264"/>
                  </a:moveTo>
                  <a:cubicBezTo>
                    <a:pt x="2929" y="264"/>
                    <a:pt x="1514" y="0"/>
                    <a:pt x="426" y="777"/>
                  </a:cubicBezTo>
                  <a:cubicBezTo>
                    <a:pt x="426" y="777"/>
                    <a:pt x="1" y="2166"/>
                    <a:pt x="470" y="4670"/>
                  </a:cubicBezTo>
                  <a:lnTo>
                    <a:pt x="3318" y="42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636;p40">
              <a:extLst>
                <a:ext uri="{FF2B5EF4-FFF2-40B4-BE49-F238E27FC236}">
                  <a16:creationId xmlns:a16="http://schemas.microsoft.com/office/drawing/2014/main" id="{1448A4E7-CB2B-4E93-85D3-65F65CE6055F}"/>
                </a:ext>
              </a:extLst>
            </p:cNvPr>
            <p:cNvSpPr/>
            <p:nvPr/>
          </p:nvSpPr>
          <p:spPr>
            <a:xfrm>
              <a:off x="5687521" y="3149475"/>
              <a:ext cx="420772" cy="420772"/>
            </a:xfrm>
            <a:custGeom>
              <a:avLst/>
              <a:gdLst/>
              <a:ahLst/>
              <a:cxnLst/>
              <a:rect l="l" t="t" r="r" b="b"/>
              <a:pathLst>
                <a:path w="2380" h="2380" extrusionOk="0">
                  <a:moveTo>
                    <a:pt x="2379" y="1188"/>
                  </a:moveTo>
                  <a:cubicBezTo>
                    <a:pt x="2379" y="1844"/>
                    <a:pt x="1848" y="2379"/>
                    <a:pt x="1192" y="2379"/>
                  </a:cubicBezTo>
                  <a:cubicBezTo>
                    <a:pt x="532" y="2379"/>
                    <a:pt x="0" y="1844"/>
                    <a:pt x="0" y="1188"/>
                  </a:cubicBezTo>
                  <a:cubicBezTo>
                    <a:pt x="0" y="532"/>
                    <a:pt x="532" y="0"/>
                    <a:pt x="1192" y="0"/>
                  </a:cubicBezTo>
                  <a:cubicBezTo>
                    <a:pt x="1848" y="0"/>
                    <a:pt x="2379" y="532"/>
                    <a:pt x="2379" y="11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637;p40">
              <a:extLst>
                <a:ext uri="{FF2B5EF4-FFF2-40B4-BE49-F238E27FC236}">
                  <a16:creationId xmlns:a16="http://schemas.microsoft.com/office/drawing/2014/main" id="{142F49F0-AF1D-4268-B644-363BA1C60F70}"/>
                </a:ext>
              </a:extLst>
            </p:cNvPr>
            <p:cNvSpPr/>
            <p:nvPr/>
          </p:nvSpPr>
          <p:spPr>
            <a:xfrm>
              <a:off x="5752936" y="3214890"/>
              <a:ext cx="289944" cy="289237"/>
            </a:xfrm>
            <a:custGeom>
              <a:avLst/>
              <a:gdLst/>
              <a:ahLst/>
              <a:cxnLst/>
              <a:rect l="l" t="t" r="r" b="b"/>
              <a:pathLst>
                <a:path w="1640" h="1636" extrusionOk="0">
                  <a:moveTo>
                    <a:pt x="1639" y="818"/>
                  </a:moveTo>
                  <a:cubicBezTo>
                    <a:pt x="1639" y="1269"/>
                    <a:pt x="1273" y="1635"/>
                    <a:pt x="822" y="1635"/>
                  </a:cubicBezTo>
                  <a:cubicBezTo>
                    <a:pt x="367" y="1635"/>
                    <a:pt x="1" y="1269"/>
                    <a:pt x="1" y="818"/>
                  </a:cubicBezTo>
                  <a:cubicBezTo>
                    <a:pt x="1" y="367"/>
                    <a:pt x="367" y="1"/>
                    <a:pt x="822" y="1"/>
                  </a:cubicBezTo>
                  <a:cubicBezTo>
                    <a:pt x="1273" y="1"/>
                    <a:pt x="1639" y="367"/>
                    <a:pt x="1639" y="81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638;p40">
              <a:extLst>
                <a:ext uri="{FF2B5EF4-FFF2-40B4-BE49-F238E27FC236}">
                  <a16:creationId xmlns:a16="http://schemas.microsoft.com/office/drawing/2014/main" id="{766C5376-2AD4-4648-9EF3-0D2F6FA3ED67}"/>
                </a:ext>
              </a:extLst>
            </p:cNvPr>
            <p:cNvSpPr/>
            <p:nvPr/>
          </p:nvSpPr>
          <p:spPr>
            <a:xfrm>
              <a:off x="7611601" y="2927240"/>
              <a:ext cx="586783" cy="825809"/>
            </a:xfrm>
            <a:custGeom>
              <a:avLst/>
              <a:gdLst/>
              <a:ahLst/>
              <a:cxnLst/>
              <a:rect l="l" t="t" r="r" b="b"/>
              <a:pathLst>
                <a:path w="3319" h="4671" extrusionOk="0">
                  <a:moveTo>
                    <a:pt x="389" y="264"/>
                  </a:moveTo>
                  <a:cubicBezTo>
                    <a:pt x="389" y="264"/>
                    <a:pt x="1804" y="0"/>
                    <a:pt x="2893" y="777"/>
                  </a:cubicBezTo>
                  <a:cubicBezTo>
                    <a:pt x="2893" y="777"/>
                    <a:pt x="3318" y="2166"/>
                    <a:pt x="2849" y="4670"/>
                  </a:cubicBezTo>
                  <a:lnTo>
                    <a:pt x="1" y="42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639;p40">
              <a:extLst>
                <a:ext uri="{FF2B5EF4-FFF2-40B4-BE49-F238E27FC236}">
                  <a16:creationId xmlns:a16="http://schemas.microsoft.com/office/drawing/2014/main" id="{4EDBA0A8-92C4-48FE-B4C3-3CD05928056B}"/>
                </a:ext>
              </a:extLst>
            </p:cNvPr>
            <p:cNvSpPr/>
            <p:nvPr/>
          </p:nvSpPr>
          <p:spPr>
            <a:xfrm>
              <a:off x="7690099" y="3149475"/>
              <a:ext cx="420772" cy="420772"/>
            </a:xfrm>
            <a:custGeom>
              <a:avLst/>
              <a:gdLst/>
              <a:ahLst/>
              <a:cxnLst/>
              <a:rect l="l" t="t" r="r" b="b"/>
              <a:pathLst>
                <a:path w="2380" h="2380" extrusionOk="0">
                  <a:moveTo>
                    <a:pt x="0" y="1188"/>
                  </a:moveTo>
                  <a:cubicBezTo>
                    <a:pt x="0" y="1844"/>
                    <a:pt x="532" y="2379"/>
                    <a:pt x="1192" y="2379"/>
                  </a:cubicBezTo>
                  <a:cubicBezTo>
                    <a:pt x="1848" y="2379"/>
                    <a:pt x="2379" y="1844"/>
                    <a:pt x="2379" y="1188"/>
                  </a:cubicBezTo>
                  <a:cubicBezTo>
                    <a:pt x="2379" y="532"/>
                    <a:pt x="1848" y="0"/>
                    <a:pt x="1192" y="0"/>
                  </a:cubicBezTo>
                  <a:cubicBezTo>
                    <a:pt x="532" y="0"/>
                    <a:pt x="0" y="532"/>
                    <a:pt x="0" y="11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640;p40">
              <a:extLst>
                <a:ext uri="{FF2B5EF4-FFF2-40B4-BE49-F238E27FC236}">
                  <a16:creationId xmlns:a16="http://schemas.microsoft.com/office/drawing/2014/main" id="{419A0626-E044-4D5A-8B94-5E270F0F422D}"/>
                </a:ext>
              </a:extLst>
            </p:cNvPr>
            <p:cNvSpPr/>
            <p:nvPr/>
          </p:nvSpPr>
          <p:spPr>
            <a:xfrm>
              <a:off x="7755514" y="3214890"/>
              <a:ext cx="289767" cy="289237"/>
            </a:xfrm>
            <a:custGeom>
              <a:avLst/>
              <a:gdLst/>
              <a:ahLst/>
              <a:cxnLst/>
              <a:rect l="l" t="t" r="r" b="b"/>
              <a:pathLst>
                <a:path w="1639" h="1636" extrusionOk="0">
                  <a:moveTo>
                    <a:pt x="0" y="818"/>
                  </a:moveTo>
                  <a:cubicBezTo>
                    <a:pt x="0" y="1269"/>
                    <a:pt x="367" y="1635"/>
                    <a:pt x="822" y="1635"/>
                  </a:cubicBezTo>
                  <a:cubicBezTo>
                    <a:pt x="1272" y="1635"/>
                    <a:pt x="1639" y="1269"/>
                    <a:pt x="1639" y="818"/>
                  </a:cubicBezTo>
                  <a:cubicBezTo>
                    <a:pt x="1639" y="367"/>
                    <a:pt x="1272" y="1"/>
                    <a:pt x="822" y="1"/>
                  </a:cubicBezTo>
                  <a:cubicBezTo>
                    <a:pt x="367" y="1"/>
                    <a:pt x="0" y="367"/>
                    <a:pt x="0" y="81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641;p40">
              <a:extLst>
                <a:ext uri="{FF2B5EF4-FFF2-40B4-BE49-F238E27FC236}">
                  <a16:creationId xmlns:a16="http://schemas.microsoft.com/office/drawing/2014/main" id="{BBBB6D5D-1D0B-4A5F-A0EC-E76E82130B0C}"/>
                </a:ext>
              </a:extLst>
            </p:cNvPr>
            <p:cNvSpPr/>
            <p:nvPr/>
          </p:nvSpPr>
          <p:spPr>
            <a:xfrm>
              <a:off x="6086021" y="2563567"/>
              <a:ext cx="1614492" cy="1170029"/>
            </a:xfrm>
            <a:custGeom>
              <a:avLst/>
              <a:gdLst/>
              <a:ahLst/>
              <a:cxnLst/>
              <a:rect l="l" t="t" r="r" b="b"/>
              <a:pathLst>
                <a:path w="9132" h="6618" extrusionOk="0">
                  <a:moveTo>
                    <a:pt x="8890" y="6617"/>
                  </a:moveTo>
                  <a:lnTo>
                    <a:pt x="9132" y="1734"/>
                  </a:lnTo>
                  <a:cubicBezTo>
                    <a:pt x="9132" y="1734"/>
                    <a:pt x="4689" y="1"/>
                    <a:pt x="1" y="1734"/>
                  </a:cubicBezTo>
                  <a:lnTo>
                    <a:pt x="338" y="65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642;p40">
              <a:extLst>
                <a:ext uri="{FF2B5EF4-FFF2-40B4-BE49-F238E27FC236}">
                  <a16:creationId xmlns:a16="http://schemas.microsoft.com/office/drawing/2014/main" id="{F26E93F2-97EA-43C0-B6DE-3BDEB58CF0DB}"/>
                </a:ext>
              </a:extLst>
            </p:cNvPr>
            <p:cNvSpPr/>
            <p:nvPr/>
          </p:nvSpPr>
          <p:spPr>
            <a:xfrm>
              <a:off x="6331062" y="2884985"/>
              <a:ext cx="1123886" cy="847202"/>
            </a:xfrm>
            <a:custGeom>
              <a:avLst/>
              <a:gdLst/>
              <a:ahLst/>
              <a:cxnLst/>
              <a:rect l="l" t="t" r="r" b="b"/>
              <a:pathLst>
                <a:path w="6357" h="4792" extrusionOk="0">
                  <a:moveTo>
                    <a:pt x="6357" y="540"/>
                  </a:moveTo>
                  <a:lnTo>
                    <a:pt x="6335" y="990"/>
                  </a:lnTo>
                  <a:lnTo>
                    <a:pt x="6287" y="1973"/>
                  </a:lnTo>
                  <a:lnTo>
                    <a:pt x="6239" y="2966"/>
                  </a:lnTo>
                  <a:lnTo>
                    <a:pt x="6195" y="3890"/>
                  </a:lnTo>
                  <a:lnTo>
                    <a:pt x="6151" y="4792"/>
                  </a:lnTo>
                  <a:lnTo>
                    <a:pt x="330" y="4755"/>
                  </a:lnTo>
                  <a:lnTo>
                    <a:pt x="264" y="3897"/>
                  </a:lnTo>
                  <a:lnTo>
                    <a:pt x="191" y="2952"/>
                  </a:lnTo>
                  <a:lnTo>
                    <a:pt x="114" y="1991"/>
                  </a:lnTo>
                  <a:lnTo>
                    <a:pt x="37" y="987"/>
                  </a:lnTo>
                  <a:lnTo>
                    <a:pt x="0" y="540"/>
                  </a:lnTo>
                  <a:cubicBezTo>
                    <a:pt x="983" y="177"/>
                    <a:pt x="1950" y="34"/>
                    <a:pt x="2819" y="8"/>
                  </a:cubicBezTo>
                  <a:cubicBezTo>
                    <a:pt x="3068" y="1"/>
                    <a:pt x="3310" y="4"/>
                    <a:pt x="3541" y="15"/>
                  </a:cubicBezTo>
                  <a:cubicBezTo>
                    <a:pt x="5195" y="85"/>
                    <a:pt x="6357" y="540"/>
                    <a:pt x="6357" y="54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643;p40">
              <a:extLst>
                <a:ext uri="{FF2B5EF4-FFF2-40B4-BE49-F238E27FC236}">
                  <a16:creationId xmlns:a16="http://schemas.microsoft.com/office/drawing/2014/main" id="{3B3CA81C-5882-4A11-ABE2-5574D5A73210}"/>
                </a:ext>
              </a:extLst>
            </p:cNvPr>
            <p:cNvSpPr/>
            <p:nvPr/>
          </p:nvSpPr>
          <p:spPr>
            <a:xfrm>
              <a:off x="6364653" y="3358096"/>
              <a:ext cx="1069610" cy="216043"/>
            </a:xfrm>
            <a:custGeom>
              <a:avLst/>
              <a:gdLst/>
              <a:ahLst/>
              <a:cxnLst/>
              <a:rect l="l" t="t" r="r" b="b"/>
              <a:pathLst>
                <a:path w="6050" h="1222" extrusionOk="0">
                  <a:moveTo>
                    <a:pt x="6049" y="290"/>
                  </a:moveTo>
                  <a:lnTo>
                    <a:pt x="6005" y="1214"/>
                  </a:lnTo>
                  <a:cubicBezTo>
                    <a:pt x="5529" y="1115"/>
                    <a:pt x="4590" y="957"/>
                    <a:pt x="3351" y="939"/>
                  </a:cubicBezTo>
                  <a:cubicBezTo>
                    <a:pt x="3120" y="935"/>
                    <a:pt x="2878" y="935"/>
                    <a:pt x="2629" y="943"/>
                  </a:cubicBezTo>
                  <a:cubicBezTo>
                    <a:pt x="1859" y="965"/>
                    <a:pt x="994" y="1045"/>
                    <a:pt x="74" y="1221"/>
                  </a:cubicBezTo>
                  <a:lnTo>
                    <a:pt x="1" y="276"/>
                  </a:lnTo>
                  <a:cubicBezTo>
                    <a:pt x="492" y="184"/>
                    <a:pt x="1438" y="37"/>
                    <a:pt x="2629" y="8"/>
                  </a:cubicBezTo>
                  <a:cubicBezTo>
                    <a:pt x="2860" y="1"/>
                    <a:pt x="3102" y="1"/>
                    <a:pt x="3351" y="4"/>
                  </a:cubicBezTo>
                  <a:cubicBezTo>
                    <a:pt x="4183" y="19"/>
                    <a:pt x="5100" y="100"/>
                    <a:pt x="6049" y="29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644;p40">
              <a:extLst>
                <a:ext uri="{FF2B5EF4-FFF2-40B4-BE49-F238E27FC236}">
                  <a16:creationId xmlns:a16="http://schemas.microsoft.com/office/drawing/2014/main" id="{FC796C85-1D50-4410-8FC6-543AF7CEE3F5}"/>
                </a:ext>
              </a:extLst>
            </p:cNvPr>
            <p:cNvSpPr/>
            <p:nvPr/>
          </p:nvSpPr>
          <p:spPr>
            <a:xfrm>
              <a:off x="6337603" y="2997782"/>
              <a:ext cx="1113455" cy="239380"/>
            </a:xfrm>
            <a:custGeom>
              <a:avLst/>
              <a:gdLst/>
              <a:ahLst/>
              <a:cxnLst/>
              <a:rect l="l" t="t" r="r" b="b"/>
              <a:pathLst>
                <a:path w="6298" h="1354" extrusionOk="0">
                  <a:moveTo>
                    <a:pt x="6298" y="352"/>
                  </a:moveTo>
                  <a:lnTo>
                    <a:pt x="6250" y="1335"/>
                  </a:lnTo>
                  <a:cubicBezTo>
                    <a:pt x="5814" y="1225"/>
                    <a:pt x="4828" y="1020"/>
                    <a:pt x="3504" y="998"/>
                  </a:cubicBezTo>
                  <a:cubicBezTo>
                    <a:pt x="3273" y="994"/>
                    <a:pt x="3031" y="994"/>
                    <a:pt x="2782" y="1001"/>
                  </a:cubicBezTo>
                  <a:cubicBezTo>
                    <a:pt x="1968" y="1031"/>
                    <a:pt x="1056" y="1130"/>
                    <a:pt x="77" y="1353"/>
                  </a:cubicBezTo>
                  <a:lnTo>
                    <a:pt x="0" y="349"/>
                  </a:lnTo>
                  <a:cubicBezTo>
                    <a:pt x="429" y="250"/>
                    <a:pt x="1452" y="45"/>
                    <a:pt x="2782" y="8"/>
                  </a:cubicBezTo>
                  <a:cubicBezTo>
                    <a:pt x="3013" y="1"/>
                    <a:pt x="3255" y="1"/>
                    <a:pt x="3504" y="8"/>
                  </a:cubicBezTo>
                  <a:cubicBezTo>
                    <a:pt x="4362" y="23"/>
                    <a:pt x="5315" y="118"/>
                    <a:pt x="6298" y="35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645;p40">
              <a:extLst>
                <a:ext uri="{FF2B5EF4-FFF2-40B4-BE49-F238E27FC236}">
                  <a16:creationId xmlns:a16="http://schemas.microsoft.com/office/drawing/2014/main" id="{8FC289A7-23BF-4DE3-8A4F-148623C3995B}"/>
                </a:ext>
              </a:extLst>
            </p:cNvPr>
            <p:cNvSpPr/>
            <p:nvPr/>
          </p:nvSpPr>
          <p:spPr>
            <a:xfrm>
              <a:off x="6829452" y="2884985"/>
              <a:ext cx="127823" cy="824572"/>
            </a:xfrm>
            <a:custGeom>
              <a:avLst/>
              <a:gdLst/>
              <a:ahLst/>
              <a:cxnLst/>
              <a:rect l="l" t="t" r="r" b="b"/>
              <a:pathLst>
                <a:path w="723" h="4664" extrusionOk="0">
                  <a:moveTo>
                    <a:pt x="722" y="15"/>
                  </a:moveTo>
                  <a:lnTo>
                    <a:pt x="722" y="4663"/>
                  </a:lnTo>
                  <a:lnTo>
                    <a:pt x="0" y="4663"/>
                  </a:lnTo>
                  <a:lnTo>
                    <a:pt x="0" y="8"/>
                  </a:lnTo>
                  <a:cubicBezTo>
                    <a:pt x="249" y="1"/>
                    <a:pt x="491" y="4"/>
                    <a:pt x="722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646;p40">
              <a:extLst>
                <a:ext uri="{FF2B5EF4-FFF2-40B4-BE49-F238E27FC236}">
                  <a16:creationId xmlns:a16="http://schemas.microsoft.com/office/drawing/2014/main" id="{0FAF732A-F2DD-4C60-9CD2-03A64BB50C80}"/>
                </a:ext>
              </a:extLst>
            </p:cNvPr>
            <p:cNvSpPr/>
            <p:nvPr/>
          </p:nvSpPr>
          <p:spPr>
            <a:xfrm>
              <a:off x="5552625" y="3536308"/>
              <a:ext cx="2690290" cy="800528"/>
            </a:xfrm>
            <a:custGeom>
              <a:avLst/>
              <a:gdLst/>
              <a:ahLst/>
              <a:cxnLst/>
              <a:rect l="l" t="t" r="r" b="b"/>
              <a:pathLst>
                <a:path w="15217" h="4528" extrusionOk="0">
                  <a:moveTo>
                    <a:pt x="14887" y="1115"/>
                  </a:moveTo>
                  <a:cubicBezTo>
                    <a:pt x="14887" y="1115"/>
                    <a:pt x="7926" y="1"/>
                    <a:pt x="239" y="1225"/>
                  </a:cubicBezTo>
                  <a:cubicBezTo>
                    <a:pt x="239" y="1225"/>
                    <a:pt x="1" y="2193"/>
                    <a:pt x="239" y="3018"/>
                  </a:cubicBezTo>
                  <a:cubicBezTo>
                    <a:pt x="239" y="3018"/>
                    <a:pt x="6984" y="4528"/>
                    <a:pt x="14887" y="3018"/>
                  </a:cubicBezTo>
                  <a:cubicBezTo>
                    <a:pt x="14887" y="3018"/>
                    <a:pt x="15217" y="2185"/>
                    <a:pt x="14887" y="1115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47;p40">
              <a:extLst>
                <a:ext uri="{FF2B5EF4-FFF2-40B4-BE49-F238E27FC236}">
                  <a16:creationId xmlns:a16="http://schemas.microsoft.com/office/drawing/2014/main" id="{7BAAD632-CD9D-4838-B7F9-FAB4F17B0D0A}"/>
                </a:ext>
              </a:extLst>
            </p:cNvPr>
            <p:cNvSpPr/>
            <p:nvPr/>
          </p:nvSpPr>
          <p:spPr>
            <a:xfrm>
              <a:off x="6377736" y="1532483"/>
              <a:ext cx="101834" cy="179093"/>
            </a:xfrm>
            <a:custGeom>
              <a:avLst/>
              <a:gdLst/>
              <a:ahLst/>
              <a:cxnLst/>
              <a:rect l="l" t="t" r="r" b="b"/>
              <a:pathLst>
                <a:path w="576" h="1013" extrusionOk="0">
                  <a:moveTo>
                    <a:pt x="565" y="723"/>
                  </a:moveTo>
                  <a:cubicBezTo>
                    <a:pt x="576" y="789"/>
                    <a:pt x="561" y="851"/>
                    <a:pt x="532" y="902"/>
                  </a:cubicBezTo>
                  <a:cubicBezTo>
                    <a:pt x="510" y="939"/>
                    <a:pt x="480" y="965"/>
                    <a:pt x="437" y="983"/>
                  </a:cubicBezTo>
                  <a:cubicBezTo>
                    <a:pt x="415" y="994"/>
                    <a:pt x="389" y="1001"/>
                    <a:pt x="356" y="1005"/>
                  </a:cubicBezTo>
                  <a:cubicBezTo>
                    <a:pt x="301" y="1012"/>
                    <a:pt x="250" y="1005"/>
                    <a:pt x="209" y="983"/>
                  </a:cubicBezTo>
                  <a:cubicBezTo>
                    <a:pt x="173" y="961"/>
                    <a:pt x="143" y="935"/>
                    <a:pt x="118" y="895"/>
                  </a:cubicBezTo>
                  <a:cubicBezTo>
                    <a:pt x="96" y="858"/>
                    <a:pt x="77" y="814"/>
                    <a:pt x="66" y="763"/>
                  </a:cubicBezTo>
                  <a:cubicBezTo>
                    <a:pt x="121" y="752"/>
                    <a:pt x="151" y="745"/>
                    <a:pt x="209" y="734"/>
                  </a:cubicBezTo>
                  <a:cubicBezTo>
                    <a:pt x="220" y="789"/>
                    <a:pt x="242" y="829"/>
                    <a:pt x="272" y="851"/>
                  </a:cubicBezTo>
                  <a:cubicBezTo>
                    <a:pt x="290" y="866"/>
                    <a:pt x="312" y="873"/>
                    <a:pt x="334" y="869"/>
                  </a:cubicBezTo>
                  <a:cubicBezTo>
                    <a:pt x="367" y="866"/>
                    <a:pt x="393" y="847"/>
                    <a:pt x="407" y="814"/>
                  </a:cubicBezTo>
                  <a:cubicBezTo>
                    <a:pt x="415" y="796"/>
                    <a:pt x="418" y="774"/>
                    <a:pt x="415" y="745"/>
                  </a:cubicBezTo>
                  <a:cubicBezTo>
                    <a:pt x="411" y="704"/>
                    <a:pt x="385" y="664"/>
                    <a:pt x="341" y="631"/>
                  </a:cubicBezTo>
                  <a:cubicBezTo>
                    <a:pt x="312" y="609"/>
                    <a:pt x="261" y="572"/>
                    <a:pt x="191" y="525"/>
                  </a:cubicBezTo>
                  <a:cubicBezTo>
                    <a:pt x="136" y="485"/>
                    <a:pt x="92" y="448"/>
                    <a:pt x="66" y="415"/>
                  </a:cubicBezTo>
                  <a:cubicBezTo>
                    <a:pt x="41" y="375"/>
                    <a:pt x="22" y="331"/>
                    <a:pt x="15" y="283"/>
                  </a:cubicBezTo>
                  <a:cubicBezTo>
                    <a:pt x="0" y="191"/>
                    <a:pt x="22" y="122"/>
                    <a:pt x="81" y="67"/>
                  </a:cubicBezTo>
                  <a:cubicBezTo>
                    <a:pt x="114" y="34"/>
                    <a:pt x="162" y="15"/>
                    <a:pt x="220" y="8"/>
                  </a:cubicBezTo>
                  <a:cubicBezTo>
                    <a:pt x="275" y="1"/>
                    <a:pt x="323" y="4"/>
                    <a:pt x="367" y="23"/>
                  </a:cubicBezTo>
                  <a:cubicBezTo>
                    <a:pt x="400" y="37"/>
                    <a:pt x="429" y="59"/>
                    <a:pt x="451" y="92"/>
                  </a:cubicBezTo>
                  <a:cubicBezTo>
                    <a:pt x="473" y="122"/>
                    <a:pt x="488" y="158"/>
                    <a:pt x="499" y="199"/>
                  </a:cubicBezTo>
                  <a:cubicBezTo>
                    <a:pt x="440" y="217"/>
                    <a:pt x="411" y="224"/>
                    <a:pt x="352" y="243"/>
                  </a:cubicBezTo>
                  <a:cubicBezTo>
                    <a:pt x="345" y="202"/>
                    <a:pt x="327" y="173"/>
                    <a:pt x="305" y="155"/>
                  </a:cubicBezTo>
                  <a:cubicBezTo>
                    <a:pt x="290" y="140"/>
                    <a:pt x="268" y="136"/>
                    <a:pt x="242" y="136"/>
                  </a:cubicBezTo>
                  <a:cubicBezTo>
                    <a:pt x="213" y="140"/>
                    <a:pt x="191" y="158"/>
                    <a:pt x="180" y="184"/>
                  </a:cubicBezTo>
                  <a:cubicBezTo>
                    <a:pt x="173" y="202"/>
                    <a:pt x="169" y="228"/>
                    <a:pt x="173" y="257"/>
                  </a:cubicBezTo>
                  <a:cubicBezTo>
                    <a:pt x="180" y="301"/>
                    <a:pt x="206" y="345"/>
                    <a:pt x="250" y="386"/>
                  </a:cubicBezTo>
                  <a:cubicBezTo>
                    <a:pt x="268" y="400"/>
                    <a:pt x="294" y="419"/>
                    <a:pt x="327" y="437"/>
                  </a:cubicBezTo>
                  <a:cubicBezTo>
                    <a:pt x="367" y="463"/>
                    <a:pt x="393" y="481"/>
                    <a:pt x="404" y="488"/>
                  </a:cubicBezTo>
                  <a:cubicBezTo>
                    <a:pt x="447" y="521"/>
                    <a:pt x="480" y="554"/>
                    <a:pt x="502" y="587"/>
                  </a:cubicBezTo>
                  <a:cubicBezTo>
                    <a:pt x="513" y="602"/>
                    <a:pt x="524" y="616"/>
                    <a:pt x="532" y="631"/>
                  </a:cubicBezTo>
                  <a:cubicBezTo>
                    <a:pt x="550" y="664"/>
                    <a:pt x="561" y="693"/>
                    <a:pt x="565" y="7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48;p40">
              <a:extLst>
                <a:ext uri="{FF2B5EF4-FFF2-40B4-BE49-F238E27FC236}">
                  <a16:creationId xmlns:a16="http://schemas.microsoft.com/office/drawing/2014/main" id="{D8F7B5C9-FF69-4B45-9ECA-8E4DB66A9412}"/>
                </a:ext>
              </a:extLst>
            </p:cNvPr>
            <p:cNvSpPr/>
            <p:nvPr/>
          </p:nvSpPr>
          <p:spPr>
            <a:xfrm>
              <a:off x="6487880" y="1520284"/>
              <a:ext cx="96707" cy="179624"/>
            </a:xfrm>
            <a:custGeom>
              <a:avLst/>
              <a:gdLst/>
              <a:ahLst/>
              <a:cxnLst/>
              <a:rect l="l" t="t" r="r" b="b"/>
              <a:pathLst>
                <a:path w="547" h="1016" extrusionOk="0">
                  <a:moveTo>
                    <a:pt x="327" y="1008"/>
                  </a:moveTo>
                  <a:cubicBezTo>
                    <a:pt x="261" y="1015"/>
                    <a:pt x="206" y="997"/>
                    <a:pt x="154" y="957"/>
                  </a:cubicBezTo>
                  <a:cubicBezTo>
                    <a:pt x="103" y="916"/>
                    <a:pt x="74" y="865"/>
                    <a:pt x="66" y="799"/>
                  </a:cubicBezTo>
                  <a:cubicBezTo>
                    <a:pt x="44" y="587"/>
                    <a:pt x="33" y="480"/>
                    <a:pt x="8" y="264"/>
                  </a:cubicBezTo>
                  <a:cubicBezTo>
                    <a:pt x="0" y="202"/>
                    <a:pt x="19" y="143"/>
                    <a:pt x="63" y="92"/>
                  </a:cubicBezTo>
                  <a:cubicBezTo>
                    <a:pt x="107" y="40"/>
                    <a:pt x="162" y="11"/>
                    <a:pt x="231" y="4"/>
                  </a:cubicBezTo>
                  <a:cubicBezTo>
                    <a:pt x="301" y="0"/>
                    <a:pt x="360" y="15"/>
                    <a:pt x="411" y="59"/>
                  </a:cubicBezTo>
                  <a:cubicBezTo>
                    <a:pt x="462" y="99"/>
                    <a:pt x="492" y="154"/>
                    <a:pt x="499" y="216"/>
                  </a:cubicBezTo>
                  <a:cubicBezTo>
                    <a:pt x="503" y="264"/>
                    <a:pt x="503" y="286"/>
                    <a:pt x="506" y="330"/>
                  </a:cubicBezTo>
                  <a:cubicBezTo>
                    <a:pt x="444" y="334"/>
                    <a:pt x="411" y="337"/>
                    <a:pt x="349" y="345"/>
                  </a:cubicBezTo>
                  <a:cubicBezTo>
                    <a:pt x="345" y="297"/>
                    <a:pt x="341" y="275"/>
                    <a:pt x="338" y="227"/>
                  </a:cubicBezTo>
                  <a:cubicBezTo>
                    <a:pt x="334" y="205"/>
                    <a:pt x="323" y="187"/>
                    <a:pt x="305" y="172"/>
                  </a:cubicBezTo>
                  <a:cubicBezTo>
                    <a:pt x="286" y="158"/>
                    <a:pt x="264" y="150"/>
                    <a:pt x="239" y="150"/>
                  </a:cubicBezTo>
                  <a:cubicBezTo>
                    <a:pt x="217" y="154"/>
                    <a:pt x="195" y="165"/>
                    <a:pt x="180" y="183"/>
                  </a:cubicBezTo>
                  <a:cubicBezTo>
                    <a:pt x="165" y="202"/>
                    <a:pt x="158" y="224"/>
                    <a:pt x="162" y="246"/>
                  </a:cubicBezTo>
                  <a:cubicBezTo>
                    <a:pt x="180" y="462"/>
                    <a:pt x="191" y="568"/>
                    <a:pt x="213" y="781"/>
                  </a:cubicBezTo>
                  <a:cubicBezTo>
                    <a:pt x="217" y="806"/>
                    <a:pt x="228" y="825"/>
                    <a:pt x="246" y="839"/>
                  </a:cubicBezTo>
                  <a:cubicBezTo>
                    <a:pt x="264" y="854"/>
                    <a:pt x="286" y="861"/>
                    <a:pt x="308" y="858"/>
                  </a:cubicBezTo>
                  <a:cubicBezTo>
                    <a:pt x="330" y="854"/>
                    <a:pt x="352" y="847"/>
                    <a:pt x="367" y="828"/>
                  </a:cubicBezTo>
                  <a:cubicBezTo>
                    <a:pt x="382" y="810"/>
                    <a:pt x="389" y="788"/>
                    <a:pt x="385" y="766"/>
                  </a:cubicBezTo>
                  <a:cubicBezTo>
                    <a:pt x="382" y="711"/>
                    <a:pt x="378" y="685"/>
                    <a:pt x="374" y="630"/>
                  </a:cubicBezTo>
                  <a:cubicBezTo>
                    <a:pt x="437" y="623"/>
                    <a:pt x="470" y="619"/>
                    <a:pt x="532" y="616"/>
                  </a:cubicBezTo>
                  <a:cubicBezTo>
                    <a:pt x="536" y="671"/>
                    <a:pt x="539" y="696"/>
                    <a:pt x="543" y="751"/>
                  </a:cubicBezTo>
                  <a:cubicBezTo>
                    <a:pt x="547" y="817"/>
                    <a:pt x="528" y="876"/>
                    <a:pt x="488" y="924"/>
                  </a:cubicBezTo>
                  <a:cubicBezTo>
                    <a:pt x="444" y="975"/>
                    <a:pt x="393" y="1001"/>
                    <a:pt x="327" y="100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49;p40">
              <a:extLst>
                <a:ext uri="{FF2B5EF4-FFF2-40B4-BE49-F238E27FC236}">
                  <a16:creationId xmlns:a16="http://schemas.microsoft.com/office/drawing/2014/main" id="{6D1CBABF-56A5-4346-AF26-2FB02950B4CE}"/>
                </a:ext>
              </a:extLst>
            </p:cNvPr>
            <p:cNvSpPr/>
            <p:nvPr/>
          </p:nvSpPr>
          <p:spPr>
            <a:xfrm>
              <a:off x="6594843" y="1511797"/>
              <a:ext cx="97944" cy="179093"/>
            </a:xfrm>
            <a:custGeom>
              <a:avLst/>
              <a:gdLst/>
              <a:ahLst/>
              <a:cxnLst/>
              <a:rect l="l" t="t" r="r" b="b"/>
              <a:pathLst>
                <a:path w="554" h="1013" extrusionOk="0">
                  <a:moveTo>
                    <a:pt x="198" y="587"/>
                  </a:moveTo>
                  <a:cubicBezTo>
                    <a:pt x="209" y="752"/>
                    <a:pt x="217" y="836"/>
                    <a:pt x="228" y="1001"/>
                  </a:cubicBezTo>
                  <a:cubicBezTo>
                    <a:pt x="169" y="1005"/>
                    <a:pt x="136" y="1008"/>
                    <a:pt x="77" y="1012"/>
                  </a:cubicBezTo>
                  <a:cubicBezTo>
                    <a:pt x="48" y="620"/>
                    <a:pt x="33" y="426"/>
                    <a:pt x="0" y="33"/>
                  </a:cubicBezTo>
                  <a:cubicBezTo>
                    <a:pt x="66" y="26"/>
                    <a:pt x="96" y="26"/>
                    <a:pt x="158" y="19"/>
                  </a:cubicBezTo>
                  <a:cubicBezTo>
                    <a:pt x="169" y="187"/>
                    <a:pt x="176" y="272"/>
                    <a:pt x="187" y="437"/>
                  </a:cubicBezTo>
                  <a:cubicBezTo>
                    <a:pt x="261" y="433"/>
                    <a:pt x="297" y="429"/>
                    <a:pt x="371" y="426"/>
                  </a:cubicBezTo>
                  <a:cubicBezTo>
                    <a:pt x="363" y="257"/>
                    <a:pt x="356" y="176"/>
                    <a:pt x="349" y="8"/>
                  </a:cubicBezTo>
                  <a:cubicBezTo>
                    <a:pt x="411" y="4"/>
                    <a:pt x="440" y="4"/>
                    <a:pt x="502" y="0"/>
                  </a:cubicBezTo>
                  <a:cubicBezTo>
                    <a:pt x="524" y="393"/>
                    <a:pt x="535" y="587"/>
                    <a:pt x="554" y="983"/>
                  </a:cubicBezTo>
                  <a:cubicBezTo>
                    <a:pt x="495" y="983"/>
                    <a:pt x="466" y="986"/>
                    <a:pt x="407" y="990"/>
                  </a:cubicBezTo>
                  <a:cubicBezTo>
                    <a:pt x="396" y="825"/>
                    <a:pt x="392" y="741"/>
                    <a:pt x="381" y="572"/>
                  </a:cubicBezTo>
                  <a:cubicBezTo>
                    <a:pt x="308" y="580"/>
                    <a:pt x="272" y="580"/>
                    <a:pt x="198" y="5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50;p40">
              <a:extLst>
                <a:ext uri="{FF2B5EF4-FFF2-40B4-BE49-F238E27FC236}">
                  <a16:creationId xmlns:a16="http://schemas.microsoft.com/office/drawing/2014/main" id="{17073C03-3802-4EAA-9FAA-0FE5DBB791D4}"/>
                </a:ext>
              </a:extLst>
            </p:cNvPr>
            <p:cNvSpPr/>
            <p:nvPr/>
          </p:nvSpPr>
          <p:spPr>
            <a:xfrm>
              <a:off x="6709584" y="1505963"/>
              <a:ext cx="89458" cy="179093"/>
            </a:xfrm>
            <a:custGeom>
              <a:avLst/>
              <a:gdLst/>
              <a:ahLst/>
              <a:cxnLst/>
              <a:rect l="l" t="t" r="r" b="b"/>
              <a:pathLst>
                <a:path w="506" h="1013" extrusionOk="0">
                  <a:moveTo>
                    <a:pt x="330" y="231"/>
                  </a:moveTo>
                  <a:cubicBezTo>
                    <a:pt x="330" y="209"/>
                    <a:pt x="323" y="191"/>
                    <a:pt x="304" y="173"/>
                  </a:cubicBezTo>
                  <a:cubicBezTo>
                    <a:pt x="286" y="158"/>
                    <a:pt x="264" y="151"/>
                    <a:pt x="242" y="151"/>
                  </a:cubicBezTo>
                  <a:cubicBezTo>
                    <a:pt x="216" y="151"/>
                    <a:pt x="194" y="162"/>
                    <a:pt x="180" y="176"/>
                  </a:cubicBezTo>
                  <a:cubicBezTo>
                    <a:pt x="161" y="195"/>
                    <a:pt x="154" y="217"/>
                    <a:pt x="154" y="239"/>
                  </a:cubicBezTo>
                  <a:cubicBezTo>
                    <a:pt x="161" y="455"/>
                    <a:pt x="165" y="561"/>
                    <a:pt x="176" y="777"/>
                  </a:cubicBezTo>
                  <a:cubicBezTo>
                    <a:pt x="176" y="799"/>
                    <a:pt x="183" y="821"/>
                    <a:pt x="202" y="836"/>
                  </a:cubicBezTo>
                  <a:cubicBezTo>
                    <a:pt x="220" y="851"/>
                    <a:pt x="238" y="858"/>
                    <a:pt x="264" y="858"/>
                  </a:cubicBezTo>
                  <a:cubicBezTo>
                    <a:pt x="286" y="858"/>
                    <a:pt x="308" y="847"/>
                    <a:pt x="323" y="832"/>
                  </a:cubicBezTo>
                  <a:cubicBezTo>
                    <a:pt x="341" y="814"/>
                    <a:pt x="348" y="796"/>
                    <a:pt x="348" y="770"/>
                  </a:cubicBezTo>
                  <a:cubicBezTo>
                    <a:pt x="341" y="554"/>
                    <a:pt x="337" y="448"/>
                    <a:pt x="330" y="231"/>
                  </a:cubicBezTo>
                  <a:close/>
                  <a:moveTo>
                    <a:pt x="238" y="4"/>
                  </a:moveTo>
                  <a:cubicBezTo>
                    <a:pt x="308" y="0"/>
                    <a:pt x="367" y="22"/>
                    <a:pt x="418" y="66"/>
                  </a:cubicBezTo>
                  <a:cubicBezTo>
                    <a:pt x="466" y="110"/>
                    <a:pt x="491" y="165"/>
                    <a:pt x="495" y="231"/>
                  </a:cubicBezTo>
                  <a:cubicBezTo>
                    <a:pt x="499" y="448"/>
                    <a:pt x="499" y="554"/>
                    <a:pt x="502" y="770"/>
                  </a:cubicBezTo>
                  <a:cubicBezTo>
                    <a:pt x="506" y="832"/>
                    <a:pt x="484" y="891"/>
                    <a:pt x="436" y="939"/>
                  </a:cubicBezTo>
                  <a:cubicBezTo>
                    <a:pt x="392" y="983"/>
                    <a:pt x="337" y="1008"/>
                    <a:pt x="271" y="1012"/>
                  </a:cubicBezTo>
                  <a:cubicBezTo>
                    <a:pt x="209" y="1012"/>
                    <a:pt x="150" y="994"/>
                    <a:pt x="103" y="946"/>
                  </a:cubicBezTo>
                  <a:cubicBezTo>
                    <a:pt x="55" y="902"/>
                    <a:pt x="29" y="851"/>
                    <a:pt x="26" y="785"/>
                  </a:cubicBezTo>
                  <a:cubicBezTo>
                    <a:pt x="18" y="569"/>
                    <a:pt x="11" y="462"/>
                    <a:pt x="4" y="250"/>
                  </a:cubicBezTo>
                  <a:cubicBezTo>
                    <a:pt x="0" y="184"/>
                    <a:pt x="22" y="125"/>
                    <a:pt x="66" y="77"/>
                  </a:cubicBezTo>
                  <a:cubicBezTo>
                    <a:pt x="114" y="30"/>
                    <a:pt x="172" y="4"/>
                    <a:pt x="238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51;p40">
              <a:extLst>
                <a:ext uri="{FF2B5EF4-FFF2-40B4-BE49-F238E27FC236}">
                  <a16:creationId xmlns:a16="http://schemas.microsoft.com/office/drawing/2014/main" id="{14F2141B-52C5-45DD-818E-0C34EDC3F910}"/>
                </a:ext>
              </a:extLst>
            </p:cNvPr>
            <p:cNvSpPr/>
            <p:nvPr/>
          </p:nvSpPr>
          <p:spPr>
            <a:xfrm>
              <a:off x="6820259" y="1504726"/>
              <a:ext cx="87160" cy="178386"/>
            </a:xfrm>
            <a:custGeom>
              <a:avLst/>
              <a:gdLst/>
              <a:ahLst/>
              <a:cxnLst/>
              <a:rect l="l" t="t" r="r" b="b"/>
              <a:pathLst>
                <a:path w="493" h="1009" extrusionOk="0">
                  <a:moveTo>
                    <a:pt x="331" y="231"/>
                  </a:moveTo>
                  <a:cubicBezTo>
                    <a:pt x="331" y="209"/>
                    <a:pt x="320" y="187"/>
                    <a:pt x="305" y="172"/>
                  </a:cubicBezTo>
                  <a:cubicBezTo>
                    <a:pt x="287" y="154"/>
                    <a:pt x="265" y="147"/>
                    <a:pt x="243" y="147"/>
                  </a:cubicBezTo>
                  <a:cubicBezTo>
                    <a:pt x="217" y="147"/>
                    <a:pt x="195" y="154"/>
                    <a:pt x="177" y="172"/>
                  </a:cubicBezTo>
                  <a:cubicBezTo>
                    <a:pt x="162" y="187"/>
                    <a:pt x="151" y="209"/>
                    <a:pt x="151" y="231"/>
                  </a:cubicBezTo>
                  <a:cubicBezTo>
                    <a:pt x="155" y="447"/>
                    <a:pt x="155" y="554"/>
                    <a:pt x="155" y="770"/>
                  </a:cubicBezTo>
                  <a:cubicBezTo>
                    <a:pt x="155" y="795"/>
                    <a:pt x="162" y="814"/>
                    <a:pt x="181" y="832"/>
                  </a:cubicBezTo>
                  <a:cubicBezTo>
                    <a:pt x="199" y="847"/>
                    <a:pt x="217" y="854"/>
                    <a:pt x="243" y="854"/>
                  </a:cubicBezTo>
                  <a:cubicBezTo>
                    <a:pt x="265" y="854"/>
                    <a:pt x="287" y="847"/>
                    <a:pt x="301" y="832"/>
                  </a:cubicBezTo>
                  <a:cubicBezTo>
                    <a:pt x="320" y="814"/>
                    <a:pt x="327" y="795"/>
                    <a:pt x="327" y="770"/>
                  </a:cubicBezTo>
                  <a:cubicBezTo>
                    <a:pt x="327" y="554"/>
                    <a:pt x="331" y="447"/>
                    <a:pt x="331" y="231"/>
                  </a:cubicBezTo>
                  <a:close/>
                  <a:moveTo>
                    <a:pt x="247" y="0"/>
                  </a:moveTo>
                  <a:cubicBezTo>
                    <a:pt x="316" y="0"/>
                    <a:pt x="375" y="22"/>
                    <a:pt x="422" y="70"/>
                  </a:cubicBezTo>
                  <a:cubicBezTo>
                    <a:pt x="470" y="114"/>
                    <a:pt x="492" y="172"/>
                    <a:pt x="492" y="235"/>
                  </a:cubicBezTo>
                  <a:cubicBezTo>
                    <a:pt x="488" y="451"/>
                    <a:pt x="488" y="557"/>
                    <a:pt x="485" y="773"/>
                  </a:cubicBezTo>
                  <a:cubicBezTo>
                    <a:pt x="485" y="839"/>
                    <a:pt x="459" y="894"/>
                    <a:pt x="415" y="938"/>
                  </a:cubicBezTo>
                  <a:cubicBezTo>
                    <a:pt x="367" y="986"/>
                    <a:pt x="312" y="1008"/>
                    <a:pt x="247" y="1008"/>
                  </a:cubicBezTo>
                  <a:cubicBezTo>
                    <a:pt x="181" y="1008"/>
                    <a:pt x="126" y="986"/>
                    <a:pt x="78" y="938"/>
                  </a:cubicBezTo>
                  <a:cubicBezTo>
                    <a:pt x="34" y="894"/>
                    <a:pt x="8" y="839"/>
                    <a:pt x="8" y="773"/>
                  </a:cubicBezTo>
                  <a:cubicBezTo>
                    <a:pt x="5" y="557"/>
                    <a:pt x="5" y="451"/>
                    <a:pt x="1" y="238"/>
                  </a:cubicBezTo>
                  <a:cubicBezTo>
                    <a:pt x="1" y="172"/>
                    <a:pt x="23" y="114"/>
                    <a:pt x="71" y="70"/>
                  </a:cubicBezTo>
                  <a:cubicBezTo>
                    <a:pt x="118" y="22"/>
                    <a:pt x="177" y="0"/>
                    <a:pt x="2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2;p40">
              <a:extLst>
                <a:ext uri="{FF2B5EF4-FFF2-40B4-BE49-F238E27FC236}">
                  <a16:creationId xmlns:a16="http://schemas.microsoft.com/office/drawing/2014/main" id="{8ADE9BB1-E868-4A74-A474-D6F90DAB2678}"/>
                </a:ext>
              </a:extLst>
            </p:cNvPr>
            <p:cNvSpPr/>
            <p:nvPr/>
          </p:nvSpPr>
          <p:spPr>
            <a:xfrm>
              <a:off x="6928635" y="1507201"/>
              <a:ext cx="73370" cy="176441"/>
            </a:xfrm>
            <a:custGeom>
              <a:avLst/>
              <a:gdLst/>
              <a:ahLst/>
              <a:cxnLst/>
              <a:rect l="l" t="t" r="r" b="b"/>
              <a:pathLst>
                <a:path w="415" h="998" extrusionOk="0">
                  <a:moveTo>
                    <a:pt x="407" y="998"/>
                  </a:moveTo>
                  <a:cubicBezTo>
                    <a:pt x="246" y="990"/>
                    <a:pt x="165" y="987"/>
                    <a:pt x="0" y="983"/>
                  </a:cubicBezTo>
                  <a:cubicBezTo>
                    <a:pt x="7" y="591"/>
                    <a:pt x="11" y="393"/>
                    <a:pt x="18" y="1"/>
                  </a:cubicBezTo>
                  <a:cubicBezTo>
                    <a:pt x="81" y="1"/>
                    <a:pt x="114" y="4"/>
                    <a:pt x="176" y="4"/>
                  </a:cubicBezTo>
                  <a:cubicBezTo>
                    <a:pt x="169" y="338"/>
                    <a:pt x="161" y="507"/>
                    <a:pt x="154" y="840"/>
                  </a:cubicBezTo>
                  <a:cubicBezTo>
                    <a:pt x="257" y="844"/>
                    <a:pt x="308" y="844"/>
                    <a:pt x="414" y="847"/>
                  </a:cubicBezTo>
                  <a:cubicBezTo>
                    <a:pt x="411" y="910"/>
                    <a:pt x="411" y="939"/>
                    <a:pt x="407" y="9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53;p40">
              <a:extLst>
                <a:ext uri="{FF2B5EF4-FFF2-40B4-BE49-F238E27FC236}">
                  <a16:creationId xmlns:a16="http://schemas.microsoft.com/office/drawing/2014/main" id="{D8B53D40-1623-4B76-B42D-B5AA9AE07954}"/>
                </a:ext>
              </a:extLst>
            </p:cNvPr>
            <p:cNvSpPr/>
            <p:nvPr/>
          </p:nvSpPr>
          <p:spPr>
            <a:xfrm>
              <a:off x="7036835" y="1511090"/>
              <a:ext cx="95469" cy="177149"/>
            </a:xfrm>
            <a:custGeom>
              <a:avLst/>
              <a:gdLst/>
              <a:ahLst/>
              <a:cxnLst/>
              <a:rect l="l" t="t" r="r" b="b"/>
              <a:pathLst>
                <a:path w="540" h="1002" extrusionOk="0">
                  <a:moveTo>
                    <a:pt x="169" y="847"/>
                  </a:moveTo>
                  <a:cubicBezTo>
                    <a:pt x="195" y="847"/>
                    <a:pt x="206" y="847"/>
                    <a:pt x="231" y="851"/>
                  </a:cubicBezTo>
                  <a:cubicBezTo>
                    <a:pt x="282" y="855"/>
                    <a:pt x="319" y="829"/>
                    <a:pt x="341" y="778"/>
                  </a:cubicBezTo>
                  <a:cubicBezTo>
                    <a:pt x="348" y="763"/>
                    <a:pt x="356" y="741"/>
                    <a:pt x="356" y="719"/>
                  </a:cubicBezTo>
                  <a:cubicBezTo>
                    <a:pt x="359" y="664"/>
                    <a:pt x="352" y="624"/>
                    <a:pt x="334" y="598"/>
                  </a:cubicBezTo>
                  <a:cubicBezTo>
                    <a:pt x="315" y="573"/>
                    <a:pt x="286" y="558"/>
                    <a:pt x="249" y="558"/>
                  </a:cubicBezTo>
                  <a:cubicBezTo>
                    <a:pt x="224" y="554"/>
                    <a:pt x="213" y="554"/>
                    <a:pt x="187" y="554"/>
                  </a:cubicBezTo>
                  <a:cubicBezTo>
                    <a:pt x="180" y="671"/>
                    <a:pt x="176" y="730"/>
                    <a:pt x="169" y="847"/>
                  </a:cubicBezTo>
                  <a:close/>
                  <a:moveTo>
                    <a:pt x="195" y="411"/>
                  </a:moveTo>
                  <a:cubicBezTo>
                    <a:pt x="220" y="411"/>
                    <a:pt x="231" y="415"/>
                    <a:pt x="257" y="415"/>
                  </a:cubicBezTo>
                  <a:cubicBezTo>
                    <a:pt x="304" y="419"/>
                    <a:pt x="337" y="397"/>
                    <a:pt x="359" y="353"/>
                  </a:cubicBezTo>
                  <a:cubicBezTo>
                    <a:pt x="367" y="338"/>
                    <a:pt x="370" y="316"/>
                    <a:pt x="370" y="294"/>
                  </a:cubicBezTo>
                  <a:cubicBezTo>
                    <a:pt x="374" y="250"/>
                    <a:pt x="367" y="221"/>
                    <a:pt x="348" y="199"/>
                  </a:cubicBezTo>
                  <a:cubicBezTo>
                    <a:pt x="330" y="177"/>
                    <a:pt x="304" y="166"/>
                    <a:pt x="275" y="166"/>
                  </a:cubicBezTo>
                  <a:cubicBezTo>
                    <a:pt x="249" y="162"/>
                    <a:pt x="235" y="162"/>
                    <a:pt x="209" y="162"/>
                  </a:cubicBezTo>
                  <a:cubicBezTo>
                    <a:pt x="202" y="261"/>
                    <a:pt x="202" y="312"/>
                    <a:pt x="195" y="411"/>
                  </a:cubicBezTo>
                  <a:close/>
                  <a:moveTo>
                    <a:pt x="0" y="983"/>
                  </a:moveTo>
                  <a:cubicBezTo>
                    <a:pt x="19" y="591"/>
                    <a:pt x="30" y="393"/>
                    <a:pt x="48" y="1"/>
                  </a:cubicBezTo>
                  <a:cubicBezTo>
                    <a:pt x="143" y="4"/>
                    <a:pt x="191" y="8"/>
                    <a:pt x="282" y="15"/>
                  </a:cubicBezTo>
                  <a:cubicBezTo>
                    <a:pt x="345" y="19"/>
                    <a:pt x="400" y="37"/>
                    <a:pt x="447" y="70"/>
                  </a:cubicBezTo>
                  <a:cubicBezTo>
                    <a:pt x="488" y="100"/>
                    <a:pt x="513" y="144"/>
                    <a:pt x="528" y="199"/>
                  </a:cubicBezTo>
                  <a:cubicBezTo>
                    <a:pt x="535" y="228"/>
                    <a:pt x="539" y="265"/>
                    <a:pt x="535" y="305"/>
                  </a:cubicBezTo>
                  <a:cubicBezTo>
                    <a:pt x="532" y="371"/>
                    <a:pt x="510" y="422"/>
                    <a:pt x="469" y="459"/>
                  </a:cubicBezTo>
                  <a:cubicBezTo>
                    <a:pt x="455" y="474"/>
                    <a:pt x="433" y="485"/>
                    <a:pt x="414" y="492"/>
                  </a:cubicBezTo>
                  <a:cubicBezTo>
                    <a:pt x="447" y="507"/>
                    <a:pt x="473" y="536"/>
                    <a:pt x="495" y="573"/>
                  </a:cubicBezTo>
                  <a:cubicBezTo>
                    <a:pt x="506" y="598"/>
                    <a:pt x="517" y="635"/>
                    <a:pt x="521" y="671"/>
                  </a:cubicBezTo>
                  <a:cubicBezTo>
                    <a:pt x="524" y="693"/>
                    <a:pt x="524" y="715"/>
                    <a:pt x="521" y="741"/>
                  </a:cubicBezTo>
                  <a:cubicBezTo>
                    <a:pt x="517" y="803"/>
                    <a:pt x="502" y="855"/>
                    <a:pt x="473" y="899"/>
                  </a:cubicBezTo>
                  <a:cubicBezTo>
                    <a:pt x="451" y="928"/>
                    <a:pt x="425" y="954"/>
                    <a:pt x="389" y="972"/>
                  </a:cubicBezTo>
                  <a:cubicBezTo>
                    <a:pt x="348" y="994"/>
                    <a:pt x="312" y="1001"/>
                    <a:pt x="275" y="1001"/>
                  </a:cubicBezTo>
                  <a:cubicBezTo>
                    <a:pt x="165" y="994"/>
                    <a:pt x="110" y="990"/>
                    <a:pt x="0" y="9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54;p40">
              <a:extLst>
                <a:ext uri="{FF2B5EF4-FFF2-40B4-BE49-F238E27FC236}">
                  <a16:creationId xmlns:a16="http://schemas.microsoft.com/office/drawing/2014/main" id="{CBFAB71E-3F86-41EC-B87E-860CDE0D34D3}"/>
                </a:ext>
              </a:extLst>
            </p:cNvPr>
            <p:cNvSpPr/>
            <p:nvPr/>
          </p:nvSpPr>
          <p:spPr>
            <a:xfrm>
              <a:off x="7150161" y="1518869"/>
              <a:ext cx="100066" cy="180331"/>
            </a:xfrm>
            <a:custGeom>
              <a:avLst/>
              <a:gdLst/>
              <a:ahLst/>
              <a:cxnLst/>
              <a:rect l="l" t="t" r="r" b="b"/>
              <a:pathLst>
                <a:path w="566" h="1020" extrusionOk="0">
                  <a:moveTo>
                    <a:pt x="221" y="1016"/>
                  </a:moveTo>
                  <a:cubicBezTo>
                    <a:pt x="155" y="1009"/>
                    <a:pt x="103" y="979"/>
                    <a:pt x="59" y="932"/>
                  </a:cubicBezTo>
                  <a:cubicBezTo>
                    <a:pt x="19" y="880"/>
                    <a:pt x="1" y="825"/>
                    <a:pt x="4" y="759"/>
                  </a:cubicBezTo>
                  <a:cubicBezTo>
                    <a:pt x="30" y="455"/>
                    <a:pt x="45" y="305"/>
                    <a:pt x="70" y="1"/>
                  </a:cubicBezTo>
                  <a:cubicBezTo>
                    <a:pt x="129" y="8"/>
                    <a:pt x="162" y="8"/>
                    <a:pt x="221" y="15"/>
                  </a:cubicBezTo>
                  <a:cubicBezTo>
                    <a:pt x="195" y="316"/>
                    <a:pt x="180" y="470"/>
                    <a:pt x="151" y="770"/>
                  </a:cubicBezTo>
                  <a:cubicBezTo>
                    <a:pt x="151" y="796"/>
                    <a:pt x="158" y="814"/>
                    <a:pt x="173" y="833"/>
                  </a:cubicBezTo>
                  <a:cubicBezTo>
                    <a:pt x="188" y="851"/>
                    <a:pt x="206" y="862"/>
                    <a:pt x="232" y="862"/>
                  </a:cubicBezTo>
                  <a:cubicBezTo>
                    <a:pt x="254" y="866"/>
                    <a:pt x="276" y="858"/>
                    <a:pt x="294" y="844"/>
                  </a:cubicBezTo>
                  <a:cubicBezTo>
                    <a:pt x="312" y="829"/>
                    <a:pt x="323" y="811"/>
                    <a:pt x="323" y="789"/>
                  </a:cubicBezTo>
                  <a:cubicBezTo>
                    <a:pt x="356" y="485"/>
                    <a:pt x="371" y="334"/>
                    <a:pt x="400" y="34"/>
                  </a:cubicBezTo>
                  <a:cubicBezTo>
                    <a:pt x="466" y="37"/>
                    <a:pt x="499" y="41"/>
                    <a:pt x="565" y="48"/>
                  </a:cubicBezTo>
                  <a:cubicBezTo>
                    <a:pt x="532" y="353"/>
                    <a:pt x="514" y="503"/>
                    <a:pt x="481" y="807"/>
                  </a:cubicBezTo>
                  <a:cubicBezTo>
                    <a:pt x="474" y="873"/>
                    <a:pt x="444" y="924"/>
                    <a:pt x="393" y="965"/>
                  </a:cubicBezTo>
                  <a:cubicBezTo>
                    <a:pt x="342" y="1005"/>
                    <a:pt x="287" y="1020"/>
                    <a:pt x="221" y="10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55;p40">
              <a:extLst>
                <a:ext uri="{FF2B5EF4-FFF2-40B4-BE49-F238E27FC236}">
                  <a16:creationId xmlns:a16="http://schemas.microsoft.com/office/drawing/2014/main" id="{9E0465B9-B7CD-4020-A6BE-668CC38087C1}"/>
                </a:ext>
              </a:extLst>
            </p:cNvPr>
            <p:cNvSpPr/>
            <p:nvPr/>
          </p:nvSpPr>
          <p:spPr>
            <a:xfrm>
              <a:off x="7257124" y="1531776"/>
              <a:ext cx="100066" cy="179801"/>
            </a:xfrm>
            <a:custGeom>
              <a:avLst/>
              <a:gdLst/>
              <a:ahLst/>
              <a:cxnLst/>
              <a:rect l="l" t="t" r="r" b="b"/>
              <a:pathLst>
                <a:path w="566" h="1017" extrusionOk="0">
                  <a:moveTo>
                    <a:pt x="499" y="789"/>
                  </a:moveTo>
                  <a:cubicBezTo>
                    <a:pt x="488" y="855"/>
                    <a:pt x="462" y="914"/>
                    <a:pt x="418" y="954"/>
                  </a:cubicBezTo>
                  <a:cubicBezTo>
                    <a:pt x="393" y="983"/>
                    <a:pt x="352" y="1002"/>
                    <a:pt x="308" y="1013"/>
                  </a:cubicBezTo>
                  <a:cubicBezTo>
                    <a:pt x="283" y="1016"/>
                    <a:pt x="257" y="1016"/>
                    <a:pt x="224" y="1013"/>
                  </a:cubicBezTo>
                  <a:cubicBezTo>
                    <a:pt x="165" y="1002"/>
                    <a:pt x="122" y="983"/>
                    <a:pt x="85" y="950"/>
                  </a:cubicBezTo>
                  <a:cubicBezTo>
                    <a:pt x="56" y="921"/>
                    <a:pt x="37" y="888"/>
                    <a:pt x="23" y="844"/>
                  </a:cubicBezTo>
                  <a:cubicBezTo>
                    <a:pt x="8" y="804"/>
                    <a:pt x="1" y="756"/>
                    <a:pt x="4" y="705"/>
                  </a:cubicBezTo>
                  <a:cubicBezTo>
                    <a:pt x="63" y="705"/>
                    <a:pt x="92" y="708"/>
                    <a:pt x="151" y="708"/>
                  </a:cubicBezTo>
                  <a:cubicBezTo>
                    <a:pt x="147" y="767"/>
                    <a:pt x="158" y="811"/>
                    <a:pt x="180" y="840"/>
                  </a:cubicBezTo>
                  <a:cubicBezTo>
                    <a:pt x="195" y="862"/>
                    <a:pt x="213" y="873"/>
                    <a:pt x="239" y="873"/>
                  </a:cubicBezTo>
                  <a:cubicBezTo>
                    <a:pt x="272" y="877"/>
                    <a:pt x="297" y="866"/>
                    <a:pt x="323" y="837"/>
                  </a:cubicBezTo>
                  <a:cubicBezTo>
                    <a:pt x="334" y="822"/>
                    <a:pt x="341" y="804"/>
                    <a:pt x="345" y="774"/>
                  </a:cubicBezTo>
                  <a:cubicBezTo>
                    <a:pt x="352" y="734"/>
                    <a:pt x="338" y="690"/>
                    <a:pt x="305" y="646"/>
                  </a:cubicBezTo>
                  <a:cubicBezTo>
                    <a:pt x="283" y="617"/>
                    <a:pt x="239" y="569"/>
                    <a:pt x="187" y="507"/>
                  </a:cubicBezTo>
                  <a:cubicBezTo>
                    <a:pt x="144" y="452"/>
                    <a:pt x="111" y="404"/>
                    <a:pt x="96" y="364"/>
                  </a:cubicBezTo>
                  <a:cubicBezTo>
                    <a:pt x="78" y="320"/>
                    <a:pt x="70" y="272"/>
                    <a:pt x="78" y="225"/>
                  </a:cubicBezTo>
                  <a:cubicBezTo>
                    <a:pt x="89" y="137"/>
                    <a:pt x="125" y="71"/>
                    <a:pt x="195" y="34"/>
                  </a:cubicBezTo>
                  <a:cubicBezTo>
                    <a:pt x="239" y="12"/>
                    <a:pt x="286" y="1"/>
                    <a:pt x="345" y="8"/>
                  </a:cubicBezTo>
                  <a:cubicBezTo>
                    <a:pt x="400" y="16"/>
                    <a:pt x="448" y="34"/>
                    <a:pt x="484" y="63"/>
                  </a:cubicBezTo>
                  <a:cubicBezTo>
                    <a:pt x="510" y="85"/>
                    <a:pt x="532" y="115"/>
                    <a:pt x="547" y="151"/>
                  </a:cubicBezTo>
                  <a:cubicBezTo>
                    <a:pt x="561" y="184"/>
                    <a:pt x="565" y="225"/>
                    <a:pt x="565" y="269"/>
                  </a:cubicBezTo>
                  <a:cubicBezTo>
                    <a:pt x="503" y="269"/>
                    <a:pt x="473" y="272"/>
                    <a:pt x="415" y="272"/>
                  </a:cubicBezTo>
                  <a:cubicBezTo>
                    <a:pt x="415" y="232"/>
                    <a:pt x="407" y="199"/>
                    <a:pt x="389" y="173"/>
                  </a:cubicBezTo>
                  <a:cubicBezTo>
                    <a:pt x="378" y="159"/>
                    <a:pt x="360" y="148"/>
                    <a:pt x="330" y="144"/>
                  </a:cubicBezTo>
                  <a:cubicBezTo>
                    <a:pt x="305" y="140"/>
                    <a:pt x="279" y="148"/>
                    <a:pt x="264" y="170"/>
                  </a:cubicBezTo>
                  <a:cubicBezTo>
                    <a:pt x="250" y="188"/>
                    <a:pt x="239" y="210"/>
                    <a:pt x="235" y="239"/>
                  </a:cubicBezTo>
                  <a:cubicBezTo>
                    <a:pt x="231" y="283"/>
                    <a:pt x="246" y="331"/>
                    <a:pt x="279" y="382"/>
                  </a:cubicBezTo>
                  <a:cubicBezTo>
                    <a:pt x="290" y="404"/>
                    <a:pt x="312" y="426"/>
                    <a:pt x="338" y="456"/>
                  </a:cubicBezTo>
                  <a:cubicBezTo>
                    <a:pt x="371" y="489"/>
                    <a:pt x="389" y="511"/>
                    <a:pt x="400" y="525"/>
                  </a:cubicBezTo>
                  <a:cubicBezTo>
                    <a:pt x="433" y="565"/>
                    <a:pt x="455" y="606"/>
                    <a:pt x="473" y="642"/>
                  </a:cubicBezTo>
                  <a:cubicBezTo>
                    <a:pt x="481" y="661"/>
                    <a:pt x="484" y="679"/>
                    <a:pt x="488" y="694"/>
                  </a:cubicBezTo>
                  <a:cubicBezTo>
                    <a:pt x="499" y="730"/>
                    <a:pt x="503" y="760"/>
                    <a:pt x="499" y="7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9" name="Imagen 158">
            <a:extLst>
              <a:ext uri="{FF2B5EF4-FFF2-40B4-BE49-F238E27FC236}">
                <a16:creationId xmlns:a16="http://schemas.microsoft.com/office/drawing/2014/main" id="{BCBAC6C0-5CEE-45D7-A3DE-BB7026800D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06" t="27825" r="26245" b="15854"/>
          <a:stretch/>
        </p:blipFill>
        <p:spPr>
          <a:xfrm>
            <a:off x="3779459" y="206395"/>
            <a:ext cx="5189131" cy="4341542"/>
          </a:xfrm>
          <a:prstGeom prst="rect">
            <a:avLst/>
          </a:prstGeom>
        </p:spPr>
      </p:pic>
      <p:sp>
        <p:nvSpPr>
          <p:cNvPr id="160" name="Rectángulo 159">
            <a:extLst>
              <a:ext uri="{FF2B5EF4-FFF2-40B4-BE49-F238E27FC236}">
                <a16:creationId xmlns:a16="http://schemas.microsoft.com/office/drawing/2014/main" id="{DD8671E7-4709-4813-ABF9-CCDFF6C0877C}"/>
              </a:ext>
            </a:extLst>
          </p:cNvPr>
          <p:cNvSpPr/>
          <p:nvPr/>
        </p:nvSpPr>
        <p:spPr>
          <a:xfrm>
            <a:off x="3851226" y="4736547"/>
            <a:ext cx="66186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https://wordwall.net/es/resource/15828140/letra-n-clasifica</a:t>
            </a:r>
          </a:p>
        </p:txBody>
      </p:sp>
      <p:sp>
        <p:nvSpPr>
          <p:cNvPr id="161" name="CuadroTexto 160">
            <a:extLst>
              <a:ext uri="{FF2B5EF4-FFF2-40B4-BE49-F238E27FC236}">
                <a16:creationId xmlns:a16="http://schemas.microsoft.com/office/drawing/2014/main" id="{26B0C03F-95DF-45D7-B416-991D283BE84B}"/>
              </a:ext>
            </a:extLst>
          </p:cNvPr>
          <p:cNvSpPr txBox="1"/>
          <p:nvPr/>
        </p:nvSpPr>
        <p:spPr>
          <a:xfrm>
            <a:off x="216546" y="167346"/>
            <a:ext cx="255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/>
              <a:t>Juego digital</a:t>
            </a:r>
          </a:p>
        </p:txBody>
      </p:sp>
    </p:spTree>
    <p:extLst>
      <p:ext uri="{BB962C8B-B14F-4D97-AF65-F5344CB8AC3E}">
        <p14:creationId xmlns:p14="http://schemas.microsoft.com/office/powerpoint/2010/main" val="11280866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58;p36">
            <a:extLst>
              <a:ext uri="{FF2B5EF4-FFF2-40B4-BE49-F238E27FC236}">
                <a16:creationId xmlns:a16="http://schemas.microsoft.com/office/drawing/2014/main" id="{781E9D01-DAEE-4ED1-B389-76688A9DB3E1}"/>
              </a:ext>
            </a:extLst>
          </p:cNvPr>
          <p:cNvSpPr/>
          <p:nvPr/>
        </p:nvSpPr>
        <p:spPr>
          <a:xfrm>
            <a:off x="461165" y="4705509"/>
            <a:ext cx="8221669" cy="432852"/>
          </a:xfrm>
          <a:custGeom>
            <a:avLst/>
            <a:gdLst/>
            <a:ahLst/>
            <a:cxnLst/>
            <a:rect l="l" t="t" r="r" b="b"/>
            <a:pathLst>
              <a:path w="30089" h="2318" extrusionOk="0">
                <a:moveTo>
                  <a:pt x="1" y="1"/>
                </a:moveTo>
                <a:lnTo>
                  <a:pt x="1" y="2317"/>
                </a:lnTo>
                <a:lnTo>
                  <a:pt x="30088" y="2317"/>
                </a:lnTo>
                <a:lnTo>
                  <a:pt x="3008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Google Shape;2059;p36">
            <a:extLst>
              <a:ext uri="{FF2B5EF4-FFF2-40B4-BE49-F238E27FC236}">
                <a16:creationId xmlns:a16="http://schemas.microsoft.com/office/drawing/2014/main" id="{CF443BC7-66B8-4744-AFD7-A3181B8C0143}"/>
              </a:ext>
            </a:extLst>
          </p:cNvPr>
          <p:cNvGrpSpPr/>
          <p:nvPr/>
        </p:nvGrpSpPr>
        <p:grpSpPr>
          <a:xfrm>
            <a:off x="275443" y="3622692"/>
            <a:ext cx="2858864" cy="1520808"/>
            <a:chOff x="1992788" y="3126168"/>
            <a:chExt cx="2459661" cy="1308447"/>
          </a:xfrm>
        </p:grpSpPr>
        <p:sp>
          <p:nvSpPr>
            <p:cNvPr id="4" name="Google Shape;2060;p36">
              <a:extLst>
                <a:ext uri="{FF2B5EF4-FFF2-40B4-BE49-F238E27FC236}">
                  <a16:creationId xmlns:a16="http://schemas.microsoft.com/office/drawing/2014/main" id="{39F78586-7400-435D-9BDF-69855A031620}"/>
                </a:ext>
              </a:extLst>
            </p:cNvPr>
            <p:cNvSpPr/>
            <p:nvPr/>
          </p:nvSpPr>
          <p:spPr>
            <a:xfrm>
              <a:off x="2357666" y="4024546"/>
              <a:ext cx="307553" cy="206155"/>
            </a:xfrm>
            <a:custGeom>
              <a:avLst/>
              <a:gdLst/>
              <a:ahLst/>
              <a:cxnLst/>
              <a:rect l="l" t="t" r="r" b="b"/>
              <a:pathLst>
                <a:path w="1647" h="1104" extrusionOk="0">
                  <a:moveTo>
                    <a:pt x="1408" y="0"/>
                  </a:moveTo>
                  <a:lnTo>
                    <a:pt x="1324" y="191"/>
                  </a:lnTo>
                  <a:lnTo>
                    <a:pt x="1071" y="770"/>
                  </a:lnTo>
                  <a:cubicBezTo>
                    <a:pt x="1052" y="814"/>
                    <a:pt x="1008" y="843"/>
                    <a:pt x="961" y="843"/>
                  </a:cubicBezTo>
                  <a:lnTo>
                    <a:pt x="0" y="843"/>
                  </a:lnTo>
                  <a:lnTo>
                    <a:pt x="0" y="1104"/>
                  </a:lnTo>
                  <a:lnTo>
                    <a:pt x="1093" y="1104"/>
                  </a:lnTo>
                  <a:cubicBezTo>
                    <a:pt x="1162" y="1104"/>
                    <a:pt x="1221" y="1063"/>
                    <a:pt x="1250" y="1001"/>
                  </a:cubicBezTo>
                  <a:lnTo>
                    <a:pt x="1558" y="305"/>
                  </a:lnTo>
                  <a:lnTo>
                    <a:pt x="1646" y="107"/>
                  </a:lnTo>
                  <a:lnTo>
                    <a:pt x="140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061;p36">
              <a:extLst>
                <a:ext uri="{FF2B5EF4-FFF2-40B4-BE49-F238E27FC236}">
                  <a16:creationId xmlns:a16="http://schemas.microsoft.com/office/drawing/2014/main" id="{7E818EDB-9B81-4CA4-AA9C-727C15200012}"/>
                </a:ext>
              </a:extLst>
            </p:cNvPr>
            <p:cNvSpPr/>
            <p:nvPr/>
          </p:nvSpPr>
          <p:spPr>
            <a:xfrm>
              <a:off x="2343848" y="4181962"/>
              <a:ext cx="27637" cy="48738"/>
            </a:xfrm>
            <a:custGeom>
              <a:avLst/>
              <a:gdLst/>
              <a:ahLst/>
              <a:cxnLst/>
              <a:rect l="l" t="t" r="r" b="b"/>
              <a:pathLst>
                <a:path w="148" h="261" extrusionOk="0">
                  <a:moveTo>
                    <a:pt x="74" y="0"/>
                  </a:moveTo>
                  <a:cubicBezTo>
                    <a:pt x="34" y="0"/>
                    <a:pt x="1" y="59"/>
                    <a:pt x="1" y="132"/>
                  </a:cubicBezTo>
                  <a:cubicBezTo>
                    <a:pt x="1" y="202"/>
                    <a:pt x="34" y="261"/>
                    <a:pt x="74" y="261"/>
                  </a:cubicBezTo>
                  <a:cubicBezTo>
                    <a:pt x="78" y="261"/>
                    <a:pt x="85" y="261"/>
                    <a:pt x="93" y="257"/>
                  </a:cubicBezTo>
                  <a:cubicBezTo>
                    <a:pt x="122" y="242"/>
                    <a:pt x="148" y="191"/>
                    <a:pt x="148" y="132"/>
                  </a:cubicBezTo>
                  <a:cubicBezTo>
                    <a:pt x="148" y="70"/>
                    <a:pt x="122" y="19"/>
                    <a:pt x="93" y="4"/>
                  </a:cubicBezTo>
                  <a:cubicBezTo>
                    <a:pt x="85" y="0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948B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062;p36">
              <a:extLst>
                <a:ext uri="{FF2B5EF4-FFF2-40B4-BE49-F238E27FC236}">
                  <a16:creationId xmlns:a16="http://schemas.microsoft.com/office/drawing/2014/main" id="{2ABB9392-1F54-4507-A477-65F981C77BA8}"/>
                </a:ext>
              </a:extLst>
            </p:cNvPr>
            <p:cNvSpPr/>
            <p:nvPr/>
          </p:nvSpPr>
          <p:spPr>
            <a:xfrm>
              <a:off x="2350010" y="4182709"/>
              <a:ext cx="21475" cy="47244"/>
            </a:xfrm>
            <a:custGeom>
              <a:avLst/>
              <a:gdLst/>
              <a:ahLst/>
              <a:cxnLst/>
              <a:rect l="l" t="t" r="r" b="b"/>
              <a:pathLst>
                <a:path w="115" h="253" extrusionOk="0">
                  <a:moveTo>
                    <a:pt x="60" y="0"/>
                  </a:moveTo>
                  <a:cubicBezTo>
                    <a:pt x="27" y="15"/>
                    <a:pt x="1" y="66"/>
                    <a:pt x="1" y="128"/>
                  </a:cubicBezTo>
                  <a:cubicBezTo>
                    <a:pt x="1" y="187"/>
                    <a:pt x="27" y="238"/>
                    <a:pt x="60" y="253"/>
                  </a:cubicBezTo>
                  <a:cubicBezTo>
                    <a:pt x="89" y="238"/>
                    <a:pt x="115" y="187"/>
                    <a:pt x="115" y="128"/>
                  </a:cubicBezTo>
                  <a:cubicBezTo>
                    <a:pt x="115" y="66"/>
                    <a:pt x="89" y="15"/>
                    <a:pt x="60" y="0"/>
                  </a:cubicBezTo>
                  <a:close/>
                </a:path>
              </a:pathLst>
            </a:custGeom>
            <a:solidFill>
              <a:srgbClr val="756B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063;p36">
              <a:extLst>
                <a:ext uri="{FF2B5EF4-FFF2-40B4-BE49-F238E27FC236}">
                  <a16:creationId xmlns:a16="http://schemas.microsoft.com/office/drawing/2014/main" id="{B40EF680-3FD7-4D60-9584-A32ACA30D886}"/>
                </a:ext>
              </a:extLst>
            </p:cNvPr>
            <p:cNvSpPr/>
            <p:nvPr/>
          </p:nvSpPr>
          <p:spPr>
            <a:xfrm>
              <a:off x="2423957" y="3182562"/>
              <a:ext cx="1972295" cy="995484"/>
            </a:xfrm>
            <a:custGeom>
              <a:avLst/>
              <a:gdLst/>
              <a:ahLst/>
              <a:cxnLst/>
              <a:rect l="l" t="t" r="r" b="b"/>
              <a:pathLst>
                <a:path w="10562" h="5331" extrusionOk="0">
                  <a:moveTo>
                    <a:pt x="1221" y="1"/>
                  </a:moveTo>
                  <a:cubicBezTo>
                    <a:pt x="547" y="1"/>
                    <a:pt x="1" y="550"/>
                    <a:pt x="1" y="1225"/>
                  </a:cubicBezTo>
                  <a:lnTo>
                    <a:pt x="1" y="5330"/>
                  </a:lnTo>
                  <a:lnTo>
                    <a:pt x="10539" y="5330"/>
                  </a:lnTo>
                  <a:lnTo>
                    <a:pt x="10550" y="4707"/>
                  </a:lnTo>
                  <a:lnTo>
                    <a:pt x="10550" y="4594"/>
                  </a:lnTo>
                  <a:lnTo>
                    <a:pt x="10550" y="4542"/>
                  </a:lnTo>
                  <a:cubicBezTo>
                    <a:pt x="10550" y="4542"/>
                    <a:pt x="10550" y="4473"/>
                    <a:pt x="10550" y="4473"/>
                  </a:cubicBezTo>
                  <a:lnTo>
                    <a:pt x="10554" y="4355"/>
                  </a:lnTo>
                  <a:lnTo>
                    <a:pt x="10554" y="4308"/>
                  </a:lnTo>
                  <a:lnTo>
                    <a:pt x="10554" y="4234"/>
                  </a:lnTo>
                  <a:lnTo>
                    <a:pt x="10558" y="4117"/>
                  </a:lnTo>
                  <a:lnTo>
                    <a:pt x="10558" y="4069"/>
                  </a:lnTo>
                  <a:lnTo>
                    <a:pt x="10558" y="3996"/>
                  </a:lnTo>
                  <a:cubicBezTo>
                    <a:pt x="10558" y="3959"/>
                    <a:pt x="10561" y="3919"/>
                    <a:pt x="10558" y="3882"/>
                  </a:cubicBezTo>
                  <a:cubicBezTo>
                    <a:pt x="10558" y="3860"/>
                    <a:pt x="10554" y="3838"/>
                    <a:pt x="10550" y="3817"/>
                  </a:cubicBezTo>
                  <a:cubicBezTo>
                    <a:pt x="10539" y="3758"/>
                    <a:pt x="10525" y="3699"/>
                    <a:pt x="10507" y="3644"/>
                  </a:cubicBezTo>
                  <a:cubicBezTo>
                    <a:pt x="10503" y="3626"/>
                    <a:pt x="10496" y="3611"/>
                    <a:pt x="10492" y="3593"/>
                  </a:cubicBezTo>
                  <a:cubicBezTo>
                    <a:pt x="10444" y="3461"/>
                    <a:pt x="10375" y="3336"/>
                    <a:pt x="10290" y="3226"/>
                  </a:cubicBezTo>
                  <a:cubicBezTo>
                    <a:pt x="10243" y="3160"/>
                    <a:pt x="10188" y="3098"/>
                    <a:pt x="10129" y="3043"/>
                  </a:cubicBezTo>
                  <a:cubicBezTo>
                    <a:pt x="10056" y="2977"/>
                    <a:pt x="9982" y="2918"/>
                    <a:pt x="9898" y="2871"/>
                  </a:cubicBezTo>
                  <a:cubicBezTo>
                    <a:pt x="9828" y="2827"/>
                    <a:pt x="9751" y="2790"/>
                    <a:pt x="9674" y="2757"/>
                  </a:cubicBezTo>
                  <a:cubicBezTo>
                    <a:pt x="9608" y="2735"/>
                    <a:pt x="9542" y="2713"/>
                    <a:pt x="9476" y="2698"/>
                  </a:cubicBezTo>
                  <a:cubicBezTo>
                    <a:pt x="9469" y="2698"/>
                    <a:pt x="9462" y="2698"/>
                    <a:pt x="9454" y="2695"/>
                  </a:cubicBezTo>
                  <a:cubicBezTo>
                    <a:pt x="9377" y="2677"/>
                    <a:pt x="9315" y="2633"/>
                    <a:pt x="9264" y="2578"/>
                  </a:cubicBezTo>
                  <a:cubicBezTo>
                    <a:pt x="9264" y="2578"/>
                    <a:pt x="9260" y="2574"/>
                    <a:pt x="9260" y="2574"/>
                  </a:cubicBezTo>
                  <a:cubicBezTo>
                    <a:pt x="9205" y="2508"/>
                    <a:pt x="9172" y="2424"/>
                    <a:pt x="9172" y="2328"/>
                  </a:cubicBezTo>
                  <a:lnTo>
                    <a:pt x="9172" y="1225"/>
                  </a:lnTo>
                  <a:cubicBezTo>
                    <a:pt x="9172" y="554"/>
                    <a:pt x="8633" y="12"/>
                    <a:pt x="7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064;p36">
              <a:extLst>
                <a:ext uri="{FF2B5EF4-FFF2-40B4-BE49-F238E27FC236}">
                  <a16:creationId xmlns:a16="http://schemas.microsoft.com/office/drawing/2014/main" id="{C2A91791-5519-46E6-B987-728238E24FA5}"/>
                </a:ext>
              </a:extLst>
            </p:cNvPr>
            <p:cNvSpPr/>
            <p:nvPr/>
          </p:nvSpPr>
          <p:spPr>
            <a:xfrm>
              <a:off x="4279719" y="3784966"/>
              <a:ext cx="116523" cy="393077"/>
            </a:xfrm>
            <a:custGeom>
              <a:avLst/>
              <a:gdLst/>
              <a:ahLst/>
              <a:cxnLst/>
              <a:rect l="l" t="t" r="r" b="b"/>
              <a:pathLst>
                <a:path w="624" h="2105" extrusionOk="0">
                  <a:moveTo>
                    <a:pt x="352" y="0"/>
                  </a:moveTo>
                  <a:cubicBezTo>
                    <a:pt x="158" y="0"/>
                    <a:pt x="0" y="158"/>
                    <a:pt x="4" y="352"/>
                  </a:cubicBezTo>
                  <a:cubicBezTo>
                    <a:pt x="4" y="814"/>
                    <a:pt x="8" y="1573"/>
                    <a:pt x="0" y="1591"/>
                  </a:cubicBezTo>
                  <a:lnTo>
                    <a:pt x="601" y="2104"/>
                  </a:lnTo>
                  <a:lnTo>
                    <a:pt x="612" y="1481"/>
                  </a:lnTo>
                  <a:lnTo>
                    <a:pt x="612" y="1368"/>
                  </a:lnTo>
                  <a:lnTo>
                    <a:pt x="612" y="1316"/>
                  </a:lnTo>
                  <a:cubicBezTo>
                    <a:pt x="612" y="1316"/>
                    <a:pt x="612" y="1247"/>
                    <a:pt x="612" y="1247"/>
                  </a:cubicBezTo>
                  <a:lnTo>
                    <a:pt x="616" y="1129"/>
                  </a:lnTo>
                  <a:lnTo>
                    <a:pt x="616" y="1082"/>
                  </a:lnTo>
                  <a:lnTo>
                    <a:pt x="616" y="1008"/>
                  </a:lnTo>
                  <a:lnTo>
                    <a:pt x="620" y="891"/>
                  </a:lnTo>
                  <a:lnTo>
                    <a:pt x="620" y="843"/>
                  </a:lnTo>
                  <a:lnTo>
                    <a:pt x="620" y="770"/>
                  </a:lnTo>
                  <a:cubicBezTo>
                    <a:pt x="620" y="733"/>
                    <a:pt x="623" y="693"/>
                    <a:pt x="620" y="656"/>
                  </a:cubicBezTo>
                  <a:cubicBezTo>
                    <a:pt x="620" y="634"/>
                    <a:pt x="616" y="612"/>
                    <a:pt x="612" y="591"/>
                  </a:cubicBezTo>
                  <a:cubicBezTo>
                    <a:pt x="601" y="532"/>
                    <a:pt x="587" y="473"/>
                    <a:pt x="569" y="418"/>
                  </a:cubicBezTo>
                  <a:cubicBezTo>
                    <a:pt x="565" y="400"/>
                    <a:pt x="558" y="385"/>
                    <a:pt x="554" y="367"/>
                  </a:cubicBezTo>
                  <a:cubicBezTo>
                    <a:pt x="506" y="235"/>
                    <a:pt x="437" y="110"/>
                    <a:pt x="3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065;p36">
              <a:extLst>
                <a:ext uri="{FF2B5EF4-FFF2-40B4-BE49-F238E27FC236}">
                  <a16:creationId xmlns:a16="http://schemas.microsoft.com/office/drawing/2014/main" id="{779CAF29-7E79-4439-BC7A-F200B2622978}"/>
                </a:ext>
              </a:extLst>
            </p:cNvPr>
            <p:cNvSpPr/>
            <p:nvPr/>
          </p:nvSpPr>
          <p:spPr>
            <a:xfrm>
              <a:off x="2372605" y="4077204"/>
              <a:ext cx="203541" cy="100837"/>
            </a:xfrm>
            <a:custGeom>
              <a:avLst/>
              <a:gdLst/>
              <a:ahLst/>
              <a:cxnLst/>
              <a:rect l="l" t="t" r="r" b="b"/>
              <a:pathLst>
                <a:path w="1090" h="540" extrusionOk="0">
                  <a:moveTo>
                    <a:pt x="268" y="1"/>
                  </a:moveTo>
                  <a:cubicBezTo>
                    <a:pt x="122" y="1"/>
                    <a:pt x="1" y="122"/>
                    <a:pt x="1" y="272"/>
                  </a:cubicBezTo>
                  <a:cubicBezTo>
                    <a:pt x="1" y="418"/>
                    <a:pt x="122" y="539"/>
                    <a:pt x="268" y="539"/>
                  </a:cubicBezTo>
                  <a:lnTo>
                    <a:pt x="1090" y="539"/>
                  </a:lnTo>
                  <a:lnTo>
                    <a:pt x="1090" y="510"/>
                  </a:lnTo>
                  <a:cubicBezTo>
                    <a:pt x="1090" y="228"/>
                    <a:pt x="862" y="1"/>
                    <a:pt x="584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066;p36">
              <a:extLst>
                <a:ext uri="{FF2B5EF4-FFF2-40B4-BE49-F238E27FC236}">
                  <a16:creationId xmlns:a16="http://schemas.microsoft.com/office/drawing/2014/main" id="{8F14066F-C59D-4D3F-AA74-79BC15B5AF24}"/>
                </a:ext>
              </a:extLst>
            </p:cNvPr>
            <p:cNvSpPr/>
            <p:nvPr/>
          </p:nvSpPr>
          <p:spPr>
            <a:xfrm>
              <a:off x="2372605" y="4119593"/>
              <a:ext cx="203541" cy="58448"/>
            </a:xfrm>
            <a:custGeom>
              <a:avLst/>
              <a:gdLst/>
              <a:ahLst/>
              <a:cxnLst/>
              <a:rect l="l" t="t" r="r" b="b"/>
              <a:pathLst>
                <a:path w="1090" h="313" extrusionOk="0">
                  <a:moveTo>
                    <a:pt x="1" y="1"/>
                  </a:moveTo>
                  <a:lnTo>
                    <a:pt x="1" y="89"/>
                  </a:lnTo>
                  <a:cubicBezTo>
                    <a:pt x="1" y="213"/>
                    <a:pt x="104" y="312"/>
                    <a:pt x="228" y="312"/>
                  </a:cubicBezTo>
                  <a:lnTo>
                    <a:pt x="1090" y="312"/>
                  </a:lnTo>
                  <a:lnTo>
                    <a:pt x="1090" y="221"/>
                  </a:lnTo>
                  <a:lnTo>
                    <a:pt x="228" y="221"/>
                  </a:lnTo>
                  <a:cubicBezTo>
                    <a:pt x="104" y="221"/>
                    <a:pt x="5" y="122"/>
                    <a:pt x="1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067;p36">
              <a:extLst>
                <a:ext uri="{FF2B5EF4-FFF2-40B4-BE49-F238E27FC236}">
                  <a16:creationId xmlns:a16="http://schemas.microsoft.com/office/drawing/2014/main" id="{4E6CB64D-78E6-4CBF-8DEF-6B47E59080DD}"/>
                </a:ext>
              </a:extLst>
            </p:cNvPr>
            <p:cNvSpPr/>
            <p:nvPr/>
          </p:nvSpPr>
          <p:spPr>
            <a:xfrm>
              <a:off x="4227060" y="4077204"/>
              <a:ext cx="225389" cy="100837"/>
            </a:xfrm>
            <a:custGeom>
              <a:avLst/>
              <a:gdLst/>
              <a:ahLst/>
              <a:cxnLst/>
              <a:rect l="l" t="t" r="r" b="b"/>
              <a:pathLst>
                <a:path w="1207" h="540" extrusionOk="0">
                  <a:moveTo>
                    <a:pt x="510" y="1"/>
                  </a:moveTo>
                  <a:cubicBezTo>
                    <a:pt x="227" y="1"/>
                    <a:pt x="0" y="228"/>
                    <a:pt x="0" y="510"/>
                  </a:cubicBezTo>
                  <a:lnTo>
                    <a:pt x="0" y="539"/>
                  </a:lnTo>
                  <a:lnTo>
                    <a:pt x="935" y="539"/>
                  </a:lnTo>
                  <a:cubicBezTo>
                    <a:pt x="1085" y="539"/>
                    <a:pt x="1206" y="418"/>
                    <a:pt x="1206" y="272"/>
                  </a:cubicBezTo>
                  <a:cubicBezTo>
                    <a:pt x="1206" y="122"/>
                    <a:pt x="1085" y="1"/>
                    <a:pt x="935" y="1"/>
                  </a:cubicBezTo>
                  <a:close/>
                </a:path>
              </a:pathLst>
            </a:custGeom>
            <a:solidFill>
              <a:srgbClr val="3B2B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068;p36">
              <a:extLst>
                <a:ext uri="{FF2B5EF4-FFF2-40B4-BE49-F238E27FC236}">
                  <a16:creationId xmlns:a16="http://schemas.microsoft.com/office/drawing/2014/main" id="{DF3FC056-087A-4BC8-AB30-7712199C48C4}"/>
                </a:ext>
              </a:extLst>
            </p:cNvPr>
            <p:cNvSpPr/>
            <p:nvPr/>
          </p:nvSpPr>
          <p:spPr>
            <a:xfrm>
              <a:off x="2607517" y="3947798"/>
              <a:ext cx="569728" cy="284958"/>
            </a:xfrm>
            <a:custGeom>
              <a:avLst/>
              <a:gdLst/>
              <a:ahLst/>
              <a:cxnLst/>
              <a:rect l="l" t="t" r="r" b="b"/>
              <a:pathLst>
                <a:path w="3051" h="1526" extrusionOk="0">
                  <a:moveTo>
                    <a:pt x="1525" y="1"/>
                  </a:moveTo>
                  <a:cubicBezTo>
                    <a:pt x="788" y="1"/>
                    <a:pt x="172" y="525"/>
                    <a:pt x="33" y="1221"/>
                  </a:cubicBezTo>
                  <a:cubicBezTo>
                    <a:pt x="0" y="1379"/>
                    <a:pt x="125" y="1526"/>
                    <a:pt x="282" y="1526"/>
                  </a:cubicBezTo>
                  <a:lnTo>
                    <a:pt x="2768" y="1526"/>
                  </a:lnTo>
                  <a:cubicBezTo>
                    <a:pt x="2929" y="1526"/>
                    <a:pt x="3050" y="1379"/>
                    <a:pt x="3021" y="1221"/>
                  </a:cubicBezTo>
                  <a:cubicBezTo>
                    <a:pt x="2878" y="525"/>
                    <a:pt x="2262" y="1"/>
                    <a:pt x="1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069;p36">
              <a:extLst>
                <a:ext uri="{FF2B5EF4-FFF2-40B4-BE49-F238E27FC236}">
                  <a16:creationId xmlns:a16="http://schemas.microsoft.com/office/drawing/2014/main" id="{336AE911-7DD8-412B-A634-6B6E4BC6170C}"/>
                </a:ext>
              </a:extLst>
            </p:cNvPr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070;p36">
              <a:extLst>
                <a:ext uri="{FF2B5EF4-FFF2-40B4-BE49-F238E27FC236}">
                  <a16:creationId xmlns:a16="http://schemas.microsoft.com/office/drawing/2014/main" id="{787C5620-EE30-4BEE-94BA-4EB068F1A063}"/>
                </a:ext>
              </a:extLst>
            </p:cNvPr>
            <p:cNvSpPr/>
            <p:nvPr/>
          </p:nvSpPr>
          <p:spPr>
            <a:xfrm>
              <a:off x="2671753" y="4012221"/>
              <a:ext cx="441068" cy="220534"/>
            </a:xfrm>
            <a:custGeom>
              <a:avLst/>
              <a:gdLst/>
              <a:ahLst/>
              <a:cxnLst/>
              <a:rect l="l" t="t" r="r" b="b"/>
              <a:pathLst>
                <a:path w="2362" h="1181" extrusionOk="0">
                  <a:moveTo>
                    <a:pt x="1181" y="0"/>
                  </a:moveTo>
                  <a:cubicBezTo>
                    <a:pt x="529" y="0"/>
                    <a:pt x="1" y="528"/>
                    <a:pt x="1" y="1181"/>
                  </a:cubicBezTo>
                  <a:lnTo>
                    <a:pt x="2361" y="1181"/>
                  </a:lnTo>
                  <a:cubicBezTo>
                    <a:pt x="2361" y="528"/>
                    <a:pt x="1834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071;p36">
              <a:extLst>
                <a:ext uri="{FF2B5EF4-FFF2-40B4-BE49-F238E27FC236}">
                  <a16:creationId xmlns:a16="http://schemas.microsoft.com/office/drawing/2014/main" id="{102CEF37-BF19-4987-9D4E-6E43734A5D8F}"/>
                </a:ext>
              </a:extLst>
            </p:cNvPr>
            <p:cNvSpPr/>
            <p:nvPr/>
          </p:nvSpPr>
          <p:spPr>
            <a:xfrm>
              <a:off x="2690240" y="4030708"/>
              <a:ext cx="404095" cy="403908"/>
            </a:xfrm>
            <a:custGeom>
              <a:avLst/>
              <a:gdLst/>
              <a:ahLst/>
              <a:cxnLst/>
              <a:rect l="l" t="t" r="r" b="b"/>
              <a:pathLst>
                <a:path w="2164" h="2163" extrusionOk="0">
                  <a:moveTo>
                    <a:pt x="1082" y="0"/>
                  </a:moveTo>
                  <a:cubicBezTo>
                    <a:pt x="485" y="0"/>
                    <a:pt x="1" y="484"/>
                    <a:pt x="1" y="1082"/>
                  </a:cubicBezTo>
                  <a:cubicBezTo>
                    <a:pt x="1" y="1679"/>
                    <a:pt x="485" y="2163"/>
                    <a:pt x="1082" y="2163"/>
                  </a:cubicBezTo>
                  <a:cubicBezTo>
                    <a:pt x="1680" y="2163"/>
                    <a:pt x="2163" y="1679"/>
                    <a:pt x="2163" y="1082"/>
                  </a:cubicBezTo>
                  <a:cubicBezTo>
                    <a:pt x="2163" y="484"/>
                    <a:pt x="1680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072;p36">
              <a:extLst>
                <a:ext uri="{FF2B5EF4-FFF2-40B4-BE49-F238E27FC236}">
                  <a16:creationId xmlns:a16="http://schemas.microsoft.com/office/drawing/2014/main" id="{6CD4A2BD-F250-4412-A57E-FBDE8479B878}"/>
                </a:ext>
              </a:extLst>
            </p:cNvPr>
            <p:cNvSpPr/>
            <p:nvPr/>
          </p:nvSpPr>
          <p:spPr>
            <a:xfrm>
              <a:off x="2797052" y="4120340"/>
              <a:ext cx="207649" cy="207649"/>
            </a:xfrm>
            <a:custGeom>
              <a:avLst/>
              <a:gdLst/>
              <a:ahLst/>
              <a:cxnLst/>
              <a:rect l="l" t="t" r="r" b="b"/>
              <a:pathLst>
                <a:path w="1112" h="1112" extrusionOk="0">
                  <a:moveTo>
                    <a:pt x="558" y="0"/>
                  </a:moveTo>
                  <a:cubicBezTo>
                    <a:pt x="250" y="0"/>
                    <a:pt x="1" y="250"/>
                    <a:pt x="1" y="554"/>
                  </a:cubicBezTo>
                  <a:cubicBezTo>
                    <a:pt x="1" y="862"/>
                    <a:pt x="250" y="1111"/>
                    <a:pt x="558" y="1111"/>
                  </a:cubicBezTo>
                  <a:cubicBezTo>
                    <a:pt x="866" y="1111"/>
                    <a:pt x="1111" y="862"/>
                    <a:pt x="1111" y="554"/>
                  </a:cubicBezTo>
                  <a:cubicBezTo>
                    <a:pt x="1111" y="250"/>
                    <a:pt x="866" y="0"/>
                    <a:pt x="558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73;p36">
              <a:extLst>
                <a:ext uri="{FF2B5EF4-FFF2-40B4-BE49-F238E27FC236}">
                  <a16:creationId xmlns:a16="http://schemas.microsoft.com/office/drawing/2014/main" id="{7D3EF346-AE84-4A0F-B900-AAD50C6087D4}"/>
                </a:ext>
              </a:extLst>
            </p:cNvPr>
            <p:cNvSpPr/>
            <p:nvPr/>
          </p:nvSpPr>
          <p:spPr>
            <a:xfrm>
              <a:off x="3660136" y="3947798"/>
              <a:ext cx="570475" cy="284958"/>
            </a:xfrm>
            <a:custGeom>
              <a:avLst/>
              <a:gdLst/>
              <a:ahLst/>
              <a:cxnLst/>
              <a:rect l="l" t="t" r="r" b="b"/>
              <a:pathLst>
                <a:path w="3055" h="1526" extrusionOk="0">
                  <a:moveTo>
                    <a:pt x="1530" y="1"/>
                  </a:moveTo>
                  <a:cubicBezTo>
                    <a:pt x="789" y="1"/>
                    <a:pt x="177" y="525"/>
                    <a:pt x="34" y="1221"/>
                  </a:cubicBezTo>
                  <a:cubicBezTo>
                    <a:pt x="1" y="1379"/>
                    <a:pt x="126" y="1526"/>
                    <a:pt x="287" y="1526"/>
                  </a:cubicBezTo>
                  <a:lnTo>
                    <a:pt x="2768" y="1526"/>
                  </a:lnTo>
                  <a:cubicBezTo>
                    <a:pt x="2930" y="1526"/>
                    <a:pt x="3054" y="1379"/>
                    <a:pt x="3021" y="1221"/>
                  </a:cubicBezTo>
                  <a:cubicBezTo>
                    <a:pt x="2882" y="525"/>
                    <a:pt x="2266" y="1"/>
                    <a:pt x="15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074;p36">
              <a:extLst>
                <a:ext uri="{FF2B5EF4-FFF2-40B4-BE49-F238E27FC236}">
                  <a16:creationId xmlns:a16="http://schemas.microsoft.com/office/drawing/2014/main" id="{C3000A8E-3FAE-410A-A7C0-766AF6B9A738}"/>
                </a:ext>
              </a:extLst>
            </p:cNvPr>
            <p:cNvSpPr/>
            <p:nvPr/>
          </p:nvSpPr>
          <p:spPr>
            <a:xfrm>
              <a:off x="3725306" y="4012221"/>
              <a:ext cx="440881" cy="220534"/>
            </a:xfrm>
            <a:custGeom>
              <a:avLst/>
              <a:gdLst/>
              <a:ahLst/>
              <a:cxnLst/>
              <a:rect l="l" t="t" r="r" b="b"/>
              <a:pathLst>
                <a:path w="2361" h="1181" extrusionOk="0">
                  <a:moveTo>
                    <a:pt x="1181" y="0"/>
                  </a:moveTo>
                  <a:cubicBezTo>
                    <a:pt x="528" y="0"/>
                    <a:pt x="0" y="528"/>
                    <a:pt x="0" y="1181"/>
                  </a:cubicBezTo>
                  <a:lnTo>
                    <a:pt x="2361" y="1181"/>
                  </a:lnTo>
                  <a:cubicBezTo>
                    <a:pt x="2361" y="528"/>
                    <a:pt x="1829" y="0"/>
                    <a:pt x="1181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075;p36">
              <a:extLst>
                <a:ext uri="{FF2B5EF4-FFF2-40B4-BE49-F238E27FC236}">
                  <a16:creationId xmlns:a16="http://schemas.microsoft.com/office/drawing/2014/main" id="{F89ED17D-C340-4216-850D-54CE18556493}"/>
                </a:ext>
              </a:extLst>
            </p:cNvPr>
            <p:cNvSpPr/>
            <p:nvPr/>
          </p:nvSpPr>
          <p:spPr>
            <a:xfrm>
              <a:off x="3743046" y="4025853"/>
              <a:ext cx="404655" cy="404841"/>
            </a:xfrm>
            <a:custGeom>
              <a:avLst/>
              <a:gdLst/>
              <a:ahLst/>
              <a:cxnLst/>
              <a:rect l="l" t="t" r="r" b="b"/>
              <a:pathLst>
                <a:path w="2167" h="2168" extrusionOk="0">
                  <a:moveTo>
                    <a:pt x="1086" y="1"/>
                  </a:moveTo>
                  <a:cubicBezTo>
                    <a:pt x="488" y="1"/>
                    <a:pt x="0" y="488"/>
                    <a:pt x="0" y="1086"/>
                  </a:cubicBezTo>
                  <a:cubicBezTo>
                    <a:pt x="0" y="1683"/>
                    <a:pt x="488" y="2167"/>
                    <a:pt x="1086" y="2167"/>
                  </a:cubicBezTo>
                  <a:cubicBezTo>
                    <a:pt x="1683" y="2167"/>
                    <a:pt x="2167" y="1683"/>
                    <a:pt x="2167" y="1086"/>
                  </a:cubicBezTo>
                  <a:cubicBezTo>
                    <a:pt x="2167" y="488"/>
                    <a:pt x="1683" y="1"/>
                    <a:pt x="10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76;p36">
              <a:extLst>
                <a:ext uri="{FF2B5EF4-FFF2-40B4-BE49-F238E27FC236}">
                  <a16:creationId xmlns:a16="http://schemas.microsoft.com/office/drawing/2014/main" id="{8AAA202D-6AE7-434C-9128-8661AD9F23A1}"/>
                </a:ext>
              </a:extLst>
            </p:cNvPr>
            <p:cNvSpPr/>
            <p:nvPr/>
          </p:nvSpPr>
          <p:spPr>
            <a:xfrm>
              <a:off x="3844256" y="4114925"/>
              <a:ext cx="207649" cy="207463"/>
            </a:xfrm>
            <a:custGeom>
              <a:avLst/>
              <a:gdLst/>
              <a:ahLst/>
              <a:cxnLst/>
              <a:rect l="l" t="t" r="r" b="b"/>
              <a:pathLst>
                <a:path w="1112" h="1111" extrusionOk="0">
                  <a:moveTo>
                    <a:pt x="555" y="0"/>
                  </a:moveTo>
                  <a:cubicBezTo>
                    <a:pt x="250" y="0"/>
                    <a:pt x="1" y="249"/>
                    <a:pt x="1" y="557"/>
                  </a:cubicBezTo>
                  <a:cubicBezTo>
                    <a:pt x="1" y="865"/>
                    <a:pt x="250" y="1111"/>
                    <a:pt x="555" y="1111"/>
                  </a:cubicBezTo>
                  <a:cubicBezTo>
                    <a:pt x="862" y="1111"/>
                    <a:pt x="1112" y="865"/>
                    <a:pt x="1112" y="557"/>
                  </a:cubicBezTo>
                  <a:cubicBezTo>
                    <a:pt x="1112" y="249"/>
                    <a:pt x="862" y="0"/>
                    <a:pt x="555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77;p36">
              <a:extLst>
                <a:ext uri="{FF2B5EF4-FFF2-40B4-BE49-F238E27FC236}">
                  <a16:creationId xmlns:a16="http://schemas.microsoft.com/office/drawing/2014/main" id="{19E2D838-9255-4A47-985B-2DC1FD369E46}"/>
                </a:ext>
              </a:extLst>
            </p:cNvPr>
            <p:cNvSpPr/>
            <p:nvPr/>
          </p:nvSpPr>
          <p:spPr>
            <a:xfrm>
              <a:off x="4279719" y="3721289"/>
              <a:ext cx="82350" cy="118577"/>
            </a:xfrm>
            <a:custGeom>
              <a:avLst/>
              <a:gdLst/>
              <a:ahLst/>
              <a:cxnLst/>
              <a:rect l="l" t="t" r="r" b="b"/>
              <a:pathLst>
                <a:path w="441" h="635" extrusionOk="0">
                  <a:moveTo>
                    <a:pt x="220" y="0"/>
                  </a:moveTo>
                  <a:cubicBezTo>
                    <a:pt x="99" y="0"/>
                    <a:pt x="0" y="143"/>
                    <a:pt x="0" y="319"/>
                  </a:cubicBezTo>
                  <a:cubicBezTo>
                    <a:pt x="0" y="492"/>
                    <a:pt x="99" y="635"/>
                    <a:pt x="220" y="635"/>
                  </a:cubicBezTo>
                  <a:cubicBezTo>
                    <a:pt x="341" y="635"/>
                    <a:pt x="440" y="492"/>
                    <a:pt x="440" y="319"/>
                  </a:cubicBezTo>
                  <a:cubicBezTo>
                    <a:pt x="440" y="143"/>
                    <a:pt x="341" y="0"/>
                    <a:pt x="2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078;p36">
              <a:extLst>
                <a:ext uri="{FF2B5EF4-FFF2-40B4-BE49-F238E27FC236}">
                  <a16:creationId xmlns:a16="http://schemas.microsoft.com/office/drawing/2014/main" id="{2254C1A1-28DC-4D71-A3BD-6C4FA91E882D}"/>
                </a:ext>
              </a:extLst>
            </p:cNvPr>
            <p:cNvSpPr/>
            <p:nvPr/>
          </p:nvSpPr>
          <p:spPr>
            <a:xfrm>
              <a:off x="4230422" y="3697388"/>
              <a:ext cx="95982" cy="120631"/>
            </a:xfrm>
            <a:custGeom>
              <a:avLst/>
              <a:gdLst/>
              <a:ahLst/>
              <a:cxnLst/>
              <a:rect l="l" t="t" r="r" b="b"/>
              <a:pathLst>
                <a:path w="514" h="646" extrusionOk="0">
                  <a:moveTo>
                    <a:pt x="0" y="0"/>
                  </a:moveTo>
                  <a:lnTo>
                    <a:pt x="26" y="55"/>
                  </a:lnTo>
                  <a:lnTo>
                    <a:pt x="312" y="645"/>
                  </a:lnTo>
                  <a:lnTo>
                    <a:pt x="455" y="286"/>
                  </a:lnTo>
                  <a:lnTo>
                    <a:pt x="514" y="132"/>
                  </a:lnTo>
                  <a:lnTo>
                    <a:pt x="426" y="1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079;p36">
              <a:extLst>
                <a:ext uri="{FF2B5EF4-FFF2-40B4-BE49-F238E27FC236}">
                  <a16:creationId xmlns:a16="http://schemas.microsoft.com/office/drawing/2014/main" id="{AEBFE990-D149-4FFB-9340-E79E42799CE7}"/>
                </a:ext>
              </a:extLst>
            </p:cNvPr>
            <p:cNvSpPr/>
            <p:nvPr/>
          </p:nvSpPr>
          <p:spPr>
            <a:xfrm>
              <a:off x="4292044" y="3728199"/>
              <a:ext cx="65917" cy="100650"/>
            </a:xfrm>
            <a:custGeom>
              <a:avLst/>
              <a:gdLst/>
              <a:ahLst/>
              <a:cxnLst/>
              <a:rect l="l" t="t" r="r" b="b"/>
              <a:pathLst>
                <a:path w="353" h="539" extrusionOk="0">
                  <a:moveTo>
                    <a:pt x="176" y="0"/>
                  </a:moveTo>
                  <a:cubicBezTo>
                    <a:pt x="77" y="0"/>
                    <a:pt x="0" y="121"/>
                    <a:pt x="0" y="271"/>
                  </a:cubicBezTo>
                  <a:cubicBezTo>
                    <a:pt x="0" y="418"/>
                    <a:pt x="77" y="539"/>
                    <a:pt x="176" y="539"/>
                  </a:cubicBezTo>
                  <a:cubicBezTo>
                    <a:pt x="272" y="539"/>
                    <a:pt x="352" y="418"/>
                    <a:pt x="352" y="271"/>
                  </a:cubicBezTo>
                  <a:cubicBezTo>
                    <a:pt x="352" y="121"/>
                    <a:pt x="272" y="0"/>
                    <a:pt x="176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080;p36">
              <a:extLst>
                <a:ext uri="{FF2B5EF4-FFF2-40B4-BE49-F238E27FC236}">
                  <a16:creationId xmlns:a16="http://schemas.microsoft.com/office/drawing/2014/main" id="{EF6FB2E0-6E77-478A-9A27-78CDD4E40783}"/>
                </a:ext>
              </a:extLst>
            </p:cNvPr>
            <p:cNvSpPr/>
            <p:nvPr/>
          </p:nvSpPr>
          <p:spPr>
            <a:xfrm>
              <a:off x="4296712" y="3748739"/>
              <a:ext cx="46870" cy="71893"/>
            </a:xfrm>
            <a:custGeom>
              <a:avLst/>
              <a:gdLst/>
              <a:ahLst/>
              <a:cxnLst/>
              <a:rect l="l" t="t" r="r" b="b"/>
              <a:pathLst>
                <a:path w="251" h="385" extrusionOk="0">
                  <a:moveTo>
                    <a:pt x="126" y="0"/>
                  </a:moveTo>
                  <a:cubicBezTo>
                    <a:pt x="56" y="0"/>
                    <a:pt x="1" y="88"/>
                    <a:pt x="1" y="194"/>
                  </a:cubicBezTo>
                  <a:cubicBezTo>
                    <a:pt x="1" y="301"/>
                    <a:pt x="56" y="385"/>
                    <a:pt x="126" y="385"/>
                  </a:cubicBezTo>
                  <a:cubicBezTo>
                    <a:pt x="192" y="385"/>
                    <a:pt x="250" y="301"/>
                    <a:pt x="250" y="194"/>
                  </a:cubicBezTo>
                  <a:cubicBezTo>
                    <a:pt x="250" y="88"/>
                    <a:pt x="192" y="0"/>
                    <a:pt x="126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081;p36">
              <a:extLst>
                <a:ext uri="{FF2B5EF4-FFF2-40B4-BE49-F238E27FC236}">
                  <a16:creationId xmlns:a16="http://schemas.microsoft.com/office/drawing/2014/main" id="{C09A3E9D-2ED1-4516-B011-54FF8FBDBB60}"/>
                </a:ext>
              </a:extLst>
            </p:cNvPr>
            <p:cNvSpPr/>
            <p:nvPr/>
          </p:nvSpPr>
          <p:spPr>
            <a:xfrm>
              <a:off x="4302874" y="3743884"/>
              <a:ext cx="44816" cy="69279"/>
            </a:xfrm>
            <a:custGeom>
              <a:avLst/>
              <a:gdLst/>
              <a:ahLst/>
              <a:cxnLst/>
              <a:rect l="l" t="t" r="r" b="b"/>
              <a:pathLst>
                <a:path w="240" h="371" extrusionOk="0">
                  <a:moveTo>
                    <a:pt x="122" y="0"/>
                  </a:moveTo>
                  <a:cubicBezTo>
                    <a:pt x="52" y="0"/>
                    <a:pt x="1" y="85"/>
                    <a:pt x="1" y="187"/>
                  </a:cubicBezTo>
                  <a:cubicBezTo>
                    <a:pt x="1" y="286"/>
                    <a:pt x="52" y="371"/>
                    <a:pt x="122" y="371"/>
                  </a:cubicBezTo>
                  <a:cubicBezTo>
                    <a:pt x="188" y="371"/>
                    <a:pt x="239" y="286"/>
                    <a:pt x="239" y="187"/>
                  </a:cubicBezTo>
                  <a:cubicBezTo>
                    <a:pt x="239" y="85"/>
                    <a:pt x="188" y="0"/>
                    <a:pt x="122" y="0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082;p36">
              <a:extLst>
                <a:ext uri="{FF2B5EF4-FFF2-40B4-BE49-F238E27FC236}">
                  <a16:creationId xmlns:a16="http://schemas.microsoft.com/office/drawing/2014/main" id="{62B9EA72-C813-410D-818E-6C0324A48C72}"/>
                </a:ext>
              </a:extLst>
            </p:cNvPr>
            <p:cNvSpPr/>
            <p:nvPr/>
          </p:nvSpPr>
          <p:spPr>
            <a:xfrm>
              <a:off x="4310531" y="3743884"/>
              <a:ext cx="37160" cy="65917"/>
            </a:xfrm>
            <a:custGeom>
              <a:avLst/>
              <a:gdLst/>
              <a:ahLst/>
              <a:cxnLst/>
              <a:rect l="l" t="t" r="r" b="b"/>
              <a:pathLst>
                <a:path w="199" h="353" extrusionOk="0">
                  <a:moveTo>
                    <a:pt x="81" y="0"/>
                  </a:moveTo>
                  <a:cubicBezTo>
                    <a:pt x="48" y="0"/>
                    <a:pt x="22" y="19"/>
                    <a:pt x="0" y="44"/>
                  </a:cubicBezTo>
                  <a:cubicBezTo>
                    <a:pt x="19" y="33"/>
                    <a:pt x="37" y="26"/>
                    <a:pt x="55" y="26"/>
                  </a:cubicBezTo>
                  <a:cubicBezTo>
                    <a:pt x="70" y="26"/>
                    <a:pt x="85" y="30"/>
                    <a:pt x="99" y="41"/>
                  </a:cubicBezTo>
                  <a:cubicBezTo>
                    <a:pt x="74" y="55"/>
                    <a:pt x="55" y="99"/>
                    <a:pt x="55" y="151"/>
                  </a:cubicBezTo>
                  <a:cubicBezTo>
                    <a:pt x="55" y="213"/>
                    <a:pt x="85" y="264"/>
                    <a:pt x="121" y="264"/>
                  </a:cubicBezTo>
                  <a:cubicBezTo>
                    <a:pt x="143" y="264"/>
                    <a:pt x="162" y="250"/>
                    <a:pt x="173" y="228"/>
                  </a:cubicBezTo>
                  <a:lnTo>
                    <a:pt x="173" y="228"/>
                  </a:lnTo>
                  <a:cubicBezTo>
                    <a:pt x="173" y="275"/>
                    <a:pt x="154" y="319"/>
                    <a:pt x="132" y="352"/>
                  </a:cubicBezTo>
                  <a:cubicBezTo>
                    <a:pt x="173" y="319"/>
                    <a:pt x="198" y="257"/>
                    <a:pt x="198" y="187"/>
                  </a:cubicBezTo>
                  <a:cubicBezTo>
                    <a:pt x="198" y="147"/>
                    <a:pt x="191" y="114"/>
                    <a:pt x="180" y="85"/>
                  </a:cubicBezTo>
                  <a:cubicBezTo>
                    <a:pt x="176" y="81"/>
                    <a:pt x="176" y="77"/>
                    <a:pt x="176" y="77"/>
                  </a:cubicBezTo>
                  <a:cubicBezTo>
                    <a:pt x="173" y="74"/>
                    <a:pt x="173" y="70"/>
                    <a:pt x="169" y="66"/>
                  </a:cubicBezTo>
                  <a:cubicBezTo>
                    <a:pt x="147" y="26"/>
                    <a:pt x="114" y="0"/>
                    <a:pt x="81" y="0"/>
                  </a:cubicBezTo>
                  <a:close/>
                </a:path>
              </a:pathLst>
            </a:custGeom>
            <a:solidFill>
              <a:srgbClr val="EEE3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083;p36">
              <a:extLst>
                <a:ext uri="{FF2B5EF4-FFF2-40B4-BE49-F238E27FC236}">
                  <a16:creationId xmlns:a16="http://schemas.microsoft.com/office/drawing/2014/main" id="{B4123895-B6A6-4987-804E-5C8C3FB9D6DF}"/>
                </a:ext>
              </a:extLst>
            </p:cNvPr>
            <p:cNvSpPr/>
            <p:nvPr/>
          </p:nvSpPr>
          <p:spPr>
            <a:xfrm>
              <a:off x="4296712" y="3853310"/>
              <a:ext cx="85898" cy="30998"/>
            </a:xfrm>
            <a:custGeom>
              <a:avLst/>
              <a:gdLst/>
              <a:ahLst/>
              <a:cxnLst/>
              <a:rect l="l" t="t" r="r" b="b"/>
              <a:pathLst>
                <a:path w="460" h="166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45" y="159"/>
                    <a:pt x="63" y="166"/>
                    <a:pt x="82" y="166"/>
                  </a:cubicBezTo>
                  <a:lnTo>
                    <a:pt x="459" y="166"/>
                  </a:lnTo>
                  <a:cubicBezTo>
                    <a:pt x="452" y="129"/>
                    <a:pt x="441" y="89"/>
                    <a:pt x="430" y="52"/>
                  </a:cubicBez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084;p36">
              <a:extLst>
                <a:ext uri="{FF2B5EF4-FFF2-40B4-BE49-F238E27FC236}">
                  <a16:creationId xmlns:a16="http://schemas.microsoft.com/office/drawing/2014/main" id="{9C34EEB5-E846-44B2-BA99-391B1FD854A0}"/>
                </a:ext>
              </a:extLst>
            </p:cNvPr>
            <p:cNvSpPr/>
            <p:nvPr/>
          </p:nvSpPr>
          <p:spPr>
            <a:xfrm>
              <a:off x="4296712" y="3853310"/>
              <a:ext cx="80296" cy="30438"/>
            </a:xfrm>
            <a:custGeom>
              <a:avLst/>
              <a:gdLst/>
              <a:ahLst/>
              <a:cxnLst/>
              <a:rect l="l" t="t" r="r" b="b"/>
              <a:pathLst>
                <a:path w="430" h="163" extrusionOk="0">
                  <a:moveTo>
                    <a:pt x="82" y="1"/>
                  </a:moveTo>
                  <a:cubicBezTo>
                    <a:pt x="60" y="1"/>
                    <a:pt x="38" y="12"/>
                    <a:pt x="23" y="27"/>
                  </a:cubicBezTo>
                  <a:cubicBezTo>
                    <a:pt x="8" y="41"/>
                    <a:pt x="1" y="60"/>
                    <a:pt x="1" y="85"/>
                  </a:cubicBezTo>
                  <a:cubicBezTo>
                    <a:pt x="1" y="107"/>
                    <a:pt x="8" y="129"/>
                    <a:pt x="23" y="144"/>
                  </a:cubicBezTo>
                  <a:cubicBezTo>
                    <a:pt x="27" y="144"/>
                    <a:pt x="27" y="148"/>
                    <a:pt x="30" y="148"/>
                  </a:cubicBezTo>
                  <a:cubicBezTo>
                    <a:pt x="38" y="155"/>
                    <a:pt x="49" y="159"/>
                    <a:pt x="56" y="162"/>
                  </a:cubicBezTo>
                  <a:cubicBezTo>
                    <a:pt x="52" y="155"/>
                    <a:pt x="52" y="144"/>
                    <a:pt x="52" y="133"/>
                  </a:cubicBezTo>
                  <a:cubicBezTo>
                    <a:pt x="52" y="89"/>
                    <a:pt x="89" y="52"/>
                    <a:pt x="133" y="52"/>
                  </a:cubicBezTo>
                  <a:lnTo>
                    <a:pt x="430" y="52"/>
                  </a:lnTo>
                  <a:cubicBezTo>
                    <a:pt x="423" y="34"/>
                    <a:pt x="419" y="19"/>
                    <a:pt x="412" y="1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085;p36">
              <a:extLst>
                <a:ext uri="{FF2B5EF4-FFF2-40B4-BE49-F238E27FC236}">
                  <a16:creationId xmlns:a16="http://schemas.microsoft.com/office/drawing/2014/main" id="{DEF674F4-A511-423A-916F-05B8067D52E0}"/>
                </a:ext>
              </a:extLst>
            </p:cNvPr>
            <p:cNvSpPr/>
            <p:nvPr/>
          </p:nvSpPr>
          <p:spPr>
            <a:xfrm>
              <a:off x="4296712" y="3897940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63" y="165"/>
                    <a:pt x="74" y="165"/>
                    <a:pt x="82" y="165"/>
                  </a:cubicBezTo>
                  <a:lnTo>
                    <a:pt x="481" y="165"/>
                  </a:lnTo>
                  <a:lnTo>
                    <a:pt x="481" y="51"/>
                  </a:lnTo>
                  <a:cubicBezTo>
                    <a:pt x="481" y="51"/>
                    <a:pt x="481" y="51"/>
                    <a:pt x="481" y="48"/>
                  </a:cubicBez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086;p36">
              <a:extLst>
                <a:ext uri="{FF2B5EF4-FFF2-40B4-BE49-F238E27FC236}">
                  <a16:creationId xmlns:a16="http://schemas.microsoft.com/office/drawing/2014/main" id="{C3EA67A9-4975-4003-949E-AD38EEB0A31F}"/>
                </a:ext>
              </a:extLst>
            </p:cNvPr>
            <p:cNvSpPr/>
            <p:nvPr/>
          </p:nvSpPr>
          <p:spPr>
            <a:xfrm>
              <a:off x="4296712" y="3897940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74" y="0"/>
                    <a:pt x="67" y="0"/>
                    <a:pt x="56" y="4"/>
                  </a:cubicBezTo>
                  <a:cubicBezTo>
                    <a:pt x="49" y="7"/>
                    <a:pt x="41" y="11"/>
                    <a:pt x="38" y="15"/>
                  </a:cubicBezTo>
                  <a:cubicBezTo>
                    <a:pt x="30" y="18"/>
                    <a:pt x="27" y="22"/>
                    <a:pt x="23" y="26"/>
                  </a:cubicBezTo>
                  <a:cubicBezTo>
                    <a:pt x="8" y="40"/>
                    <a:pt x="1" y="59"/>
                    <a:pt x="1" y="84"/>
                  </a:cubicBezTo>
                  <a:cubicBezTo>
                    <a:pt x="1" y="106"/>
                    <a:pt x="8" y="125"/>
                    <a:pt x="23" y="139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0"/>
                  </a:cubicBezTo>
                  <a:cubicBezTo>
                    <a:pt x="34" y="150"/>
                    <a:pt x="38" y="150"/>
                    <a:pt x="38" y="154"/>
                  </a:cubicBez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61"/>
                    <a:pt x="56" y="161"/>
                  </a:cubicBezTo>
                  <a:cubicBezTo>
                    <a:pt x="52" y="150"/>
                    <a:pt x="52" y="143"/>
                    <a:pt x="52" y="132"/>
                  </a:cubicBezTo>
                  <a:cubicBezTo>
                    <a:pt x="52" y="88"/>
                    <a:pt x="89" y="48"/>
                    <a:pt x="133" y="48"/>
                  </a:cubicBezTo>
                  <a:lnTo>
                    <a:pt x="481" y="48"/>
                  </a:lnTo>
                  <a:cubicBezTo>
                    <a:pt x="481" y="33"/>
                    <a:pt x="478" y="15"/>
                    <a:pt x="474" y="0"/>
                  </a:cubicBez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087;p36">
              <a:extLst>
                <a:ext uri="{FF2B5EF4-FFF2-40B4-BE49-F238E27FC236}">
                  <a16:creationId xmlns:a16="http://schemas.microsoft.com/office/drawing/2014/main" id="{770731A2-3904-494C-9BB0-D40DF9200A04}"/>
                </a:ext>
              </a:extLst>
            </p:cNvPr>
            <p:cNvSpPr/>
            <p:nvPr/>
          </p:nvSpPr>
          <p:spPr>
            <a:xfrm>
              <a:off x="4296712" y="3942383"/>
              <a:ext cx="90006" cy="30998"/>
            </a:xfrm>
            <a:custGeom>
              <a:avLst/>
              <a:gdLst/>
              <a:ahLst/>
              <a:cxnLst/>
              <a:rect l="l" t="t" r="r" b="b"/>
              <a:pathLst>
                <a:path w="482" h="166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63" y="162"/>
                    <a:pt x="74" y="165"/>
                    <a:pt x="82" y="165"/>
                  </a:cubicBezTo>
                  <a:lnTo>
                    <a:pt x="478" y="165"/>
                  </a:ln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088;p36">
              <a:extLst>
                <a:ext uri="{FF2B5EF4-FFF2-40B4-BE49-F238E27FC236}">
                  <a16:creationId xmlns:a16="http://schemas.microsoft.com/office/drawing/2014/main" id="{D454AA96-F06F-4072-874F-46FD2495A92C}"/>
                </a:ext>
              </a:extLst>
            </p:cNvPr>
            <p:cNvSpPr/>
            <p:nvPr/>
          </p:nvSpPr>
          <p:spPr>
            <a:xfrm>
              <a:off x="4296712" y="3942383"/>
              <a:ext cx="90006" cy="30251"/>
            </a:xfrm>
            <a:custGeom>
              <a:avLst/>
              <a:gdLst/>
              <a:ahLst/>
              <a:cxnLst/>
              <a:rect l="l" t="t" r="r" b="b"/>
              <a:pathLst>
                <a:path w="482" h="162" extrusionOk="0">
                  <a:moveTo>
                    <a:pt x="82" y="0"/>
                  </a:moveTo>
                  <a:cubicBezTo>
                    <a:pt x="38" y="0"/>
                    <a:pt x="1" y="37"/>
                    <a:pt x="1" y="81"/>
                  </a:cubicBezTo>
                  <a:cubicBezTo>
                    <a:pt x="1" y="107"/>
                    <a:pt x="8" y="125"/>
                    <a:pt x="23" y="140"/>
                  </a:cubicBezTo>
                  <a:cubicBezTo>
                    <a:pt x="27" y="143"/>
                    <a:pt x="27" y="143"/>
                    <a:pt x="30" y="147"/>
                  </a:cubicBezTo>
                  <a:cubicBezTo>
                    <a:pt x="30" y="147"/>
                    <a:pt x="34" y="147"/>
                    <a:pt x="34" y="151"/>
                  </a:cubicBezTo>
                  <a:lnTo>
                    <a:pt x="38" y="151"/>
                  </a:lnTo>
                  <a:cubicBezTo>
                    <a:pt x="41" y="154"/>
                    <a:pt x="45" y="154"/>
                    <a:pt x="49" y="158"/>
                  </a:cubicBezTo>
                  <a:cubicBezTo>
                    <a:pt x="49" y="158"/>
                    <a:pt x="52" y="158"/>
                    <a:pt x="56" y="162"/>
                  </a:cubicBezTo>
                  <a:cubicBezTo>
                    <a:pt x="52" y="151"/>
                    <a:pt x="52" y="143"/>
                    <a:pt x="52" y="132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81" y="48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089;p36">
              <a:extLst>
                <a:ext uri="{FF2B5EF4-FFF2-40B4-BE49-F238E27FC236}">
                  <a16:creationId xmlns:a16="http://schemas.microsoft.com/office/drawing/2014/main" id="{0505DE88-82DF-407E-9C77-C81678B92C13}"/>
                </a:ext>
              </a:extLst>
            </p:cNvPr>
            <p:cNvSpPr/>
            <p:nvPr/>
          </p:nvSpPr>
          <p:spPr>
            <a:xfrm>
              <a:off x="4296712" y="3986825"/>
              <a:ext cx="89259" cy="30998"/>
            </a:xfrm>
            <a:custGeom>
              <a:avLst/>
              <a:gdLst/>
              <a:ahLst/>
              <a:cxnLst/>
              <a:rect l="l" t="t" r="r" b="b"/>
              <a:pathLst>
                <a:path w="478" h="166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63" y="162"/>
                    <a:pt x="74" y="166"/>
                    <a:pt x="82" y="166"/>
                  </a:cubicBezTo>
                  <a:lnTo>
                    <a:pt x="474" y="166"/>
                  </a:ln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090;p36">
              <a:extLst>
                <a:ext uri="{FF2B5EF4-FFF2-40B4-BE49-F238E27FC236}">
                  <a16:creationId xmlns:a16="http://schemas.microsoft.com/office/drawing/2014/main" id="{D94FAB68-987F-4F48-9D93-5F598517858F}"/>
                </a:ext>
              </a:extLst>
            </p:cNvPr>
            <p:cNvSpPr/>
            <p:nvPr/>
          </p:nvSpPr>
          <p:spPr>
            <a:xfrm>
              <a:off x="4296712" y="3986825"/>
              <a:ext cx="89259" cy="29691"/>
            </a:xfrm>
            <a:custGeom>
              <a:avLst/>
              <a:gdLst/>
              <a:ahLst/>
              <a:cxnLst/>
              <a:rect l="l" t="t" r="r" b="b"/>
              <a:pathLst>
                <a:path w="478" h="159" extrusionOk="0">
                  <a:moveTo>
                    <a:pt x="82" y="1"/>
                  </a:moveTo>
                  <a:cubicBezTo>
                    <a:pt x="38" y="1"/>
                    <a:pt x="1" y="37"/>
                    <a:pt x="1" y="81"/>
                  </a:cubicBezTo>
                  <a:cubicBezTo>
                    <a:pt x="1" y="103"/>
                    <a:pt x="8" y="125"/>
                    <a:pt x="23" y="140"/>
                  </a:cubicBezTo>
                  <a:cubicBezTo>
                    <a:pt x="27" y="144"/>
                    <a:pt x="27" y="144"/>
                    <a:pt x="30" y="144"/>
                  </a:cubicBezTo>
                  <a:cubicBezTo>
                    <a:pt x="30" y="147"/>
                    <a:pt x="34" y="147"/>
                    <a:pt x="34" y="147"/>
                  </a:cubicBezTo>
                  <a:cubicBezTo>
                    <a:pt x="34" y="151"/>
                    <a:pt x="38" y="151"/>
                    <a:pt x="38" y="151"/>
                  </a:cubicBezTo>
                  <a:cubicBezTo>
                    <a:pt x="41" y="155"/>
                    <a:pt x="45" y="155"/>
                    <a:pt x="49" y="155"/>
                  </a:cubicBezTo>
                  <a:cubicBezTo>
                    <a:pt x="49" y="158"/>
                    <a:pt x="52" y="158"/>
                    <a:pt x="56" y="158"/>
                  </a:cubicBezTo>
                  <a:cubicBezTo>
                    <a:pt x="52" y="151"/>
                    <a:pt x="52" y="140"/>
                    <a:pt x="52" y="133"/>
                  </a:cubicBezTo>
                  <a:cubicBezTo>
                    <a:pt x="52" y="85"/>
                    <a:pt x="89" y="48"/>
                    <a:pt x="133" y="48"/>
                  </a:cubicBezTo>
                  <a:lnTo>
                    <a:pt x="478" y="48"/>
                  </a:lnTo>
                  <a:lnTo>
                    <a:pt x="478" y="1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091;p36">
              <a:extLst>
                <a:ext uri="{FF2B5EF4-FFF2-40B4-BE49-F238E27FC236}">
                  <a16:creationId xmlns:a16="http://schemas.microsoft.com/office/drawing/2014/main" id="{F4BFBE31-9AAD-417C-A5F0-95FC7660EDC8}"/>
                </a:ext>
              </a:extLst>
            </p:cNvPr>
            <p:cNvSpPr/>
            <p:nvPr/>
          </p:nvSpPr>
          <p:spPr>
            <a:xfrm>
              <a:off x="4296712" y="4030708"/>
              <a:ext cx="88512" cy="30998"/>
            </a:xfrm>
            <a:custGeom>
              <a:avLst/>
              <a:gdLst/>
              <a:ahLst/>
              <a:cxnLst/>
              <a:rect l="l" t="t" r="r" b="b"/>
              <a:pathLst>
                <a:path w="474" h="166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45" y="162"/>
                    <a:pt x="63" y="165"/>
                    <a:pt x="82" y="165"/>
                  </a:cubicBezTo>
                  <a:lnTo>
                    <a:pt x="470" y="165"/>
                  </a:ln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3C2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092;p36">
              <a:extLst>
                <a:ext uri="{FF2B5EF4-FFF2-40B4-BE49-F238E27FC236}">
                  <a16:creationId xmlns:a16="http://schemas.microsoft.com/office/drawing/2014/main" id="{CFAFD009-A6E5-4A1A-8D96-825A987AB17C}"/>
                </a:ext>
              </a:extLst>
            </p:cNvPr>
            <p:cNvSpPr/>
            <p:nvPr/>
          </p:nvSpPr>
          <p:spPr>
            <a:xfrm>
              <a:off x="4296712" y="4030708"/>
              <a:ext cx="88512" cy="30251"/>
            </a:xfrm>
            <a:custGeom>
              <a:avLst/>
              <a:gdLst/>
              <a:ahLst/>
              <a:cxnLst/>
              <a:rect l="l" t="t" r="r" b="b"/>
              <a:pathLst>
                <a:path w="474" h="162" extrusionOk="0">
                  <a:moveTo>
                    <a:pt x="82" y="0"/>
                  </a:moveTo>
                  <a:cubicBezTo>
                    <a:pt x="71" y="0"/>
                    <a:pt x="60" y="4"/>
                    <a:pt x="49" y="8"/>
                  </a:cubicBezTo>
                  <a:cubicBezTo>
                    <a:pt x="49" y="8"/>
                    <a:pt x="45" y="11"/>
                    <a:pt x="41" y="11"/>
                  </a:cubicBezTo>
                  <a:cubicBezTo>
                    <a:pt x="38" y="15"/>
                    <a:pt x="34" y="19"/>
                    <a:pt x="30" y="22"/>
                  </a:cubicBezTo>
                  <a:cubicBezTo>
                    <a:pt x="27" y="22"/>
                    <a:pt x="27" y="26"/>
                    <a:pt x="23" y="26"/>
                  </a:cubicBezTo>
                  <a:cubicBezTo>
                    <a:pt x="8" y="41"/>
                    <a:pt x="1" y="63"/>
                    <a:pt x="1" y="85"/>
                  </a:cubicBezTo>
                  <a:cubicBezTo>
                    <a:pt x="1" y="107"/>
                    <a:pt x="8" y="129"/>
                    <a:pt x="23" y="143"/>
                  </a:cubicBezTo>
                  <a:cubicBezTo>
                    <a:pt x="27" y="143"/>
                    <a:pt x="30" y="147"/>
                    <a:pt x="30" y="151"/>
                  </a:cubicBezTo>
                  <a:cubicBezTo>
                    <a:pt x="38" y="154"/>
                    <a:pt x="49" y="158"/>
                    <a:pt x="56" y="162"/>
                  </a:cubicBezTo>
                  <a:cubicBezTo>
                    <a:pt x="52" y="154"/>
                    <a:pt x="52" y="143"/>
                    <a:pt x="52" y="132"/>
                  </a:cubicBezTo>
                  <a:cubicBezTo>
                    <a:pt x="52" y="88"/>
                    <a:pt x="89" y="52"/>
                    <a:pt x="133" y="52"/>
                  </a:cubicBezTo>
                  <a:lnTo>
                    <a:pt x="474" y="5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160E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093;p36">
              <a:extLst>
                <a:ext uri="{FF2B5EF4-FFF2-40B4-BE49-F238E27FC236}">
                  <a16:creationId xmlns:a16="http://schemas.microsoft.com/office/drawing/2014/main" id="{9FBF313A-2848-4E72-92ED-BA3008B536AD}"/>
                </a:ext>
              </a:extLst>
            </p:cNvPr>
            <p:cNvSpPr/>
            <p:nvPr/>
          </p:nvSpPr>
          <p:spPr>
            <a:xfrm>
              <a:off x="2436281" y="3223643"/>
              <a:ext cx="1687524" cy="449284"/>
            </a:xfrm>
            <a:custGeom>
              <a:avLst/>
              <a:gdLst/>
              <a:ahLst/>
              <a:cxnLst/>
              <a:rect l="l" t="t" r="r" b="b"/>
              <a:pathLst>
                <a:path w="9037" h="2406" extrusionOk="0">
                  <a:moveTo>
                    <a:pt x="1155" y="1"/>
                  </a:moveTo>
                  <a:cubicBezTo>
                    <a:pt x="778" y="1"/>
                    <a:pt x="441" y="184"/>
                    <a:pt x="228" y="466"/>
                  </a:cubicBezTo>
                  <a:cubicBezTo>
                    <a:pt x="85" y="660"/>
                    <a:pt x="1" y="899"/>
                    <a:pt x="1" y="1155"/>
                  </a:cubicBezTo>
                  <a:lnTo>
                    <a:pt x="1" y="2405"/>
                  </a:lnTo>
                  <a:lnTo>
                    <a:pt x="9037" y="2405"/>
                  </a:lnTo>
                  <a:lnTo>
                    <a:pt x="9037" y="1155"/>
                  </a:lnTo>
                  <a:cubicBezTo>
                    <a:pt x="9037" y="957"/>
                    <a:pt x="8989" y="774"/>
                    <a:pt x="8901" y="613"/>
                  </a:cubicBezTo>
                  <a:cubicBezTo>
                    <a:pt x="8875" y="565"/>
                    <a:pt x="8846" y="521"/>
                    <a:pt x="8813" y="477"/>
                  </a:cubicBezTo>
                  <a:cubicBezTo>
                    <a:pt x="8809" y="466"/>
                    <a:pt x="8802" y="459"/>
                    <a:pt x="8795" y="451"/>
                  </a:cubicBezTo>
                  <a:cubicBezTo>
                    <a:pt x="8784" y="440"/>
                    <a:pt x="8776" y="426"/>
                    <a:pt x="8765" y="415"/>
                  </a:cubicBezTo>
                  <a:cubicBezTo>
                    <a:pt x="8751" y="396"/>
                    <a:pt x="8732" y="378"/>
                    <a:pt x="8718" y="360"/>
                  </a:cubicBezTo>
                  <a:cubicBezTo>
                    <a:pt x="8666" y="308"/>
                    <a:pt x="8615" y="261"/>
                    <a:pt x="8556" y="220"/>
                  </a:cubicBezTo>
                  <a:cubicBezTo>
                    <a:pt x="8549" y="217"/>
                    <a:pt x="8545" y="209"/>
                    <a:pt x="8538" y="206"/>
                  </a:cubicBezTo>
                  <a:cubicBezTo>
                    <a:pt x="8538" y="206"/>
                    <a:pt x="8534" y="206"/>
                    <a:pt x="8534" y="202"/>
                  </a:cubicBezTo>
                  <a:cubicBezTo>
                    <a:pt x="8512" y="187"/>
                    <a:pt x="8490" y="176"/>
                    <a:pt x="8468" y="162"/>
                  </a:cubicBezTo>
                  <a:cubicBezTo>
                    <a:pt x="8417" y="133"/>
                    <a:pt x="8362" y="103"/>
                    <a:pt x="8303" y="81"/>
                  </a:cubicBezTo>
                  <a:cubicBezTo>
                    <a:pt x="8285" y="74"/>
                    <a:pt x="8267" y="67"/>
                    <a:pt x="8248" y="63"/>
                  </a:cubicBezTo>
                  <a:cubicBezTo>
                    <a:pt x="8248" y="63"/>
                    <a:pt x="8248" y="59"/>
                    <a:pt x="8245" y="59"/>
                  </a:cubicBezTo>
                  <a:cubicBezTo>
                    <a:pt x="8234" y="56"/>
                    <a:pt x="8223" y="52"/>
                    <a:pt x="8212" y="48"/>
                  </a:cubicBezTo>
                  <a:lnTo>
                    <a:pt x="8204" y="48"/>
                  </a:lnTo>
                  <a:cubicBezTo>
                    <a:pt x="8190" y="45"/>
                    <a:pt x="8175" y="37"/>
                    <a:pt x="8160" y="37"/>
                  </a:cubicBezTo>
                  <a:cubicBezTo>
                    <a:pt x="8157" y="34"/>
                    <a:pt x="8153" y="34"/>
                    <a:pt x="8149" y="34"/>
                  </a:cubicBezTo>
                  <a:cubicBezTo>
                    <a:pt x="8138" y="30"/>
                    <a:pt x="8124" y="26"/>
                    <a:pt x="8113" y="23"/>
                  </a:cubicBezTo>
                  <a:cubicBezTo>
                    <a:pt x="8106" y="23"/>
                    <a:pt x="8098" y="23"/>
                    <a:pt x="8091" y="19"/>
                  </a:cubicBezTo>
                  <a:cubicBezTo>
                    <a:pt x="8076" y="19"/>
                    <a:pt x="8062" y="15"/>
                    <a:pt x="8047" y="12"/>
                  </a:cubicBezTo>
                  <a:lnTo>
                    <a:pt x="8040" y="12"/>
                  </a:lnTo>
                  <a:cubicBezTo>
                    <a:pt x="8032" y="12"/>
                    <a:pt x="8021" y="8"/>
                    <a:pt x="8014" y="8"/>
                  </a:cubicBezTo>
                  <a:lnTo>
                    <a:pt x="8010" y="8"/>
                  </a:lnTo>
                  <a:cubicBezTo>
                    <a:pt x="7996" y="8"/>
                    <a:pt x="7981" y="4"/>
                    <a:pt x="7963" y="4"/>
                  </a:cubicBezTo>
                  <a:lnTo>
                    <a:pt x="7952" y="4"/>
                  </a:lnTo>
                  <a:cubicBezTo>
                    <a:pt x="7941" y="4"/>
                    <a:pt x="7933" y="1"/>
                    <a:pt x="79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094;p36">
              <a:extLst>
                <a:ext uri="{FF2B5EF4-FFF2-40B4-BE49-F238E27FC236}">
                  <a16:creationId xmlns:a16="http://schemas.microsoft.com/office/drawing/2014/main" id="{D7E23CE2-9173-44D6-97A8-2409C06B6893}"/>
                </a:ext>
              </a:extLst>
            </p:cNvPr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863"/>
                  </a:lnTo>
                  <a:lnTo>
                    <a:pt x="1661" y="1863"/>
                  </a:lnTo>
                  <a:lnTo>
                    <a:pt x="1552" y="1057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095;p36">
              <a:extLst>
                <a:ext uri="{FF2B5EF4-FFF2-40B4-BE49-F238E27FC236}">
                  <a16:creationId xmlns:a16="http://schemas.microsoft.com/office/drawing/2014/main" id="{F6F07994-CCE8-4A2B-B43B-2454B1D0395E}"/>
                </a:ext>
              </a:extLst>
            </p:cNvPr>
            <p:cNvSpPr/>
            <p:nvPr/>
          </p:nvSpPr>
          <p:spPr>
            <a:xfrm>
              <a:off x="2973702" y="3257816"/>
              <a:ext cx="360959" cy="347887"/>
            </a:xfrm>
            <a:custGeom>
              <a:avLst/>
              <a:gdLst/>
              <a:ahLst/>
              <a:cxnLst/>
              <a:rect l="l" t="t" r="r" b="b"/>
              <a:pathLst>
                <a:path w="1933" h="1863" extrusionOk="0">
                  <a:moveTo>
                    <a:pt x="0" y="1"/>
                  </a:moveTo>
                  <a:lnTo>
                    <a:pt x="0" y="1863"/>
                  </a:lnTo>
                  <a:lnTo>
                    <a:pt x="1932" y="1863"/>
                  </a:lnTo>
                  <a:lnTo>
                    <a:pt x="193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096;p36">
              <a:extLst>
                <a:ext uri="{FF2B5EF4-FFF2-40B4-BE49-F238E27FC236}">
                  <a16:creationId xmlns:a16="http://schemas.microsoft.com/office/drawing/2014/main" id="{EFACED52-9A74-422C-A879-43B66F639508}"/>
                </a:ext>
              </a:extLst>
            </p:cNvPr>
            <p:cNvSpPr/>
            <p:nvPr/>
          </p:nvSpPr>
          <p:spPr>
            <a:xfrm>
              <a:off x="2470641" y="3257816"/>
              <a:ext cx="403908" cy="347887"/>
            </a:xfrm>
            <a:custGeom>
              <a:avLst/>
              <a:gdLst/>
              <a:ahLst/>
              <a:cxnLst/>
              <a:rect l="l" t="t" r="r" b="b"/>
              <a:pathLst>
                <a:path w="2163" h="1863" extrusionOk="0">
                  <a:moveTo>
                    <a:pt x="971" y="1"/>
                  </a:moveTo>
                  <a:cubicBezTo>
                    <a:pt x="667" y="1"/>
                    <a:pt x="374" y="147"/>
                    <a:pt x="191" y="393"/>
                  </a:cubicBezTo>
                  <a:cubicBezTo>
                    <a:pt x="66" y="562"/>
                    <a:pt x="0" y="760"/>
                    <a:pt x="0" y="972"/>
                  </a:cubicBezTo>
                  <a:lnTo>
                    <a:pt x="0" y="1863"/>
                  </a:lnTo>
                  <a:lnTo>
                    <a:pt x="2163" y="1863"/>
                  </a:lnTo>
                  <a:lnTo>
                    <a:pt x="216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097;p36">
              <a:extLst>
                <a:ext uri="{FF2B5EF4-FFF2-40B4-BE49-F238E27FC236}">
                  <a16:creationId xmlns:a16="http://schemas.microsoft.com/office/drawing/2014/main" id="{87FB6337-C9D7-499F-89F7-956AA2305AD2}"/>
                </a:ext>
              </a:extLst>
            </p:cNvPr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21" y="917"/>
                  </a:lnTo>
                  <a:lnTo>
                    <a:pt x="249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7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90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lnTo>
                    <a:pt x="675" y="12"/>
                  </a:lnTo>
                  <a:lnTo>
                    <a:pt x="671" y="8"/>
                  </a:ln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098;p36">
              <a:extLst>
                <a:ext uri="{FF2B5EF4-FFF2-40B4-BE49-F238E27FC236}">
                  <a16:creationId xmlns:a16="http://schemas.microsoft.com/office/drawing/2014/main" id="{551F1F35-3A23-4378-A253-B879B095E52C}"/>
                </a:ext>
              </a:extLst>
            </p:cNvPr>
            <p:cNvSpPr/>
            <p:nvPr/>
          </p:nvSpPr>
          <p:spPr>
            <a:xfrm>
              <a:off x="3436989" y="3257816"/>
              <a:ext cx="289813" cy="263110"/>
            </a:xfrm>
            <a:custGeom>
              <a:avLst/>
              <a:gdLst/>
              <a:ahLst/>
              <a:cxnLst/>
              <a:rect l="l" t="t" r="r" b="b"/>
              <a:pathLst>
                <a:path w="1552" h="1409" extrusionOk="0">
                  <a:moveTo>
                    <a:pt x="1" y="1"/>
                  </a:moveTo>
                  <a:lnTo>
                    <a:pt x="1" y="1368"/>
                  </a:lnTo>
                  <a:cubicBezTo>
                    <a:pt x="74" y="1386"/>
                    <a:pt x="148" y="1397"/>
                    <a:pt x="225" y="1405"/>
                  </a:cubicBezTo>
                  <a:cubicBezTo>
                    <a:pt x="255" y="1407"/>
                    <a:pt x="285" y="1408"/>
                    <a:pt x="316" y="1408"/>
                  </a:cubicBezTo>
                  <a:cubicBezTo>
                    <a:pt x="738" y="1408"/>
                    <a:pt x="1145" y="1204"/>
                    <a:pt x="1552" y="1057"/>
                  </a:cubicBezTo>
                  <a:lnTo>
                    <a:pt x="14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099;p36">
              <a:extLst>
                <a:ext uri="{FF2B5EF4-FFF2-40B4-BE49-F238E27FC236}">
                  <a16:creationId xmlns:a16="http://schemas.microsoft.com/office/drawing/2014/main" id="{4B50C728-E879-4080-A499-D3302AF48D6B}"/>
                </a:ext>
              </a:extLst>
            </p:cNvPr>
            <p:cNvSpPr/>
            <p:nvPr/>
          </p:nvSpPr>
          <p:spPr>
            <a:xfrm>
              <a:off x="2519938" y="3257816"/>
              <a:ext cx="354610" cy="347887"/>
            </a:xfrm>
            <a:custGeom>
              <a:avLst/>
              <a:gdLst/>
              <a:ahLst/>
              <a:cxnLst/>
              <a:rect l="l" t="t" r="r" b="b"/>
              <a:pathLst>
                <a:path w="1899" h="1863" extrusionOk="0">
                  <a:moveTo>
                    <a:pt x="707" y="1"/>
                  </a:moveTo>
                  <a:cubicBezTo>
                    <a:pt x="440" y="1"/>
                    <a:pt x="183" y="114"/>
                    <a:pt x="0" y="309"/>
                  </a:cubicBezTo>
                  <a:cubicBezTo>
                    <a:pt x="158" y="199"/>
                    <a:pt x="352" y="136"/>
                    <a:pt x="546" y="136"/>
                  </a:cubicBezTo>
                  <a:lnTo>
                    <a:pt x="1254" y="136"/>
                  </a:lnTo>
                  <a:cubicBezTo>
                    <a:pt x="1521" y="136"/>
                    <a:pt x="1741" y="353"/>
                    <a:pt x="1741" y="620"/>
                  </a:cubicBezTo>
                  <a:lnTo>
                    <a:pt x="1741" y="1863"/>
                  </a:lnTo>
                  <a:lnTo>
                    <a:pt x="1899" y="1863"/>
                  </a:lnTo>
                  <a:lnTo>
                    <a:pt x="189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100;p36">
              <a:extLst>
                <a:ext uri="{FF2B5EF4-FFF2-40B4-BE49-F238E27FC236}">
                  <a16:creationId xmlns:a16="http://schemas.microsoft.com/office/drawing/2014/main" id="{2D37A422-8B4F-4575-8473-ABBBDFAAE59D}"/>
                </a:ext>
              </a:extLst>
            </p:cNvPr>
            <p:cNvSpPr/>
            <p:nvPr/>
          </p:nvSpPr>
          <p:spPr>
            <a:xfrm>
              <a:off x="3436989" y="3257816"/>
              <a:ext cx="310354" cy="347887"/>
            </a:xfrm>
            <a:custGeom>
              <a:avLst/>
              <a:gdLst/>
              <a:ahLst/>
              <a:cxnLst/>
              <a:rect l="l" t="t" r="r" b="b"/>
              <a:pathLst>
                <a:path w="1662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826" y="136"/>
                  </a:lnTo>
                  <a:cubicBezTo>
                    <a:pt x="1068" y="136"/>
                    <a:pt x="1273" y="316"/>
                    <a:pt x="1306" y="554"/>
                  </a:cubicBezTo>
                  <a:lnTo>
                    <a:pt x="1482" y="1863"/>
                  </a:lnTo>
                  <a:lnTo>
                    <a:pt x="1661" y="1863"/>
                  </a:lnTo>
                  <a:lnTo>
                    <a:pt x="1409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101;p36">
              <a:extLst>
                <a:ext uri="{FF2B5EF4-FFF2-40B4-BE49-F238E27FC236}">
                  <a16:creationId xmlns:a16="http://schemas.microsoft.com/office/drawing/2014/main" id="{E3D95E0A-3B20-433B-AE9F-3A6B85F2BA25}"/>
                </a:ext>
              </a:extLst>
            </p:cNvPr>
            <p:cNvSpPr/>
            <p:nvPr/>
          </p:nvSpPr>
          <p:spPr>
            <a:xfrm>
              <a:off x="2977063" y="3257816"/>
              <a:ext cx="361706" cy="347887"/>
            </a:xfrm>
            <a:custGeom>
              <a:avLst/>
              <a:gdLst/>
              <a:ahLst/>
              <a:cxnLst/>
              <a:rect l="l" t="t" r="r" b="b"/>
              <a:pathLst>
                <a:path w="1937" h="1863" extrusionOk="0">
                  <a:moveTo>
                    <a:pt x="1" y="1"/>
                  </a:moveTo>
                  <a:lnTo>
                    <a:pt x="1" y="136"/>
                  </a:lnTo>
                  <a:lnTo>
                    <a:pt x="1291" y="136"/>
                  </a:lnTo>
                  <a:cubicBezTo>
                    <a:pt x="1559" y="136"/>
                    <a:pt x="1775" y="353"/>
                    <a:pt x="1775" y="620"/>
                  </a:cubicBezTo>
                  <a:lnTo>
                    <a:pt x="1775" y="1863"/>
                  </a:lnTo>
                  <a:lnTo>
                    <a:pt x="1936" y="1863"/>
                  </a:lnTo>
                  <a:lnTo>
                    <a:pt x="1936" y="1"/>
                  </a:ln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102;p36">
              <a:extLst>
                <a:ext uri="{FF2B5EF4-FFF2-40B4-BE49-F238E27FC236}">
                  <a16:creationId xmlns:a16="http://schemas.microsoft.com/office/drawing/2014/main" id="{9C696062-274C-44F3-B281-5C2C05DEF2B0}"/>
                </a:ext>
              </a:extLst>
            </p:cNvPr>
            <p:cNvSpPr/>
            <p:nvPr/>
          </p:nvSpPr>
          <p:spPr>
            <a:xfrm>
              <a:off x="3807469" y="3257816"/>
              <a:ext cx="282157" cy="347887"/>
            </a:xfrm>
            <a:custGeom>
              <a:avLst/>
              <a:gdLst/>
              <a:ahLst/>
              <a:cxnLst/>
              <a:rect l="l" t="t" r="r" b="b"/>
              <a:pathLst>
                <a:path w="1511" h="1863" extrusionOk="0">
                  <a:moveTo>
                    <a:pt x="0" y="1"/>
                  </a:moveTo>
                  <a:lnTo>
                    <a:pt x="18" y="136"/>
                  </a:lnTo>
                  <a:lnTo>
                    <a:pt x="422" y="136"/>
                  </a:lnTo>
                  <a:cubicBezTo>
                    <a:pt x="429" y="136"/>
                    <a:pt x="440" y="140"/>
                    <a:pt x="447" y="140"/>
                  </a:cubicBezTo>
                  <a:lnTo>
                    <a:pt x="466" y="140"/>
                  </a:lnTo>
                  <a:cubicBezTo>
                    <a:pt x="477" y="140"/>
                    <a:pt x="484" y="144"/>
                    <a:pt x="491" y="144"/>
                  </a:cubicBezTo>
                  <a:cubicBezTo>
                    <a:pt x="499" y="144"/>
                    <a:pt x="506" y="144"/>
                    <a:pt x="513" y="147"/>
                  </a:cubicBezTo>
                  <a:lnTo>
                    <a:pt x="532" y="147"/>
                  </a:lnTo>
                  <a:cubicBezTo>
                    <a:pt x="539" y="151"/>
                    <a:pt x="546" y="151"/>
                    <a:pt x="557" y="151"/>
                  </a:cubicBezTo>
                  <a:lnTo>
                    <a:pt x="576" y="155"/>
                  </a:lnTo>
                  <a:cubicBezTo>
                    <a:pt x="583" y="158"/>
                    <a:pt x="590" y="158"/>
                    <a:pt x="601" y="162"/>
                  </a:cubicBezTo>
                  <a:lnTo>
                    <a:pt x="616" y="166"/>
                  </a:lnTo>
                  <a:cubicBezTo>
                    <a:pt x="623" y="169"/>
                    <a:pt x="634" y="169"/>
                    <a:pt x="642" y="173"/>
                  </a:cubicBezTo>
                  <a:lnTo>
                    <a:pt x="656" y="177"/>
                  </a:lnTo>
                  <a:cubicBezTo>
                    <a:pt x="667" y="180"/>
                    <a:pt x="675" y="184"/>
                    <a:pt x="686" y="188"/>
                  </a:cubicBezTo>
                  <a:lnTo>
                    <a:pt x="697" y="191"/>
                  </a:lnTo>
                  <a:cubicBezTo>
                    <a:pt x="711" y="195"/>
                    <a:pt x="722" y="199"/>
                    <a:pt x="737" y="206"/>
                  </a:cubicBezTo>
                  <a:cubicBezTo>
                    <a:pt x="781" y="224"/>
                    <a:pt x="828" y="246"/>
                    <a:pt x="872" y="272"/>
                  </a:cubicBezTo>
                  <a:cubicBezTo>
                    <a:pt x="891" y="283"/>
                    <a:pt x="909" y="294"/>
                    <a:pt x="927" y="305"/>
                  </a:cubicBezTo>
                  <a:lnTo>
                    <a:pt x="931" y="309"/>
                  </a:lnTo>
                  <a:cubicBezTo>
                    <a:pt x="949" y="320"/>
                    <a:pt x="964" y="334"/>
                    <a:pt x="979" y="345"/>
                  </a:cubicBezTo>
                  <a:lnTo>
                    <a:pt x="986" y="349"/>
                  </a:lnTo>
                  <a:cubicBezTo>
                    <a:pt x="1001" y="364"/>
                    <a:pt x="1015" y="375"/>
                    <a:pt x="1030" y="389"/>
                  </a:cubicBezTo>
                  <a:lnTo>
                    <a:pt x="1034" y="393"/>
                  </a:lnTo>
                  <a:cubicBezTo>
                    <a:pt x="1052" y="408"/>
                    <a:pt x="1063" y="419"/>
                    <a:pt x="1078" y="433"/>
                  </a:cubicBezTo>
                  <a:lnTo>
                    <a:pt x="1085" y="441"/>
                  </a:lnTo>
                  <a:cubicBezTo>
                    <a:pt x="1096" y="455"/>
                    <a:pt x="1111" y="470"/>
                    <a:pt x="1122" y="485"/>
                  </a:cubicBezTo>
                  <a:lnTo>
                    <a:pt x="1129" y="488"/>
                  </a:lnTo>
                  <a:cubicBezTo>
                    <a:pt x="1140" y="503"/>
                    <a:pt x="1155" y="521"/>
                    <a:pt x="1166" y="536"/>
                  </a:cubicBezTo>
                  <a:lnTo>
                    <a:pt x="1169" y="540"/>
                  </a:lnTo>
                  <a:cubicBezTo>
                    <a:pt x="1191" y="573"/>
                    <a:pt x="1217" y="609"/>
                    <a:pt x="1235" y="650"/>
                  </a:cubicBezTo>
                  <a:lnTo>
                    <a:pt x="1239" y="653"/>
                  </a:lnTo>
                  <a:cubicBezTo>
                    <a:pt x="1312" y="793"/>
                    <a:pt x="1353" y="950"/>
                    <a:pt x="1353" y="1108"/>
                  </a:cubicBezTo>
                  <a:lnTo>
                    <a:pt x="1353" y="1863"/>
                  </a:lnTo>
                  <a:lnTo>
                    <a:pt x="1510" y="1863"/>
                  </a:lnTo>
                  <a:lnTo>
                    <a:pt x="1510" y="972"/>
                  </a:lnTo>
                  <a:cubicBezTo>
                    <a:pt x="1510" y="811"/>
                    <a:pt x="1474" y="653"/>
                    <a:pt x="1397" y="514"/>
                  </a:cubicBezTo>
                  <a:lnTo>
                    <a:pt x="1393" y="510"/>
                  </a:lnTo>
                  <a:cubicBezTo>
                    <a:pt x="1375" y="474"/>
                    <a:pt x="1353" y="437"/>
                    <a:pt x="1327" y="404"/>
                  </a:cubicBezTo>
                  <a:lnTo>
                    <a:pt x="1323" y="400"/>
                  </a:lnTo>
                  <a:cubicBezTo>
                    <a:pt x="1312" y="386"/>
                    <a:pt x="1298" y="367"/>
                    <a:pt x="1287" y="353"/>
                  </a:cubicBezTo>
                  <a:lnTo>
                    <a:pt x="1283" y="349"/>
                  </a:lnTo>
                  <a:cubicBezTo>
                    <a:pt x="1268" y="331"/>
                    <a:pt x="1257" y="316"/>
                    <a:pt x="1243" y="305"/>
                  </a:cubicBezTo>
                  <a:lnTo>
                    <a:pt x="1239" y="298"/>
                  </a:lnTo>
                  <a:cubicBezTo>
                    <a:pt x="1224" y="283"/>
                    <a:pt x="1210" y="268"/>
                    <a:pt x="1195" y="257"/>
                  </a:cubicBezTo>
                  <a:lnTo>
                    <a:pt x="1191" y="250"/>
                  </a:lnTo>
                  <a:cubicBezTo>
                    <a:pt x="1177" y="239"/>
                    <a:pt x="1162" y="224"/>
                    <a:pt x="1144" y="213"/>
                  </a:cubicBezTo>
                  <a:lnTo>
                    <a:pt x="1140" y="210"/>
                  </a:lnTo>
                  <a:cubicBezTo>
                    <a:pt x="1125" y="195"/>
                    <a:pt x="1107" y="184"/>
                    <a:pt x="1092" y="173"/>
                  </a:cubicBezTo>
                  <a:lnTo>
                    <a:pt x="1085" y="169"/>
                  </a:lnTo>
                  <a:cubicBezTo>
                    <a:pt x="1067" y="158"/>
                    <a:pt x="1048" y="147"/>
                    <a:pt x="1030" y="136"/>
                  </a:cubicBezTo>
                  <a:cubicBezTo>
                    <a:pt x="986" y="111"/>
                    <a:pt x="942" y="85"/>
                    <a:pt x="894" y="67"/>
                  </a:cubicBezTo>
                  <a:cubicBezTo>
                    <a:pt x="883" y="63"/>
                    <a:pt x="869" y="59"/>
                    <a:pt x="854" y="52"/>
                  </a:cubicBezTo>
                  <a:lnTo>
                    <a:pt x="847" y="48"/>
                  </a:lnTo>
                  <a:cubicBezTo>
                    <a:pt x="836" y="48"/>
                    <a:pt x="825" y="45"/>
                    <a:pt x="814" y="41"/>
                  </a:cubicBezTo>
                  <a:lnTo>
                    <a:pt x="803" y="37"/>
                  </a:lnTo>
                  <a:cubicBezTo>
                    <a:pt x="792" y="34"/>
                    <a:pt x="784" y="30"/>
                    <a:pt x="774" y="30"/>
                  </a:cubicBezTo>
                  <a:lnTo>
                    <a:pt x="759" y="26"/>
                  </a:lnTo>
                  <a:cubicBezTo>
                    <a:pt x="752" y="23"/>
                    <a:pt x="741" y="23"/>
                    <a:pt x="733" y="19"/>
                  </a:cubicBezTo>
                  <a:lnTo>
                    <a:pt x="715" y="15"/>
                  </a:lnTo>
                  <a:cubicBezTo>
                    <a:pt x="708" y="15"/>
                    <a:pt x="700" y="12"/>
                    <a:pt x="689" y="12"/>
                  </a:cubicBezTo>
                  <a:cubicBezTo>
                    <a:pt x="686" y="12"/>
                    <a:pt x="682" y="12"/>
                    <a:pt x="675" y="8"/>
                  </a:cubicBezTo>
                  <a:lnTo>
                    <a:pt x="649" y="8"/>
                  </a:lnTo>
                  <a:cubicBezTo>
                    <a:pt x="642" y="4"/>
                    <a:pt x="634" y="4"/>
                    <a:pt x="627" y="4"/>
                  </a:cubicBezTo>
                  <a:lnTo>
                    <a:pt x="609" y="4"/>
                  </a:lnTo>
                  <a:cubicBezTo>
                    <a:pt x="598" y="1"/>
                    <a:pt x="590" y="1"/>
                    <a:pt x="579" y="1"/>
                  </a:cubicBezTo>
                  <a:close/>
                </a:path>
              </a:pathLst>
            </a:custGeom>
            <a:solidFill>
              <a:srgbClr val="281A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03;p36">
              <a:extLst>
                <a:ext uri="{FF2B5EF4-FFF2-40B4-BE49-F238E27FC236}">
                  <a16:creationId xmlns:a16="http://schemas.microsoft.com/office/drawing/2014/main" id="{195C8E8B-1C4D-410D-9BFE-DA36B4A35853}"/>
                </a:ext>
              </a:extLst>
            </p:cNvPr>
            <p:cNvSpPr/>
            <p:nvPr/>
          </p:nvSpPr>
          <p:spPr>
            <a:xfrm>
              <a:off x="3956670" y="3476855"/>
              <a:ext cx="103451" cy="211011"/>
            </a:xfrm>
            <a:custGeom>
              <a:avLst/>
              <a:gdLst/>
              <a:ahLst/>
              <a:cxnLst/>
              <a:rect l="l" t="t" r="r" b="b"/>
              <a:pathLst>
                <a:path w="554" h="1130" extrusionOk="0">
                  <a:moveTo>
                    <a:pt x="279" y="1"/>
                  </a:moveTo>
                  <a:cubicBezTo>
                    <a:pt x="125" y="1"/>
                    <a:pt x="0" y="125"/>
                    <a:pt x="0" y="279"/>
                  </a:cubicBezTo>
                  <a:lnTo>
                    <a:pt x="0" y="855"/>
                  </a:lnTo>
                  <a:cubicBezTo>
                    <a:pt x="0" y="1005"/>
                    <a:pt x="125" y="1130"/>
                    <a:pt x="279" y="1130"/>
                  </a:cubicBezTo>
                  <a:cubicBezTo>
                    <a:pt x="433" y="1130"/>
                    <a:pt x="554" y="1005"/>
                    <a:pt x="554" y="855"/>
                  </a:cubicBezTo>
                  <a:lnTo>
                    <a:pt x="554" y="279"/>
                  </a:lnTo>
                  <a:cubicBezTo>
                    <a:pt x="554" y="125"/>
                    <a:pt x="433" y="1"/>
                    <a:pt x="279" y="1"/>
                  </a:cubicBez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04;p36">
              <a:extLst>
                <a:ext uri="{FF2B5EF4-FFF2-40B4-BE49-F238E27FC236}">
                  <a16:creationId xmlns:a16="http://schemas.microsoft.com/office/drawing/2014/main" id="{815C995F-10C3-4D03-81FD-857289935A4F}"/>
                </a:ext>
              </a:extLst>
            </p:cNvPr>
            <p:cNvSpPr/>
            <p:nvPr/>
          </p:nvSpPr>
          <p:spPr>
            <a:xfrm>
              <a:off x="4059934" y="3537917"/>
              <a:ext cx="29691" cy="24089"/>
            </a:xfrm>
            <a:custGeom>
              <a:avLst/>
              <a:gdLst/>
              <a:ahLst/>
              <a:cxnLst/>
              <a:rect l="l" t="t" r="r" b="b"/>
              <a:pathLst>
                <a:path w="159" h="129" extrusionOk="0">
                  <a:moveTo>
                    <a:pt x="1" y="0"/>
                  </a:moveTo>
                  <a:lnTo>
                    <a:pt x="1" y="128"/>
                  </a:lnTo>
                  <a:lnTo>
                    <a:pt x="158" y="128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105;p36">
              <a:extLst>
                <a:ext uri="{FF2B5EF4-FFF2-40B4-BE49-F238E27FC236}">
                  <a16:creationId xmlns:a16="http://schemas.microsoft.com/office/drawing/2014/main" id="{C7F51F7F-4C65-404A-8ABA-B93A5ECF9CFE}"/>
                </a:ext>
              </a:extLst>
            </p:cNvPr>
            <p:cNvSpPr/>
            <p:nvPr/>
          </p:nvSpPr>
          <p:spPr>
            <a:xfrm>
              <a:off x="4059934" y="3603460"/>
              <a:ext cx="29691" cy="24276"/>
            </a:xfrm>
            <a:custGeom>
              <a:avLst/>
              <a:gdLst/>
              <a:ahLst/>
              <a:cxnLst/>
              <a:rect l="l" t="t" r="r" b="b"/>
              <a:pathLst>
                <a:path w="159" h="130" extrusionOk="0">
                  <a:moveTo>
                    <a:pt x="1" y="1"/>
                  </a:moveTo>
                  <a:lnTo>
                    <a:pt x="1" y="129"/>
                  </a:lnTo>
                  <a:lnTo>
                    <a:pt x="158" y="129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rgbClr val="CDC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106;p36">
              <a:extLst>
                <a:ext uri="{FF2B5EF4-FFF2-40B4-BE49-F238E27FC236}">
                  <a16:creationId xmlns:a16="http://schemas.microsoft.com/office/drawing/2014/main" id="{2CC0D731-C566-48AA-A869-263C455926AF}"/>
                </a:ext>
              </a:extLst>
            </p:cNvPr>
            <p:cNvSpPr/>
            <p:nvPr/>
          </p:nvSpPr>
          <p:spPr>
            <a:xfrm>
              <a:off x="3699910" y="3257629"/>
              <a:ext cx="45377" cy="345460"/>
            </a:xfrm>
            <a:custGeom>
              <a:avLst/>
              <a:gdLst/>
              <a:ahLst/>
              <a:cxnLst/>
              <a:rect l="l" t="t" r="r" b="b"/>
              <a:pathLst>
                <a:path w="243" h="1850" extrusionOk="0">
                  <a:moveTo>
                    <a:pt x="25" y="0"/>
                  </a:moveTo>
                  <a:cubicBezTo>
                    <a:pt x="17" y="0"/>
                    <a:pt x="9" y="1"/>
                    <a:pt x="1" y="2"/>
                  </a:cubicBezTo>
                  <a:lnTo>
                    <a:pt x="242" y="1849"/>
                  </a:lnTo>
                  <a:lnTo>
                    <a:pt x="213" y="185"/>
                  </a:lnTo>
                  <a:cubicBezTo>
                    <a:pt x="213" y="83"/>
                    <a:pt x="125" y="0"/>
                    <a:pt x="25" y="0"/>
                  </a:cubicBezTo>
                  <a:close/>
                </a:path>
              </a:pathLst>
            </a:custGeom>
            <a:solidFill>
              <a:srgbClr val="C277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107;p36">
              <a:extLst>
                <a:ext uri="{FF2B5EF4-FFF2-40B4-BE49-F238E27FC236}">
                  <a16:creationId xmlns:a16="http://schemas.microsoft.com/office/drawing/2014/main" id="{8F1EE7A7-695C-4D85-AB91-88D853152DE5}"/>
                </a:ext>
              </a:extLst>
            </p:cNvPr>
            <p:cNvSpPr/>
            <p:nvPr/>
          </p:nvSpPr>
          <p:spPr>
            <a:xfrm>
              <a:off x="4150313" y="3665829"/>
              <a:ext cx="156857" cy="60502"/>
            </a:xfrm>
            <a:custGeom>
              <a:avLst/>
              <a:gdLst/>
              <a:ahLst/>
              <a:cxnLst/>
              <a:rect l="l" t="t" r="r" b="b"/>
              <a:pathLst>
                <a:path w="840" h="324" extrusionOk="0">
                  <a:moveTo>
                    <a:pt x="1" y="1"/>
                  </a:moveTo>
                  <a:lnTo>
                    <a:pt x="26" y="67"/>
                  </a:lnTo>
                  <a:cubicBezTo>
                    <a:pt x="41" y="107"/>
                    <a:pt x="70" y="136"/>
                    <a:pt x="111" y="147"/>
                  </a:cubicBezTo>
                  <a:lnTo>
                    <a:pt x="440" y="239"/>
                  </a:lnTo>
                  <a:lnTo>
                    <a:pt x="642" y="294"/>
                  </a:lnTo>
                  <a:lnTo>
                    <a:pt x="723" y="319"/>
                  </a:lnTo>
                  <a:cubicBezTo>
                    <a:pt x="733" y="322"/>
                    <a:pt x="744" y="324"/>
                    <a:pt x="755" y="324"/>
                  </a:cubicBezTo>
                  <a:cubicBezTo>
                    <a:pt x="785" y="324"/>
                    <a:pt x="816" y="313"/>
                    <a:pt x="840" y="294"/>
                  </a:cubicBezTo>
                  <a:lnTo>
                    <a:pt x="415" y="184"/>
                  </a:lnTo>
                  <a:cubicBezTo>
                    <a:pt x="352" y="158"/>
                    <a:pt x="286" y="140"/>
                    <a:pt x="220" y="125"/>
                  </a:cubicBezTo>
                  <a:cubicBezTo>
                    <a:pt x="209" y="125"/>
                    <a:pt x="202" y="121"/>
                    <a:pt x="195" y="121"/>
                  </a:cubicBezTo>
                  <a:cubicBezTo>
                    <a:pt x="121" y="99"/>
                    <a:pt x="56" y="59"/>
                    <a:pt x="8" y="4"/>
                  </a:cubicBezTo>
                  <a:cubicBezTo>
                    <a:pt x="4" y="1"/>
                    <a:pt x="4" y="1"/>
                    <a:pt x="1" y="1"/>
                  </a:cubicBezTo>
                  <a:close/>
                </a:path>
              </a:pathLst>
            </a:custGeom>
            <a:solidFill>
              <a:srgbClr val="FDC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108;p36">
              <a:extLst>
                <a:ext uri="{FF2B5EF4-FFF2-40B4-BE49-F238E27FC236}">
                  <a16:creationId xmlns:a16="http://schemas.microsoft.com/office/drawing/2014/main" id="{1A18C2F6-CFCC-4BAA-8FF0-8A762E265032}"/>
                </a:ext>
              </a:extLst>
            </p:cNvPr>
            <p:cNvSpPr/>
            <p:nvPr/>
          </p:nvSpPr>
          <p:spPr>
            <a:xfrm>
              <a:off x="1992788" y="4112871"/>
              <a:ext cx="340978" cy="108306"/>
            </a:xfrm>
            <a:custGeom>
              <a:avLst/>
              <a:gdLst/>
              <a:ahLst/>
              <a:cxnLst/>
              <a:rect l="l" t="t" r="r" b="b"/>
              <a:pathLst>
                <a:path w="1826" h="580" extrusionOk="0">
                  <a:moveTo>
                    <a:pt x="741" y="0"/>
                  </a:moveTo>
                  <a:cubicBezTo>
                    <a:pt x="686" y="0"/>
                    <a:pt x="638" y="26"/>
                    <a:pt x="602" y="59"/>
                  </a:cubicBezTo>
                  <a:cubicBezTo>
                    <a:pt x="594" y="59"/>
                    <a:pt x="583" y="55"/>
                    <a:pt x="576" y="55"/>
                  </a:cubicBezTo>
                  <a:cubicBezTo>
                    <a:pt x="550" y="23"/>
                    <a:pt x="517" y="2"/>
                    <a:pt x="474" y="2"/>
                  </a:cubicBezTo>
                  <a:cubicBezTo>
                    <a:pt x="468" y="2"/>
                    <a:pt x="462" y="3"/>
                    <a:pt x="455" y="4"/>
                  </a:cubicBezTo>
                  <a:cubicBezTo>
                    <a:pt x="415" y="4"/>
                    <a:pt x="382" y="29"/>
                    <a:pt x="360" y="62"/>
                  </a:cubicBezTo>
                  <a:cubicBezTo>
                    <a:pt x="330" y="106"/>
                    <a:pt x="330" y="147"/>
                    <a:pt x="345" y="180"/>
                  </a:cubicBezTo>
                  <a:cubicBezTo>
                    <a:pt x="290" y="187"/>
                    <a:pt x="246" y="227"/>
                    <a:pt x="231" y="282"/>
                  </a:cubicBezTo>
                  <a:cubicBezTo>
                    <a:pt x="211" y="274"/>
                    <a:pt x="189" y="269"/>
                    <a:pt x="166" y="269"/>
                  </a:cubicBezTo>
                  <a:cubicBezTo>
                    <a:pt x="148" y="269"/>
                    <a:pt x="130" y="272"/>
                    <a:pt x="110" y="279"/>
                  </a:cubicBezTo>
                  <a:cubicBezTo>
                    <a:pt x="55" y="297"/>
                    <a:pt x="15" y="345"/>
                    <a:pt x="8" y="400"/>
                  </a:cubicBezTo>
                  <a:cubicBezTo>
                    <a:pt x="8" y="407"/>
                    <a:pt x="4" y="411"/>
                    <a:pt x="4" y="418"/>
                  </a:cubicBezTo>
                  <a:cubicBezTo>
                    <a:pt x="0" y="506"/>
                    <a:pt x="74" y="579"/>
                    <a:pt x="162" y="579"/>
                  </a:cubicBezTo>
                  <a:lnTo>
                    <a:pt x="1826" y="579"/>
                  </a:lnTo>
                  <a:cubicBezTo>
                    <a:pt x="1826" y="579"/>
                    <a:pt x="1408" y="539"/>
                    <a:pt x="1353" y="447"/>
                  </a:cubicBezTo>
                  <a:cubicBezTo>
                    <a:pt x="1353" y="444"/>
                    <a:pt x="1353" y="440"/>
                    <a:pt x="1353" y="440"/>
                  </a:cubicBezTo>
                  <a:cubicBezTo>
                    <a:pt x="1346" y="385"/>
                    <a:pt x="1313" y="337"/>
                    <a:pt x="1265" y="312"/>
                  </a:cubicBezTo>
                  <a:cubicBezTo>
                    <a:pt x="1240" y="301"/>
                    <a:pt x="1216" y="296"/>
                    <a:pt x="1193" y="296"/>
                  </a:cubicBezTo>
                  <a:cubicBezTo>
                    <a:pt x="1178" y="296"/>
                    <a:pt x="1164" y="298"/>
                    <a:pt x="1151" y="301"/>
                  </a:cubicBezTo>
                  <a:cubicBezTo>
                    <a:pt x="1126" y="227"/>
                    <a:pt x="1056" y="176"/>
                    <a:pt x="976" y="176"/>
                  </a:cubicBezTo>
                  <a:cubicBezTo>
                    <a:pt x="961" y="176"/>
                    <a:pt x="946" y="176"/>
                    <a:pt x="935" y="180"/>
                  </a:cubicBezTo>
                  <a:cubicBezTo>
                    <a:pt x="928" y="81"/>
                    <a:pt x="844" y="0"/>
                    <a:pt x="7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109;p36">
              <a:extLst>
                <a:ext uri="{FF2B5EF4-FFF2-40B4-BE49-F238E27FC236}">
                  <a16:creationId xmlns:a16="http://schemas.microsoft.com/office/drawing/2014/main" id="{AC92EE8E-BF86-4B56-9947-36C6AEEA4859}"/>
                </a:ext>
              </a:extLst>
            </p:cNvPr>
            <p:cNvSpPr/>
            <p:nvPr/>
          </p:nvSpPr>
          <p:spPr>
            <a:xfrm>
              <a:off x="2558219" y="3523538"/>
              <a:ext cx="43883" cy="82163"/>
            </a:xfrm>
            <a:custGeom>
              <a:avLst/>
              <a:gdLst/>
              <a:ahLst/>
              <a:cxnLst/>
              <a:rect l="l" t="t" r="r" b="b"/>
              <a:pathLst>
                <a:path w="235" h="440" extrusionOk="0">
                  <a:moveTo>
                    <a:pt x="26" y="0"/>
                  </a:moveTo>
                  <a:lnTo>
                    <a:pt x="0" y="440"/>
                  </a:lnTo>
                  <a:lnTo>
                    <a:pt x="235" y="440"/>
                  </a:lnTo>
                  <a:lnTo>
                    <a:pt x="217" y="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110;p36">
              <a:extLst>
                <a:ext uri="{FF2B5EF4-FFF2-40B4-BE49-F238E27FC236}">
                  <a16:creationId xmlns:a16="http://schemas.microsoft.com/office/drawing/2014/main" id="{F2AB11FC-5535-4199-84CB-68C26E2EED03}"/>
                </a:ext>
              </a:extLst>
            </p:cNvPr>
            <p:cNvSpPr/>
            <p:nvPr/>
          </p:nvSpPr>
          <p:spPr>
            <a:xfrm>
              <a:off x="2361775" y="3350249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5" y="1"/>
                  </a:moveTo>
                  <a:cubicBezTo>
                    <a:pt x="100" y="1"/>
                    <a:pt x="4" y="124"/>
                    <a:pt x="0" y="272"/>
                  </a:cubicBezTo>
                  <a:cubicBezTo>
                    <a:pt x="0" y="426"/>
                    <a:pt x="92" y="554"/>
                    <a:pt x="209" y="554"/>
                  </a:cubicBezTo>
                  <a:cubicBezTo>
                    <a:pt x="211" y="554"/>
                    <a:pt x="213" y="554"/>
                    <a:pt x="214" y="554"/>
                  </a:cubicBezTo>
                  <a:cubicBezTo>
                    <a:pt x="329" y="554"/>
                    <a:pt x="426" y="431"/>
                    <a:pt x="429" y="283"/>
                  </a:cubicBezTo>
                  <a:cubicBezTo>
                    <a:pt x="433" y="129"/>
                    <a:pt x="337" y="1"/>
                    <a:pt x="220" y="1"/>
                  </a:cubicBezTo>
                  <a:cubicBezTo>
                    <a:pt x="219" y="1"/>
                    <a:pt x="217" y="1"/>
                    <a:pt x="215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111;p36">
              <a:extLst>
                <a:ext uri="{FF2B5EF4-FFF2-40B4-BE49-F238E27FC236}">
                  <a16:creationId xmlns:a16="http://schemas.microsoft.com/office/drawing/2014/main" id="{1EDD2880-CA08-45B3-BFAF-65787EE6EDC2}"/>
                </a:ext>
              </a:extLst>
            </p:cNvPr>
            <p:cNvSpPr/>
            <p:nvPr/>
          </p:nvSpPr>
          <p:spPr>
            <a:xfrm>
              <a:off x="2723852" y="3357718"/>
              <a:ext cx="80856" cy="103638"/>
            </a:xfrm>
            <a:custGeom>
              <a:avLst/>
              <a:gdLst/>
              <a:ahLst/>
              <a:cxnLst/>
              <a:rect l="l" t="t" r="r" b="b"/>
              <a:pathLst>
                <a:path w="433" h="555" extrusionOk="0">
                  <a:moveTo>
                    <a:pt x="219" y="1"/>
                  </a:moveTo>
                  <a:cubicBezTo>
                    <a:pt x="104" y="1"/>
                    <a:pt x="8" y="121"/>
                    <a:pt x="4" y="272"/>
                  </a:cubicBezTo>
                  <a:cubicBezTo>
                    <a:pt x="0" y="426"/>
                    <a:pt x="96" y="551"/>
                    <a:pt x="213" y="555"/>
                  </a:cubicBezTo>
                  <a:cubicBezTo>
                    <a:pt x="215" y="555"/>
                    <a:pt x="216" y="555"/>
                    <a:pt x="218" y="555"/>
                  </a:cubicBezTo>
                  <a:cubicBezTo>
                    <a:pt x="333" y="555"/>
                    <a:pt x="429" y="431"/>
                    <a:pt x="433" y="280"/>
                  </a:cubicBezTo>
                  <a:cubicBezTo>
                    <a:pt x="433" y="129"/>
                    <a:pt x="341" y="1"/>
                    <a:pt x="224" y="1"/>
                  </a:cubicBezTo>
                  <a:cubicBezTo>
                    <a:pt x="222" y="1"/>
                    <a:pt x="221" y="1"/>
                    <a:pt x="219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112;p36">
              <a:extLst>
                <a:ext uri="{FF2B5EF4-FFF2-40B4-BE49-F238E27FC236}">
                  <a16:creationId xmlns:a16="http://schemas.microsoft.com/office/drawing/2014/main" id="{C16936C4-7159-4FEF-83C9-15949F4E29F9}"/>
                </a:ext>
              </a:extLst>
            </p:cNvPr>
            <p:cNvSpPr/>
            <p:nvPr/>
          </p:nvSpPr>
          <p:spPr>
            <a:xfrm>
              <a:off x="2400055" y="3177707"/>
              <a:ext cx="365627" cy="386355"/>
            </a:xfrm>
            <a:custGeom>
              <a:avLst/>
              <a:gdLst/>
              <a:ahLst/>
              <a:cxnLst/>
              <a:rect l="l" t="t" r="r" b="b"/>
              <a:pathLst>
                <a:path w="1958" h="2069" extrusionOk="0">
                  <a:moveTo>
                    <a:pt x="1005" y="1"/>
                  </a:moveTo>
                  <a:cubicBezTo>
                    <a:pt x="906" y="1"/>
                    <a:pt x="807" y="16"/>
                    <a:pt x="715" y="41"/>
                  </a:cubicBezTo>
                  <a:cubicBezTo>
                    <a:pt x="704" y="45"/>
                    <a:pt x="697" y="45"/>
                    <a:pt x="686" y="49"/>
                  </a:cubicBezTo>
                  <a:cubicBezTo>
                    <a:pt x="679" y="52"/>
                    <a:pt x="675" y="52"/>
                    <a:pt x="668" y="56"/>
                  </a:cubicBezTo>
                  <a:cubicBezTo>
                    <a:pt x="668" y="56"/>
                    <a:pt x="664" y="56"/>
                    <a:pt x="660" y="60"/>
                  </a:cubicBezTo>
                  <a:cubicBezTo>
                    <a:pt x="657" y="60"/>
                    <a:pt x="653" y="60"/>
                    <a:pt x="649" y="63"/>
                  </a:cubicBezTo>
                  <a:cubicBezTo>
                    <a:pt x="642" y="63"/>
                    <a:pt x="635" y="67"/>
                    <a:pt x="631" y="71"/>
                  </a:cubicBezTo>
                  <a:cubicBezTo>
                    <a:pt x="616" y="74"/>
                    <a:pt x="605" y="82"/>
                    <a:pt x="591" y="85"/>
                  </a:cubicBezTo>
                  <a:cubicBezTo>
                    <a:pt x="580" y="89"/>
                    <a:pt x="572" y="96"/>
                    <a:pt x="561" y="100"/>
                  </a:cubicBezTo>
                  <a:cubicBezTo>
                    <a:pt x="554" y="104"/>
                    <a:pt x="550" y="107"/>
                    <a:pt x="543" y="111"/>
                  </a:cubicBezTo>
                  <a:cubicBezTo>
                    <a:pt x="536" y="111"/>
                    <a:pt x="532" y="115"/>
                    <a:pt x="528" y="118"/>
                  </a:cubicBezTo>
                  <a:cubicBezTo>
                    <a:pt x="473" y="148"/>
                    <a:pt x="426" y="177"/>
                    <a:pt x="378" y="217"/>
                  </a:cubicBezTo>
                  <a:cubicBezTo>
                    <a:pt x="371" y="221"/>
                    <a:pt x="367" y="228"/>
                    <a:pt x="360" y="232"/>
                  </a:cubicBezTo>
                  <a:cubicBezTo>
                    <a:pt x="349" y="239"/>
                    <a:pt x="338" y="250"/>
                    <a:pt x="330" y="258"/>
                  </a:cubicBezTo>
                  <a:cubicBezTo>
                    <a:pt x="327" y="261"/>
                    <a:pt x="319" y="265"/>
                    <a:pt x="316" y="272"/>
                  </a:cubicBezTo>
                  <a:cubicBezTo>
                    <a:pt x="312" y="276"/>
                    <a:pt x="305" y="280"/>
                    <a:pt x="301" y="283"/>
                  </a:cubicBezTo>
                  <a:cubicBezTo>
                    <a:pt x="264" y="320"/>
                    <a:pt x="231" y="360"/>
                    <a:pt x="198" y="404"/>
                  </a:cubicBezTo>
                  <a:lnTo>
                    <a:pt x="184" y="426"/>
                  </a:lnTo>
                  <a:cubicBezTo>
                    <a:pt x="180" y="433"/>
                    <a:pt x="176" y="441"/>
                    <a:pt x="169" y="448"/>
                  </a:cubicBezTo>
                  <a:cubicBezTo>
                    <a:pt x="165" y="455"/>
                    <a:pt x="162" y="463"/>
                    <a:pt x="158" y="470"/>
                  </a:cubicBezTo>
                  <a:cubicBezTo>
                    <a:pt x="151" y="481"/>
                    <a:pt x="143" y="492"/>
                    <a:pt x="136" y="503"/>
                  </a:cubicBezTo>
                  <a:cubicBezTo>
                    <a:pt x="129" y="514"/>
                    <a:pt x="125" y="525"/>
                    <a:pt x="118" y="536"/>
                  </a:cubicBezTo>
                  <a:cubicBezTo>
                    <a:pt x="114" y="547"/>
                    <a:pt x="110" y="554"/>
                    <a:pt x="103" y="565"/>
                  </a:cubicBezTo>
                  <a:cubicBezTo>
                    <a:pt x="103" y="573"/>
                    <a:pt x="100" y="576"/>
                    <a:pt x="96" y="584"/>
                  </a:cubicBezTo>
                  <a:cubicBezTo>
                    <a:pt x="92" y="591"/>
                    <a:pt x="92" y="598"/>
                    <a:pt x="89" y="606"/>
                  </a:cubicBezTo>
                  <a:cubicBezTo>
                    <a:pt x="85" y="609"/>
                    <a:pt x="85" y="613"/>
                    <a:pt x="85" y="617"/>
                  </a:cubicBezTo>
                  <a:cubicBezTo>
                    <a:pt x="81" y="620"/>
                    <a:pt x="81" y="624"/>
                    <a:pt x="78" y="628"/>
                  </a:cubicBezTo>
                  <a:cubicBezTo>
                    <a:pt x="78" y="631"/>
                    <a:pt x="74" y="635"/>
                    <a:pt x="74" y="639"/>
                  </a:cubicBezTo>
                  <a:cubicBezTo>
                    <a:pt x="70" y="646"/>
                    <a:pt x="70" y="653"/>
                    <a:pt x="67" y="661"/>
                  </a:cubicBezTo>
                  <a:cubicBezTo>
                    <a:pt x="63" y="668"/>
                    <a:pt x="63" y="675"/>
                    <a:pt x="59" y="683"/>
                  </a:cubicBezTo>
                  <a:cubicBezTo>
                    <a:pt x="59" y="686"/>
                    <a:pt x="56" y="694"/>
                    <a:pt x="56" y="697"/>
                  </a:cubicBezTo>
                  <a:cubicBezTo>
                    <a:pt x="52" y="701"/>
                    <a:pt x="52" y="708"/>
                    <a:pt x="52" y="712"/>
                  </a:cubicBezTo>
                  <a:cubicBezTo>
                    <a:pt x="48" y="716"/>
                    <a:pt x="48" y="719"/>
                    <a:pt x="48" y="719"/>
                  </a:cubicBezTo>
                  <a:cubicBezTo>
                    <a:pt x="48" y="727"/>
                    <a:pt x="45" y="730"/>
                    <a:pt x="45" y="738"/>
                  </a:cubicBezTo>
                  <a:cubicBezTo>
                    <a:pt x="41" y="745"/>
                    <a:pt x="41" y="752"/>
                    <a:pt x="37" y="763"/>
                  </a:cubicBezTo>
                  <a:cubicBezTo>
                    <a:pt x="37" y="771"/>
                    <a:pt x="34" y="778"/>
                    <a:pt x="34" y="785"/>
                  </a:cubicBezTo>
                  <a:cubicBezTo>
                    <a:pt x="34" y="789"/>
                    <a:pt x="30" y="793"/>
                    <a:pt x="30" y="796"/>
                  </a:cubicBezTo>
                  <a:cubicBezTo>
                    <a:pt x="30" y="804"/>
                    <a:pt x="30" y="807"/>
                    <a:pt x="26" y="815"/>
                  </a:cubicBezTo>
                  <a:cubicBezTo>
                    <a:pt x="26" y="815"/>
                    <a:pt x="26" y="818"/>
                    <a:pt x="26" y="818"/>
                  </a:cubicBezTo>
                  <a:cubicBezTo>
                    <a:pt x="26" y="826"/>
                    <a:pt x="26" y="833"/>
                    <a:pt x="23" y="840"/>
                  </a:cubicBezTo>
                  <a:cubicBezTo>
                    <a:pt x="23" y="840"/>
                    <a:pt x="23" y="844"/>
                    <a:pt x="23" y="848"/>
                  </a:cubicBezTo>
                  <a:cubicBezTo>
                    <a:pt x="23" y="851"/>
                    <a:pt x="23" y="855"/>
                    <a:pt x="23" y="862"/>
                  </a:cubicBezTo>
                  <a:cubicBezTo>
                    <a:pt x="23" y="866"/>
                    <a:pt x="19" y="873"/>
                    <a:pt x="19" y="877"/>
                  </a:cubicBezTo>
                  <a:cubicBezTo>
                    <a:pt x="19" y="881"/>
                    <a:pt x="19" y="881"/>
                    <a:pt x="19" y="884"/>
                  </a:cubicBezTo>
                  <a:cubicBezTo>
                    <a:pt x="19" y="892"/>
                    <a:pt x="19" y="895"/>
                    <a:pt x="19" y="903"/>
                  </a:cubicBezTo>
                  <a:cubicBezTo>
                    <a:pt x="15" y="910"/>
                    <a:pt x="15" y="917"/>
                    <a:pt x="15" y="925"/>
                  </a:cubicBezTo>
                  <a:cubicBezTo>
                    <a:pt x="15" y="936"/>
                    <a:pt x="15" y="943"/>
                    <a:pt x="15" y="954"/>
                  </a:cubicBezTo>
                  <a:lnTo>
                    <a:pt x="12" y="1170"/>
                  </a:lnTo>
                  <a:cubicBezTo>
                    <a:pt x="1" y="1654"/>
                    <a:pt x="385" y="2054"/>
                    <a:pt x="869" y="2065"/>
                  </a:cubicBezTo>
                  <a:lnTo>
                    <a:pt x="1060" y="2068"/>
                  </a:lnTo>
                  <a:cubicBezTo>
                    <a:pt x="1067" y="2069"/>
                    <a:pt x="1073" y="2069"/>
                    <a:pt x="1080" y="2069"/>
                  </a:cubicBezTo>
                  <a:cubicBezTo>
                    <a:pt x="1555" y="2069"/>
                    <a:pt x="1943" y="1688"/>
                    <a:pt x="1951" y="1211"/>
                  </a:cubicBezTo>
                  <a:lnTo>
                    <a:pt x="1958" y="994"/>
                  </a:lnTo>
                  <a:cubicBezTo>
                    <a:pt x="1958" y="892"/>
                    <a:pt x="1947" y="796"/>
                    <a:pt x="1918" y="705"/>
                  </a:cubicBezTo>
                  <a:cubicBezTo>
                    <a:pt x="1918" y="697"/>
                    <a:pt x="1914" y="690"/>
                    <a:pt x="1910" y="679"/>
                  </a:cubicBezTo>
                  <a:cubicBezTo>
                    <a:pt x="1866" y="536"/>
                    <a:pt x="1789" y="408"/>
                    <a:pt x="1687" y="302"/>
                  </a:cubicBezTo>
                  <a:cubicBezTo>
                    <a:pt x="1679" y="294"/>
                    <a:pt x="1672" y="287"/>
                    <a:pt x="1668" y="283"/>
                  </a:cubicBezTo>
                  <a:cubicBezTo>
                    <a:pt x="1661" y="276"/>
                    <a:pt x="1654" y="269"/>
                    <a:pt x="1646" y="261"/>
                  </a:cubicBezTo>
                  <a:cubicBezTo>
                    <a:pt x="1646" y="261"/>
                    <a:pt x="1643" y="261"/>
                    <a:pt x="1643" y="258"/>
                  </a:cubicBezTo>
                  <a:cubicBezTo>
                    <a:pt x="1474" y="104"/>
                    <a:pt x="1251" y="8"/>
                    <a:pt x="1005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113;p36">
              <a:extLst>
                <a:ext uri="{FF2B5EF4-FFF2-40B4-BE49-F238E27FC236}">
                  <a16:creationId xmlns:a16="http://schemas.microsoft.com/office/drawing/2014/main" id="{4213D203-39D3-418D-AD2E-B1F1A3C8B2F2}"/>
                </a:ext>
              </a:extLst>
            </p:cNvPr>
            <p:cNvSpPr/>
            <p:nvPr/>
          </p:nvSpPr>
          <p:spPr>
            <a:xfrm>
              <a:off x="2402109" y="3177707"/>
              <a:ext cx="363573" cy="217173"/>
            </a:xfrm>
            <a:custGeom>
              <a:avLst/>
              <a:gdLst/>
              <a:ahLst/>
              <a:cxnLst/>
              <a:rect l="l" t="t" r="r" b="b"/>
              <a:pathLst>
                <a:path w="1947" h="1163" extrusionOk="0">
                  <a:moveTo>
                    <a:pt x="994" y="1"/>
                  </a:moveTo>
                  <a:cubicBezTo>
                    <a:pt x="895" y="1"/>
                    <a:pt x="796" y="16"/>
                    <a:pt x="704" y="41"/>
                  </a:cubicBezTo>
                  <a:cubicBezTo>
                    <a:pt x="693" y="45"/>
                    <a:pt x="686" y="49"/>
                    <a:pt x="675" y="49"/>
                  </a:cubicBezTo>
                  <a:cubicBezTo>
                    <a:pt x="668" y="52"/>
                    <a:pt x="664" y="52"/>
                    <a:pt x="657" y="56"/>
                  </a:cubicBezTo>
                  <a:cubicBezTo>
                    <a:pt x="657" y="56"/>
                    <a:pt x="653" y="56"/>
                    <a:pt x="649" y="60"/>
                  </a:cubicBezTo>
                  <a:cubicBezTo>
                    <a:pt x="646" y="60"/>
                    <a:pt x="642" y="60"/>
                    <a:pt x="638" y="63"/>
                  </a:cubicBezTo>
                  <a:cubicBezTo>
                    <a:pt x="631" y="67"/>
                    <a:pt x="624" y="67"/>
                    <a:pt x="620" y="71"/>
                  </a:cubicBezTo>
                  <a:cubicBezTo>
                    <a:pt x="605" y="74"/>
                    <a:pt x="594" y="82"/>
                    <a:pt x="580" y="85"/>
                  </a:cubicBezTo>
                  <a:cubicBezTo>
                    <a:pt x="569" y="89"/>
                    <a:pt x="561" y="96"/>
                    <a:pt x="550" y="100"/>
                  </a:cubicBezTo>
                  <a:cubicBezTo>
                    <a:pt x="543" y="104"/>
                    <a:pt x="539" y="107"/>
                    <a:pt x="532" y="111"/>
                  </a:cubicBezTo>
                  <a:cubicBezTo>
                    <a:pt x="525" y="111"/>
                    <a:pt x="521" y="115"/>
                    <a:pt x="517" y="118"/>
                  </a:cubicBezTo>
                  <a:cubicBezTo>
                    <a:pt x="462" y="148"/>
                    <a:pt x="415" y="177"/>
                    <a:pt x="367" y="217"/>
                  </a:cubicBezTo>
                  <a:cubicBezTo>
                    <a:pt x="360" y="221"/>
                    <a:pt x="356" y="228"/>
                    <a:pt x="349" y="232"/>
                  </a:cubicBezTo>
                  <a:cubicBezTo>
                    <a:pt x="341" y="239"/>
                    <a:pt x="330" y="247"/>
                    <a:pt x="323" y="254"/>
                  </a:cubicBezTo>
                  <a:cubicBezTo>
                    <a:pt x="323" y="254"/>
                    <a:pt x="319" y="258"/>
                    <a:pt x="319" y="258"/>
                  </a:cubicBezTo>
                  <a:cubicBezTo>
                    <a:pt x="316" y="261"/>
                    <a:pt x="308" y="269"/>
                    <a:pt x="305" y="272"/>
                  </a:cubicBezTo>
                  <a:cubicBezTo>
                    <a:pt x="301" y="276"/>
                    <a:pt x="294" y="280"/>
                    <a:pt x="290" y="283"/>
                  </a:cubicBezTo>
                  <a:cubicBezTo>
                    <a:pt x="253" y="320"/>
                    <a:pt x="220" y="360"/>
                    <a:pt x="187" y="404"/>
                  </a:cubicBezTo>
                  <a:lnTo>
                    <a:pt x="173" y="426"/>
                  </a:lnTo>
                  <a:cubicBezTo>
                    <a:pt x="169" y="433"/>
                    <a:pt x="165" y="441"/>
                    <a:pt x="158" y="448"/>
                  </a:cubicBezTo>
                  <a:cubicBezTo>
                    <a:pt x="154" y="455"/>
                    <a:pt x="151" y="463"/>
                    <a:pt x="147" y="470"/>
                  </a:cubicBezTo>
                  <a:cubicBezTo>
                    <a:pt x="140" y="481"/>
                    <a:pt x="132" y="492"/>
                    <a:pt x="125" y="503"/>
                  </a:cubicBezTo>
                  <a:cubicBezTo>
                    <a:pt x="118" y="514"/>
                    <a:pt x="114" y="525"/>
                    <a:pt x="107" y="536"/>
                  </a:cubicBezTo>
                  <a:cubicBezTo>
                    <a:pt x="103" y="547"/>
                    <a:pt x="99" y="554"/>
                    <a:pt x="92" y="565"/>
                  </a:cubicBezTo>
                  <a:cubicBezTo>
                    <a:pt x="92" y="573"/>
                    <a:pt x="89" y="576"/>
                    <a:pt x="85" y="584"/>
                  </a:cubicBezTo>
                  <a:cubicBezTo>
                    <a:pt x="81" y="591"/>
                    <a:pt x="81" y="598"/>
                    <a:pt x="78" y="606"/>
                  </a:cubicBezTo>
                  <a:cubicBezTo>
                    <a:pt x="74" y="609"/>
                    <a:pt x="74" y="613"/>
                    <a:pt x="74" y="617"/>
                  </a:cubicBezTo>
                  <a:cubicBezTo>
                    <a:pt x="70" y="620"/>
                    <a:pt x="70" y="624"/>
                    <a:pt x="67" y="628"/>
                  </a:cubicBezTo>
                  <a:cubicBezTo>
                    <a:pt x="67" y="631"/>
                    <a:pt x="63" y="635"/>
                    <a:pt x="63" y="639"/>
                  </a:cubicBezTo>
                  <a:cubicBezTo>
                    <a:pt x="59" y="646"/>
                    <a:pt x="59" y="653"/>
                    <a:pt x="56" y="661"/>
                  </a:cubicBezTo>
                  <a:cubicBezTo>
                    <a:pt x="52" y="668"/>
                    <a:pt x="52" y="675"/>
                    <a:pt x="48" y="683"/>
                  </a:cubicBezTo>
                  <a:cubicBezTo>
                    <a:pt x="48" y="686"/>
                    <a:pt x="45" y="694"/>
                    <a:pt x="45" y="697"/>
                  </a:cubicBezTo>
                  <a:cubicBezTo>
                    <a:pt x="41" y="701"/>
                    <a:pt x="41" y="708"/>
                    <a:pt x="41" y="712"/>
                  </a:cubicBezTo>
                  <a:cubicBezTo>
                    <a:pt x="37" y="716"/>
                    <a:pt x="37" y="719"/>
                    <a:pt x="37" y="719"/>
                  </a:cubicBezTo>
                  <a:cubicBezTo>
                    <a:pt x="37" y="727"/>
                    <a:pt x="34" y="730"/>
                    <a:pt x="34" y="738"/>
                  </a:cubicBezTo>
                  <a:cubicBezTo>
                    <a:pt x="30" y="745"/>
                    <a:pt x="30" y="752"/>
                    <a:pt x="26" y="763"/>
                  </a:cubicBezTo>
                  <a:cubicBezTo>
                    <a:pt x="26" y="771"/>
                    <a:pt x="23" y="778"/>
                    <a:pt x="23" y="785"/>
                  </a:cubicBezTo>
                  <a:cubicBezTo>
                    <a:pt x="23" y="789"/>
                    <a:pt x="19" y="793"/>
                    <a:pt x="19" y="796"/>
                  </a:cubicBezTo>
                  <a:cubicBezTo>
                    <a:pt x="19" y="804"/>
                    <a:pt x="19" y="807"/>
                    <a:pt x="15" y="815"/>
                  </a:cubicBezTo>
                  <a:cubicBezTo>
                    <a:pt x="15" y="815"/>
                    <a:pt x="15" y="818"/>
                    <a:pt x="15" y="818"/>
                  </a:cubicBezTo>
                  <a:cubicBezTo>
                    <a:pt x="15" y="826"/>
                    <a:pt x="15" y="833"/>
                    <a:pt x="12" y="840"/>
                  </a:cubicBezTo>
                  <a:cubicBezTo>
                    <a:pt x="12" y="840"/>
                    <a:pt x="12" y="844"/>
                    <a:pt x="12" y="848"/>
                  </a:cubicBezTo>
                  <a:cubicBezTo>
                    <a:pt x="12" y="851"/>
                    <a:pt x="12" y="855"/>
                    <a:pt x="12" y="862"/>
                  </a:cubicBezTo>
                  <a:cubicBezTo>
                    <a:pt x="12" y="866"/>
                    <a:pt x="8" y="873"/>
                    <a:pt x="8" y="877"/>
                  </a:cubicBezTo>
                  <a:cubicBezTo>
                    <a:pt x="8" y="881"/>
                    <a:pt x="8" y="881"/>
                    <a:pt x="8" y="884"/>
                  </a:cubicBezTo>
                  <a:cubicBezTo>
                    <a:pt x="8" y="892"/>
                    <a:pt x="8" y="895"/>
                    <a:pt x="8" y="903"/>
                  </a:cubicBezTo>
                  <a:cubicBezTo>
                    <a:pt x="4" y="910"/>
                    <a:pt x="4" y="917"/>
                    <a:pt x="4" y="925"/>
                  </a:cubicBezTo>
                  <a:cubicBezTo>
                    <a:pt x="4" y="936"/>
                    <a:pt x="4" y="943"/>
                    <a:pt x="4" y="954"/>
                  </a:cubicBezTo>
                  <a:lnTo>
                    <a:pt x="1" y="1123"/>
                  </a:lnTo>
                  <a:cubicBezTo>
                    <a:pt x="48" y="1123"/>
                    <a:pt x="92" y="1086"/>
                    <a:pt x="92" y="1035"/>
                  </a:cubicBezTo>
                  <a:lnTo>
                    <a:pt x="92" y="1013"/>
                  </a:lnTo>
                  <a:cubicBezTo>
                    <a:pt x="96" y="778"/>
                    <a:pt x="198" y="569"/>
                    <a:pt x="363" y="419"/>
                  </a:cubicBezTo>
                  <a:cubicBezTo>
                    <a:pt x="378" y="408"/>
                    <a:pt x="393" y="393"/>
                    <a:pt x="407" y="382"/>
                  </a:cubicBezTo>
                  <a:cubicBezTo>
                    <a:pt x="433" y="360"/>
                    <a:pt x="464" y="349"/>
                    <a:pt x="496" y="349"/>
                  </a:cubicBezTo>
                  <a:cubicBezTo>
                    <a:pt x="527" y="349"/>
                    <a:pt x="560" y="360"/>
                    <a:pt x="587" y="382"/>
                  </a:cubicBezTo>
                  <a:cubicBezTo>
                    <a:pt x="671" y="444"/>
                    <a:pt x="818" y="488"/>
                    <a:pt x="983" y="492"/>
                  </a:cubicBezTo>
                  <a:cubicBezTo>
                    <a:pt x="991" y="492"/>
                    <a:pt x="998" y="492"/>
                    <a:pt x="1006" y="492"/>
                  </a:cubicBezTo>
                  <a:cubicBezTo>
                    <a:pt x="1165" y="492"/>
                    <a:pt x="1302" y="456"/>
                    <a:pt x="1386" y="397"/>
                  </a:cubicBezTo>
                  <a:cubicBezTo>
                    <a:pt x="1411" y="379"/>
                    <a:pt x="1440" y="370"/>
                    <a:pt x="1469" y="370"/>
                  </a:cubicBezTo>
                  <a:cubicBezTo>
                    <a:pt x="1505" y="370"/>
                    <a:pt x="1541" y="383"/>
                    <a:pt x="1569" y="408"/>
                  </a:cubicBezTo>
                  <a:cubicBezTo>
                    <a:pt x="1749" y="565"/>
                    <a:pt x="1863" y="796"/>
                    <a:pt x="1855" y="1046"/>
                  </a:cubicBezTo>
                  <a:lnTo>
                    <a:pt x="1855" y="1071"/>
                  </a:lnTo>
                  <a:cubicBezTo>
                    <a:pt x="1855" y="1119"/>
                    <a:pt x="1892" y="1163"/>
                    <a:pt x="1943" y="1163"/>
                  </a:cubicBezTo>
                  <a:lnTo>
                    <a:pt x="1947" y="994"/>
                  </a:lnTo>
                  <a:cubicBezTo>
                    <a:pt x="1947" y="892"/>
                    <a:pt x="1936" y="796"/>
                    <a:pt x="1907" y="705"/>
                  </a:cubicBezTo>
                  <a:cubicBezTo>
                    <a:pt x="1907" y="697"/>
                    <a:pt x="1903" y="690"/>
                    <a:pt x="1899" y="679"/>
                  </a:cubicBezTo>
                  <a:cubicBezTo>
                    <a:pt x="1855" y="536"/>
                    <a:pt x="1778" y="408"/>
                    <a:pt x="1676" y="302"/>
                  </a:cubicBezTo>
                  <a:cubicBezTo>
                    <a:pt x="1668" y="294"/>
                    <a:pt x="1661" y="287"/>
                    <a:pt x="1657" y="283"/>
                  </a:cubicBezTo>
                  <a:cubicBezTo>
                    <a:pt x="1650" y="276"/>
                    <a:pt x="1643" y="269"/>
                    <a:pt x="1635" y="261"/>
                  </a:cubicBezTo>
                  <a:cubicBezTo>
                    <a:pt x="1635" y="261"/>
                    <a:pt x="1632" y="261"/>
                    <a:pt x="1632" y="258"/>
                  </a:cubicBezTo>
                  <a:cubicBezTo>
                    <a:pt x="1606" y="236"/>
                    <a:pt x="1580" y="214"/>
                    <a:pt x="1555" y="195"/>
                  </a:cubicBezTo>
                  <a:cubicBezTo>
                    <a:pt x="1397" y="78"/>
                    <a:pt x="1203" y="8"/>
                    <a:pt x="994" y="1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114;p36">
              <a:extLst>
                <a:ext uri="{FF2B5EF4-FFF2-40B4-BE49-F238E27FC236}">
                  <a16:creationId xmlns:a16="http://schemas.microsoft.com/office/drawing/2014/main" id="{E122B31A-23DF-42FE-8FE9-1ECD749E929A}"/>
                </a:ext>
              </a:extLst>
            </p:cNvPr>
            <p:cNvSpPr/>
            <p:nvPr/>
          </p:nvSpPr>
          <p:spPr>
            <a:xfrm>
              <a:off x="2388478" y="3142788"/>
              <a:ext cx="425196" cy="186735"/>
            </a:xfrm>
            <a:custGeom>
              <a:avLst/>
              <a:gdLst/>
              <a:ahLst/>
              <a:cxnLst/>
              <a:rect l="l" t="t" r="r" b="b"/>
              <a:pathLst>
                <a:path w="2277" h="1000" extrusionOk="0">
                  <a:moveTo>
                    <a:pt x="1496" y="0"/>
                  </a:moveTo>
                  <a:cubicBezTo>
                    <a:pt x="1457" y="0"/>
                    <a:pt x="1418" y="2"/>
                    <a:pt x="1378" y="5"/>
                  </a:cubicBezTo>
                  <a:cubicBezTo>
                    <a:pt x="1071" y="30"/>
                    <a:pt x="799" y="118"/>
                    <a:pt x="656" y="250"/>
                  </a:cubicBezTo>
                  <a:cubicBezTo>
                    <a:pt x="649" y="243"/>
                    <a:pt x="642" y="239"/>
                    <a:pt x="634" y="232"/>
                  </a:cubicBezTo>
                  <a:cubicBezTo>
                    <a:pt x="603" y="211"/>
                    <a:pt x="566" y="201"/>
                    <a:pt x="526" y="201"/>
                  </a:cubicBezTo>
                  <a:cubicBezTo>
                    <a:pt x="406" y="201"/>
                    <a:pt x="259" y="291"/>
                    <a:pt x="154" y="445"/>
                  </a:cubicBezTo>
                  <a:cubicBezTo>
                    <a:pt x="15" y="646"/>
                    <a:pt x="0" y="881"/>
                    <a:pt x="125" y="969"/>
                  </a:cubicBezTo>
                  <a:cubicBezTo>
                    <a:pt x="157" y="990"/>
                    <a:pt x="194" y="1000"/>
                    <a:pt x="235" y="1000"/>
                  </a:cubicBezTo>
                  <a:cubicBezTo>
                    <a:pt x="355" y="1000"/>
                    <a:pt x="502" y="910"/>
                    <a:pt x="609" y="756"/>
                  </a:cubicBezTo>
                  <a:cubicBezTo>
                    <a:pt x="631" y="723"/>
                    <a:pt x="653" y="686"/>
                    <a:pt x="667" y="650"/>
                  </a:cubicBezTo>
                  <a:cubicBezTo>
                    <a:pt x="796" y="736"/>
                    <a:pt x="1017" y="788"/>
                    <a:pt x="1278" y="788"/>
                  </a:cubicBezTo>
                  <a:cubicBezTo>
                    <a:pt x="1330" y="788"/>
                    <a:pt x="1383" y="786"/>
                    <a:pt x="1437" y="782"/>
                  </a:cubicBezTo>
                  <a:cubicBezTo>
                    <a:pt x="1906" y="745"/>
                    <a:pt x="2277" y="555"/>
                    <a:pt x="2258" y="357"/>
                  </a:cubicBezTo>
                  <a:cubicBezTo>
                    <a:pt x="2245" y="175"/>
                    <a:pt x="1915" y="0"/>
                    <a:pt x="1496" y="0"/>
                  </a:cubicBezTo>
                  <a:close/>
                </a:path>
              </a:pathLst>
            </a:custGeom>
            <a:solidFill>
              <a:srgbClr val="CC5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115;p36">
              <a:extLst>
                <a:ext uri="{FF2B5EF4-FFF2-40B4-BE49-F238E27FC236}">
                  <a16:creationId xmlns:a16="http://schemas.microsoft.com/office/drawing/2014/main" id="{0F473845-252A-4C3E-BE72-414DEFA78FA7}"/>
                </a:ext>
              </a:extLst>
            </p:cNvPr>
            <p:cNvSpPr/>
            <p:nvPr/>
          </p:nvSpPr>
          <p:spPr>
            <a:xfrm>
              <a:off x="2457569" y="3390023"/>
              <a:ext cx="5042" cy="4295"/>
            </a:xfrm>
            <a:custGeom>
              <a:avLst/>
              <a:gdLst/>
              <a:ahLst/>
              <a:cxnLst/>
              <a:rect l="l" t="t" r="r" b="b"/>
              <a:pathLst>
                <a:path w="27" h="23" extrusionOk="0">
                  <a:moveTo>
                    <a:pt x="11" y="0"/>
                  </a:moveTo>
                  <a:cubicBezTo>
                    <a:pt x="8" y="0"/>
                    <a:pt x="0" y="8"/>
                    <a:pt x="0" y="11"/>
                  </a:cubicBezTo>
                  <a:cubicBezTo>
                    <a:pt x="0" y="19"/>
                    <a:pt x="8" y="22"/>
                    <a:pt x="11" y="22"/>
                  </a:cubicBezTo>
                  <a:cubicBezTo>
                    <a:pt x="19" y="22"/>
                    <a:pt x="26" y="19"/>
                    <a:pt x="26" y="11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116;p36">
              <a:extLst>
                <a:ext uri="{FF2B5EF4-FFF2-40B4-BE49-F238E27FC236}">
                  <a16:creationId xmlns:a16="http://schemas.microsoft.com/office/drawing/2014/main" id="{FBD0D9E1-E835-4113-87B2-788F36D939B6}"/>
                </a:ext>
              </a:extLst>
            </p:cNvPr>
            <p:cNvSpPr/>
            <p:nvPr/>
          </p:nvSpPr>
          <p:spPr>
            <a:xfrm>
              <a:off x="2479417" y="3396186"/>
              <a:ext cx="5789" cy="5602"/>
            </a:xfrm>
            <a:custGeom>
              <a:avLst/>
              <a:gdLst/>
              <a:ahLst/>
              <a:cxnLst/>
              <a:rect l="l" t="t" r="r" b="b"/>
              <a:pathLst>
                <a:path w="31" h="30" extrusionOk="0">
                  <a:moveTo>
                    <a:pt x="15" y="0"/>
                  </a:moveTo>
                  <a:cubicBezTo>
                    <a:pt x="8" y="0"/>
                    <a:pt x="1" y="8"/>
                    <a:pt x="1" y="15"/>
                  </a:cubicBezTo>
                  <a:cubicBezTo>
                    <a:pt x="1" y="22"/>
                    <a:pt x="8" y="30"/>
                    <a:pt x="15" y="30"/>
                  </a:cubicBezTo>
                  <a:cubicBezTo>
                    <a:pt x="23" y="30"/>
                    <a:pt x="30" y="22"/>
                    <a:pt x="30" y="15"/>
                  </a:cubicBezTo>
                  <a:cubicBezTo>
                    <a:pt x="30" y="8"/>
                    <a:pt x="23" y="0"/>
                    <a:pt x="15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117;p36">
              <a:extLst>
                <a:ext uri="{FF2B5EF4-FFF2-40B4-BE49-F238E27FC236}">
                  <a16:creationId xmlns:a16="http://schemas.microsoft.com/office/drawing/2014/main" id="{293F32CC-1D13-4E11-B715-0EB20FFA2412}"/>
                </a:ext>
              </a:extLst>
            </p:cNvPr>
            <p:cNvSpPr/>
            <p:nvPr/>
          </p:nvSpPr>
          <p:spPr>
            <a:xfrm>
              <a:off x="2462984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9" y="1"/>
                  </a:moveTo>
                  <a:cubicBezTo>
                    <a:pt x="8" y="1"/>
                    <a:pt x="1" y="8"/>
                    <a:pt x="1" y="15"/>
                  </a:cubicBezTo>
                  <a:cubicBezTo>
                    <a:pt x="1" y="23"/>
                    <a:pt x="8" y="30"/>
                    <a:pt x="19" y="30"/>
                  </a:cubicBezTo>
                  <a:cubicBezTo>
                    <a:pt x="26" y="30"/>
                    <a:pt x="34" y="23"/>
                    <a:pt x="34" y="15"/>
                  </a:cubicBezTo>
                  <a:cubicBezTo>
                    <a:pt x="34" y="8"/>
                    <a:pt x="26" y="1"/>
                    <a:pt x="19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118;p36">
              <a:extLst>
                <a:ext uri="{FF2B5EF4-FFF2-40B4-BE49-F238E27FC236}">
                  <a16:creationId xmlns:a16="http://schemas.microsoft.com/office/drawing/2014/main" id="{57BAF857-2A6D-43B4-84AA-5D7C8F90160E}"/>
                </a:ext>
              </a:extLst>
            </p:cNvPr>
            <p:cNvSpPr/>
            <p:nvPr/>
          </p:nvSpPr>
          <p:spPr>
            <a:xfrm>
              <a:off x="2703311" y="3390023"/>
              <a:ext cx="4295" cy="429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0"/>
                  </a:moveTo>
                  <a:cubicBezTo>
                    <a:pt x="4" y="0"/>
                    <a:pt x="0" y="8"/>
                    <a:pt x="0" y="11"/>
                  </a:cubicBezTo>
                  <a:cubicBezTo>
                    <a:pt x="0" y="19"/>
                    <a:pt x="4" y="22"/>
                    <a:pt x="11" y="22"/>
                  </a:cubicBezTo>
                  <a:cubicBezTo>
                    <a:pt x="15" y="22"/>
                    <a:pt x="22" y="19"/>
                    <a:pt x="22" y="11"/>
                  </a:cubicBezTo>
                  <a:cubicBezTo>
                    <a:pt x="22" y="8"/>
                    <a:pt x="15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119;p36">
              <a:extLst>
                <a:ext uri="{FF2B5EF4-FFF2-40B4-BE49-F238E27FC236}">
                  <a16:creationId xmlns:a16="http://schemas.microsoft.com/office/drawing/2014/main" id="{2EFCA1DF-3E04-4A45-B6B6-C2A0AC31B864}"/>
                </a:ext>
              </a:extLst>
            </p:cNvPr>
            <p:cNvSpPr/>
            <p:nvPr/>
          </p:nvSpPr>
          <p:spPr>
            <a:xfrm>
              <a:off x="2680716" y="3396186"/>
              <a:ext cx="5042" cy="5602"/>
            </a:xfrm>
            <a:custGeom>
              <a:avLst/>
              <a:gdLst/>
              <a:ahLst/>
              <a:cxnLst/>
              <a:rect l="l" t="t" r="r" b="b"/>
              <a:pathLst>
                <a:path w="27" h="30" extrusionOk="0">
                  <a:moveTo>
                    <a:pt x="11" y="0"/>
                  </a:moveTo>
                  <a:cubicBezTo>
                    <a:pt x="4" y="0"/>
                    <a:pt x="0" y="8"/>
                    <a:pt x="0" y="15"/>
                  </a:cubicBezTo>
                  <a:cubicBezTo>
                    <a:pt x="0" y="22"/>
                    <a:pt x="4" y="30"/>
                    <a:pt x="11" y="30"/>
                  </a:cubicBezTo>
                  <a:cubicBezTo>
                    <a:pt x="19" y="30"/>
                    <a:pt x="26" y="22"/>
                    <a:pt x="26" y="15"/>
                  </a:cubicBezTo>
                  <a:cubicBezTo>
                    <a:pt x="26" y="8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120;p36">
              <a:extLst>
                <a:ext uri="{FF2B5EF4-FFF2-40B4-BE49-F238E27FC236}">
                  <a16:creationId xmlns:a16="http://schemas.microsoft.com/office/drawing/2014/main" id="{CCE3F695-87C0-4BC8-9695-8D5F15EF2F20}"/>
                </a:ext>
              </a:extLst>
            </p:cNvPr>
            <p:cNvSpPr/>
            <p:nvPr/>
          </p:nvSpPr>
          <p:spPr>
            <a:xfrm>
              <a:off x="2695842" y="3401601"/>
              <a:ext cx="6349" cy="5602"/>
            </a:xfrm>
            <a:custGeom>
              <a:avLst/>
              <a:gdLst/>
              <a:ahLst/>
              <a:cxnLst/>
              <a:rect l="l" t="t" r="r" b="b"/>
              <a:pathLst>
                <a:path w="34" h="30" extrusionOk="0">
                  <a:moveTo>
                    <a:pt x="18" y="1"/>
                  </a:moveTo>
                  <a:cubicBezTo>
                    <a:pt x="7" y="1"/>
                    <a:pt x="0" y="8"/>
                    <a:pt x="0" y="15"/>
                  </a:cubicBezTo>
                  <a:cubicBezTo>
                    <a:pt x="0" y="23"/>
                    <a:pt x="7" y="30"/>
                    <a:pt x="18" y="30"/>
                  </a:cubicBezTo>
                  <a:cubicBezTo>
                    <a:pt x="26" y="30"/>
                    <a:pt x="33" y="23"/>
                    <a:pt x="33" y="15"/>
                  </a:cubicBezTo>
                  <a:cubicBezTo>
                    <a:pt x="33" y="8"/>
                    <a:pt x="26" y="1"/>
                    <a:pt x="18" y="1"/>
                  </a:cubicBezTo>
                  <a:close/>
                </a:path>
              </a:pathLst>
            </a:custGeom>
            <a:solidFill>
              <a:srgbClr val="AC6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121;p36">
              <a:extLst>
                <a:ext uri="{FF2B5EF4-FFF2-40B4-BE49-F238E27FC236}">
                  <a16:creationId xmlns:a16="http://schemas.microsoft.com/office/drawing/2014/main" id="{3E6EC714-8609-48BA-BDDC-C65DA96EC303}"/>
                </a:ext>
              </a:extLst>
            </p:cNvPr>
            <p:cNvSpPr/>
            <p:nvPr/>
          </p:nvSpPr>
          <p:spPr>
            <a:xfrm>
              <a:off x="3368644" y="3297590"/>
              <a:ext cx="424635" cy="306432"/>
            </a:xfrm>
            <a:custGeom>
              <a:avLst/>
              <a:gdLst/>
              <a:ahLst/>
              <a:cxnLst/>
              <a:rect l="l" t="t" r="r" b="b"/>
              <a:pathLst>
                <a:path w="2274" h="1641" extrusionOk="0">
                  <a:moveTo>
                    <a:pt x="484" y="0"/>
                  </a:moveTo>
                  <a:lnTo>
                    <a:pt x="165" y="580"/>
                  </a:lnTo>
                  <a:cubicBezTo>
                    <a:pt x="147" y="602"/>
                    <a:pt x="132" y="627"/>
                    <a:pt x="118" y="653"/>
                  </a:cubicBezTo>
                  <a:cubicBezTo>
                    <a:pt x="0" y="877"/>
                    <a:pt x="74" y="1151"/>
                    <a:pt x="279" y="1269"/>
                  </a:cubicBezTo>
                  <a:cubicBezTo>
                    <a:pt x="340" y="1303"/>
                    <a:pt x="406" y="1319"/>
                    <a:pt x="471" y="1319"/>
                  </a:cubicBezTo>
                  <a:cubicBezTo>
                    <a:pt x="547" y="1319"/>
                    <a:pt x="623" y="1297"/>
                    <a:pt x="690" y="1258"/>
                  </a:cubicBezTo>
                  <a:cubicBezTo>
                    <a:pt x="719" y="1368"/>
                    <a:pt x="788" y="1463"/>
                    <a:pt x="891" y="1522"/>
                  </a:cubicBezTo>
                  <a:cubicBezTo>
                    <a:pt x="952" y="1556"/>
                    <a:pt x="1018" y="1573"/>
                    <a:pt x="1084" y="1573"/>
                  </a:cubicBezTo>
                  <a:cubicBezTo>
                    <a:pt x="1220" y="1573"/>
                    <a:pt x="1353" y="1503"/>
                    <a:pt x="1437" y="1382"/>
                  </a:cubicBezTo>
                  <a:cubicBezTo>
                    <a:pt x="1474" y="1467"/>
                    <a:pt x="1536" y="1540"/>
                    <a:pt x="1621" y="1588"/>
                  </a:cubicBezTo>
                  <a:cubicBezTo>
                    <a:pt x="1682" y="1623"/>
                    <a:pt x="1749" y="1640"/>
                    <a:pt x="1816" y="1640"/>
                  </a:cubicBezTo>
                  <a:cubicBezTo>
                    <a:pt x="1968" y="1640"/>
                    <a:pt x="2118" y="1552"/>
                    <a:pt x="2200" y="1397"/>
                  </a:cubicBezTo>
                  <a:cubicBezTo>
                    <a:pt x="2233" y="1338"/>
                    <a:pt x="2251" y="1272"/>
                    <a:pt x="2255" y="1210"/>
                  </a:cubicBezTo>
                  <a:cubicBezTo>
                    <a:pt x="2258" y="1173"/>
                    <a:pt x="2255" y="1140"/>
                    <a:pt x="2251" y="1107"/>
                  </a:cubicBezTo>
                  <a:lnTo>
                    <a:pt x="2273" y="462"/>
                  </a:lnTo>
                  <a:lnTo>
                    <a:pt x="484" y="0"/>
                  </a:ln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122;p36">
              <a:extLst>
                <a:ext uri="{FF2B5EF4-FFF2-40B4-BE49-F238E27FC236}">
                  <a16:creationId xmlns:a16="http://schemas.microsoft.com/office/drawing/2014/main" id="{78B153FA-625C-4CC0-B858-73890CC075DD}"/>
                </a:ext>
              </a:extLst>
            </p:cNvPr>
            <p:cNvSpPr/>
            <p:nvPr/>
          </p:nvSpPr>
          <p:spPr>
            <a:xfrm>
              <a:off x="3398708" y="3374151"/>
              <a:ext cx="61809" cy="60689"/>
            </a:xfrm>
            <a:custGeom>
              <a:avLst/>
              <a:gdLst/>
              <a:ahLst/>
              <a:cxnLst/>
              <a:rect l="l" t="t" r="r" b="b"/>
              <a:pathLst>
                <a:path w="331" h="325" extrusionOk="0">
                  <a:moveTo>
                    <a:pt x="70" y="1"/>
                  </a:moveTo>
                  <a:cubicBezTo>
                    <a:pt x="37" y="45"/>
                    <a:pt x="1" y="93"/>
                    <a:pt x="15" y="148"/>
                  </a:cubicBezTo>
                  <a:cubicBezTo>
                    <a:pt x="23" y="188"/>
                    <a:pt x="59" y="217"/>
                    <a:pt x="96" y="239"/>
                  </a:cubicBezTo>
                  <a:cubicBezTo>
                    <a:pt x="114" y="254"/>
                    <a:pt x="136" y="269"/>
                    <a:pt x="155" y="283"/>
                  </a:cubicBezTo>
                  <a:cubicBezTo>
                    <a:pt x="184" y="304"/>
                    <a:pt x="218" y="324"/>
                    <a:pt x="251" y="324"/>
                  </a:cubicBezTo>
                  <a:cubicBezTo>
                    <a:pt x="259" y="324"/>
                    <a:pt x="267" y="323"/>
                    <a:pt x="276" y="320"/>
                  </a:cubicBezTo>
                  <a:cubicBezTo>
                    <a:pt x="298" y="309"/>
                    <a:pt x="312" y="291"/>
                    <a:pt x="320" y="265"/>
                  </a:cubicBezTo>
                  <a:cubicBezTo>
                    <a:pt x="331" y="243"/>
                    <a:pt x="331" y="221"/>
                    <a:pt x="327" y="195"/>
                  </a:cubicBezTo>
                  <a:cubicBezTo>
                    <a:pt x="327" y="184"/>
                    <a:pt x="327" y="170"/>
                    <a:pt x="323" y="159"/>
                  </a:cubicBezTo>
                  <a:cubicBezTo>
                    <a:pt x="320" y="144"/>
                    <a:pt x="316" y="133"/>
                    <a:pt x="309" y="118"/>
                  </a:cubicBezTo>
                  <a:cubicBezTo>
                    <a:pt x="272" y="45"/>
                    <a:pt x="147" y="34"/>
                    <a:pt x="70" y="1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123;p36">
              <a:extLst>
                <a:ext uri="{FF2B5EF4-FFF2-40B4-BE49-F238E27FC236}">
                  <a16:creationId xmlns:a16="http://schemas.microsoft.com/office/drawing/2014/main" id="{AA26E10E-C2F3-4415-A216-7F6F3AB96DEC}"/>
                </a:ext>
              </a:extLst>
            </p:cNvPr>
            <p:cNvSpPr/>
            <p:nvPr/>
          </p:nvSpPr>
          <p:spPr>
            <a:xfrm>
              <a:off x="3727360" y="3469759"/>
              <a:ext cx="68532" cy="44630"/>
            </a:xfrm>
            <a:custGeom>
              <a:avLst/>
              <a:gdLst/>
              <a:ahLst/>
              <a:cxnLst/>
              <a:rect l="l" t="t" r="r" b="b"/>
              <a:pathLst>
                <a:path w="367" h="239" extrusionOk="0">
                  <a:moveTo>
                    <a:pt x="159" y="0"/>
                  </a:moveTo>
                  <a:cubicBezTo>
                    <a:pt x="135" y="0"/>
                    <a:pt x="112" y="5"/>
                    <a:pt x="92" y="17"/>
                  </a:cubicBezTo>
                  <a:cubicBezTo>
                    <a:pt x="81" y="24"/>
                    <a:pt x="70" y="35"/>
                    <a:pt x="62" y="42"/>
                  </a:cubicBezTo>
                  <a:cubicBezTo>
                    <a:pt x="51" y="53"/>
                    <a:pt x="44" y="64"/>
                    <a:pt x="37" y="72"/>
                  </a:cubicBezTo>
                  <a:cubicBezTo>
                    <a:pt x="22" y="94"/>
                    <a:pt x="11" y="112"/>
                    <a:pt x="4" y="138"/>
                  </a:cubicBezTo>
                  <a:cubicBezTo>
                    <a:pt x="0" y="160"/>
                    <a:pt x="4" y="185"/>
                    <a:pt x="15" y="204"/>
                  </a:cubicBezTo>
                  <a:cubicBezTo>
                    <a:pt x="37" y="232"/>
                    <a:pt x="72" y="238"/>
                    <a:pt x="107" y="238"/>
                  </a:cubicBezTo>
                  <a:cubicBezTo>
                    <a:pt x="118" y="238"/>
                    <a:pt x="129" y="238"/>
                    <a:pt x="139" y="237"/>
                  </a:cubicBezTo>
                  <a:cubicBezTo>
                    <a:pt x="161" y="237"/>
                    <a:pt x="187" y="237"/>
                    <a:pt x="213" y="233"/>
                  </a:cubicBezTo>
                  <a:cubicBezTo>
                    <a:pt x="253" y="229"/>
                    <a:pt x="301" y="226"/>
                    <a:pt x="330" y="196"/>
                  </a:cubicBezTo>
                  <a:cubicBezTo>
                    <a:pt x="367" y="160"/>
                    <a:pt x="363" y="97"/>
                    <a:pt x="356" y="42"/>
                  </a:cubicBezTo>
                  <a:cubicBezTo>
                    <a:pt x="297" y="32"/>
                    <a:pt x="224" y="0"/>
                    <a:pt x="159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124;p36">
              <a:extLst>
                <a:ext uri="{FF2B5EF4-FFF2-40B4-BE49-F238E27FC236}">
                  <a16:creationId xmlns:a16="http://schemas.microsoft.com/office/drawing/2014/main" id="{D018B5C0-A759-4455-84A3-125F6133B7F5}"/>
                </a:ext>
              </a:extLst>
            </p:cNvPr>
            <p:cNvSpPr/>
            <p:nvPr/>
          </p:nvSpPr>
          <p:spPr>
            <a:xfrm>
              <a:off x="3391986" y="3286386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0"/>
                  </a:moveTo>
                  <a:cubicBezTo>
                    <a:pt x="176" y="0"/>
                    <a:pt x="76" y="89"/>
                    <a:pt x="40" y="218"/>
                  </a:cubicBezTo>
                  <a:cubicBezTo>
                    <a:pt x="0" y="365"/>
                    <a:pt x="59" y="511"/>
                    <a:pt x="172" y="541"/>
                  </a:cubicBezTo>
                  <a:cubicBezTo>
                    <a:pt x="187" y="545"/>
                    <a:pt x="203" y="547"/>
                    <a:pt x="218" y="547"/>
                  </a:cubicBezTo>
                  <a:cubicBezTo>
                    <a:pt x="318" y="547"/>
                    <a:pt x="416" y="458"/>
                    <a:pt x="451" y="328"/>
                  </a:cubicBezTo>
                  <a:cubicBezTo>
                    <a:pt x="491" y="181"/>
                    <a:pt x="433" y="35"/>
                    <a:pt x="319" y="5"/>
                  </a:cubicBezTo>
                  <a:cubicBezTo>
                    <a:pt x="305" y="2"/>
                    <a:pt x="291" y="0"/>
                    <a:pt x="277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125;p36">
              <a:extLst>
                <a:ext uri="{FF2B5EF4-FFF2-40B4-BE49-F238E27FC236}">
                  <a16:creationId xmlns:a16="http://schemas.microsoft.com/office/drawing/2014/main" id="{8D36EC29-22B8-4168-8767-027C7CA8D94E}"/>
                </a:ext>
              </a:extLst>
            </p:cNvPr>
            <p:cNvSpPr/>
            <p:nvPr/>
          </p:nvSpPr>
          <p:spPr>
            <a:xfrm>
              <a:off x="3743046" y="3377325"/>
              <a:ext cx="91874" cy="102331"/>
            </a:xfrm>
            <a:custGeom>
              <a:avLst/>
              <a:gdLst/>
              <a:ahLst/>
              <a:cxnLst/>
              <a:rect l="l" t="t" r="r" b="b"/>
              <a:pathLst>
                <a:path w="492" h="548" extrusionOk="0">
                  <a:moveTo>
                    <a:pt x="277" y="1"/>
                  </a:moveTo>
                  <a:cubicBezTo>
                    <a:pt x="177" y="1"/>
                    <a:pt x="76" y="90"/>
                    <a:pt x="41" y="219"/>
                  </a:cubicBezTo>
                  <a:cubicBezTo>
                    <a:pt x="0" y="365"/>
                    <a:pt x="59" y="512"/>
                    <a:pt x="173" y="541"/>
                  </a:cubicBezTo>
                  <a:cubicBezTo>
                    <a:pt x="188" y="546"/>
                    <a:pt x="203" y="548"/>
                    <a:pt x="219" y="548"/>
                  </a:cubicBezTo>
                  <a:cubicBezTo>
                    <a:pt x="318" y="548"/>
                    <a:pt x="416" y="459"/>
                    <a:pt x="451" y="329"/>
                  </a:cubicBezTo>
                  <a:cubicBezTo>
                    <a:pt x="492" y="182"/>
                    <a:pt x="433" y="39"/>
                    <a:pt x="319" y="6"/>
                  </a:cubicBezTo>
                  <a:cubicBezTo>
                    <a:pt x="306" y="2"/>
                    <a:pt x="291" y="1"/>
                    <a:pt x="277" y="1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126;p36">
              <a:extLst>
                <a:ext uri="{FF2B5EF4-FFF2-40B4-BE49-F238E27FC236}">
                  <a16:creationId xmlns:a16="http://schemas.microsoft.com/office/drawing/2014/main" id="{15137A31-6FD1-4FA9-99C8-B1D7BB276D8A}"/>
                </a:ext>
              </a:extLst>
            </p:cNvPr>
            <p:cNvSpPr/>
            <p:nvPr/>
          </p:nvSpPr>
          <p:spPr>
            <a:xfrm>
              <a:off x="3523260" y="3516629"/>
              <a:ext cx="70026" cy="89073"/>
            </a:xfrm>
            <a:custGeom>
              <a:avLst/>
              <a:gdLst/>
              <a:ahLst/>
              <a:cxnLst/>
              <a:rect l="l" t="t" r="r" b="b"/>
              <a:pathLst>
                <a:path w="375" h="477" extrusionOk="0">
                  <a:moveTo>
                    <a:pt x="191" y="0"/>
                  </a:moveTo>
                  <a:lnTo>
                    <a:pt x="1" y="477"/>
                  </a:lnTo>
                  <a:lnTo>
                    <a:pt x="287" y="477"/>
                  </a:lnTo>
                  <a:lnTo>
                    <a:pt x="375" y="52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127;p36">
              <a:extLst>
                <a:ext uri="{FF2B5EF4-FFF2-40B4-BE49-F238E27FC236}">
                  <a16:creationId xmlns:a16="http://schemas.microsoft.com/office/drawing/2014/main" id="{1C9EA04F-17CE-4E54-BD5C-57CC92DFBD6E}"/>
                </a:ext>
              </a:extLst>
            </p:cNvPr>
            <p:cNvSpPr/>
            <p:nvPr/>
          </p:nvSpPr>
          <p:spPr>
            <a:xfrm>
              <a:off x="3415141" y="3160527"/>
              <a:ext cx="391023" cy="389529"/>
            </a:xfrm>
            <a:custGeom>
              <a:avLst/>
              <a:gdLst/>
              <a:ahLst/>
              <a:cxnLst/>
              <a:rect l="l" t="t" r="r" b="b"/>
              <a:pathLst>
                <a:path w="2094" h="2086" extrusionOk="0">
                  <a:moveTo>
                    <a:pt x="1122" y="1"/>
                  </a:moveTo>
                  <a:cubicBezTo>
                    <a:pt x="1110" y="1"/>
                    <a:pt x="1098" y="1"/>
                    <a:pt x="1086" y="1"/>
                  </a:cubicBezTo>
                  <a:cubicBezTo>
                    <a:pt x="1075" y="1"/>
                    <a:pt x="1064" y="5"/>
                    <a:pt x="1053" y="5"/>
                  </a:cubicBezTo>
                  <a:lnTo>
                    <a:pt x="1027" y="5"/>
                  </a:lnTo>
                  <a:cubicBezTo>
                    <a:pt x="1023" y="5"/>
                    <a:pt x="1020" y="9"/>
                    <a:pt x="1012" y="9"/>
                  </a:cubicBezTo>
                  <a:lnTo>
                    <a:pt x="994" y="9"/>
                  </a:lnTo>
                  <a:cubicBezTo>
                    <a:pt x="983" y="12"/>
                    <a:pt x="976" y="12"/>
                    <a:pt x="965" y="16"/>
                  </a:cubicBezTo>
                  <a:lnTo>
                    <a:pt x="954" y="16"/>
                  </a:lnTo>
                  <a:cubicBezTo>
                    <a:pt x="943" y="20"/>
                    <a:pt x="932" y="20"/>
                    <a:pt x="921" y="23"/>
                  </a:cubicBezTo>
                  <a:cubicBezTo>
                    <a:pt x="913" y="23"/>
                    <a:pt x="906" y="27"/>
                    <a:pt x="899" y="27"/>
                  </a:cubicBezTo>
                  <a:cubicBezTo>
                    <a:pt x="895" y="31"/>
                    <a:pt x="888" y="31"/>
                    <a:pt x="884" y="31"/>
                  </a:cubicBezTo>
                  <a:cubicBezTo>
                    <a:pt x="851" y="42"/>
                    <a:pt x="818" y="49"/>
                    <a:pt x="785" y="60"/>
                  </a:cubicBezTo>
                  <a:cubicBezTo>
                    <a:pt x="763" y="71"/>
                    <a:pt x="737" y="82"/>
                    <a:pt x="715" y="89"/>
                  </a:cubicBezTo>
                  <a:cubicBezTo>
                    <a:pt x="708" y="93"/>
                    <a:pt x="701" y="97"/>
                    <a:pt x="693" y="100"/>
                  </a:cubicBezTo>
                  <a:cubicBezTo>
                    <a:pt x="682" y="108"/>
                    <a:pt x="668" y="115"/>
                    <a:pt x="657" y="119"/>
                  </a:cubicBezTo>
                  <a:cubicBezTo>
                    <a:pt x="653" y="122"/>
                    <a:pt x="646" y="126"/>
                    <a:pt x="642" y="130"/>
                  </a:cubicBezTo>
                  <a:cubicBezTo>
                    <a:pt x="635" y="133"/>
                    <a:pt x="631" y="137"/>
                    <a:pt x="624" y="141"/>
                  </a:cubicBezTo>
                  <a:cubicBezTo>
                    <a:pt x="580" y="166"/>
                    <a:pt x="536" y="196"/>
                    <a:pt x="496" y="229"/>
                  </a:cubicBezTo>
                  <a:lnTo>
                    <a:pt x="477" y="247"/>
                  </a:lnTo>
                  <a:cubicBezTo>
                    <a:pt x="470" y="254"/>
                    <a:pt x="463" y="258"/>
                    <a:pt x="459" y="265"/>
                  </a:cubicBezTo>
                  <a:cubicBezTo>
                    <a:pt x="452" y="269"/>
                    <a:pt x="444" y="276"/>
                    <a:pt x="437" y="284"/>
                  </a:cubicBezTo>
                  <a:cubicBezTo>
                    <a:pt x="430" y="291"/>
                    <a:pt x="419" y="302"/>
                    <a:pt x="411" y="309"/>
                  </a:cubicBezTo>
                  <a:cubicBezTo>
                    <a:pt x="400" y="320"/>
                    <a:pt x="393" y="331"/>
                    <a:pt x="386" y="339"/>
                  </a:cubicBezTo>
                  <a:cubicBezTo>
                    <a:pt x="378" y="350"/>
                    <a:pt x="371" y="357"/>
                    <a:pt x="364" y="364"/>
                  </a:cubicBezTo>
                  <a:cubicBezTo>
                    <a:pt x="360" y="368"/>
                    <a:pt x="356" y="375"/>
                    <a:pt x="353" y="379"/>
                  </a:cubicBezTo>
                  <a:cubicBezTo>
                    <a:pt x="349" y="386"/>
                    <a:pt x="342" y="390"/>
                    <a:pt x="338" y="397"/>
                  </a:cubicBezTo>
                  <a:cubicBezTo>
                    <a:pt x="338" y="401"/>
                    <a:pt x="334" y="405"/>
                    <a:pt x="331" y="408"/>
                  </a:cubicBezTo>
                  <a:cubicBezTo>
                    <a:pt x="331" y="412"/>
                    <a:pt x="327" y="416"/>
                    <a:pt x="323" y="419"/>
                  </a:cubicBezTo>
                  <a:cubicBezTo>
                    <a:pt x="323" y="423"/>
                    <a:pt x="320" y="427"/>
                    <a:pt x="316" y="430"/>
                  </a:cubicBezTo>
                  <a:cubicBezTo>
                    <a:pt x="312" y="434"/>
                    <a:pt x="309" y="441"/>
                    <a:pt x="305" y="445"/>
                  </a:cubicBezTo>
                  <a:cubicBezTo>
                    <a:pt x="301" y="452"/>
                    <a:pt x="298" y="460"/>
                    <a:pt x="294" y="467"/>
                  </a:cubicBezTo>
                  <a:cubicBezTo>
                    <a:pt x="290" y="471"/>
                    <a:pt x="287" y="474"/>
                    <a:pt x="283" y="482"/>
                  </a:cubicBezTo>
                  <a:cubicBezTo>
                    <a:pt x="283" y="485"/>
                    <a:pt x="279" y="489"/>
                    <a:pt x="276" y="493"/>
                  </a:cubicBezTo>
                  <a:cubicBezTo>
                    <a:pt x="276" y="496"/>
                    <a:pt x="276" y="500"/>
                    <a:pt x="272" y="500"/>
                  </a:cubicBezTo>
                  <a:cubicBezTo>
                    <a:pt x="268" y="507"/>
                    <a:pt x="268" y="511"/>
                    <a:pt x="265" y="514"/>
                  </a:cubicBezTo>
                  <a:cubicBezTo>
                    <a:pt x="261" y="522"/>
                    <a:pt x="257" y="533"/>
                    <a:pt x="254" y="540"/>
                  </a:cubicBezTo>
                  <a:cubicBezTo>
                    <a:pt x="250" y="547"/>
                    <a:pt x="246" y="551"/>
                    <a:pt x="243" y="558"/>
                  </a:cubicBezTo>
                  <a:cubicBezTo>
                    <a:pt x="239" y="562"/>
                    <a:pt x="239" y="566"/>
                    <a:pt x="235" y="573"/>
                  </a:cubicBezTo>
                  <a:cubicBezTo>
                    <a:pt x="235" y="577"/>
                    <a:pt x="232" y="580"/>
                    <a:pt x="232" y="588"/>
                  </a:cubicBezTo>
                  <a:cubicBezTo>
                    <a:pt x="228" y="588"/>
                    <a:pt x="228" y="591"/>
                    <a:pt x="228" y="591"/>
                  </a:cubicBezTo>
                  <a:cubicBezTo>
                    <a:pt x="224" y="599"/>
                    <a:pt x="224" y="606"/>
                    <a:pt x="221" y="610"/>
                  </a:cubicBezTo>
                  <a:cubicBezTo>
                    <a:pt x="221" y="613"/>
                    <a:pt x="217" y="613"/>
                    <a:pt x="217" y="617"/>
                  </a:cubicBezTo>
                  <a:cubicBezTo>
                    <a:pt x="217" y="621"/>
                    <a:pt x="213" y="628"/>
                    <a:pt x="213" y="632"/>
                  </a:cubicBezTo>
                  <a:cubicBezTo>
                    <a:pt x="210" y="635"/>
                    <a:pt x="210" y="643"/>
                    <a:pt x="206" y="646"/>
                  </a:cubicBezTo>
                  <a:cubicBezTo>
                    <a:pt x="206" y="650"/>
                    <a:pt x="206" y="650"/>
                    <a:pt x="206" y="654"/>
                  </a:cubicBezTo>
                  <a:cubicBezTo>
                    <a:pt x="202" y="657"/>
                    <a:pt x="199" y="665"/>
                    <a:pt x="199" y="672"/>
                  </a:cubicBezTo>
                  <a:cubicBezTo>
                    <a:pt x="195" y="679"/>
                    <a:pt x="195" y="687"/>
                    <a:pt x="191" y="694"/>
                  </a:cubicBezTo>
                  <a:cubicBezTo>
                    <a:pt x="188" y="701"/>
                    <a:pt x="188" y="712"/>
                    <a:pt x="184" y="720"/>
                  </a:cubicBezTo>
                  <a:lnTo>
                    <a:pt x="125" y="929"/>
                  </a:lnTo>
                  <a:cubicBezTo>
                    <a:pt x="1" y="1398"/>
                    <a:pt x="276" y="1878"/>
                    <a:pt x="745" y="2003"/>
                  </a:cubicBezTo>
                  <a:lnTo>
                    <a:pt x="928" y="2054"/>
                  </a:lnTo>
                  <a:cubicBezTo>
                    <a:pt x="1005" y="2075"/>
                    <a:pt x="1082" y="2085"/>
                    <a:pt x="1158" y="2085"/>
                  </a:cubicBezTo>
                  <a:cubicBezTo>
                    <a:pt x="1543" y="2085"/>
                    <a:pt x="1898" y="1827"/>
                    <a:pt x="2002" y="1438"/>
                  </a:cubicBezTo>
                  <a:lnTo>
                    <a:pt x="2061" y="1229"/>
                  </a:lnTo>
                  <a:cubicBezTo>
                    <a:pt x="2068" y="1193"/>
                    <a:pt x="2075" y="1156"/>
                    <a:pt x="2083" y="1119"/>
                  </a:cubicBezTo>
                  <a:cubicBezTo>
                    <a:pt x="2090" y="1057"/>
                    <a:pt x="2094" y="998"/>
                    <a:pt x="2094" y="936"/>
                  </a:cubicBezTo>
                  <a:cubicBezTo>
                    <a:pt x="2094" y="929"/>
                    <a:pt x="2090" y="921"/>
                    <a:pt x="2090" y="914"/>
                  </a:cubicBezTo>
                  <a:cubicBezTo>
                    <a:pt x="2083" y="764"/>
                    <a:pt x="2039" y="617"/>
                    <a:pt x="1965" y="489"/>
                  </a:cubicBezTo>
                  <a:cubicBezTo>
                    <a:pt x="1958" y="482"/>
                    <a:pt x="1954" y="474"/>
                    <a:pt x="1951" y="467"/>
                  </a:cubicBezTo>
                  <a:cubicBezTo>
                    <a:pt x="1947" y="460"/>
                    <a:pt x="1940" y="452"/>
                    <a:pt x="1936" y="445"/>
                  </a:cubicBezTo>
                  <a:cubicBezTo>
                    <a:pt x="1936" y="441"/>
                    <a:pt x="1932" y="441"/>
                    <a:pt x="1932" y="438"/>
                  </a:cubicBezTo>
                  <a:cubicBezTo>
                    <a:pt x="1804" y="247"/>
                    <a:pt x="1614" y="100"/>
                    <a:pt x="1375" y="34"/>
                  </a:cubicBezTo>
                  <a:cubicBezTo>
                    <a:pt x="1292" y="12"/>
                    <a:pt x="1206" y="1"/>
                    <a:pt x="1122" y="1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128;p36">
              <a:extLst>
                <a:ext uri="{FF2B5EF4-FFF2-40B4-BE49-F238E27FC236}">
                  <a16:creationId xmlns:a16="http://schemas.microsoft.com/office/drawing/2014/main" id="{D0E30653-89E6-408A-9C74-CF231D0464AE}"/>
                </a:ext>
              </a:extLst>
            </p:cNvPr>
            <p:cNvSpPr/>
            <p:nvPr/>
          </p:nvSpPr>
          <p:spPr>
            <a:xfrm>
              <a:off x="3675262" y="3308981"/>
              <a:ext cx="63116" cy="28010"/>
            </a:xfrm>
            <a:custGeom>
              <a:avLst/>
              <a:gdLst/>
              <a:ahLst/>
              <a:cxnLst/>
              <a:rect l="l" t="t" r="r" b="b"/>
              <a:pathLst>
                <a:path w="338" h="150" extrusionOk="0">
                  <a:moveTo>
                    <a:pt x="88" y="1"/>
                  </a:moveTo>
                  <a:cubicBezTo>
                    <a:pt x="46" y="1"/>
                    <a:pt x="16" y="12"/>
                    <a:pt x="12" y="31"/>
                  </a:cubicBezTo>
                  <a:cubicBezTo>
                    <a:pt x="1" y="64"/>
                    <a:pt x="67" y="112"/>
                    <a:pt x="155" y="134"/>
                  </a:cubicBezTo>
                  <a:cubicBezTo>
                    <a:pt x="190" y="144"/>
                    <a:pt x="224" y="149"/>
                    <a:pt x="253" y="149"/>
                  </a:cubicBezTo>
                  <a:cubicBezTo>
                    <a:pt x="294" y="149"/>
                    <a:pt x="324" y="139"/>
                    <a:pt x="330" y="119"/>
                  </a:cubicBezTo>
                  <a:cubicBezTo>
                    <a:pt x="338" y="86"/>
                    <a:pt x="276" y="38"/>
                    <a:pt x="188" y="16"/>
                  </a:cubicBezTo>
                  <a:cubicBezTo>
                    <a:pt x="152" y="6"/>
                    <a:pt x="117" y="1"/>
                    <a:pt x="88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129;p36">
              <a:extLst>
                <a:ext uri="{FF2B5EF4-FFF2-40B4-BE49-F238E27FC236}">
                  <a16:creationId xmlns:a16="http://schemas.microsoft.com/office/drawing/2014/main" id="{AE8FC966-C2F6-4952-B849-0578070E5926}"/>
                </a:ext>
              </a:extLst>
            </p:cNvPr>
            <p:cNvSpPr/>
            <p:nvPr/>
          </p:nvSpPr>
          <p:spPr>
            <a:xfrm>
              <a:off x="3438483" y="3160527"/>
              <a:ext cx="377952" cy="259748"/>
            </a:xfrm>
            <a:custGeom>
              <a:avLst/>
              <a:gdLst/>
              <a:ahLst/>
              <a:cxnLst/>
              <a:rect l="l" t="t" r="r" b="b"/>
              <a:pathLst>
                <a:path w="2024" h="1391" extrusionOk="0">
                  <a:moveTo>
                    <a:pt x="997" y="1"/>
                  </a:moveTo>
                  <a:cubicBezTo>
                    <a:pt x="985" y="1"/>
                    <a:pt x="973" y="1"/>
                    <a:pt x="961" y="1"/>
                  </a:cubicBezTo>
                  <a:cubicBezTo>
                    <a:pt x="950" y="5"/>
                    <a:pt x="939" y="5"/>
                    <a:pt x="928" y="5"/>
                  </a:cubicBezTo>
                  <a:lnTo>
                    <a:pt x="902" y="5"/>
                  </a:lnTo>
                  <a:cubicBezTo>
                    <a:pt x="898" y="5"/>
                    <a:pt x="895" y="9"/>
                    <a:pt x="887" y="9"/>
                  </a:cubicBezTo>
                  <a:lnTo>
                    <a:pt x="869" y="9"/>
                  </a:lnTo>
                  <a:cubicBezTo>
                    <a:pt x="854" y="12"/>
                    <a:pt x="843" y="16"/>
                    <a:pt x="829" y="16"/>
                  </a:cubicBezTo>
                  <a:cubicBezTo>
                    <a:pt x="818" y="20"/>
                    <a:pt x="807" y="20"/>
                    <a:pt x="796" y="23"/>
                  </a:cubicBezTo>
                  <a:cubicBezTo>
                    <a:pt x="788" y="23"/>
                    <a:pt x="781" y="27"/>
                    <a:pt x="774" y="27"/>
                  </a:cubicBezTo>
                  <a:cubicBezTo>
                    <a:pt x="770" y="27"/>
                    <a:pt x="763" y="31"/>
                    <a:pt x="759" y="31"/>
                  </a:cubicBezTo>
                  <a:cubicBezTo>
                    <a:pt x="700" y="45"/>
                    <a:pt x="645" y="67"/>
                    <a:pt x="590" y="89"/>
                  </a:cubicBezTo>
                  <a:cubicBezTo>
                    <a:pt x="583" y="93"/>
                    <a:pt x="576" y="97"/>
                    <a:pt x="568" y="104"/>
                  </a:cubicBezTo>
                  <a:cubicBezTo>
                    <a:pt x="557" y="108"/>
                    <a:pt x="550" y="111"/>
                    <a:pt x="539" y="115"/>
                  </a:cubicBezTo>
                  <a:cubicBezTo>
                    <a:pt x="535" y="119"/>
                    <a:pt x="535" y="119"/>
                    <a:pt x="532" y="119"/>
                  </a:cubicBezTo>
                  <a:cubicBezTo>
                    <a:pt x="528" y="122"/>
                    <a:pt x="521" y="126"/>
                    <a:pt x="517" y="130"/>
                  </a:cubicBezTo>
                  <a:cubicBezTo>
                    <a:pt x="510" y="133"/>
                    <a:pt x="506" y="137"/>
                    <a:pt x="499" y="141"/>
                  </a:cubicBezTo>
                  <a:cubicBezTo>
                    <a:pt x="455" y="166"/>
                    <a:pt x="411" y="196"/>
                    <a:pt x="371" y="229"/>
                  </a:cubicBezTo>
                  <a:lnTo>
                    <a:pt x="352" y="247"/>
                  </a:lnTo>
                  <a:cubicBezTo>
                    <a:pt x="345" y="254"/>
                    <a:pt x="338" y="258"/>
                    <a:pt x="334" y="265"/>
                  </a:cubicBezTo>
                  <a:cubicBezTo>
                    <a:pt x="327" y="269"/>
                    <a:pt x="319" y="276"/>
                    <a:pt x="312" y="284"/>
                  </a:cubicBezTo>
                  <a:cubicBezTo>
                    <a:pt x="305" y="291"/>
                    <a:pt x="294" y="302"/>
                    <a:pt x="286" y="309"/>
                  </a:cubicBezTo>
                  <a:cubicBezTo>
                    <a:pt x="275" y="320"/>
                    <a:pt x="268" y="331"/>
                    <a:pt x="261" y="342"/>
                  </a:cubicBezTo>
                  <a:cubicBezTo>
                    <a:pt x="253" y="350"/>
                    <a:pt x="246" y="357"/>
                    <a:pt x="239" y="364"/>
                  </a:cubicBezTo>
                  <a:cubicBezTo>
                    <a:pt x="235" y="368"/>
                    <a:pt x="231" y="375"/>
                    <a:pt x="228" y="379"/>
                  </a:cubicBezTo>
                  <a:cubicBezTo>
                    <a:pt x="224" y="386"/>
                    <a:pt x="217" y="394"/>
                    <a:pt x="213" y="397"/>
                  </a:cubicBezTo>
                  <a:cubicBezTo>
                    <a:pt x="213" y="401"/>
                    <a:pt x="209" y="405"/>
                    <a:pt x="206" y="408"/>
                  </a:cubicBezTo>
                  <a:cubicBezTo>
                    <a:pt x="206" y="412"/>
                    <a:pt x="202" y="416"/>
                    <a:pt x="198" y="419"/>
                  </a:cubicBezTo>
                  <a:cubicBezTo>
                    <a:pt x="198" y="423"/>
                    <a:pt x="195" y="427"/>
                    <a:pt x="191" y="430"/>
                  </a:cubicBezTo>
                  <a:cubicBezTo>
                    <a:pt x="187" y="434"/>
                    <a:pt x="184" y="441"/>
                    <a:pt x="180" y="445"/>
                  </a:cubicBezTo>
                  <a:cubicBezTo>
                    <a:pt x="176" y="452"/>
                    <a:pt x="173" y="460"/>
                    <a:pt x="169" y="467"/>
                  </a:cubicBezTo>
                  <a:cubicBezTo>
                    <a:pt x="165" y="471"/>
                    <a:pt x="162" y="474"/>
                    <a:pt x="158" y="482"/>
                  </a:cubicBezTo>
                  <a:cubicBezTo>
                    <a:pt x="158" y="485"/>
                    <a:pt x="154" y="489"/>
                    <a:pt x="151" y="493"/>
                  </a:cubicBezTo>
                  <a:cubicBezTo>
                    <a:pt x="151" y="496"/>
                    <a:pt x="151" y="500"/>
                    <a:pt x="147" y="500"/>
                  </a:cubicBezTo>
                  <a:cubicBezTo>
                    <a:pt x="143" y="507"/>
                    <a:pt x="143" y="511"/>
                    <a:pt x="140" y="514"/>
                  </a:cubicBezTo>
                  <a:cubicBezTo>
                    <a:pt x="136" y="522"/>
                    <a:pt x="132" y="533"/>
                    <a:pt x="129" y="540"/>
                  </a:cubicBezTo>
                  <a:cubicBezTo>
                    <a:pt x="125" y="547"/>
                    <a:pt x="121" y="551"/>
                    <a:pt x="118" y="558"/>
                  </a:cubicBezTo>
                  <a:cubicBezTo>
                    <a:pt x="118" y="562"/>
                    <a:pt x="114" y="566"/>
                    <a:pt x="114" y="573"/>
                  </a:cubicBezTo>
                  <a:cubicBezTo>
                    <a:pt x="110" y="577"/>
                    <a:pt x="107" y="580"/>
                    <a:pt x="107" y="588"/>
                  </a:cubicBezTo>
                  <a:cubicBezTo>
                    <a:pt x="103" y="588"/>
                    <a:pt x="103" y="591"/>
                    <a:pt x="103" y="591"/>
                  </a:cubicBezTo>
                  <a:cubicBezTo>
                    <a:pt x="99" y="599"/>
                    <a:pt x="99" y="606"/>
                    <a:pt x="96" y="610"/>
                  </a:cubicBezTo>
                  <a:cubicBezTo>
                    <a:pt x="96" y="613"/>
                    <a:pt x="92" y="613"/>
                    <a:pt x="92" y="617"/>
                  </a:cubicBezTo>
                  <a:cubicBezTo>
                    <a:pt x="92" y="621"/>
                    <a:pt x="88" y="628"/>
                    <a:pt x="88" y="632"/>
                  </a:cubicBezTo>
                  <a:cubicBezTo>
                    <a:pt x="85" y="635"/>
                    <a:pt x="85" y="643"/>
                    <a:pt x="81" y="646"/>
                  </a:cubicBezTo>
                  <a:cubicBezTo>
                    <a:pt x="81" y="650"/>
                    <a:pt x="81" y="650"/>
                    <a:pt x="81" y="654"/>
                  </a:cubicBezTo>
                  <a:lnTo>
                    <a:pt x="52" y="646"/>
                  </a:lnTo>
                  <a:lnTo>
                    <a:pt x="0" y="676"/>
                  </a:lnTo>
                  <a:cubicBezTo>
                    <a:pt x="0" y="676"/>
                    <a:pt x="59" y="716"/>
                    <a:pt x="37" y="804"/>
                  </a:cubicBezTo>
                  <a:lnTo>
                    <a:pt x="37" y="800"/>
                  </a:lnTo>
                  <a:lnTo>
                    <a:pt x="15" y="881"/>
                  </a:lnTo>
                  <a:cubicBezTo>
                    <a:pt x="23" y="884"/>
                    <a:pt x="32" y="885"/>
                    <a:pt x="40" y="885"/>
                  </a:cubicBezTo>
                  <a:cubicBezTo>
                    <a:pt x="78" y="885"/>
                    <a:pt x="113" y="858"/>
                    <a:pt x="125" y="819"/>
                  </a:cubicBezTo>
                  <a:lnTo>
                    <a:pt x="129" y="797"/>
                  </a:lnTo>
                  <a:cubicBezTo>
                    <a:pt x="191" y="569"/>
                    <a:pt x="341" y="394"/>
                    <a:pt x="535" y="287"/>
                  </a:cubicBezTo>
                  <a:cubicBezTo>
                    <a:pt x="554" y="280"/>
                    <a:pt x="568" y="269"/>
                    <a:pt x="587" y="262"/>
                  </a:cubicBezTo>
                  <a:cubicBezTo>
                    <a:pt x="607" y="252"/>
                    <a:pt x="628" y="248"/>
                    <a:pt x="648" y="248"/>
                  </a:cubicBezTo>
                  <a:cubicBezTo>
                    <a:pt x="693" y="248"/>
                    <a:pt x="735" y="268"/>
                    <a:pt x="763" y="306"/>
                  </a:cubicBezTo>
                  <a:cubicBezTo>
                    <a:pt x="832" y="386"/>
                    <a:pt x="961" y="467"/>
                    <a:pt x="1122" y="511"/>
                  </a:cubicBezTo>
                  <a:cubicBezTo>
                    <a:pt x="1203" y="533"/>
                    <a:pt x="1281" y="543"/>
                    <a:pt x="1351" y="543"/>
                  </a:cubicBezTo>
                  <a:cubicBezTo>
                    <a:pt x="1422" y="543"/>
                    <a:pt x="1485" y="533"/>
                    <a:pt x="1536" y="514"/>
                  </a:cubicBezTo>
                  <a:cubicBezTo>
                    <a:pt x="1554" y="507"/>
                    <a:pt x="1572" y="504"/>
                    <a:pt x="1590" y="504"/>
                  </a:cubicBezTo>
                  <a:cubicBezTo>
                    <a:pt x="1637" y="504"/>
                    <a:pt x="1683" y="527"/>
                    <a:pt x="1712" y="569"/>
                  </a:cubicBezTo>
                  <a:cubicBezTo>
                    <a:pt x="1848" y="767"/>
                    <a:pt x="1899" y="1013"/>
                    <a:pt x="1833" y="1259"/>
                  </a:cubicBezTo>
                  <a:lnTo>
                    <a:pt x="1826" y="1281"/>
                  </a:lnTo>
                  <a:cubicBezTo>
                    <a:pt x="1815" y="1328"/>
                    <a:pt x="1844" y="1380"/>
                    <a:pt x="1892" y="1391"/>
                  </a:cubicBezTo>
                  <a:lnTo>
                    <a:pt x="1921" y="1270"/>
                  </a:lnTo>
                  <a:cubicBezTo>
                    <a:pt x="1950" y="1204"/>
                    <a:pt x="2009" y="1196"/>
                    <a:pt x="2009" y="1196"/>
                  </a:cubicBezTo>
                  <a:cubicBezTo>
                    <a:pt x="2009" y="1196"/>
                    <a:pt x="2016" y="1185"/>
                    <a:pt x="2024" y="1134"/>
                  </a:cubicBezTo>
                  <a:lnTo>
                    <a:pt x="1965" y="1101"/>
                  </a:lnTo>
                  <a:cubicBezTo>
                    <a:pt x="1965" y="1101"/>
                    <a:pt x="1961" y="1105"/>
                    <a:pt x="1958" y="1108"/>
                  </a:cubicBezTo>
                  <a:cubicBezTo>
                    <a:pt x="1965" y="1050"/>
                    <a:pt x="1969" y="995"/>
                    <a:pt x="1969" y="936"/>
                  </a:cubicBezTo>
                  <a:cubicBezTo>
                    <a:pt x="1969" y="929"/>
                    <a:pt x="1965" y="921"/>
                    <a:pt x="1965" y="914"/>
                  </a:cubicBezTo>
                  <a:cubicBezTo>
                    <a:pt x="1958" y="764"/>
                    <a:pt x="1914" y="617"/>
                    <a:pt x="1840" y="489"/>
                  </a:cubicBezTo>
                  <a:cubicBezTo>
                    <a:pt x="1833" y="482"/>
                    <a:pt x="1829" y="474"/>
                    <a:pt x="1826" y="467"/>
                  </a:cubicBezTo>
                  <a:cubicBezTo>
                    <a:pt x="1822" y="460"/>
                    <a:pt x="1815" y="452"/>
                    <a:pt x="1811" y="445"/>
                  </a:cubicBezTo>
                  <a:cubicBezTo>
                    <a:pt x="1811" y="441"/>
                    <a:pt x="1807" y="441"/>
                    <a:pt x="1807" y="438"/>
                  </a:cubicBezTo>
                  <a:cubicBezTo>
                    <a:pt x="1789" y="412"/>
                    <a:pt x="1767" y="383"/>
                    <a:pt x="1749" y="357"/>
                  </a:cubicBezTo>
                  <a:cubicBezTo>
                    <a:pt x="1624" y="207"/>
                    <a:pt x="1452" y="89"/>
                    <a:pt x="1250" y="34"/>
                  </a:cubicBezTo>
                  <a:cubicBezTo>
                    <a:pt x="1167" y="12"/>
                    <a:pt x="1081" y="1"/>
                    <a:pt x="997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130;p36">
              <a:extLst>
                <a:ext uri="{FF2B5EF4-FFF2-40B4-BE49-F238E27FC236}">
                  <a16:creationId xmlns:a16="http://schemas.microsoft.com/office/drawing/2014/main" id="{DEFE9D12-5F72-4B98-AD73-25E07AA2F04B}"/>
                </a:ext>
              </a:extLst>
            </p:cNvPr>
            <p:cNvSpPr/>
            <p:nvPr/>
          </p:nvSpPr>
          <p:spPr>
            <a:xfrm>
              <a:off x="3438483" y="3146896"/>
              <a:ext cx="380753" cy="228937"/>
            </a:xfrm>
            <a:custGeom>
              <a:avLst/>
              <a:gdLst/>
              <a:ahLst/>
              <a:cxnLst/>
              <a:rect l="l" t="t" r="r" b="b"/>
              <a:pathLst>
                <a:path w="2039" h="1226" extrusionOk="0">
                  <a:moveTo>
                    <a:pt x="961" y="1"/>
                  </a:moveTo>
                  <a:cubicBezTo>
                    <a:pt x="946" y="5"/>
                    <a:pt x="935" y="5"/>
                    <a:pt x="924" y="5"/>
                  </a:cubicBezTo>
                  <a:lnTo>
                    <a:pt x="906" y="5"/>
                  </a:lnTo>
                  <a:cubicBezTo>
                    <a:pt x="902" y="5"/>
                    <a:pt x="902" y="5"/>
                    <a:pt x="898" y="8"/>
                  </a:cubicBezTo>
                  <a:lnTo>
                    <a:pt x="884" y="8"/>
                  </a:lnTo>
                  <a:cubicBezTo>
                    <a:pt x="876" y="8"/>
                    <a:pt x="869" y="8"/>
                    <a:pt x="862" y="12"/>
                  </a:cubicBezTo>
                  <a:cubicBezTo>
                    <a:pt x="851" y="12"/>
                    <a:pt x="840" y="12"/>
                    <a:pt x="829" y="16"/>
                  </a:cubicBezTo>
                  <a:lnTo>
                    <a:pt x="825" y="16"/>
                  </a:lnTo>
                  <a:cubicBezTo>
                    <a:pt x="825" y="16"/>
                    <a:pt x="821" y="16"/>
                    <a:pt x="818" y="19"/>
                  </a:cubicBezTo>
                  <a:cubicBezTo>
                    <a:pt x="807" y="19"/>
                    <a:pt x="796" y="23"/>
                    <a:pt x="781" y="23"/>
                  </a:cubicBezTo>
                  <a:cubicBezTo>
                    <a:pt x="774" y="27"/>
                    <a:pt x="766" y="27"/>
                    <a:pt x="759" y="30"/>
                  </a:cubicBezTo>
                  <a:cubicBezTo>
                    <a:pt x="755" y="30"/>
                    <a:pt x="748" y="30"/>
                    <a:pt x="741" y="34"/>
                  </a:cubicBezTo>
                  <a:cubicBezTo>
                    <a:pt x="708" y="41"/>
                    <a:pt x="671" y="52"/>
                    <a:pt x="638" y="67"/>
                  </a:cubicBezTo>
                  <a:lnTo>
                    <a:pt x="634" y="67"/>
                  </a:lnTo>
                  <a:cubicBezTo>
                    <a:pt x="612" y="74"/>
                    <a:pt x="587" y="85"/>
                    <a:pt x="565" y="96"/>
                  </a:cubicBezTo>
                  <a:cubicBezTo>
                    <a:pt x="554" y="100"/>
                    <a:pt x="546" y="104"/>
                    <a:pt x="539" y="107"/>
                  </a:cubicBezTo>
                  <a:cubicBezTo>
                    <a:pt x="524" y="115"/>
                    <a:pt x="513" y="122"/>
                    <a:pt x="502" y="129"/>
                  </a:cubicBezTo>
                  <a:cubicBezTo>
                    <a:pt x="495" y="133"/>
                    <a:pt x="488" y="137"/>
                    <a:pt x="484" y="137"/>
                  </a:cubicBezTo>
                  <a:cubicBezTo>
                    <a:pt x="477" y="140"/>
                    <a:pt x="469" y="144"/>
                    <a:pt x="466" y="148"/>
                  </a:cubicBezTo>
                  <a:cubicBezTo>
                    <a:pt x="418" y="177"/>
                    <a:pt x="371" y="210"/>
                    <a:pt x="327" y="247"/>
                  </a:cubicBezTo>
                  <a:lnTo>
                    <a:pt x="308" y="265"/>
                  </a:lnTo>
                  <a:cubicBezTo>
                    <a:pt x="301" y="269"/>
                    <a:pt x="294" y="276"/>
                    <a:pt x="286" y="283"/>
                  </a:cubicBezTo>
                  <a:cubicBezTo>
                    <a:pt x="279" y="291"/>
                    <a:pt x="272" y="294"/>
                    <a:pt x="268" y="302"/>
                  </a:cubicBezTo>
                  <a:cubicBezTo>
                    <a:pt x="257" y="313"/>
                    <a:pt x="246" y="324"/>
                    <a:pt x="235" y="331"/>
                  </a:cubicBezTo>
                  <a:cubicBezTo>
                    <a:pt x="228" y="342"/>
                    <a:pt x="217" y="353"/>
                    <a:pt x="209" y="364"/>
                  </a:cubicBezTo>
                  <a:cubicBezTo>
                    <a:pt x="202" y="371"/>
                    <a:pt x="195" y="382"/>
                    <a:pt x="187" y="390"/>
                  </a:cubicBezTo>
                  <a:cubicBezTo>
                    <a:pt x="184" y="393"/>
                    <a:pt x="180" y="401"/>
                    <a:pt x="173" y="408"/>
                  </a:cubicBezTo>
                  <a:cubicBezTo>
                    <a:pt x="169" y="412"/>
                    <a:pt x="165" y="419"/>
                    <a:pt x="158" y="426"/>
                  </a:cubicBezTo>
                  <a:cubicBezTo>
                    <a:pt x="158" y="430"/>
                    <a:pt x="154" y="434"/>
                    <a:pt x="151" y="437"/>
                  </a:cubicBezTo>
                  <a:cubicBezTo>
                    <a:pt x="151" y="441"/>
                    <a:pt x="147" y="445"/>
                    <a:pt x="143" y="448"/>
                  </a:cubicBezTo>
                  <a:cubicBezTo>
                    <a:pt x="140" y="452"/>
                    <a:pt x="140" y="456"/>
                    <a:pt x="136" y="459"/>
                  </a:cubicBezTo>
                  <a:cubicBezTo>
                    <a:pt x="132" y="467"/>
                    <a:pt x="129" y="470"/>
                    <a:pt x="125" y="478"/>
                  </a:cubicBezTo>
                  <a:cubicBezTo>
                    <a:pt x="118" y="485"/>
                    <a:pt x="114" y="492"/>
                    <a:pt x="110" y="500"/>
                  </a:cubicBezTo>
                  <a:cubicBezTo>
                    <a:pt x="107" y="503"/>
                    <a:pt x="103" y="511"/>
                    <a:pt x="99" y="514"/>
                  </a:cubicBezTo>
                  <a:cubicBezTo>
                    <a:pt x="99" y="518"/>
                    <a:pt x="96" y="525"/>
                    <a:pt x="92" y="529"/>
                  </a:cubicBezTo>
                  <a:cubicBezTo>
                    <a:pt x="92" y="533"/>
                    <a:pt x="88" y="533"/>
                    <a:pt x="88" y="536"/>
                  </a:cubicBezTo>
                  <a:cubicBezTo>
                    <a:pt x="85" y="540"/>
                    <a:pt x="81" y="547"/>
                    <a:pt x="81" y="551"/>
                  </a:cubicBezTo>
                  <a:cubicBezTo>
                    <a:pt x="74" y="562"/>
                    <a:pt x="70" y="569"/>
                    <a:pt x="66" y="576"/>
                  </a:cubicBezTo>
                  <a:cubicBezTo>
                    <a:pt x="63" y="584"/>
                    <a:pt x="59" y="591"/>
                    <a:pt x="55" y="598"/>
                  </a:cubicBezTo>
                  <a:cubicBezTo>
                    <a:pt x="55" y="602"/>
                    <a:pt x="52" y="606"/>
                    <a:pt x="52" y="613"/>
                  </a:cubicBezTo>
                  <a:cubicBezTo>
                    <a:pt x="48" y="617"/>
                    <a:pt x="44" y="624"/>
                    <a:pt x="44" y="628"/>
                  </a:cubicBezTo>
                  <a:cubicBezTo>
                    <a:pt x="41" y="631"/>
                    <a:pt x="41" y="631"/>
                    <a:pt x="41" y="631"/>
                  </a:cubicBezTo>
                  <a:cubicBezTo>
                    <a:pt x="37" y="639"/>
                    <a:pt x="33" y="646"/>
                    <a:pt x="33" y="653"/>
                  </a:cubicBezTo>
                  <a:cubicBezTo>
                    <a:pt x="30" y="657"/>
                    <a:pt x="30" y="657"/>
                    <a:pt x="30" y="661"/>
                  </a:cubicBezTo>
                  <a:cubicBezTo>
                    <a:pt x="26" y="664"/>
                    <a:pt x="26" y="672"/>
                    <a:pt x="22" y="675"/>
                  </a:cubicBezTo>
                  <a:cubicBezTo>
                    <a:pt x="22" y="683"/>
                    <a:pt x="19" y="686"/>
                    <a:pt x="19" y="690"/>
                  </a:cubicBezTo>
                  <a:cubicBezTo>
                    <a:pt x="19" y="694"/>
                    <a:pt x="15" y="697"/>
                    <a:pt x="15" y="697"/>
                  </a:cubicBezTo>
                  <a:cubicBezTo>
                    <a:pt x="15" y="705"/>
                    <a:pt x="11" y="712"/>
                    <a:pt x="8" y="719"/>
                  </a:cubicBezTo>
                  <a:cubicBezTo>
                    <a:pt x="8" y="727"/>
                    <a:pt x="4" y="734"/>
                    <a:pt x="0" y="741"/>
                  </a:cubicBezTo>
                  <a:lnTo>
                    <a:pt x="0" y="745"/>
                  </a:lnTo>
                  <a:cubicBezTo>
                    <a:pt x="0" y="745"/>
                    <a:pt x="0" y="745"/>
                    <a:pt x="0" y="749"/>
                  </a:cubicBezTo>
                  <a:cubicBezTo>
                    <a:pt x="30" y="756"/>
                    <a:pt x="63" y="760"/>
                    <a:pt x="92" y="763"/>
                  </a:cubicBezTo>
                  <a:cubicBezTo>
                    <a:pt x="127" y="767"/>
                    <a:pt x="161" y="769"/>
                    <a:pt x="195" y="769"/>
                  </a:cubicBezTo>
                  <a:cubicBezTo>
                    <a:pt x="481" y="769"/>
                    <a:pt x="721" y="634"/>
                    <a:pt x="770" y="437"/>
                  </a:cubicBezTo>
                  <a:cubicBezTo>
                    <a:pt x="829" y="653"/>
                    <a:pt x="997" y="881"/>
                    <a:pt x="1247" y="1038"/>
                  </a:cubicBezTo>
                  <a:cubicBezTo>
                    <a:pt x="1447" y="1164"/>
                    <a:pt x="1662" y="1226"/>
                    <a:pt x="1852" y="1226"/>
                  </a:cubicBezTo>
                  <a:cubicBezTo>
                    <a:pt x="1912" y="1226"/>
                    <a:pt x="1970" y="1219"/>
                    <a:pt x="2024" y="1207"/>
                  </a:cubicBezTo>
                  <a:cubicBezTo>
                    <a:pt x="2024" y="1203"/>
                    <a:pt x="2027" y="1203"/>
                    <a:pt x="2027" y="1200"/>
                  </a:cubicBezTo>
                  <a:cubicBezTo>
                    <a:pt x="2035" y="1134"/>
                    <a:pt x="2038" y="1068"/>
                    <a:pt x="2038" y="1005"/>
                  </a:cubicBezTo>
                  <a:cubicBezTo>
                    <a:pt x="2038" y="994"/>
                    <a:pt x="2038" y="987"/>
                    <a:pt x="2035" y="980"/>
                  </a:cubicBezTo>
                  <a:cubicBezTo>
                    <a:pt x="2027" y="818"/>
                    <a:pt x="1980" y="661"/>
                    <a:pt x="1899" y="525"/>
                  </a:cubicBezTo>
                  <a:cubicBezTo>
                    <a:pt x="1895" y="518"/>
                    <a:pt x="1892" y="507"/>
                    <a:pt x="1884" y="500"/>
                  </a:cubicBezTo>
                  <a:cubicBezTo>
                    <a:pt x="1881" y="492"/>
                    <a:pt x="1873" y="481"/>
                    <a:pt x="1870" y="474"/>
                  </a:cubicBezTo>
                  <a:cubicBezTo>
                    <a:pt x="1870" y="474"/>
                    <a:pt x="1866" y="470"/>
                    <a:pt x="1866" y="470"/>
                  </a:cubicBezTo>
                  <a:cubicBezTo>
                    <a:pt x="1789" y="353"/>
                    <a:pt x="1686" y="250"/>
                    <a:pt x="1566" y="170"/>
                  </a:cubicBezTo>
                  <a:cubicBezTo>
                    <a:pt x="1555" y="162"/>
                    <a:pt x="1544" y="155"/>
                    <a:pt x="1533" y="151"/>
                  </a:cubicBezTo>
                  <a:cubicBezTo>
                    <a:pt x="1514" y="137"/>
                    <a:pt x="1492" y="126"/>
                    <a:pt x="1474" y="115"/>
                  </a:cubicBezTo>
                  <a:cubicBezTo>
                    <a:pt x="1456" y="107"/>
                    <a:pt x="1437" y="100"/>
                    <a:pt x="1419" y="93"/>
                  </a:cubicBezTo>
                  <a:cubicBezTo>
                    <a:pt x="1401" y="82"/>
                    <a:pt x="1382" y="74"/>
                    <a:pt x="1364" y="67"/>
                  </a:cubicBezTo>
                  <a:cubicBezTo>
                    <a:pt x="1335" y="56"/>
                    <a:pt x="1302" y="49"/>
                    <a:pt x="1269" y="38"/>
                  </a:cubicBezTo>
                  <a:cubicBezTo>
                    <a:pt x="1217" y="23"/>
                    <a:pt x="1162" y="12"/>
                    <a:pt x="1107" y="8"/>
                  </a:cubicBezTo>
                  <a:cubicBezTo>
                    <a:pt x="1100" y="8"/>
                    <a:pt x="1089" y="5"/>
                    <a:pt x="1082" y="5"/>
                  </a:cubicBezTo>
                  <a:cubicBezTo>
                    <a:pt x="1060" y="5"/>
                    <a:pt x="1041" y="1"/>
                    <a:pt x="1023" y="1"/>
                  </a:cubicBezTo>
                  <a:close/>
                </a:path>
              </a:pathLst>
            </a:custGeom>
            <a:solidFill>
              <a:srgbClr val="8245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131;p36">
              <a:extLst>
                <a:ext uri="{FF2B5EF4-FFF2-40B4-BE49-F238E27FC236}">
                  <a16:creationId xmlns:a16="http://schemas.microsoft.com/office/drawing/2014/main" id="{A69AF0F6-1EE6-4B54-81FC-91C748A9D402}"/>
                </a:ext>
              </a:extLst>
            </p:cNvPr>
            <p:cNvSpPr/>
            <p:nvPr/>
          </p:nvSpPr>
          <p:spPr>
            <a:xfrm>
              <a:off x="3652667" y="3187044"/>
              <a:ext cx="68718" cy="69652"/>
            </a:xfrm>
            <a:custGeom>
              <a:avLst/>
              <a:gdLst/>
              <a:ahLst/>
              <a:cxnLst/>
              <a:rect l="l" t="t" r="r" b="b"/>
              <a:pathLst>
                <a:path w="368" h="373" extrusionOk="0">
                  <a:moveTo>
                    <a:pt x="181" y="0"/>
                  </a:moveTo>
                  <a:cubicBezTo>
                    <a:pt x="157" y="0"/>
                    <a:pt x="134" y="8"/>
                    <a:pt x="122" y="28"/>
                  </a:cubicBezTo>
                  <a:cubicBezTo>
                    <a:pt x="96" y="65"/>
                    <a:pt x="118" y="127"/>
                    <a:pt x="85" y="156"/>
                  </a:cubicBezTo>
                  <a:cubicBezTo>
                    <a:pt x="70" y="171"/>
                    <a:pt x="45" y="167"/>
                    <a:pt x="30" y="182"/>
                  </a:cubicBezTo>
                  <a:cubicBezTo>
                    <a:pt x="12" y="197"/>
                    <a:pt x="1" y="219"/>
                    <a:pt x="4" y="244"/>
                  </a:cubicBezTo>
                  <a:cubicBezTo>
                    <a:pt x="8" y="274"/>
                    <a:pt x="26" y="303"/>
                    <a:pt x="52" y="318"/>
                  </a:cubicBezTo>
                  <a:cubicBezTo>
                    <a:pt x="74" y="332"/>
                    <a:pt x="96" y="343"/>
                    <a:pt x="118" y="347"/>
                  </a:cubicBezTo>
                  <a:cubicBezTo>
                    <a:pt x="144" y="351"/>
                    <a:pt x="169" y="351"/>
                    <a:pt x="191" y="351"/>
                  </a:cubicBezTo>
                  <a:cubicBezTo>
                    <a:pt x="210" y="354"/>
                    <a:pt x="224" y="358"/>
                    <a:pt x="235" y="365"/>
                  </a:cubicBezTo>
                  <a:cubicBezTo>
                    <a:pt x="239" y="365"/>
                    <a:pt x="239" y="369"/>
                    <a:pt x="243" y="369"/>
                  </a:cubicBezTo>
                  <a:cubicBezTo>
                    <a:pt x="246" y="372"/>
                    <a:pt x="250" y="372"/>
                    <a:pt x="257" y="372"/>
                  </a:cubicBezTo>
                  <a:cubicBezTo>
                    <a:pt x="261" y="372"/>
                    <a:pt x="265" y="369"/>
                    <a:pt x="268" y="365"/>
                  </a:cubicBezTo>
                  <a:cubicBezTo>
                    <a:pt x="290" y="347"/>
                    <a:pt x="309" y="329"/>
                    <a:pt x="327" y="310"/>
                  </a:cubicBezTo>
                  <a:cubicBezTo>
                    <a:pt x="338" y="299"/>
                    <a:pt x="345" y="288"/>
                    <a:pt x="356" y="281"/>
                  </a:cubicBezTo>
                  <a:cubicBezTo>
                    <a:pt x="360" y="274"/>
                    <a:pt x="367" y="266"/>
                    <a:pt x="367" y="255"/>
                  </a:cubicBezTo>
                  <a:cubicBezTo>
                    <a:pt x="367" y="248"/>
                    <a:pt x="364" y="241"/>
                    <a:pt x="356" y="233"/>
                  </a:cubicBezTo>
                  <a:cubicBezTo>
                    <a:pt x="345" y="208"/>
                    <a:pt x="338" y="178"/>
                    <a:pt x="327" y="153"/>
                  </a:cubicBezTo>
                  <a:cubicBezTo>
                    <a:pt x="316" y="127"/>
                    <a:pt x="301" y="101"/>
                    <a:pt x="287" y="76"/>
                  </a:cubicBezTo>
                  <a:cubicBezTo>
                    <a:pt x="268" y="50"/>
                    <a:pt x="246" y="21"/>
                    <a:pt x="213" y="6"/>
                  </a:cubicBezTo>
                  <a:cubicBezTo>
                    <a:pt x="203" y="2"/>
                    <a:pt x="192" y="0"/>
                    <a:pt x="181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132;p36">
              <a:extLst>
                <a:ext uri="{FF2B5EF4-FFF2-40B4-BE49-F238E27FC236}">
                  <a16:creationId xmlns:a16="http://schemas.microsoft.com/office/drawing/2014/main" id="{C560FDE9-ADC0-4481-9CEB-039013D55B37}"/>
                </a:ext>
              </a:extLst>
            </p:cNvPr>
            <p:cNvSpPr/>
            <p:nvPr/>
          </p:nvSpPr>
          <p:spPr>
            <a:xfrm>
              <a:off x="3711488" y="3244931"/>
              <a:ext cx="72080" cy="67225"/>
            </a:xfrm>
            <a:custGeom>
              <a:avLst/>
              <a:gdLst/>
              <a:ahLst/>
              <a:cxnLst/>
              <a:rect l="l" t="t" r="r" b="b"/>
              <a:pathLst>
                <a:path w="386" h="360" extrusionOk="0">
                  <a:moveTo>
                    <a:pt x="107" y="0"/>
                  </a:moveTo>
                  <a:cubicBezTo>
                    <a:pt x="100" y="0"/>
                    <a:pt x="93" y="8"/>
                    <a:pt x="85" y="15"/>
                  </a:cubicBezTo>
                  <a:cubicBezTo>
                    <a:pt x="78" y="22"/>
                    <a:pt x="67" y="33"/>
                    <a:pt x="60" y="41"/>
                  </a:cubicBezTo>
                  <a:cubicBezTo>
                    <a:pt x="41" y="62"/>
                    <a:pt x="27" y="84"/>
                    <a:pt x="8" y="103"/>
                  </a:cubicBezTo>
                  <a:cubicBezTo>
                    <a:pt x="5" y="110"/>
                    <a:pt x="5" y="114"/>
                    <a:pt x="1" y="117"/>
                  </a:cubicBezTo>
                  <a:cubicBezTo>
                    <a:pt x="1" y="125"/>
                    <a:pt x="5" y="128"/>
                    <a:pt x="8" y="132"/>
                  </a:cubicBezTo>
                  <a:lnTo>
                    <a:pt x="12" y="136"/>
                  </a:lnTo>
                  <a:cubicBezTo>
                    <a:pt x="19" y="150"/>
                    <a:pt x="27" y="165"/>
                    <a:pt x="27" y="180"/>
                  </a:cubicBezTo>
                  <a:cubicBezTo>
                    <a:pt x="30" y="205"/>
                    <a:pt x="30" y="231"/>
                    <a:pt x="38" y="253"/>
                  </a:cubicBezTo>
                  <a:cubicBezTo>
                    <a:pt x="45" y="275"/>
                    <a:pt x="56" y="297"/>
                    <a:pt x="71" y="315"/>
                  </a:cubicBezTo>
                  <a:cubicBezTo>
                    <a:pt x="93" y="341"/>
                    <a:pt x="122" y="359"/>
                    <a:pt x="151" y="359"/>
                  </a:cubicBezTo>
                  <a:cubicBezTo>
                    <a:pt x="173" y="359"/>
                    <a:pt x="199" y="348"/>
                    <a:pt x="210" y="330"/>
                  </a:cubicBezTo>
                  <a:cubicBezTo>
                    <a:pt x="224" y="312"/>
                    <a:pt x="217" y="290"/>
                    <a:pt x="232" y="271"/>
                  </a:cubicBezTo>
                  <a:cubicBezTo>
                    <a:pt x="261" y="235"/>
                    <a:pt x="320" y="253"/>
                    <a:pt x="356" y="224"/>
                  </a:cubicBezTo>
                  <a:cubicBezTo>
                    <a:pt x="382" y="202"/>
                    <a:pt x="386" y="161"/>
                    <a:pt x="371" y="132"/>
                  </a:cubicBezTo>
                  <a:cubicBezTo>
                    <a:pt x="353" y="103"/>
                    <a:pt x="323" y="81"/>
                    <a:pt x="294" y="66"/>
                  </a:cubicBezTo>
                  <a:cubicBezTo>
                    <a:pt x="268" y="51"/>
                    <a:pt x="243" y="41"/>
                    <a:pt x="213" y="30"/>
                  </a:cubicBezTo>
                  <a:cubicBezTo>
                    <a:pt x="188" y="22"/>
                    <a:pt x="158" y="19"/>
                    <a:pt x="133" y="8"/>
                  </a:cubicBezTo>
                  <a:cubicBezTo>
                    <a:pt x="125" y="4"/>
                    <a:pt x="118" y="0"/>
                    <a:pt x="107" y="0"/>
                  </a:cubicBezTo>
                  <a:close/>
                </a:path>
              </a:pathLst>
            </a:custGeom>
            <a:solidFill>
              <a:srgbClr val="FD91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133;p36">
              <a:extLst>
                <a:ext uri="{FF2B5EF4-FFF2-40B4-BE49-F238E27FC236}">
                  <a16:creationId xmlns:a16="http://schemas.microsoft.com/office/drawing/2014/main" id="{D0A5DD66-E5D6-4537-A398-E4A1A6AF3CAE}"/>
                </a:ext>
              </a:extLst>
            </p:cNvPr>
            <p:cNvSpPr/>
            <p:nvPr/>
          </p:nvSpPr>
          <p:spPr>
            <a:xfrm>
              <a:off x="3693748" y="3227752"/>
              <a:ext cx="45377" cy="45377"/>
            </a:xfrm>
            <a:custGeom>
              <a:avLst/>
              <a:gdLst/>
              <a:ahLst/>
              <a:cxnLst/>
              <a:rect l="l" t="t" r="r" b="b"/>
              <a:pathLst>
                <a:path w="243" h="243" extrusionOk="0">
                  <a:moveTo>
                    <a:pt x="170" y="1"/>
                  </a:moveTo>
                  <a:cubicBezTo>
                    <a:pt x="158" y="1"/>
                    <a:pt x="148" y="6"/>
                    <a:pt x="140" y="15"/>
                  </a:cubicBezTo>
                  <a:lnTo>
                    <a:pt x="15" y="147"/>
                  </a:lnTo>
                  <a:cubicBezTo>
                    <a:pt x="1" y="165"/>
                    <a:pt x="4" y="191"/>
                    <a:pt x="19" y="206"/>
                  </a:cubicBezTo>
                  <a:lnTo>
                    <a:pt x="48" y="231"/>
                  </a:lnTo>
                  <a:cubicBezTo>
                    <a:pt x="57" y="239"/>
                    <a:pt x="67" y="242"/>
                    <a:pt x="78" y="242"/>
                  </a:cubicBezTo>
                  <a:cubicBezTo>
                    <a:pt x="88" y="242"/>
                    <a:pt x="98" y="239"/>
                    <a:pt x="107" y="231"/>
                  </a:cubicBezTo>
                  <a:lnTo>
                    <a:pt x="228" y="96"/>
                  </a:lnTo>
                  <a:cubicBezTo>
                    <a:pt x="242" y="81"/>
                    <a:pt x="242" y="56"/>
                    <a:pt x="228" y="41"/>
                  </a:cubicBezTo>
                  <a:lnTo>
                    <a:pt x="199" y="12"/>
                  </a:lnTo>
                  <a:cubicBezTo>
                    <a:pt x="190" y="5"/>
                    <a:pt x="180" y="1"/>
                    <a:pt x="170" y="1"/>
                  </a:cubicBezTo>
                  <a:close/>
                </a:path>
              </a:pathLst>
            </a:custGeom>
            <a:solidFill>
              <a:srgbClr val="FC1C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134;p36">
              <a:extLst>
                <a:ext uri="{FF2B5EF4-FFF2-40B4-BE49-F238E27FC236}">
                  <a16:creationId xmlns:a16="http://schemas.microsoft.com/office/drawing/2014/main" id="{508FE654-BA70-4555-8261-756233CEC428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135;p36">
              <a:extLst>
                <a:ext uri="{FF2B5EF4-FFF2-40B4-BE49-F238E27FC236}">
                  <a16:creationId xmlns:a16="http://schemas.microsoft.com/office/drawing/2014/main" id="{2D9C43B0-545D-4BD6-BC0F-F040A81342DC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136;p36">
              <a:extLst>
                <a:ext uri="{FF2B5EF4-FFF2-40B4-BE49-F238E27FC236}">
                  <a16:creationId xmlns:a16="http://schemas.microsoft.com/office/drawing/2014/main" id="{D3BFFD54-D5E2-4D4C-A240-21B585DB82D7}"/>
                </a:ext>
              </a:extLst>
            </p:cNvPr>
            <p:cNvSpPr/>
            <p:nvPr/>
          </p:nvSpPr>
          <p:spPr>
            <a:xfrm>
              <a:off x="3599261" y="3147643"/>
              <a:ext cx="8403" cy="1494"/>
            </a:xfrm>
            <a:custGeom>
              <a:avLst/>
              <a:gdLst/>
              <a:ahLst/>
              <a:cxnLst/>
              <a:rect l="l" t="t" r="r" b="b"/>
              <a:pathLst>
                <a:path w="45" h="8" extrusionOk="0">
                  <a:moveTo>
                    <a:pt x="45" y="1"/>
                  </a:moveTo>
                  <a:lnTo>
                    <a:pt x="45" y="1"/>
                  </a:lnTo>
                  <a:cubicBezTo>
                    <a:pt x="41" y="1"/>
                    <a:pt x="37" y="1"/>
                    <a:pt x="34" y="4"/>
                  </a:cubicBezTo>
                  <a:lnTo>
                    <a:pt x="37" y="4"/>
                  </a:lnTo>
                  <a:cubicBezTo>
                    <a:pt x="41" y="1"/>
                    <a:pt x="41" y="1"/>
                    <a:pt x="45" y="1"/>
                  </a:cubicBezTo>
                  <a:close/>
                  <a:moveTo>
                    <a:pt x="19" y="4"/>
                  </a:moveTo>
                  <a:cubicBezTo>
                    <a:pt x="12" y="4"/>
                    <a:pt x="4" y="4"/>
                    <a:pt x="1" y="8"/>
                  </a:cubicBezTo>
                  <a:cubicBezTo>
                    <a:pt x="8" y="4"/>
                    <a:pt x="15" y="4"/>
                    <a:pt x="23" y="4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137;p36">
              <a:extLst>
                <a:ext uri="{FF2B5EF4-FFF2-40B4-BE49-F238E27FC236}">
                  <a16:creationId xmlns:a16="http://schemas.microsoft.com/office/drawing/2014/main" id="{E6475D8C-8728-4FA3-9143-032E0B1FF7B9}"/>
                </a:ext>
              </a:extLst>
            </p:cNvPr>
            <p:cNvSpPr/>
            <p:nvPr/>
          </p:nvSpPr>
          <p:spPr>
            <a:xfrm>
              <a:off x="3611025" y="3146896"/>
              <a:ext cx="6909" cy="934"/>
            </a:xfrm>
            <a:custGeom>
              <a:avLst/>
              <a:gdLst/>
              <a:ahLst/>
              <a:cxnLst/>
              <a:rect l="l" t="t" r="r" b="b"/>
              <a:pathLst>
                <a:path w="37" h="5" extrusionOk="0">
                  <a:moveTo>
                    <a:pt x="33" y="1"/>
                  </a:moveTo>
                  <a:cubicBezTo>
                    <a:pt x="22" y="1"/>
                    <a:pt x="11" y="5"/>
                    <a:pt x="0" y="5"/>
                  </a:cubicBezTo>
                  <a:cubicBezTo>
                    <a:pt x="11" y="5"/>
                    <a:pt x="22" y="5"/>
                    <a:pt x="37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138;p36">
              <a:extLst>
                <a:ext uri="{FF2B5EF4-FFF2-40B4-BE49-F238E27FC236}">
                  <a16:creationId xmlns:a16="http://schemas.microsoft.com/office/drawing/2014/main" id="{6D85B133-4E91-472D-AFC3-E7BA0B3A2F6F}"/>
                </a:ext>
              </a:extLst>
            </p:cNvPr>
            <p:cNvSpPr/>
            <p:nvPr/>
          </p:nvSpPr>
          <p:spPr>
            <a:xfrm>
              <a:off x="3703272" y="3164075"/>
              <a:ext cx="10457" cy="4295"/>
            </a:xfrm>
            <a:custGeom>
              <a:avLst/>
              <a:gdLst/>
              <a:ahLst/>
              <a:cxnLst/>
              <a:rect l="l" t="t" r="r" b="b"/>
              <a:pathLst>
                <a:path w="56" h="23" extrusionOk="0">
                  <a:moveTo>
                    <a:pt x="56" y="23"/>
                  </a:moveTo>
                  <a:cubicBezTo>
                    <a:pt x="38" y="15"/>
                    <a:pt x="19" y="8"/>
                    <a:pt x="1" y="1"/>
                  </a:cubicBezTo>
                  <a:cubicBezTo>
                    <a:pt x="19" y="8"/>
                    <a:pt x="38" y="15"/>
                    <a:pt x="56" y="23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139;p36">
              <a:extLst>
                <a:ext uri="{FF2B5EF4-FFF2-40B4-BE49-F238E27FC236}">
                  <a16:creationId xmlns:a16="http://schemas.microsoft.com/office/drawing/2014/main" id="{FCD05475-8639-421B-9078-835FE4462C5C}"/>
                </a:ext>
              </a:extLst>
            </p:cNvPr>
            <p:cNvSpPr/>
            <p:nvPr/>
          </p:nvSpPr>
          <p:spPr>
            <a:xfrm>
              <a:off x="3578720" y="3188724"/>
              <a:ext cx="187" cy="18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83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140;p36">
              <a:extLst>
                <a:ext uri="{FF2B5EF4-FFF2-40B4-BE49-F238E27FC236}">
                  <a16:creationId xmlns:a16="http://schemas.microsoft.com/office/drawing/2014/main" id="{8009047D-326B-4E29-A917-68AF1339E43D}"/>
                </a:ext>
              </a:extLst>
            </p:cNvPr>
            <p:cNvSpPr/>
            <p:nvPr/>
          </p:nvSpPr>
          <p:spPr>
            <a:xfrm>
              <a:off x="3128318" y="3514575"/>
              <a:ext cx="68718" cy="91127"/>
            </a:xfrm>
            <a:custGeom>
              <a:avLst/>
              <a:gdLst/>
              <a:ahLst/>
              <a:cxnLst/>
              <a:rect l="l" t="t" r="r" b="b"/>
              <a:pathLst>
                <a:path w="368" h="488" extrusionOk="0">
                  <a:moveTo>
                    <a:pt x="188" y="0"/>
                  </a:moveTo>
                  <a:lnTo>
                    <a:pt x="1" y="52"/>
                  </a:lnTo>
                  <a:lnTo>
                    <a:pt x="70" y="488"/>
                  </a:lnTo>
                  <a:lnTo>
                    <a:pt x="367" y="488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141;p36">
              <a:extLst>
                <a:ext uri="{FF2B5EF4-FFF2-40B4-BE49-F238E27FC236}">
                  <a16:creationId xmlns:a16="http://schemas.microsoft.com/office/drawing/2014/main" id="{1EFDEA7C-F985-49C4-B204-C89BEEC3136C}"/>
                </a:ext>
              </a:extLst>
            </p:cNvPr>
            <p:cNvSpPr/>
            <p:nvPr/>
          </p:nvSpPr>
          <p:spPr>
            <a:xfrm>
              <a:off x="2883323" y="3398426"/>
              <a:ext cx="95982" cy="106626"/>
            </a:xfrm>
            <a:custGeom>
              <a:avLst/>
              <a:gdLst/>
              <a:ahLst/>
              <a:cxnLst/>
              <a:rect l="l" t="t" r="r" b="b"/>
              <a:pathLst>
                <a:path w="514" h="571" extrusionOk="0">
                  <a:moveTo>
                    <a:pt x="223" y="0"/>
                  </a:moveTo>
                  <a:cubicBezTo>
                    <a:pt x="207" y="0"/>
                    <a:pt x="192" y="2"/>
                    <a:pt x="176" y="7"/>
                  </a:cubicBezTo>
                  <a:cubicBezTo>
                    <a:pt x="59" y="43"/>
                    <a:pt x="0" y="194"/>
                    <a:pt x="41" y="348"/>
                  </a:cubicBezTo>
                  <a:cubicBezTo>
                    <a:pt x="79" y="481"/>
                    <a:pt x="183" y="570"/>
                    <a:pt x="287" y="570"/>
                  </a:cubicBezTo>
                  <a:cubicBezTo>
                    <a:pt x="302" y="570"/>
                    <a:pt x="318" y="568"/>
                    <a:pt x="334" y="564"/>
                  </a:cubicBezTo>
                  <a:cubicBezTo>
                    <a:pt x="451" y="531"/>
                    <a:pt x="514" y="380"/>
                    <a:pt x="470" y="227"/>
                  </a:cubicBezTo>
                  <a:cubicBezTo>
                    <a:pt x="431" y="93"/>
                    <a:pt x="327" y="0"/>
                    <a:pt x="223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142;p36">
              <a:extLst>
                <a:ext uri="{FF2B5EF4-FFF2-40B4-BE49-F238E27FC236}">
                  <a16:creationId xmlns:a16="http://schemas.microsoft.com/office/drawing/2014/main" id="{7C7F9D59-2983-4767-9F84-AE816F7B7485}"/>
                </a:ext>
              </a:extLst>
            </p:cNvPr>
            <p:cNvSpPr/>
            <p:nvPr/>
          </p:nvSpPr>
          <p:spPr>
            <a:xfrm>
              <a:off x="3246147" y="3296470"/>
              <a:ext cx="95982" cy="106439"/>
            </a:xfrm>
            <a:custGeom>
              <a:avLst/>
              <a:gdLst/>
              <a:ahLst/>
              <a:cxnLst/>
              <a:rect l="l" t="t" r="r" b="b"/>
              <a:pathLst>
                <a:path w="514" h="570" extrusionOk="0">
                  <a:moveTo>
                    <a:pt x="226" y="0"/>
                  </a:moveTo>
                  <a:cubicBezTo>
                    <a:pt x="211" y="0"/>
                    <a:pt x="195" y="2"/>
                    <a:pt x="180" y="6"/>
                  </a:cubicBezTo>
                  <a:cubicBezTo>
                    <a:pt x="59" y="39"/>
                    <a:pt x="0" y="193"/>
                    <a:pt x="44" y="347"/>
                  </a:cubicBezTo>
                  <a:cubicBezTo>
                    <a:pt x="79" y="478"/>
                    <a:pt x="184" y="570"/>
                    <a:pt x="287" y="570"/>
                  </a:cubicBezTo>
                  <a:cubicBezTo>
                    <a:pt x="303" y="570"/>
                    <a:pt x="319" y="568"/>
                    <a:pt x="334" y="564"/>
                  </a:cubicBezTo>
                  <a:cubicBezTo>
                    <a:pt x="451" y="531"/>
                    <a:pt x="513" y="380"/>
                    <a:pt x="469" y="226"/>
                  </a:cubicBezTo>
                  <a:cubicBezTo>
                    <a:pt x="431" y="92"/>
                    <a:pt x="329" y="0"/>
                    <a:pt x="226" y="0"/>
                  </a:cubicBezTo>
                  <a:close/>
                </a:path>
              </a:pathLst>
            </a:custGeom>
            <a:solidFill>
              <a:srgbClr val="EBB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143;p36">
              <a:extLst>
                <a:ext uri="{FF2B5EF4-FFF2-40B4-BE49-F238E27FC236}">
                  <a16:creationId xmlns:a16="http://schemas.microsoft.com/office/drawing/2014/main" id="{F117983A-4188-4D58-A1EF-AB8E71DBF297}"/>
                </a:ext>
              </a:extLst>
            </p:cNvPr>
            <p:cNvSpPr/>
            <p:nvPr/>
          </p:nvSpPr>
          <p:spPr>
            <a:xfrm>
              <a:off x="2910773" y="3165943"/>
              <a:ext cx="407456" cy="404468"/>
            </a:xfrm>
            <a:custGeom>
              <a:avLst/>
              <a:gdLst/>
              <a:ahLst/>
              <a:cxnLst/>
              <a:rect l="l" t="t" r="r" b="b"/>
              <a:pathLst>
                <a:path w="2182" h="2166" extrusionOk="0">
                  <a:moveTo>
                    <a:pt x="1010" y="0"/>
                  </a:moveTo>
                  <a:cubicBezTo>
                    <a:pt x="919" y="0"/>
                    <a:pt x="828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cubicBezTo>
                    <a:pt x="172" y="445"/>
                    <a:pt x="169" y="453"/>
                    <a:pt x="161" y="460"/>
                  </a:cubicBezTo>
                  <a:cubicBezTo>
                    <a:pt x="154" y="471"/>
                    <a:pt x="150" y="485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2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11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1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99" y="1501"/>
                  </a:lnTo>
                  <a:cubicBezTo>
                    <a:pt x="212" y="1903"/>
                    <a:pt x="579" y="2165"/>
                    <a:pt x="978" y="2165"/>
                  </a:cubicBezTo>
                  <a:cubicBezTo>
                    <a:pt x="1060" y="2165"/>
                    <a:pt x="1142" y="2154"/>
                    <a:pt x="1224" y="2131"/>
                  </a:cubicBezTo>
                  <a:lnTo>
                    <a:pt x="1415" y="2076"/>
                  </a:lnTo>
                  <a:cubicBezTo>
                    <a:pt x="1899" y="1941"/>
                    <a:pt x="2181" y="1439"/>
                    <a:pt x="2046" y="955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314" y="36"/>
                    <a:pt x="1164" y="0"/>
                    <a:pt x="101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144;p36">
              <a:extLst>
                <a:ext uri="{FF2B5EF4-FFF2-40B4-BE49-F238E27FC236}">
                  <a16:creationId xmlns:a16="http://schemas.microsoft.com/office/drawing/2014/main" id="{38C3E96A-CE45-4883-B321-C8018B005078}"/>
                </a:ext>
              </a:extLst>
            </p:cNvPr>
            <p:cNvSpPr/>
            <p:nvPr/>
          </p:nvSpPr>
          <p:spPr>
            <a:xfrm>
              <a:off x="2910773" y="3165943"/>
              <a:ext cx="379259" cy="271513"/>
            </a:xfrm>
            <a:custGeom>
              <a:avLst/>
              <a:gdLst/>
              <a:ahLst/>
              <a:cxnLst/>
              <a:rect l="l" t="t" r="r" b="b"/>
              <a:pathLst>
                <a:path w="2031" h="1454" extrusionOk="0">
                  <a:moveTo>
                    <a:pt x="1013" y="0"/>
                  </a:moveTo>
                  <a:cubicBezTo>
                    <a:pt x="922" y="0"/>
                    <a:pt x="830" y="13"/>
                    <a:pt x="737" y="38"/>
                  </a:cubicBezTo>
                  <a:cubicBezTo>
                    <a:pt x="638" y="68"/>
                    <a:pt x="543" y="108"/>
                    <a:pt x="462" y="163"/>
                  </a:cubicBezTo>
                  <a:cubicBezTo>
                    <a:pt x="451" y="170"/>
                    <a:pt x="444" y="174"/>
                    <a:pt x="433" y="181"/>
                  </a:cubicBezTo>
                  <a:cubicBezTo>
                    <a:pt x="429" y="185"/>
                    <a:pt x="422" y="189"/>
                    <a:pt x="418" y="192"/>
                  </a:cubicBezTo>
                  <a:cubicBezTo>
                    <a:pt x="414" y="192"/>
                    <a:pt x="414" y="196"/>
                    <a:pt x="411" y="196"/>
                  </a:cubicBezTo>
                  <a:cubicBezTo>
                    <a:pt x="407" y="200"/>
                    <a:pt x="403" y="203"/>
                    <a:pt x="400" y="207"/>
                  </a:cubicBezTo>
                  <a:cubicBezTo>
                    <a:pt x="396" y="211"/>
                    <a:pt x="389" y="214"/>
                    <a:pt x="385" y="218"/>
                  </a:cubicBezTo>
                  <a:cubicBezTo>
                    <a:pt x="374" y="225"/>
                    <a:pt x="363" y="236"/>
                    <a:pt x="352" y="247"/>
                  </a:cubicBezTo>
                  <a:cubicBezTo>
                    <a:pt x="341" y="255"/>
                    <a:pt x="334" y="262"/>
                    <a:pt x="326" y="269"/>
                  </a:cubicBezTo>
                  <a:cubicBezTo>
                    <a:pt x="319" y="273"/>
                    <a:pt x="315" y="280"/>
                    <a:pt x="308" y="284"/>
                  </a:cubicBezTo>
                  <a:cubicBezTo>
                    <a:pt x="304" y="288"/>
                    <a:pt x="301" y="291"/>
                    <a:pt x="297" y="299"/>
                  </a:cubicBezTo>
                  <a:cubicBezTo>
                    <a:pt x="253" y="343"/>
                    <a:pt x="213" y="387"/>
                    <a:pt x="180" y="438"/>
                  </a:cubicBezTo>
                  <a:lnTo>
                    <a:pt x="176" y="438"/>
                  </a:lnTo>
                  <a:cubicBezTo>
                    <a:pt x="172" y="445"/>
                    <a:pt x="169" y="453"/>
                    <a:pt x="161" y="460"/>
                  </a:cubicBezTo>
                  <a:cubicBezTo>
                    <a:pt x="158" y="471"/>
                    <a:pt x="150" y="478"/>
                    <a:pt x="147" y="489"/>
                  </a:cubicBezTo>
                  <a:cubicBezTo>
                    <a:pt x="143" y="493"/>
                    <a:pt x="143" y="493"/>
                    <a:pt x="143" y="496"/>
                  </a:cubicBezTo>
                  <a:cubicBezTo>
                    <a:pt x="139" y="500"/>
                    <a:pt x="136" y="507"/>
                    <a:pt x="132" y="515"/>
                  </a:cubicBezTo>
                  <a:cubicBezTo>
                    <a:pt x="128" y="518"/>
                    <a:pt x="125" y="526"/>
                    <a:pt x="121" y="529"/>
                  </a:cubicBezTo>
                  <a:cubicBezTo>
                    <a:pt x="95" y="577"/>
                    <a:pt x="73" y="628"/>
                    <a:pt x="55" y="680"/>
                  </a:cubicBezTo>
                  <a:lnTo>
                    <a:pt x="48" y="705"/>
                  </a:lnTo>
                  <a:cubicBezTo>
                    <a:pt x="44" y="713"/>
                    <a:pt x="44" y="724"/>
                    <a:pt x="40" y="731"/>
                  </a:cubicBezTo>
                  <a:cubicBezTo>
                    <a:pt x="37" y="738"/>
                    <a:pt x="37" y="749"/>
                    <a:pt x="33" y="757"/>
                  </a:cubicBezTo>
                  <a:cubicBezTo>
                    <a:pt x="29" y="771"/>
                    <a:pt x="26" y="786"/>
                    <a:pt x="22" y="797"/>
                  </a:cubicBezTo>
                  <a:cubicBezTo>
                    <a:pt x="22" y="812"/>
                    <a:pt x="18" y="823"/>
                    <a:pt x="15" y="837"/>
                  </a:cubicBezTo>
                  <a:cubicBezTo>
                    <a:pt x="15" y="848"/>
                    <a:pt x="11" y="859"/>
                    <a:pt x="11" y="870"/>
                  </a:cubicBezTo>
                  <a:cubicBezTo>
                    <a:pt x="11" y="878"/>
                    <a:pt x="7" y="885"/>
                    <a:pt x="7" y="892"/>
                  </a:cubicBezTo>
                  <a:cubicBezTo>
                    <a:pt x="7" y="900"/>
                    <a:pt x="7" y="907"/>
                    <a:pt x="4" y="914"/>
                  </a:cubicBezTo>
                  <a:cubicBezTo>
                    <a:pt x="4" y="918"/>
                    <a:pt x="4" y="922"/>
                    <a:pt x="4" y="925"/>
                  </a:cubicBezTo>
                  <a:cubicBezTo>
                    <a:pt x="4" y="929"/>
                    <a:pt x="4" y="936"/>
                    <a:pt x="4" y="940"/>
                  </a:cubicBezTo>
                  <a:cubicBezTo>
                    <a:pt x="4" y="944"/>
                    <a:pt x="4" y="947"/>
                    <a:pt x="4" y="955"/>
                  </a:cubicBezTo>
                  <a:cubicBezTo>
                    <a:pt x="0" y="962"/>
                    <a:pt x="0" y="969"/>
                    <a:pt x="0" y="977"/>
                  </a:cubicBezTo>
                  <a:cubicBezTo>
                    <a:pt x="0" y="984"/>
                    <a:pt x="0" y="991"/>
                    <a:pt x="0" y="999"/>
                  </a:cubicBezTo>
                  <a:cubicBezTo>
                    <a:pt x="0" y="1006"/>
                    <a:pt x="0" y="1010"/>
                    <a:pt x="0" y="1017"/>
                  </a:cubicBezTo>
                  <a:cubicBezTo>
                    <a:pt x="0" y="1021"/>
                    <a:pt x="0" y="1028"/>
                    <a:pt x="0" y="1032"/>
                  </a:cubicBezTo>
                  <a:cubicBezTo>
                    <a:pt x="0" y="1035"/>
                    <a:pt x="0" y="1039"/>
                    <a:pt x="0" y="1043"/>
                  </a:cubicBezTo>
                  <a:cubicBezTo>
                    <a:pt x="0" y="1046"/>
                    <a:pt x="0" y="1054"/>
                    <a:pt x="0" y="1057"/>
                  </a:cubicBezTo>
                  <a:cubicBezTo>
                    <a:pt x="4" y="1068"/>
                    <a:pt x="4" y="1076"/>
                    <a:pt x="4" y="1087"/>
                  </a:cubicBezTo>
                  <a:cubicBezTo>
                    <a:pt x="4" y="1094"/>
                    <a:pt x="4" y="1101"/>
                    <a:pt x="4" y="1109"/>
                  </a:cubicBezTo>
                  <a:cubicBezTo>
                    <a:pt x="7" y="1112"/>
                    <a:pt x="7" y="1120"/>
                    <a:pt x="7" y="1123"/>
                  </a:cubicBezTo>
                  <a:cubicBezTo>
                    <a:pt x="7" y="1131"/>
                    <a:pt x="7" y="1134"/>
                    <a:pt x="7" y="1142"/>
                  </a:cubicBezTo>
                  <a:cubicBezTo>
                    <a:pt x="11" y="1142"/>
                    <a:pt x="11" y="1145"/>
                    <a:pt x="11" y="1145"/>
                  </a:cubicBezTo>
                  <a:cubicBezTo>
                    <a:pt x="11" y="1153"/>
                    <a:pt x="11" y="1160"/>
                    <a:pt x="15" y="1167"/>
                  </a:cubicBezTo>
                  <a:cubicBezTo>
                    <a:pt x="15" y="1171"/>
                    <a:pt x="15" y="1171"/>
                    <a:pt x="15" y="1175"/>
                  </a:cubicBezTo>
                  <a:cubicBezTo>
                    <a:pt x="15" y="1178"/>
                    <a:pt x="15" y="1186"/>
                    <a:pt x="18" y="1189"/>
                  </a:cubicBezTo>
                  <a:cubicBezTo>
                    <a:pt x="18" y="1197"/>
                    <a:pt x="18" y="1200"/>
                    <a:pt x="18" y="1204"/>
                  </a:cubicBezTo>
                  <a:cubicBezTo>
                    <a:pt x="22" y="1208"/>
                    <a:pt x="22" y="1211"/>
                    <a:pt x="22" y="1215"/>
                  </a:cubicBezTo>
                  <a:cubicBezTo>
                    <a:pt x="22" y="1219"/>
                    <a:pt x="26" y="1226"/>
                    <a:pt x="26" y="1233"/>
                  </a:cubicBezTo>
                  <a:cubicBezTo>
                    <a:pt x="26" y="1241"/>
                    <a:pt x="29" y="1248"/>
                    <a:pt x="29" y="1255"/>
                  </a:cubicBezTo>
                  <a:cubicBezTo>
                    <a:pt x="33" y="1266"/>
                    <a:pt x="37" y="1274"/>
                    <a:pt x="40" y="1285"/>
                  </a:cubicBezTo>
                  <a:lnTo>
                    <a:pt x="84" y="1453"/>
                  </a:lnTo>
                  <a:cubicBezTo>
                    <a:pt x="136" y="1439"/>
                    <a:pt x="165" y="1387"/>
                    <a:pt x="150" y="1340"/>
                  </a:cubicBezTo>
                  <a:lnTo>
                    <a:pt x="143" y="1314"/>
                  </a:lnTo>
                  <a:cubicBezTo>
                    <a:pt x="103" y="1167"/>
                    <a:pt x="103" y="1017"/>
                    <a:pt x="136" y="878"/>
                  </a:cubicBezTo>
                  <a:cubicBezTo>
                    <a:pt x="139" y="870"/>
                    <a:pt x="139" y="867"/>
                    <a:pt x="143" y="859"/>
                  </a:cubicBezTo>
                  <a:cubicBezTo>
                    <a:pt x="143" y="859"/>
                    <a:pt x="143" y="856"/>
                    <a:pt x="143" y="856"/>
                  </a:cubicBezTo>
                  <a:cubicBezTo>
                    <a:pt x="165" y="782"/>
                    <a:pt x="194" y="713"/>
                    <a:pt x="235" y="643"/>
                  </a:cubicBezTo>
                  <a:cubicBezTo>
                    <a:pt x="242" y="628"/>
                    <a:pt x="253" y="610"/>
                    <a:pt x="264" y="595"/>
                  </a:cubicBezTo>
                  <a:cubicBezTo>
                    <a:pt x="264" y="595"/>
                    <a:pt x="268" y="592"/>
                    <a:pt x="268" y="592"/>
                  </a:cubicBezTo>
                  <a:cubicBezTo>
                    <a:pt x="389" y="420"/>
                    <a:pt x="576" y="284"/>
                    <a:pt x="807" y="222"/>
                  </a:cubicBezTo>
                  <a:cubicBezTo>
                    <a:pt x="892" y="199"/>
                    <a:pt x="977" y="188"/>
                    <a:pt x="1061" y="188"/>
                  </a:cubicBezTo>
                  <a:cubicBezTo>
                    <a:pt x="1377" y="188"/>
                    <a:pt x="1666" y="343"/>
                    <a:pt x="1811" y="595"/>
                  </a:cubicBezTo>
                  <a:cubicBezTo>
                    <a:pt x="1811" y="599"/>
                    <a:pt x="1811" y="599"/>
                    <a:pt x="1815" y="599"/>
                  </a:cubicBezTo>
                  <a:cubicBezTo>
                    <a:pt x="1855" y="665"/>
                    <a:pt x="1888" y="738"/>
                    <a:pt x="1910" y="815"/>
                  </a:cubicBezTo>
                  <a:lnTo>
                    <a:pt x="1917" y="841"/>
                  </a:lnTo>
                  <a:cubicBezTo>
                    <a:pt x="1930" y="884"/>
                    <a:pt x="1966" y="910"/>
                    <a:pt x="2008" y="910"/>
                  </a:cubicBezTo>
                  <a:cubicBezTo>
                    <a:pt x="2015" y="910"/>
                    <a:pt x="2023" y="909"/>
                    <a:pt x="2031" y="907"/>
                  </a:cubicBezTo>
                  <a:lnTo>
                    <a:pt x="1983" y="738"/>
                  </a:lnTo>
                  <a:cubicBezTo>
                    <a:pt x="1954" y="636"/>
                    <a:pt x="1914" y="544"/>
                    <a:pt x="1859" y="460"/>
                  </a:cubicBezTo>
                  <a:cubicBezTo>
                    <a:pt x="1855" y="453"/>
                    <a:pt x="1848" y="445"/>
                    <a:pt x="1844" y="438"/>
                  </a:cubicBezTo>
                  <a:cubicBezTo>
                    <a:pt x="1756" y="310"/>
                    <a:pt x="1639" y="203"/>
                    <a:pt x="1507" y="130"/>
                  </a:cubicBezTo>
                  <a:cubicBezTo>
                    <a:pt x="1496" y="126"/>
                    <a:pt x="1488" y="119"/>
                    <a:pt x="1481" y="115"/>
                  </a:cubicBezTo>
                  <a:cubicBezTo>
                    <a:pt x="1470" y="112"/>
                    <a:pt x="1463" y="108"/>
                    <a:pt x="1455" y="104"/>
                  </a:cubicBezTo>
                  <a:cubicBezTo>
                    <a:pt x="1452" y="101"/>
                    <a:pt x="1452" y="101"/>
                    <a:pt x="1448" y="101"/>
                  </a:cubicBezTo>
                  <a:cubicBezTo>
                    <a:pt x="1415" y="86"/>
                    <a:pt x="1386" y="71"/>
                    <a:pt x="1353" y="60"/>
                  </a:cubicBezTo>
                  <a:cubicBezTo>
                    <a:pt x="1245" y="21"/>
                    <a:pt x="1131" y="0"/>
                    <a:pt x="1013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145;p36">
              <a:extLst>
                <a:ext uri="{FF2B5EF4-FFF2-40B4-BE49-F238E27FC236}">
                  <a16:creationId xmlns:a16="http://schemas.microsoft.com/office/drawing/2014/main" id="{F7FF9ED1-2939-4FBA-9EA0-78EE87A005BC}"/>
                </a:ext>
              </a:extLst>
            </p:cNvPr>
            <p:cNvSpPr/>
            <p:nvPr/>
          </p:nvSpPr>
          <p:spPr>
            <a:xfrm>
              <a:off x="2937476" y="3286013"/>
              <a:ext cx="17180" cy="39775"/>
            </a:xfrm>
            <a:custGeom>
              <a:avLst/>
              <a:gdLst/>
              <a:ahLst/>
              <a:cxnLst/>
              <a:rect l="l" t="t" r="r" b="b"/>
              <a:pathLst>
                <a:path w="92" h="213" extrusionOk="0">
                  <a:moveTo>
                    <a:pt x="92" y="0"/>
                  </a:moveTo>
                  <a:cubicBezTo>
                    <a:pt x="51" y="70"/>
                    <a:pt x="18" y="139"/>
                    <a:pt x="0" y="213"/>
                  </a:cubicBezTo>
                  <a:cubicBezTo>
                    <a:pt x="22" y="139"/>
                    <a:pt x="51" y="70"/>
                    <a:pt x="92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146;p36">
              <a:extLst>
                <a:ext uri="{FF2B5EF4-FFF2-40B4-BE49-F238E27FC236}">
                  <a16:creationId xmlns:a16="http://schemas.microsoft.com/office/drawing/2014/main" id="{89EB8D9D-FA00-4798-AE00-AD86C92758DF}"/>
                </a:ext>
              </a:extLst>
            </p:cNvPr>
            <p:cNvSpPr/>
            <p:nvPr/>
          </p:nvSpPr>
          <p:spPr>
            <a:xfrm>
              <a:off x="2954468" y="3277049"/>
              <a:ext cx="5789" cy="9150"/>
            </a:xfrm>
            <a:custGeom>
              <a:avLst/>
              <a:gdLst/>
              <a:ahLst/>
              <a:cxnLst/>
              <a:rect l="l" t="t" r="r" b="b"/>
              <a:pathLst>
                <a:path w="31" h="49" extrusionOk="0">
                  <a:moveTo>
                    <a:pt x="30" y="0"/>
                  </a:moveTo>
                  <a:cubicBezTo>
                    <a:pt x="19" y="15"/>
                    <a:pt x="8" y="33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8" y="33"/>
                    <a:pt x="19" y="15"/>
                    <a:pt x="30" y="0"/>
                  </a:cubicBezTo>
                  <a:close/>
                </a:path>
              </a:pathLst>
            </a:custGeom>
            <a:solidFill>
              <a:srgbClr val="F5C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147;p36">
              <a:extLst>
                <a:ext uri="{FF2B5EF4-FFF2-40B4-BE49-F238E27FC236}">
                  <a16:creationId xmlns:a16="http://schemas.microsoft.com/office/drawing/2014/main" id="{6F82F865-0430-4841-A5FD-56748E395CCB}"/>
                </a:ext>
              </a:extLst>
            </p:cNvPr>
            <p:cNvSpPr/>
            <p:nvPr/>
          </p:nvSpPr>
          <p:spPr>
            <a:xfrm>
              <a:off x="2874359" y="3148576"/>
              <a:ext cx="208396" cy="225576"/>
            </a:xfrm>
            <a:custGeom>
              <a:avLst/>
              <a:gdLst/>
              <a:ahLst/>
              <a:cxnLst/>
              <a:rect l="l" t="t" r="r" b="b"/>
              <a:pathLst>
                <a:path w="1116" h="1208" extrusionOk="0">
                  <a:moveTo>
                    <a:pt x="758" y="1"/>
                  </a:moveTo>
                  <a:cubicBezTo>
                    <a:pt x="576" y="1"/>
                    <a:pt x="355" y="141"/>
                    <a:pt x="206" y="373"/>
                  </a:cubicBezTo>
                  <a:cubicBezTo>
                    <a:pt x="4" y="685"/>
                    <a:pt x="1" y="1037"/>
                    <a:pt x="195" y="1161"/>
                  </a:cubicBezTo>
                  <a:cubicBezTo>
                    <a:pt x="242" y="1193"/>
                    <a:pt x="297" y="1207"/>
                    <a:pt x="356" y="1207"/>
                  </a:cubicBezTo>
                  <a:cubicBezTo>
                    <a:pt x="539" y="1207"/>
                    <a:pt x="760" y="1064"/>
                    <a:pt x="910" y="831"/>
                  </a:cubicBezTo>
                  <a:cubicBezTo>
                    <a:pt x="1111" y="524"/>
                    <a:pt x="1115" y="172"/>
                    <a:pt x="921" y="47"/>
                  </a:cubicBezTo>
                  <a:cubicBezTo>
                    <a:pt x="873" y="15"/>
                    <a:pt x="818" y="1"/>
                    <a:pt x="758" y="1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148;p36">
              <a:extLst>
                <a:ext uri="{FF2B5EF4-FFF2-40B4-BE49-F238E27FC236}">
                  <a16:creationId xmlns:a16="http://schemas.microsoft.com/office/drawing/2014/main" id="{29E73545-3EBF-4F5F-AB2B-F880387A3C07}"/>
                </a:ext>
              </a:extLst>
            </p:cNvPr>
            <p:cNvSpPr/>
            <p:nvPr/>
          </p:nvSpPr>
          <p:spPr>
            <a:xfrm>
              <a:off x="3017398" y="3126168"/>
              <a:ext cx="261056" cy="180386"/>
            </a:xfrm>
            <a:custGeom>
              <a:avLst/>
              <a:gdLst/>
              <a:ahLst/>
              <a:cxnLst/>
              <a:rect l="l" t="t" r="r" b="b"/>
              <a:pathLst>
                <a:path w="1398" h="966" extrusionOk="0">
                  <a:moveTo>
                    <a:pt x="477" y="0"/>
                  </a:moveTo>
                  <a:cubicBezTo>
                    <a:pt x="307" y="0"/>
                    <a:pt x="168" y="61"/>
                    <a:pt x="107" y="178"/>
                  </a:cubicBezTo>
                  <a:cubicBezTo>
                    <a:pt x="1" y="383"/>
                    <a:pt x="181" y="687"/>
                    <a:pt x="507" y="856"/>
                  </a:cubicBezTo>
                  <a:cubicBezTo>
                    <a:pt x="649" y="929"/>
                    <a:pt x="795" y="965"/>
                    <a:pt x="924" y="965"/>
                  </a:cubicBezTo>
                  <a:cubicBezTo>
                    <a:pt x="1093" y="965"/>
                    <a:pt x="1231" y="905"/>
                    <a:pt x="1291" y="786"/>
                  </a:cubicBezTo>
                  <a:cubicBezTo>
                    <a:pt x="1398" y="581"/>
                    <a:pt x="1218" y="277"/>
                    <a:pt x="892" y="108"/>
                  </a:cubicBezTo>
                  <a:cubicBezTo>
                    <a:pt x="751" y="36"/>
                    <a:pt x="605" y="0"/>
                    <a:pt x="477" y="0"/>
                  </a:cubicBezTo>
                  <a:close/>
                </a:path>
              </a:pathLst>
            </a:custGeom>
            <a:solidFill>
              <a:srgbClr val="EC46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Rectángulo 92">
            <a:extLst>
              <a:ext uri="{FF2B5EF4-FFF2-40B4-BE49-F238E27FC236}">
                <a16:creationId xmlns:a16="http://schemas.microsoft.com/office/drawing/2014/main" id="{49678629-B571-4543-AEA2-F8AA1B74CE77}"/>
              </a:ext>
            </a:extLst>
          </p:cNvPr>
          <p:cNvSpPr/>
          <p:nvPr/>
        </p:nvSpPr>
        <p:spPr>
          <a:xfrm>
            <a:off x="3334199" y="4226775"/>
            <a:ext cx="57951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https://wordwall.net/es/resource/17728705/letra-n</a:t>
            </a:r>
          </a:p>
        </p:txBody>
      </p:sp>
      <p:pic>
        <p:nvPicPr>
          <p:cNvPr id="94" name="Imagen 93">
            <a:extLst>
              <a:ext uri="{FF2B5EF4-FFF2-40B4-BE49-F238E27FC236}">
                <a16:creationId xmlns:a16="http://schemas.microsoft.com/office/drawing/2014/main" id="{A8CFDFC7-9C90-438E-BF54-7A95798AA5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89" t="22162" r="28659" b="15571"/>
          <a:stretch/>
        </p:blipFill>
        <p:spPr>
          <a:xfrm>
            <a:off x="3192745" y="573246"/>
            <a:ext cx="5747206" cy="320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1412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199;p26">
            <a:extLst>
              <a:ext uri="{FF2B5EF4-FFF2-40B4-BE49-F238E27FC236}">
                <a16:creationId xmlns:a16="http://schemas.microsoft.com/office/drawing/2014/main" id="{16A624F1-DE9A-4EC9-93B2-8AB62D75C7C2}"/>
              </a:ext>
            </a:extLst>
          </p:cNvPr>
          <p:cNvGrpSpPr/>
          <p:nvPr/>
        </p:nvGrpSpPr>
        <p:grpSpPr>
          <a:xfrm>
            <a:off x="0" y="3070160"/>
            <a:ext cx="9144000" cy="2073340"/>
            <a:chOff x="457200" y="2675144"/>
            <a:chExt cx="8232842" cy="2073340"/>
          </a:xfrm>
        </p:grpSpPr>
        <p:sp>
          <p:nvSpPr>
            <p:cNvPr id="3" name="Google Shape;1200;p26">
              <a:extLst>
                <a:ext uri="{FF2B5EF4-FFF2-40B4-BE49-F238E27FC236}">
                  <a16:creationId xmlns:a16="http://schemas.microsoft.com/office/drawing/2014/main" id="{D7CC6C18-30D8-4835-B9F2-F5D102DD9340}"/>
                </a:ext>
              </a:extLst>
            </p:cNvPr>
            <p:cNvSpPr/>
            <p:nvPr/>
          </p:nvSpPr>
          <p:spPr>
            <a:xfrm>
              <a:off x="457200" y="2675144"/>
              <a:ext cx="2872218" cy="1153603"/>
            </a:xfrm>
            <a:custGeom>
              <a:avLst/>
              <a:gdLst/>
              <a:ahLst/>
              <a:cxnLst/>
              <a:rect l="l" t="t" r="r" b="b"/>
              <a:pathLst>
                <a:path w="16933" h="6801" extrusionOk="0">
                  <a:moveTo>
                    <a:pt x="1" y="1"/>
                  </a:moveTo>
                  <a:cubicBezTo>
                    <a:pt x="1" y="1"/>
                    <a:pt x="10089" y="323"/>
                    <a:pt x="16932" y="6801"/>
                  </a:cubicBezTo>
                  <a:lnTo>
                    <a:pt x="8" y="680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201;p26">
              <a:extLst>
                <a:ext uri="{FF2B5EF4-FFF2-40B4-BE49-F238E27FC236}">
                  <a16:creationId xmlns:a16="http://schemas.microsoft.com/office/drawing/2014/main" id="{D490D48F-1F7A-40CA-B6E1-0D7DDCD0244E}"/>
                </a:ext>
              </a:extLst>
            </p:cNvPr>
            <p:cNvSpPr/>
            <p:nvPr/>
          </p:nvSpPr>
          <p:spPr>
            <a:xfrm>
              <a:off x="460430" y="3772925"/>
              <a:ext cx="8229612" cy="975559"/>
            </a:xfrm>
            <a:custGeom>
              <a:avLst/>
              <a:gdLst/>
              <a:ahLst/>
              <a:cxnLst/>
              <a:rect l="l" t="t" r="r" b="b"/>
              <a:pathLst>
                <a:path w="30609" h="8791" extrusionOk="0">
                  <a:moveTo>
                    <a:pt x="0" y="8791"/>
                  </a:moveTo>
                  <a:lnTo>
                    <a:pt x="30608" y="8791"/>
                  </a:lnTo>
                  <a:lnTo>
                    <a:pt x="30608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202;p26">
              <a:extLst>
                <a:ext uri="{FF2B5EF4-FFF2-40B4-BE49-F238E27FC236}">
                  <a16:creationId xmlns:a16="http://schemas.microsoft.com/office/drawing/2014/main" id="{97375EB3-30C5-4099-8DAF-6679BD22E701}"/>
                </a:ext>
              </a:extLst>
            </p:cNvPr>
            <p:cNvSpPr/>
            <p:nvPr/>
          </p:nvSpPr>
          <p:spPr>
            <a:xfrm>
              <a:off x="460430" y="4175774"/>
              <a:ext cx="8229612" cy="572692"/>
            </a:xfrm>
            <a:custGeom>
              <a:avLst/>
              <a:gdLst/>
              <a:ahLst/>
              <a:cxnLst/>
              <a:rect l="l" t="t" r="r" b="b"/>
              <a:pathLst>
                <a:path w="30609" h="6416" extrusionOk="0">
                  <a:moveTo>
                    <a:pt x="0" y="6416"/>
                  </a:moveTo>
                  <a:lnTo>
                    <a:pt x="30608" y="6416"/>
                  </a:lnTo>
                  <a:lnTo>
                    <a:pt x="30608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203;p26">
              <a:extLst>
                <a:ext uri="{FF2B5EF4-FFF2-40B4-BE49-F238E27FC236}">
                  <a16:creationId xmlns:a16="http://schemas.microsoft.com/office/drawing/2014/main" id="{23971911-F182-4BDC-B48F-223C6EEF28F1}"/>
                </a:ext>
              </a:extLst>
            </p:cNvPr>
            <p:cNvSpPr/>
            <p:nvPr/>
          </p:nvSpPr>
          <p:spPr>
            <a:xfrm>
              <a:off x="460426" y="4113691"/>
              <a:ext cx="8229612" cy="62251"/>
            </a:xfrm>
            <a:custGeom>
              <a:avLst/>
              <a:gdLst/>
              <a:ahLst/>
              <a:cxnLst/>
              <a:rect l="l" t="t" r="r" b="b"/>
              <a:pathLst>
                <a:path w="30609" h="367" extrusionOk="0">
                  <a:moveTo>
                    <a:pt x="0" y="367"/>
                  </a:moveTo>
                  <a:lnTo>
                    <a:pt x="30608" y="367"/>
                  </a:lnTo>
                  <a:lnTo>
                    <a:pt x="306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204;p26">
              <a:extLst>
                <a:ext uri="{FF2B5EF4-FFF2-40B4-BE49-F238E27FC236}">
                  <a16:creationId xmlns:a16="http://schemas.microsoft.com/office/drawing/2014/main" id="{4D9E3F95-3997-4DFB-BD26-DF699976E7F0}"/>
                </a:ext>
              </a:extLst>
            </p:cNvPr>
            <p:cNvSpPr/>
            <p:nvPr/>
          </p:nvSpPr>
          <p:spPr>
            <a:xfrm>
              <a:off x="1991633" y="4572447"/>
              <a:ext cx="943440" cy="103979"/>
            </a:xfrm>
            <a:custGeom>
              <a:avLst/>
              <a:gdLst/>
              <a:ahLst/>
              <a:cxnLst/>
              <a:rect l="l" t="t" r="r" b="b"/>
              <a:pathLst>
                <a:path w="5562" h="613" extrusionOk="0">
                  <a:moveTo>
                    <a:pt x="1" y="613"/>
                  </a:moveTo>
                  <a:lnTo>
                    <a:pt x="5561" y="613"/>
                  </a:lnTo>
                  <a:lnTo>
                    <a:pt x="556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205;p26">
              <a:extLst>
                <a:ext uri="{FF2B5EF4-FFF2-40B4-BE49-F238E27FC236}">
                  <a16:creationId xmlns:a16="http://schemas.microsoft.com/office/drawing/2014/main" id="{7F376C27-0E56-4609-89AA-084A7D76D60F}"/>
                </a:ext>
              </a:extLst>
            </p:cNvPr>
            <p:cNvSpPr/>
            <p:nvPr/>
          </p:nvSpPr>
          <p:spPr>
            <a:xfrm>
              <a:off x="579002" y="4572447"/>
              <a:ext cx="943440" cy="103979"/>
            </a:xfrm>
            <a:custGeom>
              <a:avLst/>
              <a:gdLst/>
              <a:ahLst/>
              <a:cxnLst/>
              <a:rect l="l" t="t" r="r" b="b"/>
              <a:pathLst>
                <a:path w="5562" h="613" extrusionOk="0">
                  <a:moveTo>
                    <a:pt x="0" y="613"/>
                  </a:moveTo>
                  <a:lnTo>
                    <a:pt x="5561" y="613"/>
                  </a:lnTo>
                  <a:lnTo>
                    <a:pt x="556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06;p26">
              <a:extLst>
                <a:ext uri="{FF2B5EF4-FFF2-40B4-BE49-F238E27FC236}">
                  <a16:creationId xmlns:a16="http://schemas.microsoft.com/office/drawing/2014/main" id="{B4759113-B79E-4439-B427-43113316D527}"/>
                </a:ext>
              </a:extLst>
            </p:cNvPr>
            <p:cNvSpPr/>
            <p:nvPr/>
          </p:nvSpPr>
          <p:spPr>
            <a:xfrm>
              <a:off x="3404943" y="4572447"/>
              <a:ext cx="942762" cy="103979"/>
            </a:xfrm>
            <a:custGeom>
              <a:avLst/>
              <a:gdLst/>
              <a:ahLst/>
              <a:cxnLst/>
              <a:rect l="l" t="t" r="r" b="b"/>
              <a:pathLst>
                <a:path w="5558" h="613" extrusionOk="0">
                  <a:moveTo>
                    <a:pt x="1" y="613"/>
                  </a:moveTo>
                  <a:lnTo>
                    <a:pt x="5558" y="613"/>
                  </a:lnTo>
                  <a:lnTo>
                    <a:pt x="5558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07;p26">
              <a:extLst>
                <a:ext uri="{FF2B5EF4-FFF2-40B4-BE49-F238E27FC236}">
                  <a16:creationId xmlns:a16="http://schemas.microsoft.com/office/drawing/2014/main" id="{776ED27D-06EB-4CC0-AAB1-8073B21A0CE8}"/>
                </a:ext>
              </a:extLst>
            </p:cNvPr>
            <p:cNvSpPr/>
            <p:nvPr/>
          </p:nvSpPr>
          <p:spPr>
            <a:xfrm>
              <a:off x="4817575" y="4572447"/>
              <a:ext cx="942931" cy="103979"/>
            </a:xfrm>
            <a:custGeom>
              <a:avLst/>
              <a:gdLst/>
              <a:ahLst/>
              <a:cxnLst/>
              <a:rect l="l" t="t" r="r" b="b"/>
              <a:pathLst>
                <a:path w="5559" h="613" extrusionOk="0">
                  <a:moveTo>
                    <a:pt x="1" y="613"/>
                  </a:moveTo>
                  <a:lnTo>
                    <a:pt x="5558" y="613"/>
                  </a:lnTo>
                  <a:lnTo>
                    <a:pt x="5558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08;p26">
              <a:extLst>
                <a:ext uri="{FF2B5EF4-FFF2-40B4-BE49-F238E27FC236}">
                  <a16:creationId xmlns:a16="http://schemas.microsoft.com/office/drawing/2014/main" id="{F42FB384-3F19-4D32-80A6-C93BE180D82A}"/>
                </a:ext>
              </a:extLst>
            </p:cNvPr>
            <p:cNvSpPr/>
            <p:nvPr/>
          </p:nvSpPr>
          <p:spPr>
            <a:xfrm>
              <a:off x="7632718" y="4572447"/>
              <a:ext cx="942762" cy="103979"/>
            </a:xfrm>
            <a:custGeom>
              <a:avLst/>
              <a:gdLst/>
              <a:ahLst/>
              <a:cxnLst/>
              <a:rect l="l" t="t" r="r" b="b"/>
              <a:pathLst>
                <a:path w="5558" h="613" extrusionOk="0">
                  <a:moveTo>
                    <a:pt x="1" y="613"/>
                  </a:moveTo>
                  <a:lnTo>
                    <a:pt x="5558" y="613"/>
                  </a:lnTo>
                  <a:lnTo>
                    <a:pt x="5558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09;p26">
              <a:extLst>
                <a:ext uri="{FF2B5EF4-FFF2-40B4-BE49-F238E27FC236}">
                  <a16:creationId xmlns:a16="http://schemas.microsoft.com/office/drawing/2014/main" id="{C6835BBA-A3E8-4A12-AFAF-1B9468C1105B}"/>
                </a:ext>
              </a:extLst>
            </p:cNvPr>
            <p:cNvSpPr/>
            <p:nvPr/>
          </p:nvSpPr>
          <p:spPr>
            <a:xfrm>
              <a:off x="6225150" y="4572447"/>
              <a:ext cx="942931" cy="103979"/>
            </a:xfrm>
            <a:custGeom>
              <a:avLst/>
              <a:gdLst/>
              <a:ahLst/>
              <a:cxnLst/>
              <a:rect l="l" t="t" r="r" b="b"/>
              <a:pathLst>
                <a:path w="5559" h="613" extrusionOk="0">
                  <a:moveTo>
                    <a:pt x="1" y="613"/>
                  </a:moveTo>
                  <a:lnTo>
                    <a:pt x="5558" y="613"/>
                  </a:lnTo>
                  <a:lnTo>
                    <a:pt x="5558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" name="Google Shape;1239;p26">
            <a:extLst>
              <a:ext uri="{FF2B5EF4-FFF2-40B4-BE49-F238E27FC236}">
                <a16:creationId xmlns:a16="http://schemas.microsoft.com/office/drawing/2014/main" id="{B84C1FB5-6C72-4413-9903-DEDF7743F0F3}"/>
              </a:ext>
            </a:extLst>
          </p:cNvPr>
          <p:cNvGrpSpPr/>
          <p:nvPr/>
        </p:nvGrpSpPr>
        <p:grpSpPr>
          <a:xfrm>
            <a:off x="316863" y="1672465"/>
            <a:ext cx="1113522" cy="2795578"/>
            <a:chOff x="774063" y="1277449"/>
            <a:chExt cx="1002565" cy="2795578"/>
          </a:xfrm>
        </p:grpSpPr>
        <p:sp>
          <p:nvSpPr>
            <p:cNvPr id="41" name="Google Shape;1240;p26">
              <a:extLst>
                <a:ext uri="{FF2B5EF4-FFF2-40B4-BE49-F238E27FC236}">
                  <a16:creationId xmlns:a16="http://schemas.microsoft.com/office/drawing/2014/main" id="{129C844B-193B-4585-892C-A092B0524D6C}"/>
                </a:ext>
              </a:extLst>
            </p:cNvPr>
            <p:cNvSpPr/>
            <p:nvPr/>
          </p:nvSpPr>
          <p:spPr>
            <a:xfrm>
              <a:off x="1213231" y="1969048"/>
              <a:ext cx="124237" cy="2103979"/>
            </a:xfrm>
            <a:custGeom>
              <a:avLst/>
              <a:gdLst/>
              <a:ahLst/>
              <a:cxnLst/>
              <a:rect l="l" t="t" r="r" b="b"/>
              <a:pathLst>
                <a:path w="2394" h="40543" extrusionOk="0">
                  <a:moveTo>
                    <a:pt x="619" y="0"/>
                  </a:moveTo>
                  <a:lnTo>
                    <a:pt x="345" y="119"/>
                  </a:lnTo>
                  <a:lnTo>
                    <a:pt x="131" y="334"/>
                  </a:lnTo>
                  <a:lnTo>
                    <a:pt x="12" y="607"/>
                  </a:lnTo>
                  <a:lnTo>
                    <a:pt x="0" y="774"/>
                  </a:lnTo>
                  <a:lnTo>
                    <a:pt x="0" y="40543"/>
                  </a:lnTo>
                  <a:lnTo>
                    <a:pt x="2393" y="40543"/>
                  </a:lnTo>
                  <a:lnTo>
                    <a:pt x="2393" y="750"/>
                  </a:lnTo>
                  <a:lnTo>
                    <a:pt x="2382" y="596"/>
                  </a:lnTo>
                  <a:lnTo>
                    <a:pt x="2274" y="322"/>
                  </a:lnTo>
                  <a:lnTo>
                    <a:pt x="2060" y="119"/>
                  </a:lnTo>
                  <a:lnTo>
                    <a:pt x="17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1;p26">
              <a:extLst>
                <a:ext uri="{FF2B5EF4-FFF2-40B4-BE49-F238E27FC236}">
                  <a16:creationId xmlns:a16="http://schemas.microsoft.com/office/drawing/2014/main" id="{6622B718-0921-4CBA-BA14-282C8AD958DB}"/>
                </a:ext>
              </a:extLst>
            </p:cNvPr>
            <p:cNvSpPr/>
            <p:nvPr/>
          </p:nvSpPr>
          <p:spPr>
            <a:xfrm>
              <a:off x="774063" y="1277449"/>
              <a:ext cx="1002565" cy="1002611"/>
            </a:xfrm>
            <a:custGeom>
              <a:avLst/>
              <a:gdLst/>
              <a:ahLst/>
              <a:cxnLst/>
              <a:rect l="l" t="t" r="r" b="b"/>
              <a:pathLst>
                <a:path w="21802" h="21803" extrusionOk="0">
                  <a:moveTo>
                    <a:pt x="10383" y="1"/>
                  </a:moveTo>
                  <a:lnTo>
                    <a:pt x="9335" y="108"/>
                  </a:lnTo>
                  <a:lnTo>
                    <a:pt x="8311" y="310"/>
                  </a:lnTo>
                  <a:lnTo>
                    <a:pt x="7299" y="608"/>
                  </a:lnTo>
                  <a:lnTo>
                    <a:pt x="6311" y="1001"/>
                  </a:lnTo>
                  <a:lnTo>
                    <a:pt x="5358" y="1501"/>
                  </a:lnTo>
                  <a:lnTo>
                    <a:pt x="4453" y="2108"/>
                  </a:lnTo>
                  <a:lnTo>
                    <a:pt x="3596" y="2799"/>
                  </a:lnTo>
                  <a:lnTo>
                    <a:pt x="3191" y="3192"/>
                  </a:lnTo>
                  <a:lnTo>
                    <a:pt x="2798" y="3597"/>
                  </a:lnTo>
                  <a:lnTo>
                    <a:pt x="2096" y="4454"/>
                  </a:lnTo>
                  <a:lnTo>
                    <a:pt x="1500" y="5359"/>
                  </a:lnTo>
                  <a:lnTo>
                    <a:pt x="1000" y="6311"/>
                  </a:lnTo>
                  <a:lnTo>
                    <a:pt x="607" y="7300"/>
                  </a:lnTo>
                  <a:lnTo>
                    <a:pt x="298" y="8312"/>
                  </a:lnTo>
                  <a:lnTo>
                    <a:pt x="107" y="9336"/>
                  </a:lnTo>
                  <a:lnTo>
                    <a:pt x="0" y="10384"/>
                  </a:lnTo>
                  <a:lnTo>
                    <a:pt x="0" y="11431"/>
                  </a:lnTo>
                  <a:lnTo>
                    <a:pt x="107" y="12479"/>
                  </a:lnTo>
                  <a:lnTo>
                    <a:pt x="298" y="13503"/>
                  </a:lnTo>
                  <a:lnTo>
                    <a:pt x="607" y="14515"/>
                  </a:lnTo>
                  <a:lnTo>
                    <a:pt x="1000" y="15503"/>
                  </a:lnTo>
                  <a:lnTo>
                    <a:pt x="1500" y="16456"/>
                  </a:lnTo>
                  <a:lnTo>
                    <a:pt x="2096" y="17361"/>
                  </a:lnTo>
                  <a:lnTo>
                    <a:pt x="2798" y="18218"/>
                  </a:lnTo>
                  <a:lnTo>
                    <a:pt x="3191" y="18623"/>
                  </a:lnTo>
                  <a:lnTo>
                    <a:pt x="3596" y="19016"/>
                  </a:lnTo>
                  <a:lnTo>
                    <a:pt x="4453" y="19707"/>
                  </a:lnTo>
                  <a:lnTo>
                    <a:pt x="5358" y="20314"/>
                  </a:lnTo>
                  <a:lnTo>
                    <a:pt x="6311" y="20814"/>
                  </a:lnTo>
                  <a:lnTo>
                    <a:pt x="7299" y="21207"/>
                  </a:lnTo>
                  <a:lnTo>
                    <a:pt x="8311" y="21504"/>
                  </a:lnTo>
                  <a:lnTo>
                    <a:pt x="9335" y="21707"/>
                  </a:lnTo>
                  <a:lnTo>
                    <a:pt x="10383" y="21802"/>
                  </a:lnTo>
                  <a:lnTo>
                    <a:pt x="11431" y="21802"/>
                  </a:lnTo>
                  <a:lnTo>
                    <a:pt x="12467" y="21707"/>
                  </a:lnTo>
                  <a:lnTo>
                    <a:pt x="13502" y="21504"/>
                  </a:lnTo>
                  <a:lnTo>
                    <a:pt x="14515" y="21207"/>
                  </a:lnTo>
                  <a:lnTo>
                    <a:pt x="15503" y="20814"/>
                  </a:lnTo>
                  <a:lnTo>
                    <a:pt x="16455" y="20314"/>
                  </a:lnTo>
                  <a:lnTo>
                    <a:pt x="17360" y="19707"/>
                  </a:lnTo>
                  <a:lnTo>
                    <a:pt x="18218" y="19016"/>
                  </a:lnTo>
                  <a:lnTo>
                    <a:pt x="18622" y="18623"/>
                  </a:lnTo>
                  <a:lnTo>
                    <a:pt x="19015" y="18218"/>
                  </a:lnTo>
                  <a:lnTo>
                    <a:pt x="19706" y="17361"/>
                  </a:lnTo>
                  <a:lnTo>
                    <a:pt x="20313" y="16456"/>
                  </a:lnTo>
                  <a:lnTo>
                    <a:pt x="20801" y="15503"/>
                  </a:lnTo>
                  <a:lnTo>
                    <a:pt x="21206" y="14515"/>
                  </a:lnTo>
                  <a:lnTo>
                    <a:pt x="21504" y="13503"/>
                  </a:lnTo>
                  <a:lnTo>
                    <a:pt x="21706" y="12479"/>
                  </a:lnTo>
                  <a:lnTo>
                    <a:pt x="21801" y="11431"/>
                  </a:lnTo>
                  <a:lnTo>
                    <a:pt x="21801" y="10384"/>
                  </a:lnTo>
                  <a:lnTo>
                    <a:pt x="21706" y="9336"/>
                  </a:lnTo>
                  <a:lnTo>
                    <a:pt x="21504" y="8312"/>
                  </a:lnTo>
                  <a:lnTo>
                    <a:pt x="21206" y="7300"/>
                  </a:lnTo>
                  <a:lnTo>
                    <a:pt x="20801" y="6311"/>
                  </a:lnTo>
                  <a:lnTo>
                    <a:pt x="20313" y="5359"/>
                  </a:lnTo>
                  <a:lnTo>
                    <a:pt x="19706" y="4454"/>
                  </a:lnTo>
                  <a:lnTo>
                    <a:pt x="19015" y="3597"/>
                  </a:lnTo>
                  <a:lnTo>
                    <a:pt x="18622" y="3192"/>
                  </a:lnTo>
                  <a:lnTo>
                    <a:pt x="18218" y="2799"/>
                  </a:lnTo>
                  <a:lnTo>
                    <a:pt x="17360" y="2108"/>
                  </a:lnTo>
                  <a:lnTo>
                    <a:pt x="16455" y="1501"/>
                  </a:lnTo>
                  <a:lnTo>
                    <a:pt x="15503" y="1001"/>
                  </a:lnTo>
                  <a:lnTo>
                    <a:pt x="14515" y="608"/>
                  </a:lnTo>
                  <a:lnTo>
                    <a:pt x="13502" y="310"/>
                  </a:lnTo>
                  <a:lnTo>
                    <a:pt x="12467" y="108"/>
                  </a:lnTo>
                  <a:lnTo>
                    <a:pt x="114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2;p26">
              <a:extLst>
                <a:ext uri="{FF2B5EF4-FFF2-40B4-BE49-F238E27FC236}">
                  <a16:creationId xmlns:a16="http://schemas.microsoft.com/office/drawing/2014/main" id="{4D70478A-1494-40CD-A28B-41BBB6A96DDA}"/>
                </a:ext>
              </a:extLst>
            </p:cNvPr>
            <p:cNvSpPr/>
            <p:nvPr/>
          </p:nvSpPr>
          <p:spPr>
            <a:xfrm>
              <a:off x="867138" y="1370568"/>
              <a:ext cx="816418" cy="816924"/>
            </a:xfrm>
            <a:custGeom>
              <a:avLst/>
              <a:gdLst/>
              <a:ahLst/>
              <a:cxnLst/>
              <a:rect l="l" t="t" r="r" b="b"/>
              <a:pathLst>
                <a:path w="17754" h="17765" extrusionOk="0">
                  <a:moveTo>
                    <a:pt x="8454" y="0"/>
                  </a:moveTo>
                  <a:lnTo>
                    <a:pt x="7609" y="83"/>
                  </a:lnTo>
                  <a:lnTo>
                    <a:pt x="6763" y="250"/>
                  </a:lnTo>
                  <a:lnTo>
                    <a:pt x="5942" y="488"/>
                  </a:lnTo>
                  <a:lnTo>
                    <a:pt x="5132" y="822"/>
                  </a:lnTo>
                  <a:lnTo>
                    <a:pt x="4358" y="1226"/>
                  </a:lnTo>
                  <a:lnTo>
                    <a:pt x="3620" y="1715"/>
                  </a:lnTo>
                  <a:lnTo>
                    <a:pt x="2929" y="2286"/>
                  </a:lnTo>
                  <a:lnTo>
                    <a:pt x="2596" y="2596"/>
                  </a:lnTo>
                  <a:lnTo>
                    <a:pt x="2275" y="2929"/>
                  </a:lnTo>
                  <a:lnTo>
                    <a:pt x="1715" y="3632"/>
                  </a:lnTo>
                  <a:lnTo>
                    <a:pt x="1227" y="4370"/>
                  </a:lnTo>
                  <a:lnTo>
                    <a:pt x="810" y="5144"/>
                  </a:lnTo>
                  <a:lnTo>
                    <a:pt x="489" y="5942"/>
                  </a:lnTo>
                  <a:lnTo>
                    <a:pt x="250" y="6763"/>
                  </a:lnTo>
                  <a:lnTo>
                    <a:pt x="84" y="7608"/>
                  </a:lnTo>
                  <a:lnTo>
                    <a:pt x="0" y="8454"/>
                  </a:lnTo>
                  <a:lnTo>
                    <a:pt x="0" y="9311"/>
                  </a:lnTo>
                  <a:lnTo>
                    <a:pt x="84" y="10156"/>
                  </a:lnTo>
                  <a:lnTo>
                    <a:pt x="250" y="11002"/>
                  </a:lnTo>
                  <a:lnTo>
                    <a:pt x="489" y="11823"/>
                  </a:lnTo>
                  <a:lnTo>
                    <a:pt x="810" y="12621"/>
                  </a:lnTo>
                  <a:lnTo>
                    <a:pt x="1227" y="13395"/>
                  </a:lnTo>
                  <a:lnTo>
                    <a:pt x="1715" y="14133"/>
                  </a:lnTo>
                  <a:lnTo>
                    <a:pt x="2275" y="14836"/>
                  </a:lnTo>
                  <a:lnTo>
                    <a:pt x="2596" y="15169"/>
                  </a:lnTo>
                  <a:lnTo>
                    <a:pt x="2929" y="15479"/>
                  </a:lnTo>
                  <a:lnTo>
                    <a:pt x="3620" y="16050"/>
                  </a:lnTo>
                  <a:lnTo>
                    <a:pt x="4358" y="16538"/>
                  </a:lnTo>
                  <a:lnTo>
                    <a:pt x="5132" y="16943"/>
                  </a:lnTo>
                  <a:lnTo>
                    <a:pt x="5942" y="17277"/>
                  </a:lnTo>
                  <a:lnTo>
                    <a:pt x="6763" y="17515"/>
                  </a:lnTo>
                  <a:lnTo>
                    <a:pt x="7609" y="17682"/>
                  </a:lnTo>
                  <a:lnTo>
                    <a:pt x="8454" y="17765"/>
                  </a:lnTo>
                  <a:lnTo>
                    <a:pt x="9311" y="17765"/>
                  </a:lnTo>
                  <a:lnTo>
                    <a:pt x="10157" y="17682"/>
                  </a:lnTo>
                  <a:lnTo>
                    <a:pt x="11002" y="17515"/>
                  </a:lnTo>
                  <a:lnTo>
                    <a:pt x="11824" y="17277"/>
                  </a:lnTo>
                  <a:lnTo>
                    <a:pt x="12622" y="16943"/>
                  </a:lnTo>
                  <a:lnTo>
                    <a:pt x="13395" y="16538"/>
                  </a:lnTo>
                  <a:lnTo>
                    <a:pt x="14134" y="16050"/>
                  </a:lnTo>
                  <a:lnTo>
                    <a:pt x="14836" y="15479"/>
                  </a:lnTo>
                  <a:lnTo>
                    <a:pt x="15158" y="15169"/>
                  </a:lnTo>
                  <a:lnTo>
                    <a:pt x="15479" y="14836"/>
                  </a:lnTo>
                  <a:lnTo>
                    <a:pt x="16051" y="14133"/>
                  </a:lnTo>
                  <a:lnTo>
                    <a:pt x="16539" y="13395"/>
                  </a:lnTo>
                  <a:lnTo>
                    <a:pt x="16944" y="12621"/>
                  </a:lnTo>
                  <a:lnTo>
                    <a:pt x="17265" y="11823"/>
                  </a:lnTo>
                  <a:lnTo>
                    <a:pt x="17515" y="11002"/>
                  </a:lnTo>
                  <a:lnTo>
                    <a:pt x="17682" y="10156"/>
                  </a:lnTo>
                  <a:lnTo>
                    <a:pt x="17753" y="9311"/>
                  </a:lnTo>
                  <a:lnTo>
                    <a:pt x="17753" y="8454"/>
                  </a:lnTo>
                  <a:lnTo>
                    <a:pt x="17682" y="7608"/>
                  </a:lnTo>
                  <a:lnTo>
                    <a:pt x="17515" y="6763"/>
                  </a:lnTo>
                  <a:lnTo>
                    <a:pt x="17265" y="5942"/>
                  </a:lnTo>
                  <a:lnTo>
                    <a:pt x="16944" y="5144"/>
                  </a:lnTo>
                  <a:lnTo>
                    <a:pt x="16539" y="4370"/>
                  </a:lnTo>
                  <a:lnTo>
                    <a:pt x="16051" y="3632"/>
                  </a:lnTo>
                  <a:lnTo>
                    <a:pt x="15479" y="2929"/>
                  </a:lnTo>
                  <a:lnTo>
                    <a:pt x="15158" y="2596"/>
                  </a:lnTo>
                  <a:lnTo>
                    <a:pt x="14836" y="2286"/>
                  </a:lnTo>
                  <a:lnTo>
                    <a:pt x="14134" y="1715"/>
                  </a:lnTo>
                  <a:lnTo>
                    <a:pt x="13395" y="1226"/>
                  </a:lnTo>
                  <a:lnTo>
                    <a:pt x="12622" y="822"/>
                  </a:lnTo>
                  <a:lnTo>
                    <a:pt x="11824" y="488"/>
                  </a:lnTo>
                  <a:lnTo>
                    <a:pt x="11002" y="250"/>
                  </a:lnTo>
                  <a:lnTo>
                    <a:pt x="10157" y="83"/>
                  </a:lnTo>
                  <a:lnTo>
                    <a:pt x="93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3;p26">
              <a:extLst>
                <a:ext uri="{FF2B5EF4-FFF2-40B4-BE49-F238E27FC236}">
                  <a16:creationId xmlns:a16="http://schemas.microsoft.com/office/drawing/2014/main" id="{AE301EE1-635B-40C5-B48C-A18C2B74380E}"/>
                </a:ext>
              </a:extLst>
            </p:cNvPr>
            <p:cNvSpPr/>
            <p:nvPr/>
          </p:nvSpPr>
          <p:spPr>
            <a:xfrm>
              <a:off x="1254247" y="2210986"/>
              <a:ext cx="41111" cy="41111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3" y="1"/>
                  </a:moveTo>
                  <a:lnTo>
                    <a:pt x="358" y="13"/>
                  </a:lnTo>
                  <a:lnTo>
                    <a:pt x="203" y="72"/>
                  </a:lnTo>
                  <a:lnTo>
                    <a:pt x="84" y="191"/>
                  </a:lnTo>
                  <a:lnTo>
                    <a:pt x="12" y="358"/>
                  </a:lnTo>
                  <a:lnTo>
                    <a:pt x="0" y="453"/>
                  </a:lnTo>
                  <a:lnTo>
                    <a:pt x="12" y="537"/>
                  </a:lnTo>
                  <a:lnTo>
                    <a:pt x="84" y="703"/>
                  </a:lnTo>
                  <a:lnTo>
                    <a:pt x="203" y="822"/>
                  </a:lnTo>
                  <a:lnTo>
                    <a:pt x="358" y="882"/>
                  </a:lnTo>
                  <a:lnTo>
                    <a:pt x="453" y="894"/>
                  </a:lnTo>
                  <a:lnTo>
                    <a:pt x="548" y="882"/>
                  </a:lnTo>
                  <a:lnTo>
                    <a:pt x="703" y="822"/>
                  </a:lnTo>
                  <a:lnTo>
                    <a:pt x="822" y="703"/>
                  </a:lnTo>
                  <a:lnTo>
                    <a:pt x="893" y="537"/>
                  </a:lnTo>
                  <a:lnTo>
                    <a:pt x="893" y="453"/>
                  </a:lnTo>
                  <a:lnTo>
                    <a:pt x="893" y="358"/>
                  </a:lnTo>
                  <a:lnTo>
                    <a:pt x="822" y="191"/>
                  </a:lnTo>
                  <a:lnTo>
                    <a:pt x="703" y="72"/>
                  </a:lnTo>
                  <a:lnTo>
                    <a:pt x="548" y="13"/>
                  </a:lnTo>
                  <a:lnTo>
                    <a:pt x="453" y="1"/>
                  </a:ln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4;p26">
              <a:extLst>
                <a:ext uri="{FF2B5EF4-FFF2-40B4-BE49-F238E27FC236}">
                  <a16:creationId xmlns:a16="http://schemas.microsoft.com/office/drawing/2014/main" id="{F2226077-B68F-4A2C-86E3-B9714B2762E9}"/>
                </a:ext>
              </a:extLst>
            </p:cNvPr>
            <p:cNvSpPr/>
            <p:nvPr/>
          </p:nvSpPr>
          <p:spPr>
            <a:xfrm>
              <a:off x="1027150" y="1533116"/>
              <a:ext cx="495310" cy="492866"/>
            </a:xfrm>
            <a:custGeom>
              <a:avLst/>
              <a:gdLst/>
              <a:ahLst/>
              <a:cxnLst/>
              <a:rect l="l" t="t" r="r" b="b"/>
              <a:pathLst>
                <a:path w="12728" h="12666" extrusionOk="0">
                  <a:moveTo>
                    <a:pt x="1859" y="3308"/>
                  </a:moveTo>
                  <a:lnTo>
                    <a:pt x="1859" y="5230"/>
                  </a:lnTo>
                  <a:lnTo>
                    <a:pt x="882" y="5230"/>
                  </a:lnTo>
                  <a:lnTo>
                    <a:pt x="882" y="3308"/>
                  </a:lnTo>
                  <a:close/>
                  <a:moveTo>
                    <a:pt x="5765" y="2458"/>
                  </a:moveTo>
                  <a:cubicBezTo>
                    <a:pt x="5860" y="2458"/>
                    <a:pt x="5986" y="2584"/>
                    <a:pt x="5986" y="2710"/>
                  </a:cubicBezTo>
                  <a:lnTo>
                    <a:pt x="5986" y="5230"/>
                  </a:lnTo>
                  <a:lnTo>
                    <a:pt x="2678" y="5230"/>
                  </a:lnTo>
                  <a:lnTo>
                    <a:pt x="2678" y="2710"/>
                  </a:lnTo>
                  <a:cubicBezTo>
                    <a:pt x="2678" y="2584"/>
                    <a:pt x="2772" y="2458"/>
                    <a:pt x="2930" y="2458"/>
                  </a:cubicBezTo>
                  <a:close/>
                  <a:moveTo>
                    <a:pt x="9893" y="2458"/>
                  </a:moveTo>
                  <a:cubicBezTo>
                    <a:pt x="10019" y="2458"/>
                    <a:pt x="10113" y="2584"/>
                    <a:pt x="10113" y="2710"/>
                  </a:cubicBezTo>
                  <a:lnTo>
                    <a:pt x="10113" y="5230"/>
                  </a:lnTo>
                  <a:lnTo>
                    <a:pt x="6837" y="5230"/>
                  </a:lnTo>
                  <a:lnTo>
                    <a:pt x="6837" y="2710"/>
                  </a:lnTo>
                  <a:cubicBezTo>
                    <a:pt x="6805" y="2584"/>
                    <a:pt x="6900" y="2458"/>
                    <a:pt x="7057" y="2458"/>
                  </a:cubicBezTo>
                  <a:close/>
                  <a:moveTo>
                    <a:pt x="11940" y="3308"/>
                  </a:moveTo>
                  <a:lnTo>
                    <a:pt x="11940" y="5230"/>
                  </a:lnTo>
                  <a:lnTo>
                    <a:pt x="10964" y="5230"/>
                  </a:lnTo>
                  <a:lnTo>
                    <a:pt x="10964" y="3308"/>
                  </a:lnTo>
                  <a:close/>
                  <a:moveTo>
                    <a:pt x="7215" y="6900"/>
                  </a:moveTo>
                  <a:cubicBezTo>
                    <a:pt x="7435" y="6900"/>
                    <a:pt x="7656" y="7089"/>
                    <a:pt x="7656" y="7278"/>
                  </a:cubicBezTo>
                  <a:cubicBezTo>
                    <a:pt x="7656" y="7530"/>
                    <a:pt x="7435" y="7719"/>
                    <a:pt x="7215" y="7719"/>
                  </a:cubicBezTo>
                  <a:lnTo>
                    <a:pt x="5545" y="7719"/>
                  </a:lnTo>
                  <a:cubicBezTo>
                    <a:pt x="5324" y="7719"/>
                    <a:pt x="5135" y="7530"/>
                    <a:pt x="5135" y="7278"/>
                  </a:cubicBezTo>
                  <a:cubicBezTo>
                    <a:pt x="5135" y="7026"/>
                    <a:pt x="5324" y="6900"/>
                    <a:pt x="5545" y="6900"/>
                  </a:cubicBezTo>
                  <a:close/>
                  <a:moveTo>
                    <a:pt x="3088" y="6900"/>
                  </a:moveTo>
                  <a:cubicBezTo>
                    <a:pt x="3749" y="6900"/>
                    <a:pt x="4285" y="7436"/>
                    <a:pt x="4348" y="8097"/>
                  </a:cubicBezTo>
                  <a:cubicBezTo>
                    <a:pt x="4348" y="8790"/>
                    <a:pt x="3781" y="9326"/>
                    <a:pt x="3088" y="9326"/>
                  </a:cubicBezTo>
                  <a:cubicBezTo>
                    <a:pt x="2394" y="9326"/>
                    <a:pt x="1859" y="8790"/>
                    <a:pt x="1859" y="8097"/>
                  </a:cubicBezTo>
                  <a:cubicBezTo>
                    <a:pt x="1859" y="7436"/>
                    <a:pt x="2394" y="6900"/>
                    <a:pt x="3088" y="6900"/>
                  </a:cubicBezTo>
                  <a:close/>
                  <a:moveTo>
                    <a:pt x="7215" y="8570"/>
                  </a:moveTo>
                  <a:cubicBezTo>
                    <a:pt x="7435" y="8570"/>
                    <a:pt x="7656" y="8790"/>
                    <a:pt x="7656" y="8979"/>
                  </a:cubicBezTo>
                  <a:cubicBezTo>
                    <a:pt x="7656" y="9168"/>
                    <a:pt x="7435" y="9357"/>
                    <a:pt x="7215" y="9357"/>
                  </a:cubicBezTo>
                  <a:lnTo>
                    <a:pt x="5545" y="9357"/>
                  </a:lnTo>
                  <a:cubicBezTo>
                    <a:pt x="5324" y="9357"/>
                    <a:pt x="5135" y="9168"/>
                    <a:pt x="5135" y="8979"/>
                  </a:cubicBezTo>
                  <a:cubicBezTo>
                    <a:pt x="5135" y="8727"/>
                    <a:pt x="5324" y="8570"/>
                    <a:pt x="5545" y="8570"/>
                  </a:cubicBezTo>
                  <a:close/>
                  <a:moveTo>
                    <a:pt x="9790" y="6930"/>
                  </a:moveTo>
                  <a:cubicBezTo>
                    <a:pt x="10428" y="6930"/>
                    <a:pt x="10964" y="7456"/>
                    <a:pt x="10964" y="8160"/>
                  </a:cubicBezTo>
                  <a:cubicBezTo>
                    <a:pt x="10964" y="8822"/>
                    <a:pt x="10397" y="9357"/>
                    <a:pt x="9735" y="9357"/>
                  </a:cubicBezTo>
                  <a:cubicBezTo>
                    <a:pt x="9073" y="9357"/>
                    <a:pt x="8506" y="8822"/>
                    <a:pt x="8506" y="8160"/>
                  </a:cubicBezTo>
                  <a:cubicBezTo>
                    <a:pt x="8506" y="7467"/>
                    <a:pt x="9073" y="6931"/>
                    <a:pt x="9735" y="6931"/>
                  </a:cubicBezTo>
                  <a:cubicBezTo>
                    <a:pt x="9754" y="6931"/>
                    <a:pt x="9772" y="6930"/>
                    <a:pt x="9790" y="6930"/>
                  </a:cubicBezTo>
                  <a:close/>
                  <a:moveTo>
                    <a:pt x="3875" y="0"/>
                  </a:moveTo>
                  <a:cubicBezTo>
                    <a:pt x="2709" y="0"/>
                    <a:pt x="1827" y="946"/>
                    <a:pt x="1764" y="2080"/>
                  </a:cubicBezTo>
                  <a:lnTo>
                    <a:pt x="1764" y="2458"/>
                  </a:lnTo>
                  <a:lnTo>
                    <a:pt x="410" y="2458"/>
                  </a:lnTo>
                  <a:cubicBezTo>
                    <a:pt x="158" y="2458"/>
                    <a:pt x="0" y="2678"/>
                    <a:pt x="0" y="2899"/>
                  </a:cubicBezTo>
                  <a:lnTo>
                    <a:pt x="0" y="5671"/>
                  </a:lnTo>
                  <a:cubicBezTo>
                    <a:pt x="32" y="5860"/>
                    <a:pt x="252" y="6049"/>
                    <a:pt x="473" y="6049"/>
                  </a:cubicBezTo>
                  <a:lnTo>
                    <a:pt x="1449" y="6049"/>
                  </a:lnTo>
                  <a:cubicBezTo>
                    <a:pt x="1197" y="6427"/>
                    <a:pt x="1040" y="6837"/>
                    <a:pt x="1040" y="7278"/>
                  </a:cubicBezTo>
                  <a:lnTo>
                    <a:pt x="1040" y="9767"/>
                  </a:lnTo>
                  <a:cubicBezTo>
                    <a:pt x="1040" y="10302"/>
                    <a:pt x="1386" y="10744"/>
                    <a:pt x="1859" y="10933"/>
                  </a:cubicBezTo>
                  <a:lnTo>
                    <a:pt x="1859" y="12256"/>
                  </a:lnTo>
                  <a:cubicBezTo>
                    <a:pt x="1859" y="12476"/>
                    <a:pt x="2048" y="12665"/>
                    <a:pt x="2300" y="12665"/>
                  </a:cubicBezTo>
                  <a:lnTo>
                    <a:pt x="3938" y="12665"/>
                  </a:lnTo>
                  <a:cubicBezTo>
                    <a:pt x="4190" y="12665"/>
                    <a:pt x="4348" y="12476"/>
                    <a:pt x="4348" y="12256"/>
                  </a:cubicBezTo>
                  <a:lnTo>
                    <a:pt x="4348" y="10996"/>
                  </a:lnTo>
                  <a:lnTo>
                    <a:pt x="8475" y="10996"/>
                  </a:lnTo>
                  <a:lnTo>
                    <a:pt x="8475" y="12256"/>
                  </a:lnTo>
                  <a:cubicBezTo>
                    <a:pt x="8475" y="12476"/>
                    <a:pt x="8664" y="12665"/>
                    <a:pt x="8884" y="12665"/>
                  </a:cubicBezTo>
                  <a:lnTo>
                    <a:pt x="10523" y="12665"/>
                  </a:lnTo>
                  <a:cubicBezTo>
                    <a:pt x="10775" y="12665"/>
                    <a:pt x="10901" y="12476"/>
                    <a:pt x="10901" y="12256"/>
                  </a:cubicBezTo>
                  <a:lnTo>
                    <a:pt x="10901" y="10933"/>
                  </a:lnTo>
                  <a:cubicBezTo>
                    <a:pt x="11373" y="10775"/>
                    <a:pt x="11751" y="10302"/>
                    <a:pt x="11751" y="9767"/>
                  </a:cubicBezTo>
                  <a:lnTo>
                    <a:pt x="11751" y="7278"/>
                  </a:lnTo>
                  <a:cubicBezTo>
                    <a:pt x="11751" y="6805"/>
                    <a:pt x="11594" y="6364"/>
                    <a:pt x="11310" y="6049"/>
                  </a:cubicBezTo>
                  <a:lnTo>
                    <a:pt x="12287" y="6049"/>
                  </a:lnTo>
                  <a:cubicBezTo>
                    <a:pt x="12539" y="6049"/>
                    <a:pt x="12728" y="5860"/>
                    <a:pt x="12728" y="5671"/>
                  </a:cubicBezTo>
                  <a:lnTo>
                    <a:pt x="12728" y="2899"/>
                  </a:lnTo>
                  <a:cubicBezTo>
                    <a:pt x="12728" y="2678"/>
                    <a:pt x="12539" y="2458"/>
                    <a:pt x="12287" y="2458"/>
                  </a:cubicBezTo>
                  <a:lnTo>
                    <a:pt x="10901" y="2458"/>
                  </a:lnTo>
                  <a:lnTo>
                    <a:pt x="10901" y="2080"/>
                  </a:lnTo>
                  <a:cubicBezTo>
                    <a:pt x="10901" y="946"/>
                    <a:pt x="9987" y="32"/>
                    <a:pt x="88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6" name="Imagen 45">
            <a:extLst>
              <a:ext uri="{FF2B5EF4-FFF2-40B4-BE49-F238E27FC236}">
                <a16:creationId xmlns:a16="http://schemas.microsoft.com/office/drawing/2014/main" id="{CA4D9384-05DF-41E2-9775-437B011CED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14" t="73470" r="56544" b="7717"/>
          <a:stretch/>
        </p:blipFill>
        <p:spPr>
          <a:xfrm>
            <a:off x="2017589" y="90502"/>
            <a:ext cx="1469037" cy="1310413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0DDB40B5-CD7C-4020-9462-972BA2FBDC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227" t="8534" r="2325"/>
          <a:stretch/>
        </p:blipFill>
        <p:spPr>
          <a:xfrm>
            <a:off x="6719080" y="65859"/>
            <a:ext cx="1469037" cy="1310412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0D03555E-F002-4954-A2E1-DD717ED612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545" t="8534" r="21768"/>
          <a:stretch/>
        </p:blipFill>
        <p:spPr>
          <a:xfrm>
            <a:off x="4929745" y="0"/>
            <a:ext cx="1579684" cy="1310412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96A63F96-E7BF-46B6-9146-4D295B31EB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124" t="5466" r="41190"/>
          <a:stretch/>
        </p:blipFill>
        <p:spPr>
          <a:xfrm>
            <a:off x="3350061" y="65859"/>
            <a:ext cx="1579684" cy="1354378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D1573469-7EED-4A81-92DD-EA8CFBA3C9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" t="9514" r="83166"/>
          <a:stretch/>
        </p:blipFill>
        <p:spPr>
          <a:xfrm>
            <a:off x="485542" y="104540"/>
            <a:ext cx="1503351" cy="1296375"/>
          </a:xfrm>
          <a:prstGeom prst="rect">
            <a:avLst/>
          </a:prstGeom>
        </p:spPr>
      </p:pic>
      <p:grpSp>
        <p:nvGrpSpPr>
          <p:cNvPr id="13" name="Google Shape;1211;p26">
            <a:extLst>
              <a:ext uri="{FF2B5EF4-FFF2-40B4-BE49-F238E27FC236}">
                <a16:creationId xmlns:a16="http://schemas.microsoft.com/office/drawing/2014/main" id="{4D934469-CB14-4565-A44D-731C1BDA795D}"/>
              </a:ext>
            </a:extLst>
          </p:cNvPr>
          <p:cNvGrpSpPr/>
          <p:nvPr/>
        </p:nvGrpSpPr>
        <p:grpSpPr>
          <a:xfrm>
            <a:off x="82399" y="3158863"/>
            <a:ext cx="1535582" cy="1820877"/>
            <a:chOff x="2157299" y="2190961"/>
            <a:chExt cx="1382568" cy="1820877"/>
          </a:xfrm>
        </p:grpSpPr>
        <p:sp>
          <p:nvSpPr>
            <p:cNvPr id="14" name="Google Shape;1212;p26">
              <a:extLst>
                <a:ext uri="{FF2B5EF4-FFF2-40B4-BE49-F238E27FC236}">
                  <a16:creationId xmlns:a16="http://schemas.microsoft.com/office/drawing/2014/main" id="{26590BC1-5F1F-45C4-BBCE-C266F5EE2531}"/>
                </a:ext>
              </a:extLst>
            </p:cNvPr>
            <p:cNvSpPr/>
            <p:nvPr/>
          </p:nvSpPr>
          <p:spPr>
            <a:xfrm>
              <a:off x="2562454" y="2529584"/>
              <a:ext cx="634591" cy="671946"/>
            </a:xfrm>
            <a:custGeom>
              <a:avLst/>
              <a:gdLst/>
              <a:ahLst/>
              <a:cxnLst/>
              <a:rect l="l" t="t" r="r" b="b"/>
              <a:pathLst>
                <a:path w="2871" h="3040" extrusionOk="0">
                  <a:moveTo>
                    <a:pt x="2578" y="1"/>
                  </a:moveTo>
                  <a:cubicBezTo>
                    <a:pt x="2578" y="1"/>
                    <a:pt x="2871" y="2347"/>
                    <a:pt x="2841" y="2479"/>
                  </a:cubicBezTo>
                  <a:cubicBezTo>
                    <a:pt x="2816" y="2614"/>
                    <a:pt x="2625" y="3040"/>
                    <a:pt x="1844" y="2732"/>
                  </a:cubicBezTo>
                  <a:cubicBezTo>
                    <a:pt x="1067" y="2424"/>
                    <a:pt x="609" y="2647"/>
                    <a:pt x="609" y="2647"/>
                  </a:cubicBezTo>
                  <a:cubicBezTo>
                    <a:pt x="609" y="2647"/>
                    <a:pt x="210" y="2867"/>
                    <a:pt x="103" y="2548"/>
                  </a:cubicBezTo>
                  <a:cubicBezTo>
                    <a:pt x="1" y="2233"/>
                    <a:pt x="250" y="184"/>
                    <a:pt x="250" y="184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3;p26">
              <a:extLst>
                <a:ext uri="{FF2B5EF4-FFF2-40B4-BE49-F238E27FC236}">
                  <a16:creationId xmlns:a16="http://schemas.microsoft.com/office/drawing/2014/main" id="{DB7B96CC-CD6F-4C04-980D-9674BBCACB58}"/>
                </a:ext>
              </a:extLst>
            </p:cNvPr>
            <p:cNvSpPr/>
            <p:nvPr/>
          </p:nvSpPr>
          <p:spPr>
            <a:xfrm>
              <a:off x="2592515" y="2190961"/>
              <a:ext cx="550377" cy="551261"/>
            </a:xfrm>
            <a:custGeom>
              <a:avLst/>
              <a:gdLst/>
              <a:ahLst/>
              <a:cxnLst/>
              <a:rect l="l" t="t" r="r" b="b"/>
              <a:pathLst>
                <a:path w="2490" h="2494" extrusionOk="0">
                  <a:moveTo>
                    <a:pt x="2489" y="1247"/>
                  </a:moveTo>
                  <a:cubicBezTo>
                    <a:pt x="2489" y="1936"/>
                    <a:pt x="1932" y="2493"/>
                    <a:pt x="1243" y="2493"/>
                  </a:cubicBezTo>
                  <a:cubicBezTo>
                    <a:pt x="557" y="2493"/>
                    <a:pt x="0" y="1936"/>
                    <a:pt x="0" y="1247"/>
                  </a:cubicBezTo>
                  <a:cubicBezTo>
                    <a:pt x="0" y="558"/>
                    <a:pt x="557" y="1"/>
                    <a:pt x="1243" y="1"/>
                  </a:cubicBezTo>
                  <a:cubicBezTo>
                    <a:pt x="1932" y="1"/>
                    <a:pt x="2489" y="558"/>
                    <a:pt x="2489" y="1247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4;p26">
              <a:extLst>
                <a:ext uri="{FF2B5EF4-FFF2-40B4-BE49-F238E27FC236}">
                  <a16:creationId xmlns:a16="http://schemas.microsoft.com/office/drawing/2014/main" id="{025CD8BD-C7D4-4CEB-8DA7-3D86529A2386}"/>
                </a:ext>
              </a:extLst>
            </p:cNvPr>
            <p:cNvSpPr/>
            <p:nvPr/>
          </p:nvSpPr>
          <p:spPr>
            <a:xfrm>
              <a:off x="2661256" y="2221021"/>
              <a:ext cx="421514" cy="273199"/>
            </a:xfrm>
            <a:custGeom>
              <a:avLst/>
              <a:gdLst/>
              <a:ahLst/>
              <a:cxnLst/>
              <a:rect l="l" t="t" r="r" b="b"/>
              <a:pathLst>
                <a:path w="1907" h="1236" extrusionOk="0">
                  <a:moveTo>
                    <a:pt x="41" y="1170"/>
                  </a:moveTo>
                  <a:cubicBezTo>
                    <a:pt x="41" y="642"/>
                    <a:pt x="466" y="217"/>
                    <a:pt x="994" y="217"/>
                  </a:cubicBezTo>
                  <a:cubicBezTo>
                    <a:pt x="1427" y="217"/>
                    <a:pt x="1790" y="499"/>
                    <a:pt x="1907" y="891"/>
                  </a:cubicBezTo>
                  <a:cubicBezTo>
                    <a:pt x="1874" y="392"/>
                    <a:pt x="1463" y="0"/>
                    <a:pt x="958" y="0"/>
                  </a:cubicBezTo>
                  <a:cubicBezTo>
                    <a:pt x="430" y="0"/>
                    <a:pt x="1" y="429"/>
                    <a:pt x="1" y="957"/>
                  </a:cubicBezTo>
                  <a:cubicBezTo>
                    <a:pt x="1" y="1052"/>
                    <a:pt x="15" y="1148"/>
                    <a:pt x="45" y="1236"/>
                  </a:cubicBezTo>
                  <a:cubicBezTo>
                    <a:pt x="41" y="1214"/>
                    <a:pt x="41" y="1192"/>
                    <a:pt x="41" y="11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5;p26">
              <a:extLst>
                <a:ext uri="{FF2B5EF4-FFF2-40B4-BE49-F238E27FC236}">
                  <a16:creationId xmlns:a16="http://schemas.microsoft.com/office/drawing/2014/main" id="{125AB401-D26B-4138-8C03-D62C6CF469FE}"/>
                </a:ext>
              </a:extLst>
            </p:cNvPr>
            <p:cNvSpPr/>
            <p:nvPr/>
          </p:nvSpPr>
          <p:spPr>
            <a:xfrm>
              <a:off x="2573727" y="3953264"/>
              <a:ext cx="709964" cy="58574"/>
            </a:xfrm>
            <a:custGeom>
              <a:avLst/>
              <a:gdLst/>
              <a:ahLst/>
              <a:cxnLst/>
              <a:rect l="l" t="t" r="r" b="b"/>
              <a:pathLst>
                <a:path w="3212" h="265" extrusionOk="0">
                  <a:moveTo>
                    <a:pt x="3212" y="132"/>
                  </a:moveTo>
                  <a:cubicBezTo>
                    <a:pt x="3212" y="206"/>
                    <a:pt x="2494" y="264"/>
                    <a:pt x="1606" y="264"/>
                  </a:cubicBezTo>
                  <a:cubicBezTo>
                    <a:pt x="719" y="264"/>
                    <a:pt x="1" y="206"/>
                    <a:pt x="1" y="132"/>
                  </a:cubicBezTo>
                  <a:cubicBezTo>
                    <a:pt x="1" y="59"/>
                    <a:pt x="719" y="0"/>
                    <a:pt x="1606" y="0"/>
                  </a:cubicBezTo>
                  <a:cubicBezTo>
                    <a:pt x="2494" y="0"/>
                    <a:pt x="3212" y="59"/>
                    <a:pt x="3212" y="1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16;p26">
              <a:extLst>
                <a:ext uri="{FF2B5EF4-FFF2-40B4-BE49-F238E27FC236}">
                  <a16:creationId xmlns:a16="http://schemas.microsoft.com/office/drawing/2014/main" id="{8F9E6275-7D04-48CE-9CC1-BDA5EA0C8F28}"/>
                </a:ext>
              </a:extLst>
            </p:cNvPr>
            <p:cNvSpPr/>
            <p:nvPr/>
          </p:nvSpPr>
          <p:spPr>
            <a:xfrm>
              <a:off x="2757848" y="3260543"/>
              <a:ext cx="154946" cy="192079"/>
            </a:xfrm>
            <a:custGeom>
              <a:avLst/>
              <a:gdLst/>
              <a:ahLst/>
              <a:cxnLst/>
              <a:rect l="l" t="t" r="r" b="b"/>
              <a:pathLst>
                <a:path w="701" h="869" extrusionOk="0">
                  <a:moveTo>
                    <a:pt x="154" y="11"/>
                  </a:moveTo>
                  <a:cubicBezTo>
                    <a:pt x="301" y="0"/>
                    <a:pt x="455" y="26"/>
                    <a:pt x="572" y="114"/>
                  </a:cubicBezTo>
                  <a:cubicBezTo>
                    <a:pt x="579" y="118"/>
                    <a:pt x="587" y="125"/>
                    <a:pt x="583" y="132"/>
                  </a:cubicBezTo>
                  <a:cubicBezTo>
                    <a:pt x="583" y="136"/>
                    <a:pt x="579" y="140"/>
                    <a:pt x="579" y="143"/>
                  </a:cubicBezTo>
                  <a:cubicBezTo>
                    <a:pt x="550" y="169"/>
                    <a:pt x="510" y="162"/>
                    <a:pt x="473" y="165"/>
                  </a:cubicBezTo>
                  <a:cubicBezTo>
                    <a:pt x="455" y="169"/>
                    <a:pt x="447" y="191"/>
                    <a:pt x="458" y="206"/>
                  </a:cubicBezTo>
                  <a:lnTo>
                    <a:pt x="641" y="414"/>
                  </a:lnTo>
                  <a:cubicBezTo>
                    <a:pt x="671" y="447"/>
                    <a:pt x="700" y="480"/>
                    <a:pt x="700" y="524"/>
                  </a:cubicBezTo>
                  <a:cubicBezTo>
                    <a:pt x="696" y="535"/>
                    <a:pt x="696" y="543"/>
                    <a:pt x="689" y="550"/>
                  </a:cubicBezTo>
                  <a:cubicBezTo>
                    <a:pt x="674" y="561"/>
                    <a:pt x="656" y="550"/>
                    <a:pt x="641" y="539"/>
                  </a:cubicBezTo>
                  <a:lnTo>
                    <a:pt x="462" y="407"/>
                  </a:lnTo>
                  <a:cubicBezTo>
                    <a:pt x="447" y="400"/>
                    <a:pt x="433" y="414"/>
                    <a:pt x="440" y="429"/>
                  </a:cubicBezTo>
                  <a:cubicBezTo>
                    <a:pt x="444" y="429"/>
                    <a:pt x="444" y="429"/>
                    <a:pt x="444" y="429"/>
                  </a:cubicBezTo>
                  <a:cubicBezTo>
                    <a:pt x="499" y="506"/>
                    <a:pt x="565" y="579"/>
                    <a:pt x="623" y="656"/>
                  </a:cubicBezTo>
                  <a:cubicBezTo>
                    <a:pt x="627" y="664"/>
                    <a:pt x="674" y="737"/>
                    <a:pt x="674" y="744"/>
                  </a:cubicBezTo>
                  <a:cubicBezTo>
                    <a:pt x="678" y="810"/>
                    <a:pt x="557" y="704"/>
                    <a:pt x="506" y="656"/>
                  </a:cubicBezTo>
                  <a:cubicBezTo>
                    <a:pt x="469" y="620"/>
                    <a:pt x="429" y="568"/>
                    <a:pt x="381" y="543"/>
                  </a:cubicBezTo>
                  <a:cubicBezTo>
                    <a:pt x="367" y="535"/>
                    <a:pt x="352" y="546"/>
                    <a:pt x="356" y="561"/>
                  </a:cubicBezTo>
                  <a:cubicBezTo>
                    <a:pt x="356" y="587"/>
                    <a:pt x="367" y="609"/>
                    <a:pt x="374" y="631"/>
                  </a:cubicBezTo>
                  <a:cubicBezTo>
                    <a:pt x="403" y="697"/>
                    <a:pt x="436" y="763"/>
                    <a:pt x="477" y="825"/>
                  </a:cubicBezTo>
                  <a:cubicBezTo>
                    <a:pt x="484" y="832"/>
                    <a:pt x="488" y="840"/>
                    <a:pt x="484" y="851"/>
                  </a:cubicBezTo>
                  <a:cubicBezTo>
                    <a:pt x="484" y="854"/>
                    <a:pt x="480" y="858"/>
                    <a:pt x="477" y="862"/>
                  </a:cubicBezTo>
                  <a:cubicBezTo>
                    <a:pt x="466" y="865"/>
                    <a:pt x="455" y="869"/>
                    <a:pt x="444" y="869"/>
                  </a:cubicBezTo>
                  <a:cubicBezTo>
                    <a:pt x="418" y="865"/>
                    <a:pt x="400" y="847"/>
                    <a:pt x="381" y="829"/>
                  </a:cubicBezTo>
                  <a:cubicBezTo>
                    <a:pt x="359" y="803"/>
                    <a:pt x="337" y="774"/>
                    <a:pt x="319" y="744"/>
                  </a:cubicBezTo>
                  <a:cubicBezTo>
                    <a:pt x="290" y="700"/>
                    <a:pt x="268" y="653"/>
                    <a:pt x="231" y="616"/>
                  </a:cubicBezTo>
                  <a:cubicBezTo>
                    <a:pt x="227" y="612"/>
                    <a:pt x="224" y="609"/>
                    <a:pt x="220" y="612"/>
                  </a:cubicBezTo>
                  <a:cubicBezTo>
                    <a:pt x="216" y="612"/>
                    <a:pt x="213" y="616"/>
                    <a:pt x="213" y="620"/>
                  </a:cubicBezTo>
                  <a:cubicBezTo>
                    <a:pt x="213" y="693"/>
                    <a:pt x="242" y="763"/>
                    <a:pt x="238" y="832"/>
                  </a:cubicBezTo>
                  <a:cubicBezTo>
                    <a:pt x="238" y="836"/>
                    <a:pt x="238" y="843"/>
                    <a:pt x="235" y="847"/>
                  </a:cubicBezTo>
                  <a:cubicBezTo>
                    <a:pt x="227" y="854"/>
                    <a:pt x="213" y="851"/>
                    <a:pt x="205" y="843"/>
                  </a:cubicBezTo>
                  <a:cubicBezTo>
                    <a:pt x="183" y="832"/>
                    <a:pt x="128" y="678"/>
                    <a:pt x="114" y="634"/>
                  </a:cubicBezTo>
                  <a:cubicBezTo>
                    <a:pt x="70" y="521"/>
                    <a:pt x="7" y="444"/>
                    <a:pt x="4" y="323"/>
                  </a:cubicBezTo>
                  <a:cubicBezTo>
                    <a:pt x="0" y="283"/>
                    <a:pt x="4" y="239"/>
                    <a:pt x="26" y="206"/>
                  </a:cubicBezTo>
                </a:path>
              </a:pathLst>
            </a:custGeom>
            <a:solidFill>
              <a:srgbClr val="FDD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17;p26">
              <a:extLst>
                <a:ext uri="{FF2B5EF4-FFF2-40B4-BE49-F238E27FC236}">
                  <a16:creationId xmlns:a16="http://schemas.microsoft.com/office/drawing/2014/main" id="{F7C04C25-54A2-4EB1-8861-8ACB83F08D6A}"/>
                </a:ext>
              </a:extLst>
            </p:cNvPr>
            <p:cNvSpPr/>
            <p:nvPr/>
          </p:nvSpPr>
          <p:spPr>
            <a:xfrm>
              <a:off x="2287709" y="2422825"/>
              <a:ext cx="479867" cy="472573"/>
            </a:xfrm>
            <a:custGeom>
              <a:avLst/>
              <a:gdLst/>
              <a:ahLst/>
              <a:cxnLst/>
              <a:rect l="l" t="t" r="r" b="b"/>
              <a:pathLst>
                <a:path w="2171" h="2138" extrusionOk="0">
                  <a:moveTo>
                    <a:pt x="2028" y="1664"/>
                  </a:moveTo>
                  <a:cubicBezTo>
                    <a:pt x="2164" y="1771"/>
                    <a:pt x="2171" y="1983"/>
                    <a:pt x="2032" y="2082"/>
                  </a:cubicBezTo>
                  <a:cubicBezTo>
                    <a:pt x="1980" y="2119"/>
                    <a:pt x="1922" y="2137"/>
                    <a:pt x="1845" y="2115"/>
                  </a:cubicBezTo>
                  <a:cubicBezTo>
                    <a:pt x="1658" y="2060"/>
                    <a:pt x="181" y="513"/>
                    <a:pt x="30" y="433"/>
                  </a:cubicBezTo>
                  <a:cubicBezTo>
                    <a:pt x="12" y="422"/>
                    <a:pt x="1" y="400"/>
                    <a:pt x="5" y="381"/>
                  </a:cubicBezTo>
                  <a:cubicBezTo>
                    <a:pt x="23" y="315"/>
                    <a:pt x="19" y="0"/>
                    <a:pt x="67" y="7"/>
                  </a:cubicBezTo>
                  <a:cubicBezTo>
                    <a:pt x="115" y="18"/>
                    <a:pt x="1559" y="1353"/>
                    <a:pt x="1742" y="1455"/>
                  </a:cubicBezTo>
                  <a:cubicBezTo>
                    <a:pt x="1801" y="1488"/>
                    <a:pt x="1856" y="1525"/>
                    <a:pt x="1907" y="1565"/>
                  </a:cubicBezTo>
                  <a:close/>
                </a:path>
              </a:pathLst>
            </a:custGeom>
            <a:solidFill>
              <a:srgbClr val="FDD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18;p26">
              <a:extLst>
                <a:ext uri="{FF2B5EF4-FFF2-40B4-BE49-F238E27FC236}">
                  <a16:creationId xmlns:a16="http://schemas.microsoft.com/office/drawing/2014/main" id="{A80B54A9-0532-4805-A31D-4F17935B249E}"/>
                </a:ext>
              </a:extLst>
            </p:cNvPr>
            <p:cNvSpPr/>
            <p:nvPr/>
          </p:nvSpPr>
          <p:spPr>
            <a:xfrm>
              <a:off x="2621691" y="2744429"/>
              <a:ext cx="209099" cy="209983"/>
            </a:xfrm>
            <a:custGeom>
              <a:avLst/>
              <a:gdLst/>
              <a:ahLst/>
              <a:cxnLst/>
              <a:rect l="l" t="t" r="r" b="b"/>
              <a:pathLst>
                <a:path w="946" h="950" extrusionOk="0">
                  <a:moveTo>
                    <a:pt x="620" y="950"/>
                  </a:moveTo>
                  <a:cubicBezTo>
                    <a:pt x="620" y="950"/>
                    <a:pt x="946" y="440"/>
                    <a:pt x="711" y="272"/>
                  </a:cubicBezTo>
                  <a:cubicBezTo>
                    <a:pt x="477" y="103"/>
                    <a:pt x="319" y="0"/>
                    <a:pt x="319" y="0"/>
                  </a:cubicBezTo>
                  <a:lnTo>
                    <a:pt x="37" y="403"/>
                  </a:lnTo>
                  <a:cubicBezTo>
                    <a:pt x="0" y="455"/>
                    <a:pt x="15" y="524"/>
                    <a:pt x="66" y="561"/>
                  </a:cubicBezTo>
                  <a:close/>
                </a:path>
              </a:pathLst>
            </a:custGeom>
            <a:solidFill>
              <a:srgbClr val="EF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19;p26">
              <a:extLst>
                <a:ext uri="{FF2B5EF4-FFF2-40B4-BE49-F238E27FC236}">
                  <a16:creationId xmlns:a16="http://schemas.microsoft.com/office/drawing/2014/main" id="{C7F3EA46-57C1-4A72-B846-F5BBB47719DD}"/>
                </a:ext>
              </a:extLst>
            </p:cNvPr>
            <p:cNvSpPr/>
            <p:nvPr/>
          </p:nvSpPr>
          <p:spPr>
            <a:xfrm>
              <a:off x="2157299" y="2352978"/>
              <a:ext cx="189869" cy="157377"/>
            </a:xfrm>
            <a:custGeom>
              <a:avLst/>
              <a:gdLst/>
              <a:ahLst/>
              <a:cxnLst/>
              <a:rect l="l" t="t" r="r" b="b"/>
              <a:pathLst>
                <a:path w="859" h="712" extrusionOk="0">
                  <a:moveTo>
                    <a:pt x="837" y="576"/>
                  </a:moveTo>
                  <a:cubicBezTo>
                    <a:pt x="859" y="433"/>
                    <a:pt x="844" y="276"/>
                    <a:pt x="763" y="155"/>
                  </a:cubicBezTo>
                  <a:cubicBezTo>
                    <a:pt x="760" y="147"/>
                    <a:pt x="752" y="140"/>
                    <a:pt x="745" y="140"/>
                  </a:cubicBezTo>
                  <a:cubicBezTo>
                    <a:pt x="741" y="140"/>
                    <a:pt x="738" y="144"/>
                    <a:pt x="734" y="147"/>
                  </a:cubicBezTo>
                  <a:cubicBezTo>
                    <a:pt x="708" y="169"/>
                    <a:pt x="712" y="213"/>
                    <a:pt x="705" y="250"/>
                  </a:cubicBezTo>
                  <a:cubicBezTo>
                    <a:pt x="701" y="265"/>
                    <a:pt x="679" y="272"/>
                    <a:pt x="668" y="261"/>
                  </a:cubicBezTo>
                  <a:lnTo>
                    <a:pt x="466" y="63"/>
                  </a:lnTo>
                  <a:cubicBezTo>
                    <a:pt x="437" y="34"/>
                    <a:pt x="404" y="1"/>
                    <a:pt x="360" y="1"/>
                  </a:cubicBezTo>
                  <a:cubicBezTo>
                    <a:pt x="353" y="1"/>
                    <a:pt x="342" y="1"/>
                    <a:pt x="338" y="8"/>
                  </a:cubicBezTo>
                  <a:cubicBezTo>
                    <a:pt x="323" y="23"/>
                    <a:pt x="334" y="41"/>
                    <a:pt x="342" y="56"/>
                  </a:cubicBezTo>
                  <a:lnTo>
                    <a:pt x="463" y="243"/>
                  </a:lnTo>
                  <a:cubicBezTo>
                    <a:pt x="470" y="257"/>
                    <a:pt x="452" y="272"/>
                    <a:pt x="441" y="261"/>
                  </a:cubicBezTo>
                  <a:cubicBezTo>
                    <a:pt x="441" y="261"/>
                    <a:pt x="441" y="261"/>
                    <a:pt x="441" y="261"/>
                  </a:cubicBezTo>
                  <a:cubicBezTo>
                    <a:pt x="367" y="199"/>
                    <a:pt x="298" y="129"/>
                    <a:pt x="224" y="67"/>
                  </a:cubicBezTo>
                  <a:cubicBezTo>
                    <a:pt x="221" y="59"/>
                    <a:pt x="147" y="8"/>
                    <a:pt x="144" y="8"/>
                  </a:cubicBezTo>
                  <a:cubicBezTo>
                    <a:pt x="78" y="1"/>
                    <a:pt x="177" y="129"/>
                    <a:pt x="217" y="180"/>
                  </a:cubicBezTo>
                  <a:cubicBezTo>
                    <a:pt x="250" y="221"/>
                    <a:pt x="301" y="265"/>
                    <a:pt x="323" y="312"/>
                  </a:cubicBezTo>
                  <a:cubicBezTo>
                    <a:pt x="331" y="327"/>
                    <a:pt x="316" y="345"/>
                    <a:pt x="301" y="342"/>
                  </a:cubicBezTo>
                  <a:cubicBezTo>
                    <a:pt x="279" y="334"/>
                    <a:pt x="257" y="327"/>
                    <a:pt x="235" y="316"/>
                  </a:cubicBezTo>
                  <a:cubicBezTo>
                    <a:pt x="169" y="283"/>
                    <a:pt x="107" y="243"/>
                    <a:pt x="48" y="199"/>
                  </a:cubicBezTo>
                  <a:cubicBezTo>
                    <a:pt x="41" y="195"/>
                    <a:pt x="34" y="188"/>
                    <a:pt x="23" y="191"/>
                  </a:cubicBezTo>
                  <a:cubicBezTo>
                    <a:pt x="19" y="191"/>
                    <a:pt x="15" y="195"/>
                    <a:pt x="12" y="199"/>
                  </a:cubicBezTo>
                  <a:cubicBezTo>
                    <a:pt x="4" y="210"/>
                    <a:pt x="1" y="221"/>
                    <a:pt x="1" y="232"/>
                  </a:cubicBezTo>
                  <a:cubicBezTo>
                    <a:pt x="4" y="257"/>
                    <a:pt x="19" y="276"/>
                    <a:pt x="37" y="294"/>
                  </a:cubicBezTo>
                  <a:cubicBezTo>
                    <a:pt x="63" y="320"/>
                    <a:pt x="89" y="345"/>
                    <a:pt x="114" y="364"/>
                  </a:cubicBezTo>
                  <a:cubicBezTo>
                    <a:pt x="158" y="397"/>
                    <a:pt x="206" y="422"/>
                    <a:pt x="239" y="459"/>
                  </a:cubicBezTo>
                  <a:cubicBezTo>
                    <a:pt x="243" y="463"/>
                    <a:pt x="246" y="466"/>
                    <a:pt x="243" y="474"/>
                  </a:cubicBezTo>
                  <a:cubicBezTo>
                    <a:pt x="243" y="474"/>
                    <a:pt x="239" y="477"/>
                    <a:pt x="235" y="477"/>
                  </a:cubicBezTo>
                  <a:cubicBezTo>
                    <a:pt x="162" y="470"/>
                    <a:pt x="96" y="441"/>
                    <a:pt x="23" y="437"/>
                  </a:cubicBezTo>
                  <a:cubicBezTo>
                    <a:pt x="19" y="437"/>
                    <a:pt x="15" y="437"/>
                    <a:pt x="12" y="441"/>
                  </a:cubicBezTo>
                  <a:cubicBezTo>
                    <a:pt x="1" y="448"/>
                    <a:pt x="4" y="459"/>
                    <a:pt x="8" y="470"/>
                  </a:cubicBezTo>
                  <a:cubicBezTo>
                    <a:pt x="23" y="492"/>
                    <a:pt x="173" y="558"/>
                    <a:pt x="213" y="576"/>
                  </a:cubicBezTo>
                  <a:cubicBezTo>
                    <a:pt x="323" y="628"/>
                    <a:pt x="397" y="694"/>
                    <a:pt x="514" y="708"/>
                  </a:cubicBezTo>
                  <a:cubicBezTo>
                    <a:pt x="558" y="712"/>
                    <a:pt x="602" y="712"/>
                    <a:pt x="635" y="694"/>
                  </a:cubicBezTo>
                </a:path>
              </a:pathLst>
            </a:custGeom>
            <a:solidFill>
              <a:srgbClr val="FDD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0;p26">
              <a:extLst>
                <a:ext uri="{FF2B5EF4-FFF2-40B4-BE49-F238E27FC236}">
                  <a16:creationId xmlns:a16="http://schemas.microsoft.com/office/drawing/2014/main" id="{7A929007-B7ED-4872-B82B-AB04CC9353F6}"/>
                </a:ext>
              </a:extLst>
            </p:cNvPr>
            <p:cNvSpPr/>
            <p:nvPr/>
          </p:nvSpPr>
          <p:spPr>
            <a:xfrm>
              <a:off x="2994354" y="2360272"/>
              <a:ext cx="425492" cy="531810"/>
            </a:xfrm>
            <a:custGeom>
              <a:avLst/>
              <a:gdLst/>
              <a:ahLst/>
              <a:cxnLst/>
              <a:rect l="l" t="t" r="r" b="b"/>
              <a:pathLst>
                <a:path w="1925" h="2406" extrusionOk="0">
                  <a:moveTo>
                    <a:pt x="118" y="1955"/>
                  </a:moveTo>
                  <a:cubicBezTo>
                    <a:pt x="0" y="2083"/>
                    <a:pt x="26" y="2292"/>
                    <a:pt x="180" y="2369"/>
                  </a:cubicBezTo>
                  <a:cubicBezTo>
                    <a:pt x="235" y="2398"/>
                    <a:pt x="297" y="2405"/>
                    <a:pt x="367" y="2372"/>
                  </a:cubicBezTo>
                  <a:cubicBezTo>
                    <a:pt x="547" y="2288"/>
                    <a:pt x="1764" y="532"/>
                    <a:pt x="1903" y="430"/>
                  </a:cubicBezTo>
                  <a:cubicBezTo>
                    <a:pt x="1917" y="415"/>
                    <a:pt x="1925" y="393"/>
                    <a:pt x="1917" y="375"/>
                  </a:cubicBezTo>
                  <a:cubicBezTo>
                    <a:pt x="1892" y="312"/>
                    <a:pt x="1844" y="1"/>
                    <a:pt x="1800" y="15"/>
                  </a:cubicBezTo>
                  <a:cubicBezTo>
                    <a:pt x="1756" y="34"/>
                    <a:pt x="532" y="1573"/>
                    <a:pt x="367" y="1705"/>
                  </a:cubicBezTo>
                  <a:cubicBezTo>
                    <a:pt x="316" y="1746"/>
                    <a:pt x="268" y="1793"/>
                    <a:pt x="224" y="1841"/>
                  </a:cubicBezTo>
                  <a:close/>
                </a:path>
              </a:pathLst>
            </a:custGeom>
            <a:solidFill>
              <a:srgbClr val="FDD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1;p26">
              <a:extLst>
                <a:ext uri="{FF2B5EF4-FFF2-40B4-BE49-F238E27FC236}">
                  <a16:creationId xmlns:a16="http://schemas.microsoft.com/office/drawing/2014/main" id="{30526D5B-ADD2-41F6-BFE5-A4DD4183638B}"/>
                </a:ext>
              </a:extLst>
            </p:cNvPr>
            <p:cNvSpPr/>
            <p:nvPr/>
          </p:nvSpPr>
          <p:spPr>
            <a:xfrm>
              <a:off x="2934454" y="2740230"/>
              <a:ext cx="206668" cy="217498"/>
            </a:xfrm>
            <a:custGeom>
              <a:avLst/>
              <a:gdLst/>
              <a:ahLst/>
              <a:cxnLst/>
              <a:rect l="l" t="t" r="r" b="b"/>
              <a:pathLst>
                <a:path w="935" h="984" extrusionOk="0">
                  <a:moveTo>
                    <a:pt x="403" y="983"/>
                  </a:moveTo>
                  <a:cubicBezTo>
                    <a:pt x="403" y="983"/>
                    <a:pt x="0" y="532"/>
                    <a:pt x="205" y="327"/>
                  </a:cubicBezTo>
                  <a:cubicBezTo>
                    <a:pt x="411" y="126"/>
                    <a:pt x="550" y="1"/>
                    <a:pt x="550" y="1"/>
                  </a:cubicBezTo>
                  <a:lnTo>
                    <a:pt x="891" y="353"/>
                  </a:lnTo>
                  <a:cubicBezTo>
                    <a:pt x="935" y="400"/>
                    <a:pt x="935" y="474"/>
                    <a:pt x="887" y="518"/>
                  </a:cubicBezTo>
                  <a:close/>
                </a:path>
              </a:pathLst>
            </a:custGeom>
            <a:solidFill>
              <a:srgbClr val="EF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2;p26">
              <a:extLst>
                <a:ext uri="{FF2B5EF4-FFF2-40B4-BE49-F238E27FC236}">
                  <a16:creationId xmlns:a16="http://schemas.microsoft.com/office/drawing/2014/main" id="{4317DDD3-885B-46A0-8CB1-49225C6717F4}"/>
                </a:ext>
              </a:extLst>
            </p:cNvPr>
            <p:cNvSpPr/>
            <p:nvPr/>
          </p:nvSpPr>
          <p:spPr>
            <a:xfrm>
              <a:off x="2691317" y="3198875"/>
              <a:ext cx="418198" cy="790200"/>
            </a:xfrm>
            <a:custGeom>
              <a:avLst/>
              <a:gdLst/>
              <a:ahLst/>
              <a:cxnLst/>
              <a:rect l="l" t="t" r="r" b="b"/>
              <a:pathLst>
                <a:path w="1892" h="3575" extrusionOk="0">
                  <a:moveTo>
                    <a:pt x="173" y="85"/>
                  </a:moveTo>
                  <a:cubicBezTo>
                    <a:pt x="173" y="85"/>
                    <a:pt x="26" y="1"/>
                    <a:pt x="11" y="880"/>
                  </a:cubicBezTo>
                  <a:cubicBezTo>
                    <a:pt x="0" y="1280"/>
                    <a:pt x="37" y="1844"/>
                    <a:pt x="99" y="2339"/>
                  </a:cubicBezTo>
                  <a:cubicBezTo>
                    <a:pt x="125" y="2556"/>
                    <a:pt x="180" y="2757"/>
                    <a:pt x="202" y="2926"/>
                  </a:cubicBezTo>
                  <a:cubicBezTo>
                    <a:pt x="224" y="3087"/>
                    <a:pt x="242" y="3219"/>
                    <a:pt x="253" y="3307"/>
                  </a:cubicBezTo>
                  <a:cubicBezTo>
                    <a:pt x="264" y="3384"/>
                    <a:pt x="257" y="3428"/>
                    <a:pt x="257" y="3428"/>
                  </a:cubicBezTo>
                  <a:lnTo>
                    <a:pt x="495" y="3476"/>
                  </a:lnTo>
                  <a:lnTo>
                    <a:pt x="470" y="3281"/>
                  </a:lnTo>
                  <a:lnTo>
                    <a:pt x="734" y="1240"/>
                  </a:lnTo>
                  <a:lnTo>
                    <a:pt x="1019" y="1284"/>
                  </a:lnTo>
                  <a:lnTo>
                    <a:pt x="1580" y="3575"/>
                  </a:lnTo>
                  <a:lnTo>
                    <a:pt x="1892" y="3439"/>
                  </a:lnTo>
                  <a:lnTo>
                    <a:pt x="1738" y="3322"/>
                  </a:lnTo>
                  <a:lnTo>
                    <a:pt x="1683" y="1287"/>
                  </a:lnTo>
                  <a:lnTo>
                    <a:pt x="1683" y="81"/>
                  </a:lnTo>
                  <a:close/>
                </a:path>
              </a:pathLst>
            </a:custGeom>
            <a:solidFill>
              <a:srgbClr val="F7D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3;p26">
              <a:extLst>
                <a:ext uri="{FF2B5EF4-FFF2-40B4-BE49-F238E27FC236}">
                  <a16:creationId xmlns:a16="http://schemas.microsoft.com/office/drawing/2014/main" id="{EC53FC5F-F1C4-49ED-A0C0-618237624730}"/>
                </a:ext>
              </a:extLst>
            </p:cNvPr>
            <p:cNvSpPr/>
            <p:nvPr/>
          </p:nvSpPr>
          <p:spPr>
            <a:xfrm>
              <a:off x="2637826" y="3174561"/>
              <a:ext cx="573807" cy="444280"/>
            </a:xfrm>
            <a:custGeom>
              <a:avLst/>
              <a:gdLst/>
              <a:ahLst/>
              <a:cxnLst/>
              <a:rect l="l" t="t" r="r" b="b"/>
              <a:pathLst>
                <a:path w="2596" h="2010" extrusionOk="0">
                  <a:moveTo>
                    <a:pt x="257" y="1"/>
                  </a:moveTo>
                  <a:cubicBezTo>
                    <a:pt x="257" y="1"/>
                    <a:pt x="0" y="562"/>
                    <a:pt x="41" y="1049"/>
                  </a:cubicBezTo>
                  <a:cubicBezTo>
                    <a:pt x="74" y="1423"/>
                    <a:pt x="15" y="1779"/>
                    <a:pt x="15" y="1779"/>
                  </a:cubicBezTo>
                  <a:cubicBezTo>
                    <a:pt x="15" y="1779"/>
                    <a:pt x="81" y="2009"/>
                    <a:pt x="521" y="1705"/>
                  </a:cubicBezTo>
                  <a:cubicBezTo>
                    <a:pt x="847" y="1478"/>
                    <a:pt x="840" y="1910"/>
                    <a:pt x="1130" y="1877"/>
                  </a:cubicBezTo>
                  <a:cubicBezTo>
                    <a:pt x="1419" y="1848"/>
                    <a:pt x="1690" y="1625"/>
                    <a:pt x="1808" y="1760"/>
                  </a:cubicBezTo>
                  <a:cubicBezTo>
                    <a:pt x="1925" y="1896"/>
                    <a:pt x="2596" y="1753"/>
                    <a:pt x="2533" y="1628"/>
                  </a:cubicBezTo>
                  <a:cubicBezTo>
                    <a:pt x="2467" y="1507"/>
                    <a:pt x="1925" y="902"/>
                    <a:pt x="2002" y="2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4;p26">
              <a:extLst>
                <a:ext uri="{FF2B5EF4-FFF2-40B4-BE49-F238E27FC236}">
                  <a16:creationId xmlns:a16="http://schemas.microsoft.com/office/drawing/2014/main" id="{892794D5-00D9-44AF-877F-0ADC2FD2D7F3}"/>
                </a:ext>
              </a:extLst>
            </p:cNvPr>
            <p:cNvSpPr/>
            <p:nvPr/>
          </p:nvSpPr>
          <p:spPr>
            <a:xfrm>
              <a:off x="2666119" y="2783994"/>
              <a:ext cx="441849" cy="519653"/>
            </a:xfrm>
            <a:custGeom>
              <a:avLst/>
              <a:gdLst/>
              <a:ahLst/>
              <a:cxnLst/>
              <a:rect l="l" t="t" r="r" b="b"/>
              <a:pathLst>
                <a:path w="1999" h="2351" extrusionOk="0">
                  <a:moveTo>
                    <a:pt x="510" y="257"/>
                  </a:moveTo>
                  <a:lnTo>
                    <a:pt x="30" y="1797"/>
                  </a:lnTo>
                  <a:cubicBezTo>
                    <a:pt x="1" y="1903"/>
                    <a:pt x="67" y="2010"/>
                    <a:pt x="173" y="2024"/>
                  </a:cubicBezTo>
                  <a:cubicBezTo>
                    <a:pt x="565" y="2079"/>
                    <a:pt x="1929" y="2351"/>
                    <a:pt x="1958" y="1922"/>
                  </a:cubicBezTo>
                  <a:cubicBezTo>
                    <a:pt x="1999" y="1277"/>
                    <a:pt x="1529" y="56"/>
                    <a:pt x="1357" y="23"/>
                  </a:cubicBezTo>
                  <a:cubicBezTo>
                    <a:pt x="1229" y="1"/>
                    <a:pt x="848" y="78"/>
                    <a:pt x="657" y="118"/>
                  </a:cubicBezTo>
                  <a:cubicBezTo>
                    <a:pt x="584" y="133"/>
                    <a:pt x="529" y="188"/>
                    <a:pt x="510" y="2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5;p26">
              <a:extLst>
                <a:ext uri="{FF2B5EF4-FFF2-40B4-BE49-F238E27FC236}">
                  <a16:creationId xmlns:a16="http://schemas.microsoft.com/office/drawing/2014/main" id="{4A9F8BF9-DBAA-42C9-9955-CAF1F2613C4F}"/>
                </a:ext>
              </a:extLst>
            </p:cNvPr>
            <p:cNvSpPr/>
            <p:nvPr/>
          </p:nvSpPr>
          <p:spPr>
            <a:xfrm>
              <a:off x="2803823" y="2739567"/>
              <a:ext cx="192300" cy="106318"/>
            </a:xfrm>
            <a:custGeom>
              <a:avLst/>
              <a:gdLst/>
              <a:ahLst/>
              <a:cxnLst/>
              <a:rect l="l" t="t" r="r" b="b"/>
              <a:pathLst>
                <a:path w="870" h="481" extrusionOk="0">
                  <a:moveTo>
                    <a:pt x="41" y="41"/>
                  </a:moveTo>
                  <a:cubicBezTo>
                    <a:pt x="41" y="41"/>
                    <a:pt x="118" y="294"/>
                    <a:pt x="1" y="323"/>
                  </a:cubicBezTo>
                  <a:cubicBezTo>
                    <a:pt x="1" y="323"/>
                    <a:pt x="397" y="480"/>
                    <a:pt x="635" y="352"/>
                  </a:cubicBezTo>
                  <a:cubicBezTo>
                    <a:pt x="870" y="220"/>
                    <a:pt x="646" y="213"/>
                    <a:pt x="646" y="213"/>
                  </a:cubicBezTo>
                  <a:cubicBezTo>
                    <a:pt x="646" y="213"/>
                    <a:pt x="573" y="74"/>
                    <a:pt x="606" y="37"/>
                  </a:cubicBezTo>
                  <a:cubicBezTo>
                    <a:pt x="639" y="0"/>
                    <a:pt x="41" y="41"/>
                    <a:pt x="41" y="41"/>
                  </a:cubicBezTo>
                  <a:close/>
                </a:path>
              </a:pathLst>
            </a:custGeom>
            <a:solidFill>
              <a:srgbClr val="F7D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26;p26">
              <a:extLst>
                <a:ext uri="{FF2B5EF4-FFF2-40B4-BE49-F238E27FC236}">
                  <a16:creationId xmlns:a16="http://schemas.microsoft.com/office/drawing/2014/main" id="{5F3E00CF-917A-47B2-A8AD-C7B223D1D52F}"/>
                </a:ext>
              </a:extLst>
            </p:cNvPr>
            <p:cNvSpPr/>
            <p:nvPr/>
          </p:nvSpPr>
          <p:spPr>
            <a:xfrm>
              <a:off x="2594946" y="2333527"/>
              <a:ext cx="564081" cy="457321"/>
            </a:xfrm>
            <a:custGeom>
              <a:avLst/>
              <a:gdLst/>
              <a:ahLst/>
              <a:cxnLst/>
              <a:rect l="l" t="t" r="r" b="b"/>
              <a:pathLst>
                <a:path w="2552" h="2069" extrusionOk="0">
                  <a:moveTo>
                    <a:pt x="2379" y="301"/>
                  </a:moveTo>
                  <a:cubicBezTo>
                    <a:pt x="2379" y="301"/>
                    <a:pt x="2551" y="1203"/>
                    <a:pt x="2167" y="1672"/>
                  </a:cubicBezTo>
                  <a:cubicBezTo>
                    <a:pt x="1917" y="1977"/>
                    <a:pt x="528" y="2068"/>
                    <a:pt x="264" y="1518"/>
                  </a:cubicBezTo>
                  <a:cubicBezTo>
                    <a:pt x="0" y="972"/>
                    <a:pt x="264" y="283"/>
                    <a:pt x="436" y="144"/>
                  </a:cubicBezTo>
                  <a:cubicBezTo>
                    <a:pt x="609" y="4"/>
                    <a:pt x="2090" y="1"/>
                    <a:pt x="2379" y="301"/>
                  </a:cubicBezTo>
                  <a:close/>
                </a:path>
              </a:pathLst>
            </a:custGeom>
            <a:solidFill>
              <a:srgbClr val="FDE0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27;p26">
              <a:extLst>
                <a:ext uri="{FF2B5EF4-FFF2-40B4-BE49-F238E27FC236}">
                  <a16:creationId xmlns:a16="http://schemas.microsoft.com/office/drawing/2014/main" id="{CEFCF153-36F3-467F-BC5D-EF329510799B}"/>
                </a:ext>
              </a:extLst>
            </p:cNvPr>
            <p:cNvSpPr/>
            <p:nvPr/>
          </p:nvSpPr>
          <p:spPr>
            <a:xfrm>
              <a:off x="2581021" y="2484272"/>
              <a:ext cx="60343" cy="150083"/>
            </a:xfrm>
            <a:custGeom>
              <a:avLst/>
              <a:gdLst/>
              <a:ahLst/>
              <a:cxnLst/>
              <a:rect l="l" t="t" r="r" b="b"/>
              <a:pathLst>
                <a:path w="273" h="679" extrusionOk="0">
                  <a:moveTo>
                    <a:pt x="250" y="85"/>
                  </a:moveTo>
                  <a:cubicBezTo>
                    <a:pt x="250" y="85"/>
                    <a:pt x="82" y="1"/>
                    <a:pt x="41" y="206"/>
                  </a:cubicBezTo>
                  <a:cubicBezTo>
                    <a:pt x="1" y="407"/>
                    <a:pt x="27" y="679"/>
                    <a:pt x="272" y="638"/>
                  </a:cubicBezTo>
                </a:path>
              </a:pathLst>
            </a:custGeom>
            <a:solidFill>
              <a:srgbClr val="F7D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28;p26">
              <a:extLst>
                <a:ext uri="{FF2B5EF4-FFF2-40B4-BE49-F238E27FC236}">
                  <a16:creationId xmlns:a16="http://schemas.microsoft.com/office/drawing/2014/main" id="{9A488D56-E347-4779-8AB5-B2D31207876E}"/>
                </a:ext>
              </a:extLst>
            </p:cNvPr>
            <p:cNvSpPr/>
            <p:nvPr/>
          </p:nvSpPr>
          <p:spPr>
            <a:xfrm>
              <a:off x="2713199" y="3718968"/>
              <a:ext cx="107865" cy="235181"/>
            </a:xfrm>
            <a:custGeom>
              <a:avLst/>
              <a:gdLst/>
              <a:ahLst/>
              <a:cxnLst/>
              <a:rect l="l" t="t" r="r" b="b"/>
              <a:pathLst>
                <a:path w="488" h="1064" extrusionOk="0">
                  <a:moveTo>
                    <a:pt x="0" y="1"/>
                  </a:moveTo>
                  <a:cubicBezTo>
                    <a:pt x="37" y="258"/>
                    <a:pt x="176" y="1016"/>
                    <a:pt x="180" y="1057"/>
                  </a:cubicBezTo>
                  <a:lnTo>
                    <a:pt x="389" y="1064"/>
                  </a:lnTo>
                  <a:lnTo>
                    <a:pt x="371" y="928"/>
                  </a:lnTo>
                  <a:lnTo>
                    <a:pt x="488" y="5"/>
                  </a:lnTo>
                  <a:cubicBezTo>
                    <a:pt x="378" y="38"/>
                    <a:pt x="48" y="8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29;p26">
              <a:extLst>
                <a:ext uri="{FF2B5EF4-FFF2-40B4-BE49-F238E27FC236}">
                  <a16:creationId xmlns:a16="http://schemas.microsoft.com/office/drawing/2014/main" id="{F0275354-7D5E-4F7D-87B8-8E9877A900AB}"/>
                </a:ext>
              </a:extLst>
            </p:cNvPr>
            <p:cNvSpPr/>
            <p:nvPr/>
          </p:nvSpPr>
          <p:spPr>
            <a:xfrm>
              <a:off x="2663024" y="3921656"/>
              <a:ext cx="154946" cy="76257"/>
            </a:xfrm>
            <a:custGeom>
              <a:avLst/>
              <a:gdLst/>
              <a:ahLst/>
              <a:cxnLst/>
              <a:rect l="l" t="t" r="r" b="b"/>
              <a:pathLst>
                <a:path w="701" h="345" extrusionOk="0">
                  <a:moveTo>
                    <a:pt x="374" y="0"/>
                  </a:moveTo>
                  <a:cubicBezTo>
                    <a:pt x="374" y="0"/>
                    <a:pt x="326" y="66"/>
                    <a:pt x="249" y="99"/>
                  </a:cubicBezTo>
                  <a:cubicBezTo>
                    <a:pt x="143" y="147"/>
                    <a:pt x="0" y="173"/>
                    <a:pt x="7" y="283"/>
                  </a:cubicBezTo>
                  <a:cubicBezTo>
                    <a:pt x="15" y="345"/>
                    <a:pt x="374" y="297"/>
                    <a:pt x="414" y="290"/>
                  </a:cubicBezTo>
                  <a:cubicBezTo>
                    <a:pt x="451" y="286"/>
                    <a:pt x="609" y="301"/>
                    <a:pt x="653" y="239"/>
                  </a:cubicBezTo>
                  <a:cubicBezTo>
                    <a:pt x="700" y="180"/>
                    <a:pt x="598" y="15"/>
                    <a:pt x="598" y="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0;p26">
              <a:extLst>
                <a:ext uri="{FF2B5EF4-FFF2-40B4-BE49-F238E27FC236}">
                  <a16:creationId xmlns:a16="http://schemas.microsoft.com/office/drawing/2014/main" id="{2D962B23-8372-48AE-AB33-9FCA651EFAD0}"/>
                </a:ext>
              </a:extLst>
            </p:cNvPr>
            <p:cNvSpPr/>
            <p:nvPr/>
          </p:nvSpPr>
          <p:spPr>
            <a:xfrm>
              <a:off x="3070390" y="3961442"/>
              <a:ext cx="36692" cy="14588"/>
            </a:xfrm>
            <a:custGeom>
              <a:avLst/>
              <a:gdLst/>
              <a:ahLst/>
              <a:cxnLst/>
              <a:rect l="l" t="t" r="r" b="b"/>
              <a:pathLst>
                <a:path w="166" h="66" extrusionOk="0">
                  <a:moveTo>
                    <a:pt x="151" y="0"/>
                  </a:moveTo>
                  <a:lnTo>
                    <a:pt x="1" y="66"/>
                  </a:lnTo>
                  <a:lnTo>
                    <a:pt x="166" y="59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1;p26">
              <a:extLst>
                <a:ext uri="{FF2B5EF4-FFF2-40B4-BE49-F238E27FC236}">
                  <a16:creationId xmlns:a16="http://schemas.microsoft.com/office/drawing/2014/main" id="{3CAA8306-A00A-4CB8-8884-1EC3968B2AF0}"/>
                </a:ext>
              </a:extLst>
            </p:cNvPr>
            <p:cNvSpPr/>
            <p:nvPr/>
          </p:nvSpPr>
          <p:spPr>
            <a:xfrm>
              <a:off x="2975787" y="3710126"/>
              <a:ext cx="128200" cy="266789"/>
            </a:xfrm>
            <a:custGeom>
              <a:avLst/>
              <a:gdLst/>
              <a:ahLst/>
              <a:cxnLst/>
              <a:rect l="l" t="t" r="r" b="b"/>
              <a:pathLst>
                <a:path w="580" h="1207" extrusionOk="0">
                  <a:moveTo>
                    <a:pt x="572" y="1100"/>
                  </a:moveTo>
                  <a:lnTo>
                    <a:pt x="451" y="1009"/>
                  </a:lnTo>
                  <a:lnTo>
                    <a:pt x="429" y="1"/>
                  </a:lnTo>
                  <a:cubicBezTo>
                    <a:pt x="359" y="41"/>
                    <a:pt x="55" y="70"/>
                    <a:pt x="0" y="70"/>
                  </a:cubicBezTo>
                  <a:lnTo>
                    <a:pt x="279" y="1207"/>
                  </a:lnTo>
                  <a:lnTo>
                    <a:pt x="429" y="1203"/>
                  </a:lnTo>
                  <a:lnTo>
                    <a:pt x="579" y="1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2;p26">
              <a:extLst>
                <a:ext uri="{FF2B5EF4-FFF2-40B4-BE49-F238E27FC236}">
                  <a16:creationId xmlns:a16="http://schemas.microsoft.com/office/drawing/2014/main" id="{2D19E784-A440-4701-BFD5-5BA2D403D343}"/>
                </a:ext>
              </a:extLst>
            </p:cNvPr>
            <p:cNvSpPr/>
            <p:nvPr/>
          </p:nvSpPr>
          <p:spPr>
            <a:xfrm>
              <a:off x="3006511" y="3923203"/>
              <a:ext cx="154061" cy="70731"/>
            </a:xfrm>
            <a:custGeom>
              <a:avLst/>
              <a:gdLst/>
              <a:ahLst/>
              <a:cxnLst/>
              <a:rect l="l" t="t" r="r" b="b"/>
              <a:pathLst>
                <a:path w="697" h="320" extrusionOk="0">
                  <a:moveTo>
                    <a:pt x="316" y="1"/>
                  </a:moveTo>
                  <a:cubicBezTo>
                    <a:pt x="316" y="1"/>
                    <a:pt x="367" y="63"/>
                    <a:pt x="444" y="92"/>
                  </a:cubicBezTo>
                  <a:cubicBezTo>
                    <a:pt x="554" y="133"/>
                    <a:pt x="697" y="151"/>
                    <a:pt x="693" y="261"/>
                  </a:cubicBezTo>
                  <a:cubicBezTo>
                    <a:pt x="693" y="320"/>
                    <a:pt x="330" y="294"/>
                    <a:pt x="290" y="290"/>
                  </a:cubicBezTo>
                  <a:cubicBezTo>
                    <a:pt x="250" y="287"/>
                    <a:pt x="96" y="312"/>
                    <a:pt x="48" y="254"/>
                  </a:cubicBezTo>
                  <a:cubicBezTo>
                    <a:pt x="0" y="195"/>
                    <a:pt x="88" y="26"/>
                    <a:pt x="88" y="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3;p26">
              <a:extLst>
                <a:ext uri="{FF2B5EF4-FFF2-40B4-BE49-F238E27FC236}">
                  <a16:creationId xmlns:a16="http://schemas.microsoft.com/office/drawing/2014/main" id="{1C0B5D4A-EC58-4238-8630-4BF00EE59A8B}"/>
                </a:ext>
              </a:extLst>
            </p:cNvPr>
            <p:cNvSpPr/>
            <p:nvPr/>
          </p:nvSpPr>
          <p:spPr>
            <a:xfrm>
              <a:off x="3349998" y="2273627"/>
              <a:ext cx="189869" cy="173512"/>
            </a:xfrm>
            <a:custGeom>
              <a:avLst/>
              <a:gdLst/>
              <a:ahLst/>
              <a:cxnLst/>
              <a:rect l="l" t="t" r="r" b="b"/>
              <a:pathLst>
                <a:path w="859" h="785" extrusionOk="0">
                  <a:moveTo>
                    <a:pt x="52" y="686"/>
                  </a:moveTo>
                  <a:cubicBezTo>
                    <a:pt x="8" y="547"/>
                    <a:pt x="1" y="389"/>
                    <a:pt x="59" y="257"/>
                  </a:cubicBezTo>
                  <a:cubicBezTo>
                    <a:pt x="63" y="250"/>
                    <a:pt x="67" y="242"/>
                    <a:pt x="74" y="239"/>
                  </a:cubicBezTo>
                  <a:cubicBezTo>
                    <a:pt x="78" y="239"/>
                    <a:pt x="81" y="242"/>
                    <a:pt x="85" y="242"/>
                  </a:cubicBezTo>
                  <a:cubicBezTo>
                    <a:pt x="118" y="264"/>
                    <a:pt x="118" y="308"/>
                    <a:pt x="133" y="341"/>
                  </a:cubicBezTo>
                  <a:cubicBezTo>
                    <a:pt x="140" y="356"/>
                    <a:pt x="162" y="360"/>
                    <a:pt x="173" y="345"/>
                  </a:cubicBezTo>
                  <a:lnTo>
                    <a:pt x="338" y="122"/>
                  </a:lnTo>
                  <a:cubicBezTo>
                    <a:pt x="363" y="85"/>
                    <a:pt x="389" y="52"/>
                    <a:pt x="433" y="41"/>
                  </a:cubicBezTo>
                  <a:cubicBezTo>
                    <a:pt x="440" y="41"/>
                    <a:pt x="451" y="41"/>
                    <a:pt x="459" y="48"/>
                  </a:cubicBezTo>
                  <a:cubicBezTo>
                    <a:pt x="473" y="59"/>
                    <a:pt x="466" y="78"/>
                    <a:pt x="459" y="92"/>
                  </a:cubicBezTo>
                  <a:lnTo>
                    <a:pt x="371" y="297"/>
                  </a:lnTo>
                  <a:cubicBezTo>
                    <a:pt x="363" y="312"/>
                    <a:pt x="382" y="327"/>
                    <a:pt x="393" y="312"/>
                  </a:cubicBezTo>
                  <a:cubicBezTo>
                    <a:pt x="393" y="312"/>
                    <a:pt x="396" y="312"/>
                    <a:pt x="396" y="312"/>
                  </a:cubicBezTo>
                  <a:cubicBezTo>
                    <a:pt x="459" y="239"/>
                    <a:pt x="514" y="162"/>
                    <a:pt x="576" y="85"/>
                  </a:cubicBezTo>
                  <a:cubicBezTo>
                    <a:pt x="580" y="81"/>
                    <a:pt x="642" y="19"/>
                    <a:pt x="649" y="19"/>
                  </a:cubicBezTo>
                  <a:cubicBezTo>
                    <a:pt x="715" y="1"/>
                    <a:pt x="635" y="140"/>
                    <a:pt x="602" y="198"/>
                  </a:cubicBezTo>
                  <a:cubicBezTo>
                    <a:pt x="576" y="246"/>
                    <a:pt x="532" y="297"/>
                    <a:pt x="517" y="345"/>
                  </a:cubicBezTo>
                  <a:cubicBezTo>
                    <a:pt x="514" y="363"/>
                    <a:pt x="528" y="374"/>
                    <a:pt x="543" y="371"/>
                  </a:cubicBezTo>
                  <a:cubicBezTo>
                    <a:pt x="565" y="360"/>
                    <a:pt x="587" y="349"/>
                    <a:pt x="605" y="334"/>
                  </a:cubicBezTo>
                  <a:cubicBezTo>
                    <a:pt x="664" y="294"/>
                    <a:pt x="723" y="246"/>
                    <a:pt x="774" y="191"/>
                  </a:cubicBezTo>
                  <a:cubicBezTo>
                    <a:pt x="778" y="184"/>
                    <a:pt x="785" y="176"/>
                    <a:pt x="796" y="180"/>
                  </a:cubicBezTo>
                  <a:cubicBezTo>
                    <a:pt x="800" y="180"/>
                    <a:pt x="803" y="184"/>
                    <a:pt x="807" y="187"/>
                  </a:cubicBezTo>
                  <a:cubicBezTo>
                    <a:pt x="818" y="195"/>
                    <a:pt x="822" y="202"/>
                    <a:pt x="822" y="213"/>
                  </a:cubicBezTo>
                  <a:cubicBezTo>
                    <a:pt x="825" y="242"/>
                    <a:pt x="811" y="264"/>
                    <a:pt x="800" y="283"/>
                  </a:cubicBezTo>
                  <a:cubicBezTo>
                    <a:pt x="778" y="312"/>
                    <a:pt x="756" y="341"/>
                    <a:pt x="730" y="363"/>
                  </a:cubicBezTo>
                  <a:cubicBezTo>
                    <a:pt x="693" y="400"/>
                    <a:pt x="653" y="433"/>
                    <a:pt x="624" y="477"/>
                  </a:cubicBezTo>
                  <a:cubicBezTo>
                    <a:pt x="620" y="481"/>
                    <a:pt x="616" y="488"/>
                    <a:pt x="620" y="492"/>
                  </a:cubicBezTo>
                  <a:cubicBezTo>
                    <a:pt x="624" y="492"/>
                    <a:pt x="627" y="495"/>
                    <a:pt x="631" y="495"/>
                  </a:cubicBezTo>
                  <a:cubicBezTo>
                    <a:pt x="701" y="477"/>
                    <a:pt x="763" y="437"/>
                    <a:pt x="833" y="422"/>
                  </a:cubicBezTo>
                  <a:cubicBezTo>
                    <a:pt x="836" y="422"/>
                    <a:pt x="844" y="422"/>
                    <a:pt x="847" y="422"/>
                  </a:cubicBezTo>
                  <a:cubicBezTo>
                    <a:pt x="858" y="429"/>
                    <a:pt x="855" y="444"/>
                    <a:pt x="851" y="451"/>
                  </a:cubicBezTo>
                  <a:cubicBezTo>
                    <a:pt x="844" y="477"/>
                    <a:pt x="704" y="561"/>
                    <a:pt x="668" y="591"/>
                  </a:cubicBezTo>
                  <a:cubicBezTo>
                    <a:pt x="569" y="657"/>
                    <a:pt x="503" y="734"/>
                    <a:pt x="389" y="763"/>
                  </a:cubicBezTo>
                  <a:cubicBezTo>
                    <a:pt x="349" y="774"/>
                    <a:pt x="305" y="785"/>
                    <a:pt x="268" y="770"/>
                  </a:cubicBezTo>
                </a:path>
              </a:pathLst>
            </a:custGeom>
            <a:solidFill>
              <a:srgbClr val="FDDA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4;p26">
              <a:extLst>
                <a:ext uri="{FF2B5EF4-FFF2-40B4-BE49-F238E27FC236}">
                  <a16:creationId xmlns:a16="http://schemas.microsoft.com/office/drawing/2014/main" id="{CE3D34FE-1530-4E32-8C97-7F9F47C71323}"/>
                </a:ext>
              </a:extLst>
            </p:cNvPr>
            <p:cNvSpPr/>
            <p:nvPr/>
          </p:nvSpPr>
          <p:spPr>
            <a:xfrm>
              <a:off x="2803160" y="2839253"/>
              <a:ext cx="80457" cy="114275"/>
            </a:xfrm>
            <a:custGeom>
              <a:avLst/>
              <a:gdLst/>
              <a:ahLst/>
              <a:cxnLst/>
              <a:rect l="l" t="t" r="r" b="b"/>
              <a:pathLst>
                <a:path w="364" h="517" extrusionOk="0">
                  <a:moveTo>
                    <a:pt x="52" y="73"/>
                  </a:moveTo>
                  <a:cubicBezTo>
                    <a:pt x="0" y="132"/>
                    <a:pt x="8" y="400"/>
                    <a:pt x="66" y="455"/>
                  </a:cubicBezTo>
                  <a:cubicBezTo>
                    <a:pt x="136" y="517"/>
                    <a:pt x="363" y="286"/>
                    <a:pt x="363" y="286"/>
                  </a:cubicBezTo>
                  <a:lnTo>
                    <a:pt x="360" y="172"/>
                  </a:lnTo>
                  <a:cubicBezTo>
                    <a:pt x="360" y="172"/>
                    <a:pt x="110" y="0"/>
                    <a:pt x="52" y="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5;p26">
              <a:extLst>
                <a:ext uri="{FF2B5EF4-FFF2-40B4-BE49-F238E27FC236}">
                  <a16:creationId xmlns:a16="http://schemas.microsoft.com/office/drawing/2014/main" id="{631CDCBE-77F0-4E96-9947-54964A1FEE5D}"/>
                </a:ext>
              </a:extLst>
            </p:cNvPr>
            <p:cNvSpPr/>
            <p:nvPr/>
          </p:nvSpPr>
          <p:spPr>
            <a:xfrm>
              <a:off x="2904393" y="2834390"/>
              <a:ext cx="81341" cy="114275"/>
            </a:xfrm>
            <a:custGeom>
              <a:avLst/>
              <a:gdLst/>
              <a:ahLst/>
              <a:cxnLst/>
              <a:rect l="l" t="t" r="r" b="b"/>
              <a:pathLst>
                <a:path w="368" h="517" extrusionOk="0">
                  <a:moveTo>
                    <a:pt x="297" y="66"/>
                  </a:moveTo>
                  <a:cubicBezTo>
                    <a:pt x="356" y="125"/>
                    <a:pt x="367" y="392"/>
                    <a:pt x="312" y="447"/>
                  </a:cubicBezTo>
                  <a:cubicBezTo>
                    <a:pt x="250" y="517"/>
                    <a:pt x="4" y="304"/>
                    <a:pt x="4" y="304"/>
                  </a:cubicBezTo>
                  <a:lnTo>
                    <a:pt x="0" y="191"/>
                  </a:lnTo>
                  <a:cubicBezTo>
                    <a:pt x="0" y="191"/>
                    <a:pt x="235" y="0"/>
                    <a:pt x="297" y="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36;p26">
              <a:extLst>
                <a:ext uri="{FF2B5EF4-FFF2-40B4-BE49-F238E27FC236}">
                  <a16:creationId xmlns:a16="http://schemas.microsoft.com/office/drawing/2014/main" id="{C2B831F3-0AA8-460B-A997-5EE83574728D}"/>
                </a:ext>
              </a:extLst>
            </p:cNvPr>
            <p:cNvSpPr/>
            <p:nvPr/>
          </p:nvSpPr>
          <p:spPr>
            <a:xfrm>
              <a:off x="2865491" y="2861135"/>
              <a:ext cx="56143" cy="55259"/>
            </a:xfrm>
            <a:custGeom>
              <a:avLst/>
              <a:gdLst/>
              <a:ahLst/>
              <a:cxnLst/>
              <a:rect l="l" t="t" r="r" b="b"/>
              <a:pathLst>
                <a:path w="254" h="250" extrusionOk="0">
                  <a:moveTo>
                    <a:pt x="250" y="121"/>
                  </a:moveTo>
                  <a:cubicBezTo>
                    <a:pt x="253" y="187"/>
                    <a:pt x="198" y="246"/>
                    <a:pt x="133" y="246"/>
                  </a:cubicBezTo>
                  <a:cubicBezTo>
                    <a:pt x="63" y="249"/>
                    <a:pt x="4" y="198"/>
                    <a:pt x="4" y="128"/>
                  </a:cubicBezTo>
                  <a:cubicBezTo>
                    <a:pt x="1" y="62"/>
                    <a:pt x="52" y="4"/>
                    <a:pt x="122" y="0"/>
                  </a:cubicBezTo>
                  <a:cubicBezTo>
                    <a:pt x="191" y="0"/>
                    <a:pt x="246" y="51"/>
                    <a:pt x="250" y="1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37;p26">
              <a:extLst>
                <a:ext uri="{FF2B5EF4-FFF2-40B4-BE49-F238E27FC236}">
                  <a16:creationId xmlns:a16="http://schemas.microsoft.com/office/drawing/2014/main" id="{513CFF95-9BE5-4AF4-8CAB-BFA87A76C841}"/>
                </a:ext>
              </a:extLst>
            </p:cNvPr>
            <p:cNvSpPr/>
            <p:nvPr/>
          </p:nvSpPr>
          <p:spPr>
            <a:xfrm>
              <a:off x="2586768" y="2217706"/>
              <a:ext cx="612709" cy="321164"/>
            </a:xfrm>
            <a:custGeom>
              <a:avLst/>
              <a:gdLst/>
              <a:ahLst/>
              <a:cxnLst/>
              <a:rect l="l" t="t" r="r" b="b"/>
              <a:pathLst>
                <a:path w="2772" h="1453" extrusionOk="0">
                  <a:moveTo>
                    <a:pt x="473" y="668"/>
                  </a:moveTo>
                  <a:cubicBezTo>
                    <a:pt x="473" y="668"/>
                    <a:pt x="2468" y="957"/>
                    <a:pt x="2446" y="1452"/>
                  </a:cubicBezTo>
                  <a:cubicBezTo>
                    <a:pt x="2446" y="1452"/>
                    <a:pt x="2772" y="869"/>
                    <a:pt x="2486" y="620"/>
                  </a:cubicBezTo>
                  <a:cubicBezTo>
                    <a:pt x="2200" y="371"/>
                    <a:pt x="1247" y="1"/>
                    <a:pt x="613" y="418"/>
                  </a:cubicBezTo>
                  <a:cubicBezTo>
                    <a:pt x="389" y="565"/>
                    <a:pt x="1" y="921"/>
                    <a:pt x="188" y="1273"/>
                  </a:cubicBezTo>
                  <a:cubicBezTo>
                    <a:pt x="188" y="1273"/>
                    <a:pt x="433" y="1427"/>
                    <a:pt x="473" y="668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" name="Flecha: a la derecha 50">
            <a:extLst>
              <a:ext uri="{FF2B5EF4-FFF2-40B4-BE49-F238E27FC236}">
                <a16:creationId xmlns:a16="http://schemas.microsoft.com/office/drawing/2014/main" id="{26A6C239-20D3-4B07-8FF7-5C624427545C}"/>
              </a:ext>
            </a:extLst>
          </p:cNvPr>
          <p:cNvSpPr/>
          <p:nvPr/>
        </p:nvSpPr>
        <p:spPr>
          <a:xfrm>
            <a:off x="1422862" y="4310351"/>
            <a:ext cx="1927199" cy="7192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Repasar carretillas</a:t>
            </a:r>
          </a:p>
        </p:txBody>
      </p:sp>
    </p:spTree>
    <p:extLst>
      <p:ext uri="{BB962C8B-B14F-4D97-AF65-F5344CB8AC3E}">
        <p14:creationId xmlns:p14="http://schemas.microsoft.com/office/powerpoint/2010/main" val="39860022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25;p24">
            <a:extLst>
              <a:ext uri="{FF2B5EF4-FFF2-40B4-BE49-F238E27FC236}">
                <a16:creationId xmlns:a16="http://schemas.microsoft.com/office/drawing/2014/main" id="{7F9DF2A4-D31C-497E-A36D-898EC34E8844}"/>
              </a:ext>
            </a:extLst>
          </p:cNvPr>
          <p:cNvGrpSpPr/>
          <p:nvPr/>
        </p:nvGrpSpPr>
        <p:grpSpPr>
          <a:xfrm>
            <a:off x="0" y="2094831"/>
            <a:ext cx="9144000" cy="3126004"/>
            <a:chOff x="457000" y="1605733"/>
            <a:chExt cx="8263154" cy="3126004"/>
          </a:xfrm>
        </p:grpSpPr>
        <p:sp>
          <p:nvSpPr>
            <p:cNvPr id="3" name="Google Shape;1026;p24">
              <a:extLst>
                <a:ext uri="{FF2B5EF4-FFF2-40B4-BE49-F238E27FC236}">
                  <a16:creationId xmlns:a16="http://schemas.microsoft.com/office/drawing/2014/main" id="{CA137C28-29AF-406C-AD66-E305003304DD}"/>
                </a:ext>
              </a:extLst>
            </p:cNvPr>
            <p:cNvSpPr/>
            <p:nvPr/>
          </p:nvSpPr>
          <p:spPr>
            <a:xfrm>
              <a:off x="457200" y="4239138"/>
              <a:ext cx="8229600" cy="492600"/>
            </a:xfrm>
            <a:prstGeom prst="rect">
              <a:avLst/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27;p24">
              <a:extLst>
                <a:ext uri="{FF2B5EF4-FFF2-40B4-BE49-F238E27FC236}">
                  <a16:creationId xmlns:a16="http://schemas.microsoft.com/office/drawing/2014/main" id="{D75A0708-3623-479B-A3F6-07A0D5B172A4}"/>
                </a:ext>
              </a:extLst>
            </p:cNvPr>
            <p:cNvSpPr/>
            <p:nvPr/>
          </p:nvSpPr>
          <p:spPr>
            <a:xfrm>
              <a:off x="457000" y="3472050"/>
              <a:ext cx="8229596" cy="849787"/>
            </a:xfrm>
            <a:custGeom>
              <a:avLst/>
              <a:gdLst/>
              <a:ahLst/>
              <a:cxnLst/>
              <a:rect l="l" t="t" r="r" b="b"/>
              <a:pathLst>
                <a:path w="33355" h="12826" extrusionOk="0">
                  <a:moveTo>
                    <a:pt x="33354" y="12826"/>
                  </a:moveTo>
                  <a:lnTo>
                    <a:pt x="1" y="12826"/>
                  </a:lnTo>
                  <a:lnTo>
                    <a:pt x="1" y="0"/>
                  </a:lnTo>
                  <a:lnTo>
                    <a:pt x="333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" name="Google Shape;1028;p24">
              <a:extLst>
                <a:ext uri="{FF2B5EF4-FFF2-40B4-BE49-F238E27FC236}">
                  <a16:creationId xmlns:a16="http://schemas.microsoft.com/office/drawing/2014/main" id="{1A594F54-7972-4F5D-A2A8-5ADAFCFAB90C}"/>
                </a:ext>
              </a:extLst>
            </p:cNvPr>
            <p:cNvGrpSpPr/>
            <p:nvPr/>
          </p:nvGrpSpPr>
          <p:grpSpPr>
            <a:xfrm>
              <a:off x="920348" y="2812958"/>
              <a:ext cx="2989089" cy="1912750"/>
              <a:chOff x="2947071" y="2439765"/>
              <a:chExt cx="3339018" cy="2136673"/>
            </a:xfrm>
          </p:grpSpPr>
          <p:sp>
            <p:nvSpPr>
              <p:cNvPr id="41" name="Google Shape;1029;p24">
                <a:extLst>
                  <a:ext uri="{FF2B5EF4-FFF2-40B4-BE49-F238E27FC236}">
                    <a16:creationId xmlns:a16="http://schemas.microsoft.com/office/drawing/2014/main" id="{420B5F54-4434-4DCA-85FF-5D55635D66CC}"/>
                  </a:ext>
                </a:extLst>
              </p:cNvPr>
              <p:cNvSpPr/>
              <p:nvPr/>
            </p:nvSpPr>
            <p:spPr>
              <a:xfrm>
                <a:off x="2947071" y="4420693"/>
                <a:ext cx="3311255" cy="155746"/>
              </a:xfrm>
              <a:custGeom>
                <a:avLst/>
                <a:gdLst/>
                <a:ahLst/>
                <a:cxnLst/>
                <a:rect l="l" t="t" r="r" b="b"/>
                <a:pathLst>
                  <a:path w="28468" h="1339" extrusionOk="0">
                    <a:moveTo>
                      <a:pt x="28468" y="484"/>
                    </a:moveTo>
                    <a:cubicBezTo>
                      <a:pt x="28468" y="953"/>
                      <a:pt x="22093" y="1338"/>
                      <a:pt x="14234" y="1338"/>
                    </a:cubicBezTo>
                    <a:cubicBezTo>
                      <a:pt x="6371" y="1338"/>
                      <a:pt x="1" y="953"/>
                      <a:pt x="1" y="484"/>
                    </a:cubicBezTo>
                    <a:cubicBezTo>
                      <a:pt x="1" y="11"/>
                      <a:pt x="6371" y="0"/>
                      <a:pt x="14234" y="0"/>
                    </a:cubicBezTo>
                    <a:cubicBezTo>
                      <a:pt x="22093" y="0"/>
                      <a:pt x="28468" y="11"/>
                      <a:pt x="28468" y="4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030;p24">
                <a:extLst>
                  <a:ext uri="{FF2B5EF4-FFF2-40B4-BE49-F238E27FC236}">
                    <a16:creationId xmlns:a16="http://schemas.microsoft.com/office/drawing/2014/main" id="{4F71F4BA-1EEC-40D4-9831-9CC08260DD7D}"/>
                  </a:ext>
                </a:extLst>
              </p:cNvPr>
              <p:cNvSpPr/>
              <p:nvPr/>
            </p:nvSpPr>
            <p:spPr>
              <a:xfrm>
                <a:off x="6108941" y="3981960"/>
                <a:ext cx="177148" cy="177031"/>
              </a:xfrm>
              <a:custGeom>
                <a:avLst/>
                <a:gdLst/>
                <a:ahLst/>
                <a:cxnLst/>
                <a:rect l="l" t="t" r="r" b="b"/>
                <a:pathLst>
                  <a:path w="1523" h="1522" extrusionOk="0">
                    <a:moveTo>
                      <a:pt x="1522" y="759"/>
                    </a:moveTo>
                    <a:cubicBezTo>
                      <a:pt x="1522" y="1181"/>
                      <a:pt x="1181" y="1522"/>
                      <a:pt x="763" y="1522"/>
                    </a:cubicBezTo>
                    <a:cubicBezTo>
                      <a:pt x="342" y="1522"/>
                      <a:pt x="1" y="1181"/>
                      <a:pt x="1" y="759"/>
                    </a:cubicBezTo>
                    <a:cubicBezTo>
                      <a:pt x="1" y="341"/>
                      <a:pt x="342" y="0"/>
                      <a:pt x="763" y="0"/>
                    </a:cubicBezTo>
                    <a:cubicBezTo>
                      <a:pt x="1181" y="0"/>
                      <a:pt x="1522" y="341"/>
                      <a:pt x="1522" y="759"/>
                    </a:cubicBezTo>
                    <a:close/>
                  </a:path>
                </a:pathLst>
              </a:custGeom>
              <a:solidFill>
                <a:srgbClr val="CED1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031;p24">
                <a:extLst>
                  <a:ext uri="{FF2B5EF4-FFF2-40B4-BE49-F238E27FC236}">
                    <a16:creationId xmlns:a16="http://schemas.microsoft.com/office/drawing/2014/main" id="{1D387F2D-F85D-4161-AC16-8F9406D60226}"/>
                  </a:ext>
                </a:extLst>
              </p:cNvPr>
              <p:cNvSpPr/>
              <p:nvPr/>
            </p:nvSpPr>
            <p:spPr>
              <a:xfrm>
                <a:off x="5706496" y="2927582"/>
                <a:ext cx="177031" cy="177497"/>
              </a:xfrm>
              <a:custGeom>
                <a:avLst/>
                <a:gdLst/>
                <a:ahLst/>
                <a:cxnLst/>
                <a:rect l="l" t="t" r="r" b="b"/>
                <a:pathLst>
                  <a:path w="1522" h="1526" extrusionOk="0">
                    <a:moveTo>
                      <a:pt x="1522" y="763"/>
                    </a:moveTo>
                    <a:cubicBezTo>
                      <a:pt x="1522" y="1184"/>
                      <a:pt x="1181" y="1525"/>
                      <a:pt x="763" y="1525"/>
                    </a:cubicBezTo>
                    <a:cubicBezTo>
                      <a:pt x="341" y="1525"/>
                      <a:pt x="1" y="1184"/>
                      <a:pt x="1" y="763"/>
                    </a:cubicBezTo>
                    <a:cubicBezTo>
                      <a:pt x="1" y="341"/>
                      <a:pt x="341" y="0"/>
                      <a:pt x="763" y="0"/>
                    </a:cubicBezTo>
                    <a:cubicBezTo>
                      <a:pt x="1181" y="0"/>
                      <a:pt x="1522" y="341"/>
                      <a:pt x="1522" y="76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032;p24">
                <a:extLst>
                  <a:ext uri="{FF2B5EF4-FFF2-40B4-BE49-F238E27FC236}">
                    <a16:creationId xmlns:a16="http://schemas.microsoft.com/office/drawing/2014/main" id="{9FBEFB7C-CD52-4C9E-8B81-5EF2983A4C38}"/>
                  </a:ext>
                </a:extLst>
              </p:cNvPr>
              <p:cNvSpPr/>
              <p:nvPr/>
            </p:nvSpPr>
            <p:spPr>
              <a:xfrm>
                <a:off x="5819436" y="2947588"/>
                <a:ext cx="56413" cy="61996"/>
              </a:xfrm>
              <a:custGeom>
                <a:avLst/>
                <a:gdLst/>
                <a:ahLst/>
                <a:cxnLst/>
                <a:rect l="l" t="t" r="r" b="b"/>
                <a:pathLst>
                  <a:path w="485" h="533" extrusionOk="0">
                    <a:moveTo>
                      <a:pt x="345" y="180"/>
                    </a:moveTo>
                    <a:cubicBezTo>
                      <a:pt x="444" y="301"/>
                      <a:pt x="485" y="437"/>
                      <a:pt x="426" y="484"/>
                    </a:cubicBezTo>
                    <a:cubicBezTo>
                      <a:pt x="371" y="532"/>
                      <a:pt x="243" y="473"/>
                      <a:pt x="140" y="353"/>
                    </a:cubicBezTo>
                    <a:cubicBezTo>
                      <a:pt x="38" y="232"/>
                      <a:pt x="1" y="96"/>
                      <a:pt x="60" y="48"/>
                    </a:cubicBezTo>
                    <a:cubicBezTo>
                      <a:pt x="115" y="1"/>
                      <a:pt x="243" y="59"/>
                      <a:pt x="345" y="18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033;p24">
                <a:extLst>
                  <a:ext uri="{FF2B5EF4-FFF2-40B4-BE49-F238E27FC236}">
                    <a16:creationId xmlns:a16="http://schemas.microsoft.com/office/drawing/2014/main" id="{2AEABF16-AFE7-4286-B380-202D3CD9434E}"/>
                  </a:ext>
                </a:extLst>
              </p:cNvPr>
              <p:cNvSpPr/>
              <p:nvPr/>
            </p:nvSpPr>
            <p:spPr>
              <a:xfrm>
                <a:off x="3487232" y="2793241"/>
                <a:ext cx="1829286" cy="269153"/>
              </a:xfrm>
              <a:custGeom>
                <a:avLst/>
                <a:gdLst/>
                <a:ahLst/>
                <a:cxnLst/>
                <a:rect l="l" t="t" r="r" b="b"/>
                <a:pathLst>
                  <a:path w="15727" h="2314" extrusionOk="0">
                    <a:moveTo>
                      <a:pt x="15726" y="1551"/>
                    </a:moveTo>
                    <a:cubicBezTo>
                      <a:pt x="15726" y="1973"/>
                      <a:pt x="15389" y="2314"/>
                      <a:pt x="14968" y="2314"/>
                    </a:cubicBezTo>
                    <a:lnTo>
                      <a:pt x="760" y="2314"/>
                    </a:lnTo>
                    <a:cubicBezTo>
                      <a:pt x="342" y="2314"/>
                      <a:pt x="1" y="1973"/>
                      <a:pt x="1" y="1551"/>
                    </a:cubicBezTo>
                    <a:lnTo>
                      <a:pt x="1" y="763"/>
                    </a:lnTo>
                    <a:cubicBezTo>
                      <a:pt x="1" y="342"/>
                      <a:pt x="342" y="1"/>
                      <a:pt x="760" y="1"/>
                    </a:cubicBezTo>
                    <a:lnTo>
                      <a:pt x="14968" y="1"/>
                    </a:lnTo>
                    <a:cubicBezTo>
                      <a:pt x="15389" y="1"/>
                      <a:pt x="15726" y="342"/>
                      <a:pt x="15726" y="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034;p24">
                <a:extLst>
                  <a:ext uri="{FF2B5EF4-FFF2-40B4-BE49-F238E27FC236}">
                    <a16:creationId xmlns:a16="http://schemas.microsoft.com/office/drawing/2014/main" id="{22997E7D-CB0C-42B4-9C0A-97AF34F34378}"/>
                  </a:ext>
                </a:extLst>
              </p:cNvPr>
              <p:cNvSpPr/>
              <p:nvPr/>
            </p:nvSpPr>
            <p:spPr>
              <a:xfrm>
                <a:off x="2995225" y="2881987"/>
                <a:ext cx="3234953" cy="1387056"/>
              </a:xfrm>
              <a:custGeom>
                <a:avLst/>
                <a:gdLst/>
                <a:ahLst/>
                <a:cxnLst/>
                <a:rect l="l" t="t" r="r" b="b"/>
                <a:pathLst>
                  <a:path w="27812" h="11925" extrusionOk="0">
                    <a:moveTo>
                      <a:pt x="27357" y="9245"/>
                    </a:moveTo>
                    <a:lnTo>
                      <a:pt x="27357" y="8013"/>
                    </a:lnTo>
                    <a:cubicBezTo>
                      <a:pt x="27357" y="7273"/>
                      <a:pt x="26683" y="6976"/>
                      <a:pt x="26683" y="6976"/>
                    </a:cubicBezTo>
                    <a:lnTo>
                      <a:pt x="24524" y="6279"/>
                    </a:lnTo>
                    <a:lnTo>
                      <a:pt x="23420" y="2577"/>
                    </a:lnTo>
                    <a:lnTo>
                      <a:pt x="23791" y="2577"/>
                    </a:lnTo>
                    <a:cubicBezTo>
                      <a:pt x="24146" y="2577"/>
                      <a:pt x="24483" y="2460"/>
                      <a:pt x="24483" y="2108"/>
                    </a:cubicBezTo>
                    <a:cubicBezTo>
                      <a:pt x="24483" y="2046"/>
                      <a:pt x="24476" y="1987"/>
                      <a:pt x="24462" y="1932"/>
                    </a:cubicBezTo>
                    <a:lnTo>
                      <a:pt x="24462" y="1932"/>
                    </a:lnTo>
                    <a:lnTo>
                      <a:pt x="24029" y="455"/>
                    </a:lnTo>
                    <a:lnTo>
                      <a:pt x="24029" y="455"/>
                    </a:lnTo>
                    <a:cubicBezTo>
                      <a:pt x="23948" y="191"/>
                      <a:pt x="23703" y="0"/>
                      <a:pt x="23413" y="0"/>
                    </a:cubicBezTo>
                    <a:lnTo>
                      <a:pt x="22116" y="0"/>
                    </a:lnTo>
                    <a:lnTo>
                      <a:pt x="21302" y="0"/>
                    </a:lnTo>
                    <a:lnTo>
                      <a:pt x="763" y="0"/>
                    </a:lnTo>
                    <a:cubicBezTo>
                      <a:pt x="342" y="0"/>
                      <a:pt x="1" y="341"/>
                      <a:pt x="1" y="759"/>
                    </a:cubicBezTo>
                    <a:lnTo>
                      <a:pt x="1" y="11162"/>
                    </a:lnTo>
                    <a:cubicBezTo>
                      <a:pt x="1" y="11583"/>
                      <a:pt x="342" y="11924"/>
                      <a:pt x="763" y="11924"/>
                    </a:cubicBezTo>
                    <a:lnTo>
                      <a:pt x="19916" y="11924"/>
                    </a:lnTo>
                    <a:lnTo>
                      <a:pt x="22116" y="11924"/>
                    </a:lnTo>
                    <a:lnTo>
                      <a:pt x="26595" y="11924"/>
                    </a:lnTo>
                    <a:cubicBezTo>
                      <a:pt x="26969" y="11924"/>
                      <a:pt x="27280" y="11653"/>
                      <a:pt x="27343" y="11301"/>
                    </a:cubicBezTo>
                    <a:cubicBezTo>
                      <a:pt x="27618" y="11184"/>
                      <a:pt x="27812" y="10913"/>
                      <a:pt x="27812" y="10597"/>
                    </a:cubicBezTo>
                    <a:lnTo>
                      <a:pt x="27812" y="9941"/>
                    </a:lnTo>
                    <a:cubicBezTo>
                      <a:pt x="27812" y="9630"/>
                      <a:pt x="27625" y="9366"/>
                      <a:pt x="27357" y="92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035;p24">
                <a:extLst>
                  <a:ext uri="{FF2B5EF4-FFF2-40B4-BE49-F238E27FC236}">
                    <a16:creationId xmlns:a16="http://schemas.microsoft.com/office/drawing/2014/main" id="{52B13198-FA77-4C67-8B72-7F024F79960F}"/>
                  </a:ext>
                </a:extLst>
              </p:cNvPr>
              <p:cNvSpPr/>
              <p:nvPr/>
            </p:nvSpPr>
            <p:spPr>
              <a:xfrm>
                <a:off x="2995225" y="3957185"/>
                <a:ext cx="3234953" cy="311841"/>
              </a:xfrm>
              <a:custGeom>
                <a:avLst/>
                <a:gdLst/>
                <a:ahLst/>
                <a:cxnLst/>
                <a:rect l="l" t="t" r="r" b="b"/>
                <a:pathLst>
                  <a:path w="27812" h="2681" extrusionOk="0">
                    <a:moveTo>
                      <a:pt x="1" y="1"/>
                    </a:moveTo>
                    <a:lnTo>
                      <a:pt x="1" y="1918"/>
                    </a:lnTo>
                    <a:cubicBezTo>
                      <a:pt x="1" y="2339"/>
                      <a:pt x="342" y="2680"/>
                      <a:pt x="763" y="2680"/>
                    </a:cubicBezTo>
                    <a:lnTo>
                      <a:pt x="19916" y="2680"/>
                    </a:lnTo>
                    <a:lnTo>
                      <a:pt x="22116" y="2680"/>
                    </a:lnTo>
                    <a:lnTo>
                      <a:pt x="26595" y="2680"/>
                    </a:lnTo>
                    <a:cubicBezTo>
                      <a:pt x="26969" y="2680"/>
                      <a:pt x="27280" y="2409"/>
                      <a:pt x="27343" y="2057"/>
                    </a:cubicBezTo>
                    <a:cubicBezTo>
                      <a:pt x="27618" y="1940"/>
                      <a:pt x="27812" y="1669"/>
                      <a:pt x="27812" y="1353"/>
                    </a:cubicBezTo>
                    <a:lnTo>
                      <a:pt x="27812" y="697"/>
                    </a:lnTo>
                    <a:cubicBezTo>
                      <a:pt x="27812" y="386"/>
                      <a:pt x="27625" y="122"/>
                      <a:pt x="27357" y="1"/>
                    </a:cubicBezTo>
                    <a:lnTo>
                      <a:pt x="2735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036;p24">
                <a:extLst>
                  <a:ext uri="{FF2B5EF4-FFF2-40B4-BE49-F238E27FC236}">
                    <a16:creationId xmlns:a16="http://schemas.microsoft.com/office/drawing/2014/main" id="{1B0048E2-F06B-4C2F-B722-17FBA55FA362}"/>
                  </a:ext>
                </a:extLst>
              </p:cNvPr>
              <p:cNvSpPr/>
              <p:nvPr/>
            </p:nvSpPr>
            <p:spPr>
              <a:xfrm>
                <a:off x="5521906" y="2645290"/>
                <a:ext cx="41873" cy="368137"/>
              </a:xfrm>
              <a:custGeom>
                <a:avLst/>
                <a:gdLst/>
                <a:ahLst/>
                <a:cxnLst/>
                <a:rect l="l" t="t" r="r" b="b"/>
                <a:pathLst>
                  <a:path w="360" h="3165" extrusionOk="0">
                    <a:moveTo>
                      <a:pt x="360" y="3164"/>
                    </a:moveTo>
                    <a:lnTo>
                      <a:pt x="0" y="3164"/>
                    </a:lnTo>
                    <a:lnTo>
                      <a:pt x="0" y="1"/>
                    </a:lnTo>
                    <a:lnTo>
                      <a:pt x="360" y="1"/>
                    </a:ln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037;p24">
                <a:extLst>
                  <a:ext uri="{FF2B5EF4-FFF2-40B4-BE49-F238E27FC236}">
                    <a16:creationId xmlns:a16="http://schemas.microsoft.com/office/drawing/2014/main" id="{CBAF4745-17C4-4407-A5BA-CAAE42ACC596}"/>
                  </a:ext>
                </a:extLst>
              </p:cNvPr>
              <p:cNvSpPr/>
              <p:nvPr/>
            </p:nvSpPr>
            <p:spPr>
              <a:xfrm>
                <a:off x="5316845" y="2439765"/>
                <a:ext cx="451186" cy="390702"/>
              </a:xfrm>
              <a:custGeom>
                <a:avLst/>
                <a:gdLst/>
                <a:ahLst/>
                <a:cxnLst/>
                <a:rect l="l" t="t" r="r" b="b"/>
                <a:pathLst>
                  <a:path w="3879" h="3359" extrusionOk="0">
                    <a:moveTo>
                      <a:pt x="968" y="3359"/>
                    </a:moveTo>
                    <a:lnTo>
                      <a:pt x="0" y="1680"/>
                    </a:lnTo>
                    <a:lnTo>
                      <a:pt x="968" y="1"/>
                    </a:lnTo>
                    <a:lnTo>
                      <a:pt x="2907" y="1"/>
                    </a:lnTo>
                    <a:lnTo>
                      <a:pt x="3878" y="1680"/>
                    </a:lnTo>
                    <a:lnTo>
                      <a:pt x="2907" y="3359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038;p24">
                <a:extLst>
                  <a:ext uri="{FF2B5EF4-FFF2-40B4-BE49-F238E27FC236}">
                    <a16:creationId xmlns:a16="http://schemas.microsoft.com/office/drawing/2014/main" id="{32DD8248-7A78-47CE-A540-A6C372994A73}"/>
                  </a:ext>
                </a:extLst>
              </p:cNvPr>
              <p:cNvSpPr/>
              <p:nvPr/>
            </p:nvSpPr>
            <p:spPr>
              <a:xfrm>
                <a:off x="5424668" y="2585622"/>
                <a:ext cx="59786" cy="88399"/>
              </a:xfrm>
              <a:custGeom>
                <a:avLst/>
                <a:gdLst/>
                <a:ahLst/>
                <a:cxnLst/>
                <a:rect l="l" t="t" r="r" b="b"/>
                <a:pathLst>
                  <a:path w="514" h="760" extrusionOk="0">
                    <a:moveTo>
                      <a:pt x="470" y="37"/>
                    </a:moveTo>
                    <a:lnTo>
                      <a:pt x="470" y="132"/>
                    </a:lnTo>
                    <a:cubicBezTo>
                      <a:pt x="433" y="114"/>
                      <a:pt x="396" y="103"/>
                      <a:pt x="363" y="92"/>
                    </a:cubicBezTo>
                    <a:cubicBezTo>
                      <a:pt x="330" y="85"/>
                      <a:pt x="301" y="81"/>
                      <a:pt x="268" y="81"/>
                    </a:cubicBezTo>
                    <a:cubicBezTo>
                      <a:pt x="213" y="81"/>
                      <a:pt x="173" y="92"/>
                      <a:pt x="143" y="110"/>
                    </a:cubicBezTo>
                    <a:cubicBezTo>
                      <a:pt x="114" y="132"/>
                      <a:pt x="99" y="162"/>
                      <a:pt x="99" y="202"/>
                    </a:cubicBezTo>
                    <a:cubicBezTo>
                      <a:pt x="99" y="231"/>
                      <a:pt x="110" y="257"/>
                      <a:pt x="129" y="275"/>
                    </a:cubicBezTo>
                    <a:cubicBezTo>
                      <a:pt x="147" y="290"/>
                      <a:pt x="184" y="305"/>
                      <a:pt x="239" y="312"/>
                    </a:cubicBezTo>
                    <a:lnTo>
                      <a:pt x="301" y="327"/>
                    </a:lnTo>
                    <a:cubicBezTo>
                      <a:pt x="374" y="341"/>
                      <a:pt x="426" y="363"/>
                      <a:pt x="462" y="400"/>
                    </a:cubicBezTo>
                    <a:cubicBezTo>
                      <a:pt x="499" y="437"/>
                      <a:pt x="514" y="484"/>
                      <a:pt x="514" y="543"/>
                    </a:cubicBezTo>
                    <a:cubicBezTo>
                      <a:pt x="514" y="613"/>
                      <a:pt x="492" y="668"/>
                      <a:pt x="444" y="704"/>
                    </a:cubicBezTo>
                    <a:cubicBezTo>
                      <a:pt x="396" y="741"/>
                      <a:pt x="327" y="759"/>
                      <a:pt x="235" y="759"/>
                    </a:cubicBezTo>
                    <a:cubicBezTo>
                      <a:pt x="202" y="759"/>
                      <a:pt x="165" y="756"/>
                      <a:pt x="125" y="745"/>
                    </a:cubicBezTo>
                    <a:cubicBezTo>
                      <a:pt x="85" y="737"/>
                      <a:pt x="45" y="726"/>
                      <a:pt x="4" y="712"/>
                    </a:cubicBezTo>
                    <a:lnTo>
                      <a:pt x="4" y="609"/>
                    </a:lnTo>
                    <a:cubicBezTo>
                      <a:pt x="45" y="631"/>
                      <a:pt x="85" y="649"/>
                      <a:pt x="121" y="660"/>
                    </a:cubicBezTo>
                    <a:cubicBezTo>
                      <a:pt x="162" y="671"/>
                      <a:pt x="198" y="679"/>
                      <a:pt x="235" y="679"/>
                    </a:cubicBezTo>
                    <a:cubicBezTo>
                      <a:pt x="290" y="679"/>
                      <a:pt x="334" y="668"/>
                      <a:pt x="367" y="646"/>
                    </a:cubicBezTo>
                    <a:cubicBezTo>
                      <a:pt x="396" y="624"/>
                      <a:pt x="411" y="591"/>
                      <a:pt x="411" y="550"/>
                    </a:cubicBezTo>
                    <a:cubicBezTo>
                      <a:pt x="411" y="514"/>
                      <a:pt x="400" y="484"/>
                      <a:pt x="378" y="466"/>
                    </a:cubicBezTo>
                    <a:cubicBezTo>
                      <a:pt x="356" y="444"/>
                      <a:pt x="319" y="429"/>
                      <a:pt x="272" y="418"/>
                    </a:cubicBezTo>
                    <a:lnTo>
                      <a:pt x="209" y="407"/>
                    </a:lnTo>
                    <a:cubicBezTo>
                      <a:pt x="136" y="393"/>
                      <a:pt x="85" y="371"/>
                      <a:pt x="52" y="338"/>
                    </a:cubicBezTo>
                    <a:cubicBezTo>
                      <a:pt x="19" y="308"/>
                      <a:pt x="1" y="264"/>
                      <a:pt x="1" y="209"/>
                    </a:cubicBezTo>
                    <a:cubicBezTo>
                      <a:pt x="1" y="143"/>
                      <a:pt x="23" y="92"/>
                      <a:pt x="70" y="55"/>
                    </a:cubicBezTo>
                    <a:cubicBezTo>
                      <a:pt x="114" y="19"/>
                      <a:pt x="176" y="1"/>
                      <a:pt x="257" y="1"/>
                    </a:cubicBezTo>
                    <a:cubicBezTo>
                      <a:pt x="290" y="1"/>
                      <a:pt x="327" y="4"/>
                      <a:pt x="363" y="8"/>
                    </a:cubicBezTo>
                    <a:cubicBezTo>
                      <a:pt x="396" y="15"/>
                      <a:pt x="433" y="26"/>
                      <a:pt x="470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039;p24">
                <a:extLst>
                  <a:ext uri="{FF2B5EF4-FFF2-40B4-BE49-F238E27FC236}">
                    <a16:creationId xmlns:a16="http://schemas.microsoft.com/office/drawing/2014/main" id="{75D29C14-3363-4EAE-909B-22FA5100F190}"/>
                  </a:ext>
                </a:extLst>
              </p:cNvPr>
              <p:cNvSpPr/>
              <p:nvPr/>
            </p:nvSpPr>
            <p:spPr>
              <a:xfrm>
                <a:off x="5474101" y="2586901"/>
                <a:ext cx="72232" cy="85375"/>
              </a:xfrm>
              <a:custGeom>
                <a:avLst/>
                <a:gdLst/>
                <a:ahLst/>
                <a:cxnLst/>
                <a:rect l="l" t="t" r="r" b="b"/>
                <a:pathLst>
                  <a:path w="621" h="734" extrusionOk="0">
                    <a:moveTo>
                      <a:pt x="1" y="1"/>
                    </a:moveTo>
                    <a:lnTo>
                      <a:pt x="620" y="1"/>
                    </a:lnTo>
                    <a:lnTo>
                      <a:pt x="620" y="85"/>
                    </a:lnTo>
                    <a:lnTo>
                      <a:pt x="360" y="85"/>
                    </a:lnTo>
                    <a:lnTo>
                      <a:pt x="360" y="734"/>
                    </a:lnTo>
                    <a:lnTo>
                      <a:pt x="261" y="734"/>
                    </a:lnTo>
                    <a:lnTo>
                      <a:pt x="261" y="85"/>
                    </a:lnTo>
                    <a:lnTo>
                      <a:pt x="1" y="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040;p24">
                <a:extLst>
                  <a:ext uri="{FF2B5EF4-FFF2-40B4-BE49-F238E27FC236}">
                    <a16:creationId xmlns:a16="http://schemas.microsoft.com/office/drawing/2014/main" id="{B678E615-45A0-4A77-8EDE-422D7C2E7231}"/>
                  </a:ext>
                </a:extLst>
              </p:cNvPr>
              <p:cNvSpPr/>
              <p:nvPr/>
            </p:nvSpPr>
            <p:spPr>
              <a:xfrm>
                <a:off x="5535980" y="2585622"/>
                <a:ext cx="78513" cy="88399"/>
              </a:xfrm>
              <a:custGeom>
                <a:avLst/>
                <a:gdLst/>
                <a:ahLst/>
                <a:cxnLst/>
                <a:rect l="l" t="t" r="r" b="b"/>
                <a:pathLst>
                  <a:path w="675" h="760" extrusionOk="0">
                    <a:moveTo>
                      <a:pt x="337" y="81"/>
                    </a:moveTo>
                    <a:cubicBezTo>
                      <a:pt x="268" y="81"/>
                      <a:pt x="209" y="107"/>
                      <a:pt x="165" y="162"/>
                    </a:cubicBezTo>
                    <a:cubicBezTo>
                      <a:pt x="125" y="213"/>
                      <a:pt x="103" y="286"/>
                      <a:pt x="103" y="378"/>
                    </a:cubicBezTo>
                    <a:cubicBezTo>
                      <a:pt x="103" y="470"/>
                      <a:pt x="125" y="543"/>
                      <a:pt x="165" y="598"/>
                    </a:cubicBezTo>
                    <a:cubicBezTo>
                      <a:pt x="209" y="649"/>
                      <a:pt x="268" y="679"/>
                      <a:pt x="337" y="679"/>
                    </a:cubicBezTo>
                    <a:cubicBezTo>
                      <a:pt x="411" y="679"/>
                      <a:pt x="466" y="649"/>
                      <a:pt x="510" y="598"/>
                    </a:cubicBezTo>
                    <a:cubicBezTo>
                      <a:pt x="550" y="543"/>
                      <a:pt x="572" y="470"/>
                      <a:pt x="572" y="378"/>
                    </a:cubicBezTo>
                    <a:cubicBezTo>
                      <a:pt x="572" y="286"/>
                      <a:pt x="550" y="213"/>
                      <a:pt x="510" y="162"/>
                    </a:cubicBezTo>
                    <a:cubicBezTo>
                      <a:pt x="466" y="107"/>
                      <a:pt x="411" y="81"/>
                      <a:pt x="337" y="81"/>
                    </a:cubicBezTo>
                    <a:close/>
                    <a:moveTo>
                      <a:pt x="337" y="1"/>
                    </a:moveTo>
                    <a:cubicBezTo>
                      <a:pt x="440" y="1"/>
                      <a:pt x="521" y="34"/>
                      <a:pt x="583" y="103"/>
                    </a:cubicBezTo>
                    <a:cubicBezTo>
                      <a:pt x="645" y="173"/>
                      <a:pt x="675" y="264"/>
                      <a:pt x="675" y="378"/>
                    </a:cubicBezTo>
                    <a:cubicBezTo>
                      <a:pt x="675" y="495"/>
                      <a:pt x="645" y="587"/>
                      <a:pt x="583" y="657"/>
                    </a:cubicBezTo>
                    <a:cubicBezTo>
                      <a:pt x="521" y="723"/>
                      <a:pt x="440" y="759"/>
                      <a:pt x="337" y="759"/>
                    </a:cubicBezTo>
                    <a:cubicBezTo>
                      <a:pt x="235" y="759"/>
                      <a:pt x="154" y="723"/>
                      <a:pt x="92" y="657"/>
                    </a:cubicBezTo>
                    <a:cubicBezTo>
                      <a:pt x="30" y="587"/>
                      <a:pt x="0" y="495"/>
                      <a:pt x="0" y="378"/>
                    </a:cubicBezTo>
                    <a:cubicBezTo>
                      <a:pt x="0" y="264"/>
                      <a:pt x="30" y="173"/>
                      <a:pt x="92" y="103"/>
                    </a:cubicBezTo>
                    <a:cubicBezTo>
                      <a:pt x="154" y="34"/>
                      <a:pt x="235" y="1"/>
                      <a:pt x="3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041;p24">
                <a:extLst>
                  <a:ext uri="{FF2B5EF4-FFF2-40B4-BE49-F238E27FC236}">
                    <a16:creationId xmlns:a16="http://schemas.microsoft.com/office/drawing/2014/main" id="{915B6B2A-C48A-47E0-A528-2BD70BC32D09}"/>
                  </a:ext>
                </a:extLst>
              </p:cNvPr>
              <p:cNvSpPr/>
              <p:nvPr/>
            </p:nvSpPr>
            <p:spPr>
              <a:xfrm>
                <a:off x="5621238" y="2586901"/>
                <a:ext cx="54668" cy="85375"/>
              </a:xfrm>
              <a:custGeom>
                <a:avLst/>
                <a:gdLst/>
                <a:ahLst/>
                <a:cxnLst/>
                <a:rect l="l" t="t" r="r" b="b"/>
                <a:pathLst>
                  <a:path w="470" h="734" extrusionOk="0">
                    <a:moveTo>
                      <a:pt x="99" y="85"/>
                    </a:moveTo>
                    <a:lnTo>
                      <a:pt x="99" y="356"/>
                    </a:lnTo>
                    <a:lnTo>
                      <a:pt x="220" y="356"/>
                    </a:lnTo>
                    <a:cubicBezTo>
                      <a:pt x="268" y="356"/>
                      <a:pt x="305" y="345"/>
                      <a:pt x="330" y="323"/>
                    </a:cubicBezTo>
                    <a:cubicBezTo>
                      <a:pt x="352" y="297"/>
                      <a:pt x="367" y="264"/>
                      <a:pt x="367" y="220"/>
                    </a:cubicBezTo>
                    <a:cubicBezTo>
                      <a:pt x="367" y="176"/>
                      <a:pt x="352" y="143"/>
                      <a:pt x="330" y="118"/>
                    </a:cubicBezTo>
                    <a:cubicBezTo>
                      <a:pt x="305" y="96"/>
                      <a:pt x="268" y="85"/>
                      <a:pt x="220" y="85"/>
                    </a:cubicBezTo>
                    <a:close/>
                    <a:moveTo>
                      <a:pt x="0" y="1"/>
                    </a:moveTo>
                    <a:lnTo>
                      <a:pt x="220" y="1"/>
                    </a:lnTo>
                    <a:cubicBezTo>
                      <a:pt x="305" y="1"/>
                      <a:pt x="367" y="19"/>
                      <a:pt x="407" y="59"/>
                    </a:cubicBezTo>
                    <a:cubicBezTo>
                      <a:pt x="451" y="96"/>
                      <a:pt x="470" y="147"/>
                      <a:pt x="470" y="220"/>
                    </a:cubicBezTo>
                    <a:cubicBezTo>
                      <a:pt x="470" y="294"/>
                      <a:pt x="451" y="345"/>
                      <a:pt x="407" y="385"/>
                    </a:cubicBezTo>
                    <a:cubicBezTo>
                      <a:pt x="367" y="422"/>
                      <a:pt x="305" y="440"/>
                      <a:pt x="220" y="440"/>
                    </a:cubicBezTo>
                    <a:lnTo>
                      <a:pt x="99" y="440"/>
                    </a:lnTo>
                    <a:lnTo>
                      <a:pt x="99" y="734"/>
                    </a:lnTo>
                    <a:lnTo>
                      <a:pt x="0" y="7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042;p24">
                <a:extLst>
                  <a:ext uri="{FF2B5EF4-FFF2-40B4-BE49-F238E27FC236}">
                    <a16:creationId xmlns:a16="http://schemas.microsoft.com/office/drawing/2014/main" id="{06BDC0D7-69CC-440C-AD68-59CC3039B28E}"/>
                  </a:ext>
                </a:extLst>
              </p:cNvPr>
              <p:cNvSpPr/>
              <p:nvPr/>
            </p:nvSpPr>
            <p:spPr>
              <a:xfrm>
                <a:off x="5459678" y="3181726"/>
                <a:ext cx="448976" cy="450255"/>
              </a:xfrm>
              <a:custGeom>
                <a:avLst/>
                <a:gdLst/>
                <a:ahLst/>
                <a:cxnLst/>
                <a:rect l="l" t="t" r="r" b="b"/>
                <a:pathLst>
                  <a:path w="3860" h="3871" extrusionOk="0">
                    <a:moveTo>
                      <a:pt x="3860" y="3871"/>
                    </a:moveTo>
                    <a:lnTo>
                      <a:pt x="3336" y="3702"/>
                    </a:lnTo>
                    <a:lnTo>
                      <a:pt x="752" y="2023"/>
                    </a:lnTo>
                    <a:lnTo>
                      <a:pt x="2280" y="169"/>
                    </a:lnTo>
                    <a:lnTo>
                      <a:pt x="2232" y="0"/>
                    </a:lnTo>
                    <a:lnTo>
                      <a:pt x="931" y="0"/>
                    </a:lnTo>
                    <a:cubicBezTo>
                      <a:pt x="418" y="0"/>
                      <a:pt x="0" y="418"/>
                      <a:pt x="0" y="931"/>
                    </a:cubicBezTo>
                    <a:lnTo>
                      <a:pt x="0" y="2940"/>
                    </a:lnTo>
                    <a:cubicBezTo>
                      <a:pt x="0" y="3453"/>
                      <a:pt x="418" y="3871"/>
                      <a:pt x="931" y="3871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043;p24">
                <a:extLst>
                  <a:ext uri="{FF2B5EF4-FFF2-40B4-BE49-F238E27FC236}">
                    <a16:creationId xmlns:a16="http://schemas.microsoft.com/office/drawing/2014/main" id="{32E49EEF-7DA2-455D-871D-CD7A1701C37C}"/>
                  </a:ext>
                </a:extLst>
              </p:cNvPr>
              <p:cNvSpPr/>
              <p:nvPr/>
            </p:nvSpPr>
            <p:spPr>
              <a:xfrm>
                <a:off x="5479684" y="3201732"/>
                <a:ext cx="368021" cy="410708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3531" extrusionOk="0">
                    <a:moveTo>
                      <a:pt x="759" y="0"/>
                    </a:moveTo>
                    <a:cubicBezTo>
                      <a:pt x="341" y="0"/>
                      <a:pt x="0" y="338"/>
                      <a:pt x="0" y="759"/>
                    </a:cubicBezTo>
                    <a:lnTo>
                      <a:pt x="0" y="2768"/>
                    </a:lnTo>
                    <a:cubicBezTo>
                      <a:pt x="0" y="3189"/>
                      <a:pt x="341" y="3530"/>
                      <a:pt x="759" y="3530"/>
                    </a:cubicBezTo>
                    <a:lnTo>
                      <a:pt x="3164" y="3530"/>
                    </a:lnTo>
                    <a:lnTo>
                      <a:pt x="2108" y="0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044;p24">
                <a:extLst>
                  <a:ext uri="{FF2B5EF4-FFF2-40B4-BE49-F238E27FC236}">
                    <a16:creationId xmlns:a16="http://schemas.microsoft.com/office/drawing/2014/main" id="{F2F54DCD-75BF-4E68-82C7-3CC245622A98}"/>
                  </a:ext>
                </a:extLst>
              </p:cNvPr>
              <p:cNvSpPr/>
              <p:nvPr/>
            </p:nvSpPr>
            <p:spPr>
              <a:xfrm>
                <a:off x="2995225" y="2881987"/>
                <a:ext cx="2818894" cy="134344"/>
              </a:xfrm>
              <a:custGeom>
                <a:avLst/>
                <a:gdLst/>
                <a:ahLst/>
                <a:cxnLst/>
                <a:rect l="l" t="t" r="r" b="b"/>
                <a:pathLst>
                  <a:path w="24235" h="1155" extrusionOk="0">
                    <a:moveTo>
                      <a:pt x="1" y="759"/>
                    </a:moveTo>
                    <a:lnTo>
                      <a:pt x="1" y="1155"/>
                    </a:lnTo>
                    <a:lnTo>
                      <a:pt x="24234" y="1155"/>
                    </a:lnTo>
                    <a:lnTo>
                      <a:pt x="24029" y="455"/>
                    </a:lnTo>
                    <a:lnTo>
                      <a:pt x="24029" y="455"/>
                    </a:lnTo>
                    <a:cubicBezTo>
                      <a:pt x="23948" y="191"/>
                      <a:pt x="23703" y="0"/>
                      <a:pt x="23413" y="0"/>
                    </a:cubicBezTo>
                    <a:lnTo>
                      <a:pt x="22116" y="0"/>
                    </a:lnTo>
                    <a:lnTo>
                      <a:pt x="21302" y="0"/>
                    </a:lnTo>
                    <a:lnTo>
                      <a:pt x="763" y="0"/>
                    </a:lnTo>
                    <a:cubicBezTo>
                      <a:pt x="342" y="0"/>
                      <a:pt x="1" y="341"/>
                      <a:pt x="1" y="75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045;p24">
                <a:extLst>
                  <a:ext uri="{FF2B5EF4-FFF2-40B4-BE49-F238E27FC236}">
                    <a16:creationId xmlns:a16="http://schemas.microsoft.com/office/drawing/2014/main" id="{B0D68A39-F467-4762-BA3A-27A02E1BC749}"/>
                  </a:ext>
                </a:extLst>
              </p:cNvPr>
              <p:cNvSpPr/>
              <p:nvPr/>
            </p:nvSpPr>
            <p:spPr>
              <a:xfrm>
                <a:off x="4865665" y="3158696"/>
                <a:ext cx="575759" cy="1069400"/>
              </a:xfrm>
              <a:custGeom>
                <a:avLst/>
                <a:gdLst/>
                <a:ahLst/>
                <a:cxnLst/>
                <a:rect l="l" t="t" r="r" b="b"/>
                <a:pathLst>
                  <a:path w="4950" h="9194" extrusionOk="0">
                    <a:moveTo>
                      <a:pt x="1134" y="62"/>
                    </a:moveTo>
                    <a:cubicBezTo>
                      <a:pt x="543" y="62"/>
                      <a:pt x="63" y="543"/>
                      <a:pt x="63" y="1129"/>
                    </a:cubicBezTo>
                    <a:lnTo>
                      <a:pt x="63" y="8064"/>
                    </a:lnTo>
                    <a:cubicBezTo>
                      <a:pt x="63" y="8651"/>
                      <a:pt x="543" y="9131"/>
                      <a:pt x="1134" y="9131"/>
                    </a:cubicBezTo>
                    <a:lnTo>
                      <a:pt x="3817" y="9131"/>
                    </a:lnTo>
                    <a:cubicBezTo>
                      <a:pt x="4407" y="9131"/>
                      <a:pt x="4884" y="8651"/>
                      <a:pt x="4884" y="8064"/>
                    </a:cubicBezTo>
                    <a:lnTo>
                      <a:pt x="4884" y="1129"/>
                    </a:lnTo>
                    <a:cubicBezTo>
                      <a:pt x="4884" y="543"/>
                      <a:pt x="4407" y="62"/>
                      <a:pt x="3817" y="62"/>
                    </a:cubicBezTo>
                    <a:close/>
                    <a:moveTo>
                      <a:pt x="3817" y="9193"/>
                    </a:moveTo>
                    <a:lnTo>
                      <a:pt x="1134" y="9193"/>
                    </a:lnTo>
                    <a:cubicBezTo>
                      <a:pt x="510" y="9193"/>
                      <a:pt x="1" y="8688"/>
                      <a:pt x="1" y="8064"/>
                    </a:cubicBezTo>
                    <a:lnTo>
                      <a:pt x="1" y="1129"/>
                    </a:lnTo>
                    <a:cubicBezTo>
                      <a:pt x="1" y="506"/>
                      <a:pt x="510" y="0"/>
                      <a:pt x="1134" y="0"/>
                    </a:cubicBezTo>
                    <a:lnTo>
                      <a:pt x="3817" y="0"/>
                    </a:lnTo>
                    <a:cubicBezTo>
                      <a:pt x="4440" y="0"/>
                      <a:pt x="4949" y="506"/>
                      <a:pt x="4949" y="1129"/>
                    </a:cubicBezTo>
                    <a:lnTo>
                      <a:pt x="4949" y="8064"/>
                    </a:lnTo>
                    <a:cubicBezTo>
                      <a:pt x="4949" y="8688"/>
                      <a:pt x="4440" y="9193"/>
                      <a:pt x="3817" y="9193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046;p24">
                <a:extLst>
                  <a:ext uri="{FF2B5EF4-FFF2-40B4-BE49-F238E27FC236}">
                    <a16:creationId xmlns:a16="http://schemas.microsoft.com/office/drawing/2014/main" id="{F0180DBF-B794-4D6E-B5AC-E8F69D37F5BD}"/>
                  </a:ext>
                </a:extLst>
              </p:cNvPr>
              <p:cNvSpPr/>
              <p:nvPr/>
            </p:nvSpPr>
            <p:spPr>
              <a:xfrm>
                <a:off x="4889160" y="3181726"/>
                <a:ext cx="528768" cy="1023339"/>
              </a:xfrm>
              <a:custGeom>
                <a:avLst/>
                <a:gdLst/>
                <a:ahLst/>
                <a:cxnLst/>
                <a:rect l="l" t="t" r="r" b="b"/>
                <a:pathLst>
                  <a:path w="4546" h="8798" extrusionOk="0">
                    <a:moveTo>
                      <a:pt x="932" y="8797"/>
                    </a:moveTo>
                    <a:cubicBezTo>
                      <a:pt x="418" y="8797"/>
                      <a:pt x="1" y="8380"/>
                      <a:pt x="1" y="7866"/>
                    </a:cubicBezTo>
                    <a:lnTo>
                      <a:pt x="1" y="931"/>
                    </a:lnTo>
                    <a:cubicBezTo>
                      <a:pt x="1" y="418"/>
                      <a:pt x="418" y="0"/>
                      <a:pt x="932" y="0"/>
                    </a:cubicBezTo>
                    <a:lnTo>
                      <a:pt x="3615" y="0"/>
                    </a:lnTo>
                    <a:cubicBezTo>
                      <a:pt x="4128" y="0"/>
                      <a:pt x="4546" y="418"/>
                      <a:pt x="4546" y="931"/>
                    </a:cubicBezTo>
                    <a:lnTo>
                      <a:pt x="4546" y="7866"/>
                    </a:lnTo>
                    <a:cubicBezTo>
                      <a:pt x="4546" y="8380"/>
                      <a:pt x="4128" y="8797"/>
                      <a:pt x="3615" y="8797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047;p24">
                <a:extLst>
                  <a:ext uri="{FF2B5EF4-FFF2-40B4-BE49-F238E27FC236}">
                    <a16:creationId xmlns:a16="http://schemas.microsoft.com/office/drawing/2014/main" id="{55B8E76A-1465-4CF8-8C8A-0585D5105425}"/>
                  </a:ext>
                </a:extLst>
              </p:cNvPr>
              <p:cNvSpPr/>
              <p:nvPr/>
            </p:nvSpPr>
            <p:spPr>
              <a:xfrm>
                <a:off x="4908817" y="3201732"/>
                <a:ext cx="489570" cy="849797"/>
              </a:xfrm>
              <a:custGeom>
                <a:avLst/>
                <a:gdLst/>
                <a:ahLst/>
                <a:cxnLst/>
                <a:rect l="l" t="t" r="r" b="b"/>
                <a:pathLst>
                  <a:path w="4209" h="7306" extrusionOk="0">
                    <a:moveTo>
                      <a:pt x="4208" y="6547"/>
                    </a:moveTo>
                    <a:cubicBezTo>
                      <a:pt x="4208" y="6965"/>
                      <a:pt x="3867" y="7306"/>
                      <a:pt x="3446" y="7306"/>
                    </a:cubicBezTo>
                    <a:lnTo>
                      <a:pt x="763" y="7306"/>
                    </a:lnTo>
                    <a:cubicBezTo>
                      <a:pt x="341" y="7306"/>
                      <a:pt x="0" y="6965"/>
                      <a:pt x="0" y="6547"/>
                    </a:cubicBezTo>
                    <a:lnTo>
                      <a:pt x="0" y="759"/>
                    </a:lnTo>
                    <a:cubicBezTo>
                      <a:pt x="0" y="338"/>
                      <a:pt x="341" y="0"/>
                      <a:pt x="763" y="0"/>
                    </a:cubicBezTo>
                    <a:lnTo>
                      <a:pt x="3446" y="0"/>
                    </a:lnTo>
                    <a:cubicBezTo>
                      <a:pt x="3867" y="0"/>
                      <a:pt x="4208" y="338"/>
                      <a:pt x="4208" y="759"/>
                    </a:cubicBez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048;p24">
                <a:extLst>
                  <a:ext uri="{FF2B5EF4-FFF2-40B4-BE49-F238E27FC236}">
                    <a16:creationId xmlns:a16="http://schemas.microsoft.com/office/drawing/2014/main" id="{1DB9CFA0-AABE-4F33-9532-B65FA62123EF}"/>
                  </a:ext>
                </a:extLst>
              </p:cNvPr>
              <p:cNvSpPr/>
              <p:nvPr/>
            </p:nvSpPr>
            <p:spPr>
              <a:xfrm>
                <a:off x="4879390" y="3631858"/>
                <a:ext cx="548425" cy="424433"/>
              </a:xfrm>
              <a:custGeom>
                <a:avLst/>
                <a:gdLst/>
                <a:ahLst/>
                <a:cxnLst/>
                <a:rect l="l" t="t" r="r" b="b"/>
                <a:pathLst>
                  <a:path w="4715" h="3649" extrusionOk="0">
                    <a:moveTo>
                      <a:pt x="4714" y="1"/>
                    </a:moveTo>
                    <a:lnTo>
                      <a:pt x="0" y="1"/>
                    </a:lnTo>
                    <a:lnTo>
                      <a:pt x="0" y="3648"/>
                    </a:lnTo>
                    <a:lnTo>
                      <a:pt x="4714" y="364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049;p24">
                <a:extLst>
                  <a:ext uri="{FF2B5EF4-FFF2-40B4-BE49-F238E27FC236}">
                    <a16:creationId xmlns:a16="http://schemas.microsoft.com/office/drawing/2014/main" id="{79FB9047-7CDE-437A-A933-52CB439289EB}"/>
                  </a:ext>
                </a:extLst>
              </p:cNvPr>
              <p:cNvSpPr/>
              <p:nvPr/>
            </p:nvSpPr>
            <p:spPr>
              <a:xfrm>
                <a:off x="4879390" y="4092341"/>
                <a:ext cx="548425" cy="29195"/>
              </a:xfrm>
              <a:custGeom>
                <a:avLst/>
                <a:gdLst/>
                <a:ahLst/>
                <a:cxnLst/>
                <a:rect l="l" t="t" r="r" b="b"/>
                <a:pathLst>
                  <a:path w="4715" h="251" extrusionOk="0">
                    <a:moveTo>
                      <a:pt x="4714" y="1"/>
                    </a:moveTo>
                    <a:lnTo>
                      <a:pt x="0" y="1"/>
                    </a:lnTo>
                    <a:lnTo>
                      <a:pt x="0" y="250"/>
                    </a:lnTo>
                    <a:lnTo>
                      <a:pt x="4714" y="250"/>
                    </a:lnTo>
                    <a:close/>
                  </a:path>
                </a:pathLst>
              </a:custGeom>
              <a:solidFill>
                <a:srgbClr val="E380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050;p24">
                <a:extLst>
                  <a:ext uri="{FF2B5EF4-FFF2-40B4-BE49-F238E27FC236}">
                    <a16:creationId xmlns:a16="http://schemas.microsoft.com/office/drawing/2014/main" id="{7E769972-3274-49FF-85EB-FE2A24A02760}"/>
                  </a:ext>
                </a:extLst>
              </p:cNvPr>
              <p:cNvSpPr/>
              <p:nvPr/>
            </p:nvSpPr>
            <p:spPr>
              <a:xfrm>
                <a:off x="4879390" y="4146078"/>
                <a:ext cx="548425" cy="29544"/>
              </a:xfrm>
              <a:custGeom>
                <a:avLst/>
                <a:gdLst/>
                <a:ahLst/>
                <a:cxnLst/>
                <a:rect l="l" t="t" r="r" b="b"/>
                <a:pathLst>
                  <a:path w="4715" h="254" extrusionOk="0">
                    <a:moveTo>
                      <a:pt x="4714" y="1"/>
                    </a:moveTo>
                    <a:lnTo>
                      <a:pt x="0" y="1"/>
                    </a:lnTo>
                    <a:lnTo>
                      <a:pt x="0" y="254"/>
                    </a:lnTo>
                    <a:lnTo>
                      <a:pt x="4714" y="254"/>
                    </a:lnTo>
                    <a:close/>
                  </a:path>
                </a:pathLst>
              </a:custGeom>
              <a:solidFill>
                <a:srgbClr val="E380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051;p24">
                <a:extLst>
                  <a:ext uri="{FF2B5EF4-FFF2-40B4-BE49-F238E27FC236}">
                    <a16:creationId xmlns:a16="http://schemas.microsoft.com/office/drawing/2014/main" id="{8A0B5D7D-AE2C-4B87-BE81-084F0A39DAAA}"/>
                  </a:ext>
                </a:extLst>
              </p:cNvPr>
              <p:cNvSpPr/>
              <p:nvPr/>
            </p:nvSpPr>
            <p:spPr>
              <a:xfrm>
                <a:off x="4879390" y="4199814"/>
                <a:ext cx="548425" cy="29544"/>
              </a:xfrm>
              <a:custGeom>
                <a:avLst/>
                <a:gdLst/>
                <a:ahLst/>
                <a:cxnLst/>
                <a:rect l="l" t="t" r="r" b="b"/>
                <a:pathLst>
                  <a:path w="4715" h="254" extrusionOk="0">
                    <a:moveTo>
                      <a:pt x="4714" y="1"/>
                    </a:moveTo>
                    <a:lnTo>
                      <a:pt x="0" y="1"/>
                    </a:lnTo>
                    <a:lnTo>
                      <a:pt x="0" y="253"/>
                    </a:lnTo>
                    <a:lnTo>
                      <a:pt x="4714" y="253"/>
                    </a:lnTo>
                    <a:close/>
                  </a:path>
                </a:pathLst>
              </a:custGeom>
              <a:solidFill>
                <a:srgbClr val="E380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052;p24">
                <a:extLst>
                  <a:ext uri="{FF2B5EF4-FFF2-40B4-BE49-F238E27FC236}">
                    <a16:creationId xmlns:a16="http://schemas.microsoft.com/office/drawing/2014/main" id="{83F00668-9AD6-46B1-B68A-3FE3D9FD0AFA}"/>
                  </a:ext>
                </a:extLst>
              </p:cNvPr>
              <p:cNvSpPr/>
              <p:nvPr/>
            </p:nvSpPr>
            <p:spPr>
              <a:xfrm>
                <a:off x="4889160" y="3666054"/>
                <a:ext cx="112244" cy="17098"/>
              </a:xfrm>
              <a:custGeom>
                <a:avLst/>
                <a:gdLst/>
                <a:ahLst/>
                <a:cxnLst/>
                <a:rect l="l" t="t" r="r" b="b"/>
                <a:pathLst>
                  <a:path w="965" h="147" extrusionOk="0">
                    <a:moveTo>
                      <a:pt x="965" y="73"/>
                    </a:moveTo>
                    <a:cubicBezTo>
                      <a:pt x="965" y="114"/>
                      <a:pt x="932" y="147"/>
                      <a:pt x="891" y="147"/>
                    </a:cubicBezTo>
                    <a:lnTo>
                      <a:pt x="74" y="147"/>
                    </a:lnTo>
                    <a:cubicBezTo>
                      <a:pt x="33" y="147"/>
                      <a:pt x="1" y="114"/>
                      <a:pt x="1" y="73"/>
                    </a:cubicBezTo>
                    <a:cubicBezTo>
                      <a:pt x="1" y="33"/>
                      <a:pt x="33" y="0"/>
                      <a:pt x="74" y="0"/>
                    </a:cubicBezTo>
                    <a:lnTo>
                      <a:pt x="891" y="0"/>
                    </a:lnTo>
                    <a:cubicBezTo>
                      <a:pt x="932" y="0"/>
                      <a:pt x="965" y="33"/>
                      <a:pt x="965" y="73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053;p24">
                <a:extLst>
                  <a:ext uri="{FF2B5EF4-FFF2-40B4-BE49-F238E27FC236}">
                    <a16:creationId xmlns:a16="http://schemas.microsoft.com/office/drawing/2014/main" id="{B9493BF1-B1EA-43E1-9CCB-48A7EEB7A410}"/>
                  </a:ext>
                </a:extLst>
              </p:cNvPr>
              <p:cNvSpPr/>
              <p:nvPr/>
            </p:nvSpPr>
            <p:spPr>
              <a:xfrm>
                <a:off x="4889160" y="3703506"/>
                <a:ext cx="112244" cy="17215"/>
              </a:xfrm>
              <a:custGeom>
                <a:avLst/>
                <a:gdLst/>
                <a:ahLst/>
                <a:cxnLst/>
                <a:rect l="l" t="t" r="r" b="b"/>
                <a:pathLst>
                  <a:path w="965" h="148" extrusionOk="0">
                    <a:moveTo>
                      <a:pt x="965" y="74"/>
                    </a:moveTo>
                    <a:cubicBezTo>
                      <a:pt x="965" y="114"/>
                      <a:pt x="932" y="147"/>
                      <a:pt x="891" y="147"/>
                    </a:cubicBezTo>
                    <a:lnTo>
                      <a:pt x="74" y="147"/>
                    </a:lnTo>
                    <a:cubicBezTo>
                      <a:pt x="33" y="147"/>
                      <a:pt x="1" y="114"/>
                      <a:pt x="1" y="74"/>
                    </a:cubicBezTo>
                    <a:cubicBezTo>
                      <a:pt x="1" y="34"/>
                      <a:pt x="33" y="1"/>
                      <a:pt x="74" y="1"/>
                    </a:cubicBezTo>
                    <a:lnTo>
                      <a:pt x="891" y="1"/>
                    </a:lnTo>
                    <a:cubicBezTo>
                      <a:pt x="932" y="1"/>
                      <a:pt x="965" y="34"/>
                      <a:pt x="965" y="74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054;p24">
                <a:extLst>
                  <a:ext uri="{FF2B5EF4-FFF2-40B4-BE49-F238E27FC236}">
                    <a16:creationId xmlns:a16="http://schemas.microsoft.com/office/drawing/2014/main" id="{E479AFB3-F13C-4EC8-B3BC-D246091C3520}"/>
                  </a:ext>
                </a:extLst>
              </p:cNvPr>
              <p:cNvSpPr/>
              <p:nvPr/>
            </p:nvSpPr>
            <p:spPr>
              <a:xfrm>
                <a:off x="5806293" y="3473323"/>
                <a:ext cx="41408" cy="150628"/>
              </a:xfrm>
              <a:custGeom>
                <a:avLst/>
                <a:gdLst/>
                <a:ahLst/>
                <a:cxnLst/>
                <a:rect l="l" t="t" r="r" b="b"/>
                <a:pathLst>
                  <a:path w="356" h="1295" extrusionOk="0">
                    <a:moveTo>
                      <a:pt x="0" y="0"/>
                    </a:moveTo>
                    <a:lnTo>
                      <a:pt x="213" y="1294"/>
                    </a:lnTo>
                    <a:lnTo>
                      <a:pt x="356" y="1195"/>
                    </a:ln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055;p24">
                <a:extLst>
                  <a:ext uri="{FF2B5EF4-FFF2-40B4-BE49-F238E27FC236}">
                    <a16:creationId xmlns:a16="http://schemas.microsoft.com/office/drawing/2014/main" id="{EF951EFB-D043-43CC-B8ED-97BEF460133F}"/>
                  </a:ext>
                </a:extLst>
              </p:cNvPr>
              <p:cNvSpPr/>
              <p:nvPr/>
            </p:nvSpPr>
            <p:spPr>
              <a:xfrm>
                <a:off x="3147014" y="3868089"/>
                <a:ext cx="758606" cy="445254"/>
              </a:xfrm>
              <a:custGeom>
                <a:avLst/>
                <a:gdLst/>
                <a:ahLst/>
                <a:cxnLst/>
                <a:rect l="l" t="t" r="r" b="b"/>
                <a:pathLst>
                  <a:path w="6522" h="3828" extrusionOk="0">
                    <a:moveTo>
                      <a:pt x="6166" y="3813"/>
                    </a:moveTo>
                    <a:cubicBezTo>
                      <a:pt x="6155" y="3813"/>
                      <a:pt x="6148" y="3813"/>
                      <a:pt x="6137" y="3809"/>
                    </a:cubicBezTo>
                    <a:cubicBezTo>
                      <a:pt x="5946" y="3795"/>
                      <a:pt x="5807" y="3626"/>
                      <a:pt x="5825" y="3439"/>
                    </a:cubicBezTo>
                    <a:cubicBezTo>
                      <a:pt x="5833" y="3358"/>
                      <a:pt x="5833" y="3285"/>
                      <a:pt x="5833" y="3215"/>
                    </a:cubicBezTo>
                    <a:cubicBezTo>
                      <a:pt x="5833" y="1822"/>
                      <a:pt x="4700" y="686"/>
                      <a:pt x="3303" y="686"/>
                    </a:cubicBezTo>
                    <a:cubicBezTo>
                      <a:pt x="1907" y="686"/>
                      <a:pt x="774" y="1822"/>
                      <a:pt x="774" y="3215"/>
                    </a:cubicBezTo>
                    <a:cubicBezTo>
                      <a:pt x="774" y="3285"/>
                      <a:pt x="774" y="3358"/>
                      <a:pt x="782" y="3439"/>
                    </a:cubicBezTo>
                    <a:cubicBezTo>
                      <a:pt x="800" y="3626"/>
                      <a:pt x="661" y="3795"/>
                      <a:pt x="470" y="3809"/>
                    </a:cubicBezTo>
                    <a:cubicBezTo>
                      <a:pt x="279" y="3828"/>
                      <a:pt x="30" y="3688"/>
                      <a:pt x="12" y="3498"/>
                    </a:cubicBezTo>
                    <a:cubicBezTo>
                      <a:pt x="4" y="3399"/>
                      <a:pt x="1" y="3307"/>
                      <a:pt x="1" y="3215"/>
                    </a:cubicBezTo>
                    <a:cubicBezTo>
                      <a:pt x="1" y="1441"/>
                      <a:pt x="1529" y="1"/>
                      <a:pt x="3303" y="1"/>
                    </a:cubicBezTo>
                    <a:cubicBezTo>
                      <a:pt x="5078" y="1"/>
                      <a:pt x="6522" y="1441"/>
                      <a:pt x="6522" y="3215"/>
                    </a:cubicBezTo>
                    <a:cubicBezTo>
                      <a:pt x="6522" y="3307"/>
                      <a:pt x="6518" y="3399"/>
                      <a:pt x="6507" y="3498"/>
                    </a:cubicBezTo>
                    <a:cubicBezTo>
                      <a:pt x="6493" y="3677"/>
                      <a:pt x="6342" y="3813"/>
                      <a:pt x="6166" y="3813"/>
                    </a:cubicBezTo>
                    <a:close/>
                  </a:path>
                </a:pathLst>
              </a:custGeom>
              <a:solidFill>
                <a:srgbClr val="E380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056;p24">
                <a:extLst>
                  <a:ext uri="{FF2B5EF4-FFF2-40B4-BE49-F238E27FC236}">
                    <a16:creationId xmlns:a16="http://schemas.microsoft.com/office/drawing/2014/main" id="{A5CEA767-6DFC-4202-BB96-052E00C48D86}"/>
                  </a:ext>
                </a:extLst>
              </p:cNvPr>
              <p:cNvSpPr/>
              <p:nvPr/>
            </p:nvSpPr>
            <p:spPr>
              <a:xfrm>
                <a:off x="3236110" y="3944391"/>
                <a:ext cx="591578" cy="591113"/>
              </a:xfrm>
              <a:custGeom>
                <a:avLst/>
                <a:gdLst/>
                <a:ahLst/>
                <a:cxnLst/>
                <a:rect l="l" t="t" r="r" b="b"/>
                <a:pathLst>
                  <a:path w="5086" h="5082" extrusionOk="0">
                    <a:moveTo>
                      <a:pt x="2541" y="5081"/>
                    </a:moveTo>
                    <a:cubicBezTo>
                      <a:pt x="1141" y="5081"/>
                      <a:pt x="1" y="3941"/>
                      <a:pt x="1" y="2541"/>
                    </a:cubicBezTo>
                    <a:cubicBezTo>
                      <a:pt x="1" y="1141"/>
                      <a:pt x="1141" y="1"/>
                      <a:pt x="2541" y="1"/>
                    </a:cubicBezTo>
                    <a:cubicBezTo>
                      <a:pt x="3941" y="1"/>
                      <a:pt x="5085" y="1141"/>
                      <a:pt x="5085" y="2541"/>
                    </a:cubicBezTo>
                    <a:cubicBezTo>
                      <a:pt x="5085" y="3941"/>
                      <a:pt x="3941" y="5081"/>
                      <a:pt x="2541" y="5081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057;p24">
                <a:extLst>
                  <a:ext uri="{FF2B5EF4-FFF2-40B4-BE49-F238E27FC236}">
                    <a16:creationId xmlns:a16="http://schemas.microsoft.com/office/drawing/2014/main" id="{5E7990F4-262D-4DBB-B6CF-3907332ADDCB}"/>
                  </a:ext>
                </a:extLst>
              </p:cNvPr>
              <p:cNvSpPr/>
              <p:nvPr/>
            </p:nvSpPr>
            <p:spPr>
              <a:xfrm>
                <a:off x="3305201" y="4013481"/>
                <a:ext cx="452931" cy="452931"/>
              </a:xfrm>
              <a:custGeom>
                <a:avLst/>
                <a:gdLst/>
                <a:ahLst/>
                <a:cxnLst/>
                <a:rect l="l" t="t" r="r" b="b"/>
                <a:pathLst>
                  <a:path w="3894" h="3894" extrusionOk="0">
                    <a:moveTo>
                      <a:pt x="1947" y="3894"/>
                    </a:moveTo>
                    <a:cubicBezTo>
                      <a:pt x="873" y="3894"/>
                      <a:pt x="1" y="3021"/>
                      <a:pt x="1" y="1947"/>
                    </a:cubicBezTo>
                    <a:cubicBezTo>
                      <a:pt x="1" y="873"/>
                      <a:pt x="873" y="1"/>
                      <a:pt x="1947" y="1"/>
                    </a:cubicBezTo>
                    <a:cubicBezTo>
                      <a:pt x="3021" y="1"/>
                      <a:pt x="3894" y="873"/>
                      <a:pt x="3894" y="1947"/>
                    </a:cubicBezTo>
                    <a:cubicBezTo>
                      <a:pt x="3894" y="3021"/>
                      <a:pt x="3021" y="3894"/>
                      <a:pt x="1947" y="3894"/>
                    </a:cubicBezTo>
                    <a:close/>
                  </a:path>
                </a:pathLst>
              </a:custGeom>
              <a:solidFill>
                <a:srgbClr val="59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058;p24">
                <a:extLst>
                  <a:ext uri="{FF2B5EF4-FFF2-40B4-BE49-F238E27FC236}">
                    <a16:creationId xmlns:a16="http://schemas.microsoft.com/office/drawing/2014/main" id="{04F39335-E8CD-4FD7-AE83-9AB72267C7B3}"/>
                  </a:ext>
                </a:extLst>
              </p:cNvPr>
              <p:cNvSpPr/>
              <p:nvPr/>
            </p:nvSpPr>
            <p:spPr>
              <a:xfrm>
                <a:off x="3399880" y="4108160"/>
                <a:ext cx="263570" cy="263570"/>
              </a:xfrm>
              <a:custGeom>
                <a:avLst/>
                <a:gdLst/>
                <a:ahLst/>
                <a:cxnLst/>
                <a:rect l="l" t="t" r="r" b="b"/>
                <a:pathLst>
                  <a:path w="2266" h="2266" extrusionOk="0">
                    <a:moveTo>
                      <a:pt x="1133" y="2266"/>
                    </a:moveTo>
                    <a:cubicBezTo>
                      <a:pt x="510" y="2266"/>
                      <a:pt x="0" y="1756"/>
                      <a:pt x="0" y="1133"/>
                    </a:cubicBezTo>
                    <a:cubicBezTo>
                      <a:pt x="0" y="510"/>
                      <a:pt x="510" y="0"/>
                      <a:pt x="1133" y="0"/>
                    </a:cubicBezTo>
                    <a:cubicBezTo>
                      <a:pt x="1756" y="0"/>
                      <a:pt x="2266" y="510"/>
                      <a:pt x="2266" y="1133"/>
                    </a:cubicBezTo>
                    <a:cubicBezTo>
                      <a:pt x="2266" y="1756"/>
                      <a:pt x="1756" y="2266"/>
                      <a:pt x="1133" y="2266"/>
                    </a:cubicBezTo>
                    <a:close/>
                  </a:path>
                </a:pathLst>
              </a:custGeom>
              <a:solidFill>
                <a:srgbClr val="9193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059;p24">
                <a:extLst>
                  <a:ext uri="{FF2B5EF4-FFF2-40B4-BE49-F238E27FC236}">
                    <a16:creationId xmlns:a16="http://schemas.microsoft.com/office/drawing/2014/main" id="{F01879C4-B15E-44B8-88EB-AA5E607CB77A}"/>
                  </a:ext>
                </a:extLst>
              </p:cNvPr>
              <p:cNvSpPr/>
              <p:nvPr/>
            </p:nvSpPr>
            <p:spPr>
              <a:xfrm>
                <a:off x="3309504" y="4013481"/>
                <a:ext cx="443974" cy="452931"/>
              </a:xfrm>
              <a:custGeom>
                <a:avLst/>
                <a:gdLst/>
                <a:ahLst/>
                <a:cxnLst/>
                <a:rect l="l" t="t" r="r" b="b"/>
                <a:pathLst>
                  <a:path w="3817" h="3894" extrusionOk="0">
                    <a:moveTo>
                      <a:pt x="2852" y="1709"/>
                    </a:moveTo>
                    <a:lnTo>
                      <a:pt x="3816" y="1544"/>
                    </a:lnTo>
                    <a:cubicBezTo>
                      <a:pt x="3728" y="1137"/>
                      <a:pt x="3516" y="774"/>
                      <a:pt x="3215" y="503"/>
                    </a:cubicBezTo>
                    <a:lnTo>
                      <a:pt x="2592" y="1258"/>
                    </a:lnTo>
                    <a:close/>
                    <a:moveTo>
                      <a:pt x="2519" y="96"/>
                    </a:moveTo>
                    <a:cubicBezTo>
                      <a:pt x="2328" y="34"/>
                      <a:pt x="2123" y="1"/>
                      <a:pt x="1910" y="1"/>
                    </a:cubicBezTo>
                    <a:cubicBezTo>
                      <a:pt x="1698" y="1"/>
                      <a:pt x="1492" y="34"/>
                      <a:pt x="1302" y="96"/>
                    </a:cubicBezTo>
                    <a:lnTo>
                      <a:pt x="1650" y="1034"/>
                    </a:lnTo>
                    <a:lnTo>
                      <a:pt x="2170" y="1034"/>
                    </a:lnTo>
                    <a:close/>
                    <a:moveTo>
                      <a:pt x="2541" y="3791"/>
                    </a:moveTo>
                    <a:lnTo>
                      <a:pt x="2207" y="2889"/>
                    </a:lnTo>
                    <a:lnTo>
                      <a:pt x="1687" y="2889"/>
                    </a:lnTo>
                    <a:lnTo>
                      <a:pt x="1346" y="3809"/>
                    </a:lnTo>
                    <a:cubicBezTo>
                      <a:pt x="1525" y="3864"/>
                      <a:pt x="1712" y="3894"/>
                      <a:pt x="1910" y="3894"/>
                    </a:cubicBezTo>
                    <a:cubicBezTo>
                      <a:pt x="2130" y="3894"/>
                      <a:pt x="2343" y="3857"/>
                      <a:pt x="2541" y="3791"/>
                    </a:cubicBezTo>
                    <a:close/>
                    <a:moveTo>
                      <a:pt x="986" y="1742"/>
                    </a:moveTo>
                    <a:lnTo>
                      <a:pt x="1247" y="1287"/>
                    </a:lnTo>
                    <a:lnTo>
                      <a:pt x="602" y="506"/>
                    </a:lnTo>
                    <a:cubicBezTo>
                      <a:pt x="297" y="785"/>
                      <a:pt x="81" y="1155"/>
                      <a:pt x="0" y="1573"/>
                    </a:cubicBezTo>
                    <a:close/>
                    <a:moveTo>
                      <a:pt x="2871" y="2182"/>
                    </a:moveTo>
                    <a:lnTo>
                      <a:pt x="2610" y="2636"/>
                    </a:lnTo>
                    <a:lnTo>
                      <a:pt x="3226" y="3380"/>
                    </a:lnTo>
                    <a:cubicBezTo>
                      <a:pt x="3523" y="3109"/>
                      <a:pt x="3732" y="2750"/>
                      <a:pt x="3816" y="2347"/>
                    </a:cubicBezTo>
                    <a:close/>
                    <a:moveTo>
                      <a:pt x="1265" y="2669"/>
                    </a:moveTo>
                    <a:lnTo>
                      <a:pt x="642" y="3421"/>
                    </a:lnTo>
                    <a:cubicBezTo>
                      <a:pt x="330" y="3157"/>
                      <a:pt x="107" y="2794"/>
                      <a:pt x="11" y="2383"/>
                    </a:cubicBezTo>
                    <a:lnTo>
                      <a:pt x="1005" y="2215"/>
                    </a:lnTo>
                    <a:close/>
                  </a:path>
                </a:pathLst>
              </a:custGeom>
              <a:solidFill>
                <a:srgbClr val="9193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1060;p24">
                <a:extLst>
                  <a:ext uri="{FF2B5EF4-FFF2-40B4-BE49-F238E27FC236}">
                    <a16:creationId xmlns:a16="http://schemas.microsoft.com/office/drawing/2014/main" id="{A50A003F-134A-441F-8CDB-266C11D11111}"/>
                  </a:ext>
                </a:extLst>
              </p:cNvPr>
              <p:cNvSpPr/>
              <p:nvPr/>
            </p:nvSpPr>
            <p:spPr>
              <a:xfrm>
                <a:off x="5433624" y="3868089"/>
                <a:ext cx="759072" cy="445254"/>
              </a:xfrm>
              <a:custGeom>
                <a:avLst/>
                <a:gdLst/>
                <a:ahLst/>
                <a:cxnLst/>
                <a:rect l="l" t="t" r="r" b="b"/>
                <a:pathLst>
                  <a:path w="6526" h="3828" extrusionOk="0">
                    <a:moveTo>
                      <a:pt x="6170" y="3813"/>
                    </a:moveTo>
                    <a:cubicBezTo>
                      <a:pt x="6159" y="3813"/>
                      <a:pt x="6148" y="3813"/>
                      <a:pt x="6140" y="3809"/>
                    </a:cubicBezTo>
                    <a:cubicBezTo>
                      <a:pt x="5950" y="3795"/>
                      <a:pt x="5811" y="3626"/>
                      <a:pt x="5825" y="3439"/>
                    </a:cubicBezTo>
                    <a:cubicBezTo>
                      <a:pt x="5833" y="3358"/>
                      <a:pt x="5836" y="3285"/>
                      <a:pt x="5836" y="3215"/>
                    </a:cubicBezTo>
                    <a:cubicBezTo>
                      <a:pt x="5836" y="1822"/>
                      <a:pt x="4700" y="686"/>
                      <a:pt x="3307" y="686"/>
                    </a:cubicBezTo>
                    <a:cubicBezTo>
                      <a:pt x="1910" y="686"/>
                      <a:pt x="774" y="1822"/>
                      <a:pt x="774" y="3215"/>
                    </a:cubicBezTo>
                    <a:cubicBezTo>
                      <a:pt x="774" y="3285"/>
                      <a:pt x="778" y="3358"/>
                      <a:pt x="785" y="3439"/>
                    </a:cubicBezTo>
                    <a:cubicBezTo>
                      <a:pt x="803" y="3626"/>
                      <a:pt x="660" y="3795"/>
                      <a:pt x="473" y="3809"/>
                    </a:cubicBezTo>
                    <a:cubicBezTo>
                      <a:pt x="283" y="3828"/>
                      <a:pt x="30" y="3688"/>
                      <a:pt x="15" y="3498"/>
                    </a:cubicBezTo>
                    <a:cubicBezTo>
                      <a:pt x="8" y="3399"/>
                      <a:pt x="1" y="3307"/>
                      <a:pt x="1" y="3215"/>
                    </a:cubicBezTo>
                    <a:cubicBezTo>
                      <a:pt x="1" y="1441"/>
                      <a:pt x="1533" y="1"/>
                      <a:pt x="3307" y="1"/>
                    </a:cubicBezTo>
                    <a:cubicBezTo>
                      <a:pt x="5081" y="1"/>
                      <a:pt x="6525" y="1441"/>
                      <a:pt x="6525" y="3215"/>
                    </a:cubicBezTo>
                    <a:cubicBezTo>
                      <a:pt x="6525" y="3307"/>
                      <a:pt x="6518" y="3399"/>
                      <a:pt x="6511" y="3498"/>
                    </a:cubicBezTo>
                    <a:cubicBezTo>
                      <a:pt x="6496" y="3677"/>
                      <a:pt x="6346" y="3813"/>
                      <a:pt x="6170" y="3813"/>
                    </a:cubicBezTo>
                    <a:close/>
                  </a:path>
                </a:pathLst>
              </a:custGeom>
              <a:solidFill>
                <a:srgbClr val="E380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061;p24">
                <a:extLst>
                  <a:ext uri="{FF2B5EF4-FFF2-40B4-BE49-F238E27FC236}">
                    <a16:creationId xmlns:a16="http://schemas.microsoft.com/office/drawing/2014/main" id="{90F91045-19D0-485A-AF3A-5037F1999A41}"/>
                  </a:ext>
                </a:extLst>
              </p:cNvPr>
              <p:cNvSpPr/>
              <p:nvPr/>
            </p:nvSpPr>
            <p:spPr>
              <a:xfrm>
                <a:off x="5522720" y="3944391"/>
                <a:ext cx="591462" cy="591113"/>
              </a:xfrm>
              <a:custGeom>
                <a:avLst/>
                <a:gdLst/>
                <a:ahLst/>
                <a:cxnLst/>
                <a:rect l="l" t="t" r="r" b="b"/>
                <a:pathLst>
                  <a:path w="5085" h="5082" extrusionOk="0">
                    <a:moveTo>
                      <a:pt x="2545" y="5081"/>
                    </a:moveTo>
                    <a:cubicBezTo>
                      <a:pt x="1141" y="5081"/>
                      <a:pt x="1" y="3941"/>
                      <a:pt x="1" y="2541"/>
                    </a:cubicBezTo>
                    <a:cubicBezTo>
                      <a:pt x="1" y="1141"/>
                      <a:pt x="1141" y="1"/>
                      <a:pt x="2545" y="1"/>
                    </a:cubicBezTo>
                    <a:cubicBezTo>
                      <a:pt x="3945" y="1"/>
                      <a:pt x="5085" y="1141"/>
                      <a:pt x="5085" y="2541"/>
                    </a:cubicBezTo>
                    <a:cubicBezTo>
                      <a:pt x="5085" y="3941"/>
                      <a:pt x="3945" y="5081"/>
                      <a:pt x="2545" y="5081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062;p24">
                <a:extLst>
                  <a:ext uri="{FF2B5EF4-FFF2-40B4-BE49-F238E27FC236}">
                    <a16:creationId xmlns:a16="http://schemas.microsoft.com/office/drawing/2014/main" id="{9D590BC3-2522-41CF-BFAC-D960DFF38212}"/>
                  </a:ext>
                </a:extLst>
              </p:cNvPr>
              <p:cNvSpPr/>
              <p:nvPr/>
            </p:nvSpPr>
            <p:spPr>
              <a:xfrm>
                <a:off x="5591811" y="4013481"/>
                <a:ext cx="453280" cy="452931"/>
              </a:xfrm>
              <a:custGeom>
                <a:avLst/>
                <a:gdLst/>
                <a:ahLst/>
                <a:cxnLst/>
                <a:rect l="l" t="t" r="r" b="b"/>
                <a:pathLst>
                  <a:path w="3897" h="3894" extrusionOk="0">
                    <a:moveTo>
                      <a:pt x="1951" y="3894"/>
                    </a:moveTo>
                    <a:cubicBezTo>
                      <a:pt x="877" y="3894"/>
                      <a:pt x="0" y="3021"/>
                      <a:pt x="0" y="1947"/>
                    </a:cubicBezTo>
                    <a:cubicBezTo>
                      <a:pt x="0" y="873"/>
                      <a:pt x="877" y="1"/>
                      <a:pt x="1951" y="1"/>
                    </a:cubicBezTo>
                    <a:cubicBezTo>
                      <a:pt x="3025" y="1"/>
                      <a:pt x="3897" y="873"/>
                      <a:pt x="3897" y="1947"/>
                    </a:cubicBezTo>
                    <a:cubicBezTo>
                      <a:pt x="3897" y="3021"/>
                      <a:pt x="3025" y="3894"/>
                      <a:pt x="1951" y="3894"/>
                    </a:cubicBezTo>
                    <a:close/>
                  </a:path>
                </a:pathLst>
              </a:custGeom>
              <a:solidFill>
                <a:srgbClr val="59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063;p24">
                <a:extLst>
                  <a:ext uri="{FF2B5EF4-FFF2-40B4-BE49-F238E27FC236}">
                    <a16:creationId xmlns:a16="http://schemas.microsoft.com/office/drawing/2014/main" id="{9AA05C45-DF9C-4E6E-9BC8-482F873C2F23}"/>
                  </a:ext>
                </a:extLst>
              </p:cNvPr>
              <p:cNvSpPr/>
              <p:nvPr/>
            </p:nvSpPr>
            <p:spPr>
              <a:xfrm>
                <a:off x="5686839" y="4108160"/>
                <a:ext cx="263686" cy="26357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2266" extrusionOk="0">
                    <a:moveTo>
                      <a:pt x="1134" y="2266"/>
                    </a:moveTo>
                    <a:cubicBezTo>
                      <a:pt x="507" y="2266"/>
                      <a:pt x="1" y="1756"/>
                      <a:pt x="1" y="1133"/>
                    </a:cubicBezTo>
                    <a:cubicBezTo>
                      <a:pt x="1" y="510"/>
                      <a:pt x="507" y="0"/>
                      <a:pt x="1134" y="0"/>
                    </a:cubicBezTo>
                    <a:cubicBezTo>
                      <a:pt x="1757" y="0"/>
                      <a:pt x="2266" y="510"/>
                      <a:pt x="2266" y="1133"/>
                    </a:cubicBezTo>
                    <a:cubicBezTo>
                      <a:pt x="2266" y="1756"/>
                      <a:pt x="1757" y="2266"/>
                      <a:pt x="1134" y="2266"/>
                    </a:cubicBezTo>
                    <a:close/>
                  </a:path>
                </a:pathLst>
              </a:custGeom>
              <a:solidFill>
                <a:srgbClr val="9193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064;p24">
                <a:extLst>
                  <a:ext uri="{FF2B5EF4-FFF2-40B4-BE49-F238E27FC236}">
                    <a16:creationId xmlns:a16="http://schemas.microsoft.com/office/drawing/2014/main" id="{4A46EFA5-29F4-42CA-99B6-C000B2E1766B}"/>
                  </a:ext>
                </a:extLst>
              </p:cNvPr>
              <p:cNvSpPr/>
              <p:nvPr/>
            </p:nvSpPr>
            <p:spPr>
              <a:xfrm>
                <a:off x="5596114" y="4013481"/>
                <a:ext cx="444323" cy="452931"/>
              </a:xfrm>
              <a:custGeom>
                <a:avLst/>
                <a:gdLst/>
                <a:ahLst/>
                <a:cxnLst/>
                <a:rect l="l" t="t" r="r" b="b"/>
                <a:pathLst>
                  <a:path w="3820" h="3894" extrusionOk="0">
                    <a:moveTo>
                      <a:pt x="2856" y="1709"/>
                    </a:moveTo>
                    <a:lnTo>
                      <a:pt x="3820" y="1544"/>
                    </a:lnTo>
                    <a:cubicBezTo>
                      <a:pt x="3732" y="1137"/>
                      <a:pt x="3519" y="774"/>
                      <a:pt x="3219" y="503"/>
                    </a:cubicBezTo>
                    <a:lnTo>
                      <a:pt x="2595" y="1258"/>
                    </a:lnTo>
                    <a:close/>
                    <a:moveTo>
                      <a:pt x="2522" y="96"/>
                    </a:moveTo>
                    <a:cubicBezTo>
                      <a:pt x="2331" y="34"/>
                      <a:pt x="2126" y="1"/>
                      <a:pt x="1914" y="1"/>
                    </a:cubicBezTo>
                    <a:cubicBezTo>
                      <a:pt x="1701" y="1"/>
                      <a:pt x="1496" y="34"/>
                      <a:pt x="1305" y="96"/>
                    </a:cubicBezTo>
                    <a:lnTo>
                      <a:pt x="1653" y="1034"/>
                    </a:lnTo>
                    <a:lnTo>
                      <a:pt x="2174" y="1034"/>
                    </a:lnTo>
                    <a:close/>
                    <a:moveTo>
                      <a:pt x="2544" y="3791"/>
                    </a:moveTo>
                    <a:lnTo>
                      <a:pt x="2210" y="2889"/>
                    </a:lnTo>
                    <a:lnTo>
                      <a:pt x="1690" y="2889"/>
                    </a:lnTo>
                    <a:lnTo>
                      <a:pt x="1345" y="3809"/>
                    </a:lnTo>
                    <a:cubicBezTo>
                      <a:pt x="1525" y="3864"/>
                      <a:pt x="1716" y="3894"/>
                      <a:pt x="1914" y="3894"/>
                    </a:cubicBezTo>
                    <a:cubicBezTo>
                      <a:pt x="2133" y="3894"/>
                      <a:pt x="2346" y="3857"/>
                      <a:pt x="2544" y="3791"/>
                    </a:cubicBezTo>
                    <a:close/>
                    <a:moveTo>
                      <a:pt x="990" y="1742"/>
                    </a:moveTo>
                    <a:lnTo>
                      <a:pt x="1250" y="1287"/>
                    </a:lnTo>
                    <a:lnTo>
                      <a:pt x="601" y="506"/>
                    </a:lnTo>
                    <a:cubicBezTo>
                      <a:pt x="301" y="785"/>
                      <a:pt x="84" y="1155"/>
                      <a:pt x="0" y="1573"/>
                    </a:cubicBezTo>
                    <a:close/>
                    <a:moveTo>
                      <a:pt x="2874" y="2182"/>
                    </a:moveTo>
                    <a:lnTo>
                      <a:pt x="2614" y="2636"/>
                    </a:lnTo>
                    <a:lnTo>
                      <a:pt x="3230" y="3380"/>
                    </a:lnTo>
                    <a:cubicBezTo>
                      <a:pt x="3523" y="3109"/>
                      <a:pt x="3735" y="2750"/>
                      <a:pt x="3820" y="2347"/>
                    </a:cubicBezTo>
                    <a:close/>
                    <a:moveTo>
                      <a:pt x="1268" y="2669"/>
                    </a:moveTo>
                    <a:lnTo>
                      <a:pt x="642" y="3421"/>
                    </a:lnTo>
                    <a:cubicBezTo>
                      <a:pt x="334" y="3157"/>
                      <a:pt x="110" y="2794"/>
                      <a:pt x="15" y="2383"/>
                    </a:cubicBezTo>
                    <a:lnTo>
                      <a:pt x="1008" y="2215"/>
                    </a:lnTo>
                    <a:close/>
                  </a:path>
                </a:pathLst>
              </a:custGeom>
              <a:solidFill>
                <a:srgbClr val="9193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065;p24">
                <a:extLst>
                  <a:ext uri="{FF2B5EF4-FFF2-40B4-BE49-F238E27FC236}">
                    <a16:creationId xmlns:a16="http://schemas.microsoft.com/office/drawing/2014/main" id="{B7218382-77EA-449C-8BAE-59B4DF6E62DC}"/>
                  </a:ext>
                </a:extLst>
              </p:cNvPr>
              <p:cNvSpPr/>
              <p:nvPr/>
            </p:nvSpPr>
            <p:spPr>
              <a:xfrm>
                <a:off x="3176907" y="3181726"/>
                <a:ext cx="528768" cy="450255"/>
              </a:xfrm>
              <a:custGeom>
                <a:avLst/>
                <a:gdLst/>
                <a:ahLst/>
                <a:cxnLst/>
                <a:rect l="l" t="t" r="r" b="b"/>
                <a:pathLst>
                  <a:path w="4546" h="3871" extrusionOk="0">
                    <a:moveTo>
                      <a:pt x="931" y="3871"/>
                    </a:moveTo>
                    <a:cubicBezTo>
                      <a:pt x="418" y="3871"/>
                      <a:pt x="0" y="3453"/>
                      <a:pt x="0" y="2940"/>
                    </a:cubicBezTo>
                    <a:lnTo>
                      <a:pt x="0" y="931"/>
                    </a:lnTo>
                    <a:cubicBezTo>
                      <a:pt x="0" y="418"/>
                      <a:pt x="418" y="0"/>
                      <a:pt x="931" y="0"/>
                    </a:cubicBezTo>
                    <a:lnTo>
                      <a:pt x="3618" y="0"/>
                    </a:lnTo>
                    <a:cubicBezTo>
                      <a:pt x="4128" y="0"/>
                      <a:pt x="4546" y="418"/>
                      <a:pt x="4546" y="931"/>
                    </a:cubicBezTo>
                    <a:lnTo>
                      <a:pt x="4546" y="2940"/>
                    </a:lnTo>
                    <a:cubicBezTo>
                      <a:pt x="4546" y="3453"/>
                      <a:pt x="4128" y="3871"/>
                      <a:pt x="3618" y="3871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066;p24">
                <a:extLst>
                  <a:ext uri="{FF2B5EF4-FFF2-40B4-BE49-F238E27FC236}">
                    <a16:creationId xmlns:a16="http://schemas.microsoft.com/office/drawing/2014/main" id="{A9CA7A8C-2FEB-4C49-8284-368B3F5ED2B9}"/>
                  </a:ext>
                </a:extLst>
              </p:cNvPr>
              <p:cNvSpPr/>
              <p:nvPr/>
            </p:nvSpPr>
            <p:spPr>
              <a:xfrm>
                <a:off x="3196447" y="3351776"/>
                <a:ext cx="489686" cy="260662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2241" extrusionOk="0">
                    <a:moveTo>
                      <a:pt x="4209" y="1"/>
                    </a:moveTo>
                    <a:lnTo>
                      <a:pt x="4209" y="1478"/>
                    </a:lnTo>
                    <a:cubicBezTo>
                      <a:pt x="4209" y="1899"/>
                      <a:pt x="3868" y="2240"/>
                      <a:pt x="3450" y="2240"/>
                    </a:cubicBezTo>
                    <a:lnTo>
                      <a:pt x="763" y="2240"/>
                    </a:lnTo>
                    <a:cubicBezTo>
                      <a:pt x="342" y="2240"/>
                      <a:pt x="1" y="1899"/>
                      <a:pt x="1" y="1478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1067;p24">
                <a:extLst>
                  <a:ext uri="{FF2B5EF4-FFF2-40B4-BE49-F238E27FC236}">
                    <a16:creationId xmlns:a16="http://schemas.microsoft.com/office/drawing/2014/main" id="{AE5F33F7-A5A4-4E46-8A0F-3733596322A4}"/>
                  </a:ext>
                </a:extLst>
              </p:cNvPr>
              <p:cNvSpPr/>
              <p:nvPr/>
            </p:nvSpPr>
            <p:spPr>
              <a:xfrm>
                <a:off x="3196447" y="3201732"/>
                <a:ext cx="489686" cy="132250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1137" extrusionOk="0">
                    <a:moveTo>
                      <a:pt x="4209" y="1137"/>
                    </a:moveTo>
                    <a:lnTo>
                      <a:pt x="4209" y="759"/>
                    </a:lnTo>
                    <a:cubicBezTo>
                      <a:pt x="4209" y="338"/>
                      <a:pt x="3868" y="0"/>
                      <a:pt x="3450" y="0"/>
                    </a:cubicBezTo>
                    <a:lnTo>
                      <a:pt x="763" y="0"/>
                    </a:lnTo>
                    <a:cubicBezTo>
                      <a:pt x="342" y="0"/>
                      <a:pt x="1" y="338"/>
                      <a:pt x="1" y="759"/>
                    </a:cubicBezTo>
                    <a:lnTo>
                      <a:pt x="1" y="1137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068;p24">
                <a:extLst>
                  <a:ext uri="{FF2B5EF4-FFF2-40B4-BE49-F238E27FC236}">
                    <a16:creationId xmlns:a16="http://schemas.microsoft.com/office/drawing/2014/main" id="{3A1A4B84-A107-422C-833C-692D305DDF0D}"/>
                  </a:ext>
                </a:extLst>
              </p:cNvPr>
              <p:cNvSpPr/>
              <p:nvPr/>
            </p:nvSpPr>
            <p:spPr>
              <a:xfrm>
                <a:off x="3482114" y="3482279"/>
                <a:ext cx="74325" cy="52109"/>
              </a:xfrm>
              <a:custGeom>
                <a:avLst/>
                <a:gdLst/>
                <a:ahLst/>
                <a:cxnLst/>
                <a:rect l="l" t="t" r="r" b="b"/>
                <a:pathLst>
                  <a:path w="639" h="448" extrusionOk="0">
                    <a:moveTo>
                      <a:pt x="609" y="330"/>
                    </a:moveTo>
                    <a:cubicBezTo>
                      <a:pt x="584" y="407"/>
                      <a:pt x="496" y="447"/>
                      <a:pt x="422" y="418"/>
                    </a:cubicBezTo>
                    <a:lnTo>
                      <a:pt x="115" y="308"/>
                    </a:lnTo>
                    <a:cubicBezTo>
                      <a:pt x="41" y="279"/>
                      <a:pt x="1" y="195"/>
                      <a:pt x="27" y="118"/>
                    </a:cubicBezTo>
                    <a:cubicBezTo>
                      <a:pt x="56" y="41"/>
                      <a:pt x="140" y="0"/>
                      <a:pt x="217" y="30"/>
                    </a:cubicBezTo>
                    <a:lnTo>
                      <a:pt x="521" y="143"/>
                    </a:lnTo>
                    <a:cubicBezTo>
                      <a:pt x="598" y="169"/>
                      <a:pt x="639" y="253"/>
                      <a:pt x="609" y="330"/>
                    </a:cubicBezTo>
                    <a:close/>
                  </a:path>
                </a:pathLst>
              </a:custGeom>
              <a:solidFill>
                <a:srgbClr val="1A7D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1069;p24">
                <a:extLst>
                  <a:ext uri="{FF2B5EF4-FFF2-40B4-BE49-F238E27FC236}">
                    <a16:creationId xmlns:a16="http://schemas.microsoft.com/office/drawing/2014/main" id="{35B4E495-2AE4-4CD8-8FCD-7CD4B1042F69}"/>
                  </a:ext>
                </a:extLst>
              </p:cNvPr>
              <p:cNvSpPr/>
              <p:nvPr/>
            </p:nvSpPr>
            <p:spPr>
              <a:xfrm>
                <a:off x="3323578" y="3482279"/>
                <a:ext cx="74325" cy="52109"/>
              </a:xfrm>
              <a:custGeom>
                <a:avLst/>
                <a:gdLst/>
                <a:ahLst/>
                <a:cxnLst/>
                <a:rect l="l" t="t" r="r" b="b"/>
                <a:pathLst>
                  <a:path w="639" h="448" extrusionOk="0">
                    <a:moveTo>
                      <a:pt x="26" y="330"/>
                    </a:moveTo>
                    <a:cubicBezTo>
                      <a:pt x="55" y="407"/>
                      <a:pt x="140" y="447"/>
                      <a:pt x="217" y="418"/>
                    </a:cubicBezTo>
                    <a:lnTo>
                      <a:pt x="521" y="308"/>
                    </a:lnTo>
                    <a:cubicBezTo>
                      <a:pt x="598" y="279"/>
                      <a:pt x="638" y="195"/>
                      <a:pt x="609" y="118"/>
                    </a:cubicBezTo>
                    <a:cubicBezTo>
                      <a:pt x="583" y="41"/>
                      <a:pt x="495" y="0"/>
                      <a:pt x="422" y="30"/>
                    </a:cubicBezTo>
                    <a:lnTo>
                      <a:pt x="114" y="143"/>
                    </a:lnTo>
                    <a:cubicBezTo>
                      <a:pt x="41" y="169"/>
                      <a:pt x="0" y="253"/>
                      <a:pt x="26" y="330"/>
                    </a:cubicBezTo>
                    <a:close/>
                  </a:path>
                </a:pathLst>
              </a:custGeom>
              <a:solidFill>
                <a:srgbClr val="1A7D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070;p24">
                <a:extLst>
                  <a:ext uri="{FF2B5EF4-FFF2-40B4-BE49-F238E27FC236}">
                    <a16:creationId xmlns:a16="http://schemas.microsoft.com/office/drawing/2014/main" id="{E8298544-AF1E-4F3D-B64F-AA20D0F7E8BC}"/>
                  </a:ext>
                </a:extLst>
              </p:cNvPr>
              <p:cNvSpPr/>
              <p:nvPr/>
            </p:nvSpPr>
            <p:spPr>
              <a:xfrm>
                <a:off x="3301362" y="3496702"/>
                <a:ext cx="278109" cy="167261"/>
              </a:xfrm>
              <a:custGeom>
                <a:avLst/>
                <a:gdLst/>
                <a:ahLst/>
                <a:cxnLst/>
                <a:rect l="l" t="t" r="r" b="b"/>
                <a:pathLst>
                  <a:path w="2391" h="1438" extrusionOk="0">
                    <a:moveTo>
                      <a:pt x="2391" y="719"/>
                    </a:moveTo>
                    <a:cubicBezTo>
                      <a:pt x="2391" y="1115"/>
                      <a:pt x="1856" y="1438"/>
                      <a:pt x="1196" y="1438"/>
                    </a:cubicBezTo>
                    <a:cubicBezTo>
                      <a:pt x="536" y="1438"/>
                      <a:pt x="1" y="1115"/>
                      <a:pt x="1" y="719"/>
                    </a:cubicBezTo>
                    <a:cubicBezTo>
                      <a:pt x="1" y="320"/>
                      <a:pt x="536" y="1"/>
                      <a:pt x="1196" y="1"/>
                    </a:cubicBezTo>
                    <a:cubicBezTo>
                      <a:pt x="1856" y="1"/>
                      <a:pt x="2391" y="320"/>
                      <a:pt x="2391" y="719"/>
                    </a:cubicBezTo>
                    <a:close/>
                  </a:path>
                </a:pathLst>
              </a:custGeom>
              <a:solidFill>
                <a:srgbClr val="85B3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1071;p24">
                <a:extLst>
                  <a:ext uri="{FF2B5EF4-FFF2-40B4-BE49-F238E27FC236}">
                    <a16:creationId xmlns:a16="http://schemas.microsoft.com/office/drawing/2014/main" id="{B4F98813-EDC6-4359-A4EB-A7302C2F46AA}"/>
                  </a:ext>
                </a:extLst>
              </p:cNvPr>
              <p:cNvSpPr/>
              <p:nvPr/>
            </p:nvSpPr>
            <p:spPr>
              <a:xfrm>
                <a:off x="3500491" y="3504844"/>
                <a:ext cx="36407" cy="151093"/>
              </a:xfrm>
              <a:custGeom>
                <a:avLst/>
                <a:gdLst/>
                <a:ahLst/>
                <a:cxnLst/>
                <a:rect l="l" t="t" r="r" b="b"/>
                <a:pathLst>
                  <a:path w="313" h="1299" extrusionOk="0">
                    <a:moveTo>
                      <a:pt x="1" y="1298"/>
                    </a:moveTo>
                    <a:cubicBezTo>
                      <a:pt x="118" y="1265"/>
                      <a:pt x="221" y="1221"/>
                      <a:pt x="312" y="1166"/>
                    </a:cubicBezTo>
                    <a:lnTo>
                      <a:pt x="312" y="133"/>
                    </a:lnTo>
                    <a:cubicBezTo>
                      <a:pt x="221" y="78"/>
                      <a:pt x="118" y="34"/>
                      <a:pt x="1" y="1"/>
                    </a:cubicBezTo>
                    <a:close/>
                  </a:path>
                </a:pathLst>
              </a:custGeom>
              <a:solidFill>
                <a:srgbClr val="308D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072;p24">
                <a:extLst>
                  <a:ext uri="{FF2B5EF4-FFF2-40B4-BE49-F238E27FC236}">
                    <a16:creationId xmlns:a16="http://schemas.microsoft.com/office/drawing/2014/main" id="{D798B119-26E8-43E9-A634-44D3864681D2}"/>
                  </a:ext>
                </a:extLst>
              </p:cNvPr>
              <p:cNvSpPr/>
              <p:nvPr/>
            </p:nvSpPr>
            <p:spPr>
              <a:xfrm>
                <a:off x="3344049" y="3504844"/>
                <a:ext cx="36290" cy="151093"/>
              </a:xfrm>
              <a:custGeom>
                <a:avLst/>
                <a:gdLst/>
                <a:ahLst/>
                <a:cxnLst/>
                <a:rect l="l" t="t" r="r" b="b"/>
                <a:pathLst>
                  <a:path w="312" h="1299" extrusionOk="0">
                    <a:moveTo>
                      <a:pt x="0" y="1166"/>
                    </a:moveTo>
                    <a:cubicBezTo>
                      <a:pt x="92" y="1221"/>
                      <a:pt x="195" y="1265"/>
                      <a:pt x="312" y="1298"/>
                    </a:cubicBezTo>
                    <a:lnTo>
                      <a:pt x="312" y="1"/>
                    </a:lnTo>
                    <a:cubicBezTo>
                      <a:pt x="195" y="34"/>
                      <a:pt x="92" y="78"/>
                      <a:pt x="0" y="129"/>
                    </a:cubicBezTo>
                    <a:close/>
                  </a:path>
                </a:pathLst>
              </a:custGeom>
              <a:solidFill>
                <a:srgbClr val="308DE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1073;p24">
                <a:extLst>
                  <a:ext uri="{FF2B5EF4-FFF2-40B4-BE49-F238E27FC236}">
                    <a16:creationId xmlns:a16="http://schemas.microsoft.com/office/drawing/2014/main" id="{E995D039-848D-4082-9447-F181E7C6D194}"/>
                  </a:ext>
                </a:extLst>
              </p:cNvPr>
              <p:cNvSpPr/>
              <p:nvPr/>
            </p:nvSpPr>
            <p:spPr>
              <a:xfrm>
                <a:off x="3396507" y="3436684"/>
                <a:ext cx="86189" cy="111313"/>
              </a:xfrm>
              <a:custGeom>
                <a:avLst/>
                <a:gdLst/>
                <a:ahLst/>
                <a:cxnLst/>
                <a:rect l="l" t="t" r="r" b="b"/>
                <a:pathLst>
                  <a:path w="741" h="957" extrusionOk="0">
                    <a:moveTo>
                      <a:pt x="741" y="777"/>
                    </a:moveTo>
                    <a:cubicBezTo>
                      <a:pt x="741" y="777"/>
                      <a:pt x="642" y="957"/>
                      <a:pt x="370" y="957"/>
                    </a:cubicBezTo>
                    <a:cubicBezTo>
                      <a:pt x="99" y="957"/>
                      <a:pt x="0" y="777"/>
                      <a:pt x="0" y="777"/>
                    </a:cubicBezTo>
                    <a:lnTo>
                      <a:pt x="0" y="0"/>
                    </a:lnTo>
                    <a:lnTo>
                      <a:pt x="741" y="0"/>
                    </a:lnTo>
                    <a:close/>
                  </a:path>
                </a:pathLst>
              </a:custGeom>
              <a:solidFill>
                <a:srgbClr val="EBB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074;p24">
                <a:extLst>
                  <a:ext uri="{FF2B5EF4-FFF2-40B4-BE49-F238E27FC236}">
                    <a16:creationId xmlns:a16="http://schemas.microsoft.com/office/drawing/2014/main" id="{1A34AD22-E9F5-4C89-9366-1AEEAEFDDB0F}"/>
                  </a:ext>
                </a:extLst>
              </p:cNvPr>
              <p:cNvSpPr/>
              <p:nvPr/>
            </p:nvSpPr>
            <p:spPr>
              <a:xfrm>
                <a:off x="3549576" y="3346193"/>
                <a:ext cx="66532" cy="96541"/>
              </a:xfrm>
              <a:custGeom>
                <a:avLst/>
                <a:gdLst/>
                <a:ahLst/>
                <a:cxnLst/>
                <a:rect l="l" t="t" r="r" b="b"/>
                <a:pathLst>
                  <a:path w="572" h="830" extrusionOk="0">
                    <a:moveTo>
                      <a:pt x="99" y="151"/>
                    </a:moveTo>
                    <a:cubicBezTo>
                      <a:pt x="99" y="151"/>
                      <a:pt x="264" y="1"/>
                      <a:pt x="407" y="137"/>
                    </a:cubicBezTo>
                    <a:cubicBezTo>
                      <a:pt x="572" y="298"/>
                      <a:pt x="315" y="829"/>
                      <a:pt x="0" y="741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075;p24">
                <a:extLst>
                  <a:ext uri="{FF2B5EF4-FFF2-40B4-BE49-F238E27FC236}">
                    <a16:creationId xmlns:a16="http://schemas.microsoft.com/office/drawing/2014/main" id="{E36591DE-5155-4E8E-8AC4-9AF3266A784F}"/>
                  </a:ext>
                </a:extLst>
              </p:cNvPr>
              <p:cNvSpPr/>
              <p:nvPr/>
            </p:nvSpPr>
            <p:spPr>
              <a:xfrm>
                <a:off x="3266468" y="3347472"/>
                <a:ext cx="67463" cy="97007"/>
              </a:xfrm>
              <a:custGeom>
                <a:avLst/>
                <a:gdLst/>
                <a:ahLst/>
                <a:cxnLst/>
                <a:rect l="l" t="t" r="r" b="b"/>
                <a:pathLst>
                  <a:path w="580" h="834" extrusionOk="0">
                    <a:moveTo>
                      <a:pt x="473" y="151"/>
                    </a:moveTo>
                    <a:cubicBezTo>
                      <a:pt x="473" y="151"/>
                      <a:pt x="304" y="1"/>
                      <a:pt x="165" y="140"/>
                    </a:cubicBezTo>
                    <a:cubicBezTo>
                      <a:pt x="0" y="302"/>
                      <a:pt x="260" y="833"/>
                      <a:pt x="579" y="741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076;p24">
                <a:extLst>
                  <a:ext uri="{FF2B5EF4-FFF2-40B4-BE49-F238E27FC236}">
                    <a16:creationId xmlns:a16="http://schemas.microsoft.com/office/drawing/2014/main" id="{81A132EE-8FFF-42CF-BC89-752918013C3B}"/>
                  </a:ext>
                </a:extLst>
              </p:cNvPr>
              <p:cNvSpPr/>
              <p:nvPr/>
            </p:nvSpPr>
            <p:spPr>
              <a:xfrm>
                <a:off x="3308690" y="3238371"/>
                <a:ext cx="265315" cy="271712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336" extrusionOk="0">
                    <a:moveTo>
                      <a:pt x="2280" y="1163"/>
                    </a:moveTo>
                    <a:cubicBezTo>
                      <a:pt x="2280" y="1987"/>
                      <a:pt x="1778" y="2328"/>
                      <a:pt x="1147" y="2332"/>
                    </a:cubicBezTo>
                    <a:cubicBezTo>
                      <a:pt x="517" y="2336"/>
                      <a:pt x="0" y="2057"/>
                      <a:pt x="0" y="1174"/>
                    </a:cubicBezTo>
                    <a:cubicBezTo>
                      <a:pt x="0" y="532"/>
                      <a:pt x="506" y="8"/>
                      <a:pt x="1133" y="4"/>
                    </a:cubicBezTo>
                    <a:cubicBezTo>
                      <a:pt x="1763" y="1"/>
                      <a:pt x="2280" y="517"/>
                      <a:pt x="2280" y="1163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077;p24">
                <a:extLst>
                  <a:ext uri="{FF2B5EF4-FFF2-40B4-BE49-F238E27FC236}">
                    <a16:creationId xmlns:a16="http://schemas.microsoft.com/office/drawing/2014/main" id="{85EA4967-0410-4E86-84D9-CC8FA7522A93}"/>
                  </a:ext>
                </a:extLst>
              </p:cNvPr>
              <p:cNvSpPr/>
              <p:nvPr/>
            </p:nvSpPr>
            <p:spPr>
              <a:xfrm>
                <a:off x="3283101" y="3176143"/>
                <a:ext cx="346270" cy="219719"/>
              </a:xfrm>
              <a:custGeom>
                <a:avLst/>
                <a:gdLst/>
                <a:ahLst/>
                <a:cxnLst/>
                <a:rect l="l" t="t" r="r" b="b"/>
                <a:pathLst>
                  <a:path w="2977" h="1889" extrusionOk="0">
                    <a:moveTo>
                      <a:pt x="1994" y="374"/>
                    </a:moveTo>
                    <a:cubicBezTo>
                      <a:pt x="1070" y="0"/>
                      <a:pt x="671" y="569"/>
                      <a:pt x="671" y="569"/>
                    </a:cubicBezTo>
                    <a:cubicBezTo>
                      <a:pt x="671" y="569"/>
                      <a:pt x="0" y="682"/>
                      <a:pt x="194" y="1555"/>
                    </a:cubicBezTo>
                    <a:cubicBezTo>
                      <a:pt x="491" y="1727"/>
                      <a:pt x="752" y="1525"/>
                      <a:pt x="898" y="1360"/>
                    </a:cubicBezTo>
                    <a:cubicBezTo>
                      <a:pt x="902" y="1371"/>
                      <a:pt x="909" y="1382"/>
                      <a:pt x="917" y="1393"/>
                    </a:cubicBezTo>
                    <a:cubicBezTo>
                      <a:pt x="1111" y="1698"/>
                      <a:pt x="1474" y="1639"/>
                      <a:pt x="1474" y="1639"/>
                    </a:cubicBezTo>
                    <a:cubicBezTo>
                      <a:pt x="1331" y="1558"/>
                      <a:pt x="1228" y="1430"/>
                      <a:pt x="1158" y="1320"/>
                    </a:cubicBezTo>
                    <a:cubicBezTo>
                      <a:pt x="1859" y="1888"/>
                      <a:pt x="2482" y="1804"/>
                      <a:pt x="2482" y="1804"/>
                    </a:cubicBezTo>
                    <a:cubicBezTo>
                      <a:pt x="2482" y="1804"/>
                      <a:pt x="2977" y="774"/>
                      <a:pt x="1994" y="374"/>
                    </a:cubicBezTo>
                    <a:close/>
                  </a:path>
                </a:pathLst>
              </a:custGeom>
              <a:solidFill>
                <a:srgbClr val="431A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078;p24">
                <a:extLst>
                  <a:ext uri="{FF2B5EF4-FFF2-40B4-BE49-F238E27FC236}">
                    <a16:creationId xmlns:a16="http://schemas.microsoft.com/office/drawing/2014/main" id="{F3518E5B-3D84-4BD8-9E13-EBEF0DEA62AB}"/>
                  </a:ext>
                </a:extLst>
              </p:cNvPr>
              <p:cNvSpPr/>
              <p:nvPr/>
            </p:nvSpPr>
            <p:spPr>
              <a:xfrm>
                <a:off x="3396507" y="3526594"/>
                <a:ext cx="86189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741" h="415" extrusionOk="0">
                    <a:moveTo>
                      <a:pt x="741" y="1"/>
                    </a:moveTo>
                    <a:lnTo>
                      <a:pt x="378" y="415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EBB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079;p24">
                <a:extLst>
                  <a:ext uri="{FF2B5EF4-FFF2-40B4-BE49-F238E27FC236}">
                    <a16:creationId xmlns:a16="http://schemas.microsoft.com/office/drawing/2014/main" id="{1F662543-2E72-417D-9236-7644A963403C}"/>
                  </a:ext>
                </a:extLst>
              </p:cNvPr>
              <p:cNvSpPr/>
              <p:nvPr/>
            </p:nvSpPr>
            <p:spPr>
              <a:xfrm>
                <a:off x="3517938" y="3552997"/>
                <a:ext cx="109685" cy="85840"/>
              </a:xfrm>
              <a:custGeom>
                <a:avLst/>
                <a:gdLst/>
                <a:ahLst/>
                <a:cxnLst/>
                <a:rect l="l" t="t" r="r" b="b"/>
                <a:pathLst>
                  <a:path w="943" h="738" extrusionOk="0">
                    <a:moveTo>
                      <a:pt x="943" y="367"/>
                    </a:moveTo>
                    <a:cubicBezTo>
                      <a:pt x="943" y="573"/>
                      <a:pt x="730" y="738"/>
                      <a:pt x="470" y="738"/>
                    </a:cubicBezTo>
                    <a:cubicBezTo>
                      <a:pt x="210" y="738"/>
                      <a:pt x="1" y="573"/>
                      <a:pt x="1" y="367"/>
                    </a:cubicBezTo>
                    <a:cubicBezTo>
                      <a:pt x="1" y="166"/>
                      <a:pt x="210" y="1"/>
                      <a:pt x="470" y="1"/>
                    </a:cubicBezTo>
                    <a:cubicBezTo>
                      <a:pt x="730" y="1"/>
                      <a:pt x="943" y="166"/>
                      <a:pt x="943" y="367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080;p24">
                <a:extLst>
                  <a:ext uri="{FF2B5EF4-FFF2-40B4-BE49-F238E27FC236}">
                    <a16:creationId xmlns:a16="http://schemas.microsoft.com/office/drawing/2014/main" id="{7337824F-3082-4DBA-80C2-D427E9936601}"/>
                  </a:ext>
                </a:extLst>
              </p:cNvPr>
              <p:cNvSpPr/>
              <p:nvPr/>
            </p:nvSpPr>
            <p:spPr>
              <a:xfrm>
                <a:off x="3254488" y="3552997"/>
                <a:ext cx="109685" cy="85840"/>
              </a:xfrm>
              <a:custGeom>
                <a:avLst/>
                <a:gdLst/>
                <a:ahLst/>
                <a:cxnLst/>
                <a:rect l="l" t="t" r="r" b="b"/>
                <a:pathLst>
                  <a:path w="943" h="738" extrusionOk="0">
                    <a:moveTo>
                      <a:pt x="1" y="367"/>
                    </a:moveTo>
                    <a:cubicBezTo>
                      <a:pt x="1" y="573"/>
                      <a:pt x="213" y="738"/>
                      <a:pt x="473" y="738"/>
                    </a:cubicBezTo>
                    <a:cubicBezTo>
                      <a:pt x="734" y="738"/>
                      <a:pt x="943" y="573"/>
                      <a:pt x="943" y="367"/>
                    </a:cubicBezTo>
                    <a:cubicBezTo>
                      <a:pt x="943" y="166"/>
                      <a:pt x="734" y="1"/>
                      <a:pt x="473" y="1"/>
                    </a:cubicBezTo>
                    <a:cubicBezTo>
                      <a:pt x="213" y="1"/>
                      <a:pt x="1" y="166"/>
                      <a:pt x="1" y="367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1081;p24">
                <a:extLst>
                  <a:ext uri="{FF2B5EF4-FFF2-40B4-BE49-F238E27FC236}">
                    <a16:creationId xmlns:a16="http://schemas.microsoft.com/office/drawing/2014/main" id="{CFE60797-401C-4A6C-BA67-05C3543870B6}"/>
                  </a:ext>
                </a:extLst>
              </p:cNvPr>
              <p:cNvSpPr/>
              <p:nvPr/>
            </p:nvSpPr>
            <p:spPr>
              <a:xfrm>
                <a:off x="3747774" y="3181726"/>
                <a:ext cx="528768" cy="450255"/>
              </a:xfrm>
              <a:custGeom>
                <a:avLst/>
                <a:gdLst/>
                <a:ahLst/>
                <a:cxnLst/>
                <a:rect l="l" t="t" r="r" b="b"/>
                <a:pathLst>
                  <a:path w="4546" h="3871" extrusionOk="0">
                    <a:moveTo>
                      <a:pt x="932" y="3871"/>
                    </a:moveTo>
                    <a:cubicBezTo>
                      <a:pt x="419" y="3871"/>
                      <a:pt x="1" y="3453"/>
                      <a:pt x="1" y="2940"/>
                    </a:cubicBezTo>
                    <a:lnTo>
                      <a:pt x="1" y="931"/>
                    </a:lnTo>
                    <a:cubicBezTo>
                      <a:pt x="1" y="418"/>
                      <a:pt x="419" y="0"/>
                      <a:pt x="932" y="0"/>
                    </a:cubicBezTo>
                    <a:lnTo>
                      <a:pt x="3615" y="0"/>
                    </a:lnTo>
                    <a:cubicBezTo>
                      <a:pt x="4128" y="0"/>
                      <a:pt x="4546" y="418"/>
                      <a:pt x="4546" y="931"/>
                    </a:cubicBezTo>
                    <a:lnTo>
                      <a:pt x="4546" y="2940"/>
                    </a:lnTo>
                    <a:cubicBezTo>
                      <a:pt x="4546" y="3453"/>
                      <a:pt x="4128" y="3871"/>
                      <a:pt x="3615" y="3871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082;p24">
                <a:extLst>
                  <a:ext uri="{FF2B5EF4-FFF2-40B4-BE49-F238E27FC236}">
                    <a16:creationId xmlns:a16="http://schemas.microsoft.com/office/drawing/2014/main" id="{C6F8E934-F071-4318-97C0-35200AF25590}"/>
                  </a:ext>
                </a:extLst>
              </p:cNvPr>
              <p:cNvSpPr/>
              <p:nvPr/>
            </p:nvSpPr>
            <p:spPr>
              <a:xfrm>
                <a:off x="3767431" y="3201732"/>
                <a:ext cx="489570" cy="132250"/>
              </a:xfrm>
              <a:custGeom>
                <a:avLst/>
                <a:gdLst/>
                <a:ahLst/>
                <a:cxnLst/>
                <a:rect l="l" t="t" r="r" b="b"/>
                <a:pathLst>
                  <a:path w="4209" h="1137" extrusionOk="0">
                    <a:moveTo>
                      <a:pt x="0" y="1137"/>
                    </a:moveTo>
                    <a:lnTo>
                      <a:pt x="0" y="759"/>
                    </a:lnTo>
                    <a:cubicBezTo>
                      <a:pt x="0" y="338"/>
                      <a:pt x="341" y="0"/>
                      <a:pt x="763" y="0"/>
                    </a:cubicBezTo>
                    <a:lnTo>
                      <a:pt x="3446" y="0"/>
                    </a:lnTo>
                    <a:cubicBezTo>
                      <a:pt x="3867" y="0"/>
                      <a:pt x="4208" y="338"/>
                      <a:pt x="4208" y="759"/>
                    </a:cubicBezTo>
                    <a:lnTo>
                      <a:pt x="4208" y="1137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083;p24">
                <a:extLst>
                  <a:ext uri="{FF2B5EF4-FFF2-40B4-BE49-F238E27FC236}">
                    <a16:creationId xmlns:a16="http://schemas.microsoft.com/office/drawing/2014/main" id="{A0508AB8-6545-4DB5-9383-4DC31001DE40}"/>
                  </a:ext>
                </a:extLst>
              </p:cNvPr>
              <p:cNvSpPr/>
              <p:nvPr/>
            </p:nvSpPr>
            <p:spPr>
              <a:xfrm>
                <a:off x="3767431" y="3351776"/>
                <a:ext cx="489570" cy="260662"/>
              </a:xfrm>
              <a:custGeom>
                <a:avLst/>
                <a:gdLst/>
                <a:ahLst/>
                <a:cxnLst/>
                <a:rect l="l" t="t" r="r" b="b"/>
                <a:pathLst>
                  <a:path w="4209" h="2241" extrusionOk="0">
                    <a:moveTo>
                      <a:pt x="0" y="1"/>
                    </a:moveTo>
                    <a:lnTo>
                      <a:pt x="0" y="1478"/>
                    </a:lnTo>
                    <a:cubicBezTo>
                      <a:pt x="0" y="1899"/>
                      <a:pt x="341" y="2240"/>
                      <a:pt x="763" y="2240"/>
                    </a:cubicBezTo>
                    <a:lnTo>
                      <a:pt x="3446" y="2240"/>
                    </a:lnTo>
                    <a:cubicBezTo>
                      <a:pt x="3867" y="2240"/>
                      <a:pt x="4208" y="1899"/>
                      <a:pt x="4208" y="1478"/>
                    </a:cubicBezTo>
                    <a:lnTo>
                      <a:pt x="4208" y="1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084;p24">
                <a:extLst>
                  <a:ext uri="{FF2B5EF4-FFF2-40B4-BE49-F238E27FC236}">
                    <a16:creationId xmlns:a16="http://schemas.microsoft.com/office/drawing/2014/main" id="{866DC6B0-F632-4CA1-BB04-C7FE4737E608}"/>
                  </a:ext>
                </a:extLst>
              </p:cNvPr>
              <p:cNvSpPr/>
              <p:nvPr/>
            </p:nvSpPr>
            <p:spPr>
              <a:xfrm>
                <a:off x="3852224" y="3240929"/>
                <a:ext cx="315679" cy="350573"/>
              </a:xfrm>
              <a:custGeom>
                <a:avLst/>
                <a:gdLst/>
                <a:ahLst/>
                <a:cxnLst/>
                <a:rect l="l" t="t" r="r" b="b"/>
                <a:pathLst>
                  <a:path w="2714" h="3014" extrusionOk="0">
                    <a:moveTo>
                      <a:pt x="2713" y="1434"/>
                    </a:moveTo>
                    <a:cubicBezTo>
                      <a:pt x="2713" y="2306"/>
                      <a:pt x="2515" y="3014"/>
                      <a:pt x="1357" y="3014"/>
                    </a:cubicBezTo>
                    <a:cubicBezTo>
                      <a:pt x="199" y="3014"/>
                      <a:pt x="1" y="2306"/>
                      <a:pt x="1" y="1434"/>
                    </a:cubicBezTo>
                    <a:cubicBezTo>
                      <a:pt x="1" y="558"/>
                      <a:pt x="609" y="1"/>
                      <a:pt x="1357" y="1"/>
                    </a:cubicBezTo>
                    <a:cubicBezTo>
                      <a:pt x="2105" y="1"/>
                      <a:pt x="2713" y="558"/>
                      <a:pt x="2713" y="1434"/>
                    </a:cubicBezTo>
                    <a:close/>
                  </a:path>
                </a:pathLst>
              </a:custGeom>
              <a:solidFill>
                <a:srgbClr val="D63F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085;p24">
                <a:extLst>
                  <a:ext uri="{FF2B5EF4-FFF2-40B4-BE49-F238E27FC236}">
                    <a16:creationId xmlns:a16="http://schemas.microsoft.com/office/drawing/2014/main" id="{81E8346D-C4EF-429A-8987-07998C90650C}"/>
                  </a:ext>
                </a:extLst>
              </p:cNvPr>
              <p:cNvSpPr/>
              <p:nvPr/>
            </p:nvSpPr>
            <p:spPr>
              <a:xfrm>
                <a:off x="3876999" y="3500540"/>
                <a:ext cx="265315" cy="159584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1372" extrusionOk="0">
                    <a:moveTo>
                      <a:pt x="2280" y="686"/>
                    </a:moveTo>
                    <a:cubicBezTo>
                      <a:pt x="2280" y="1064"/>
                      <a:pt x="1771" y="1372"/>
                      <a:pt x="1140" y="1372"/>
                    </a:cubicBezTo>
                    <a:cubicBezTo>
                      <a:pt x="510" y="1372"/>
                      <a:pt x="0" y="1064"/>
                      <a:pt x="0" y="686"/>
                    </a:cubicBezTo>
                    <a:cubicBezTo>
                      <a:pt x="0" y="305"/>
                      <a:pt x="510" y="1"/>
                      <a:pt x="1140" y="1"/>
                    </a:cubicBezTo>
                    <a:cubicBezTo>
                      <a:pt x="1771" y="1"/>
                      <a:pt x="2280" y="305"/>
                      <a:pt x="2280" y="68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086;p24">
                <a:extLst>
                  <a:ext uri="{FF2B5EF4-FFF2-40B4-BE49-F238E27FC236}">
                    <a16:creationId xmlns:a16="http://schemas.microsoft.com/office/drawing/2014/main" id="{05F15836-1395-4A7D-A11D-5A9B189D8D1B}"/>
                  </a:ext>
                </a:extLst>
              </p:cNvPr>
              <p:cNvSpPr/>
              <p:nvPr/>
            </p:nvSpPr>
            <p:spPr>
              <a:xfrm>
                <a:off x="3967839" y="3443081"/>
                <a:ext cx="82351" cy="88748"/>
              </a:xfrm>
              <a:custGeom>
                <a:avLst/>
                <a:gdLst/>
                <a:ahLst/>
                <a:cxnLst/>
                <a:rect l="l" t="t" r="r" b="b"/>
                <a:pathLst>
                  <a:path w="708" h="763" extrusionOk="0">
                    <a:moveTo>
                      <a:pt x="0" y="0"/>
                    </a:moveTo>
                    <a:lnTo>
                      <a:pt x="0" y="675"/>
                    </a:lnTo>
                    <a:cubicBezTo>
                      <a:pt x="0" y="675"/>
                      <a:pt x="161" y="762"/>
                      <a:pt x="356" y="762"/>
                    </a:cubicBezTo>
                    <a:cubicBezTo>
                      <a:pt x="554" y="762"/>
                      <a:pt x="708" y="675"/>
                      <a:pt x="708" y="675"/>
                    </a:cubicBezTo>
                    <a:lnTo>
                      <a:pt x="708" y="0"/>
                    </a:lnTo>
                    <a:close/>
                  </a:path>
                </a:pathLst>
              </a:custGeom>
              <a:solidFill>
                <a:srgbClr val="EBB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087;p24">
                <a:extLst>
                  <a:ext uri="{FF2B5EF4-FFF2-40B4-BE49-F238E27FC236}">
                    <a16:creationId xmlns:a16="http://schemas.microsoft.com/office/drawing/2014/main" id="{71EB5A21-CF2A-41CA-A10B-257B8F534264}"/>
                  </a:ext>
                </a:extLst>
              </p:cNvPr>
              <p:cNvSpPr/>
              <p:nvPr/>
            </p:nvSpPr>
            <p:spPr>
              <a:xfrm>
                <a:off x="4110673" y="3358173"/>
                <a:ext cx="61414" cy="89214"/>
              </a:xfrm>
              <a:custGeom>
                <a:avLst/>
                <a:gdLst/>
                <a:ahLst/>
                <a:cxnLst/>
                <a:rect l="l" t="t" r="r" b="b"/>
                <a:pathLst>
                  <a:path w="528" h="767" extrusionOk="0">
                    <a:moveTo>
                      <a:pt x="374" y="129"/>
                    </a:moveTo>
                    <a:cubicBezTo>
                      <a:pt x="242" y="1"/>
                      <a:pt x="92" y="144"/>
                      <a:pt x="92" y="144"/>
                    </a:cubicBezTo>
                    <a:lnTo>
                      <a:pt x="0" y="690"/>
                    </a:lnTo>
                    <a:cubicBezTo>
                      <a:pt x="293" y="767"/>
                      <a:pt x="528" y="276"/>
                      <a:pt x="374" y="129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88;p24">
                <a:extLst>
                  <a:ext uri="{FF2B5EF4-FFF2-40B4-BE49-F238E27FC236}">
                    <a16:creationId xmlns:a16="http://schemas.microsoft.com/office/drawing/2014/main" id="{B6059A9A-095B-45FA-BD58-A45AAB5B6DFA}"/>
                  </a:ext>
                </a:extLst>
              </p:cNvPr>
              <p:cNvSpPr/>
              <p:nvPr/>
            </p:nvSpPr>
            <p:spPr>
              <a:xfrm>
                <a:off x="3846292" y="3359918"/>
                <a:ext cx="62345" cy="89214"/>
              </a:xfrm>
              <a:custGeom>
                <a:avLst/>
                <a:gdLst/>
                <a:ahLst/>
                <a:cxnLst/>
                <a:rect l="l" t="t" r="r" b="b"/>
                <a:pathLst>
                  <a:path w="536" h="767" extrusionOk="0">
                    <a:moveTo>
                      <a:pt x="437" y="140"/>
                    </a:moveTo>
                    <a:cubicBezTo>
                      <a:pt x="437" y="140"/>
                      <a:pt x="283" y="0"/>
                      <a:pt x="151" y="129"/>
                    </a:cubicBezTo>
                    <a:cubicBezTo>
                      <a:pt x="0" y="279"/>
                      <a:pt x="242" y="766"/>
                      <a:pt x="536" y="686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89;p24">
                <a:extLst>
                  <a:ext uri="{FF2B5EF4-FFF2-40B4-BE49-F238E27FC236}">
                    <a16:creationId xmlns:a16="http://schemas.microsoft.com/office/drawing/2014/main" id="{7E4E63AF-7D48-4D4C-B91B-8F6BEE9CA590}"/>
                  </a:ext>
                </a:extLst>
              </p:cNvPr>
              <p:cNvSpPr/>
              <p:nvPr/>
            </p:nvSpPr>
            <p:spPr>
              <a:xfrm>
                <a:off x="3883396" y="3251165"/>
                <a:ext cx="252520" cy="258917"/>
              </a:xfrm>
              <a:custGeom>
                <a:avLst/>
                <a:gdLst/>
                <a:ahLst/>
                <a:cxnLst/>
                <a:rect l="l" t="t" r="r" b="b"/>
                <a:pathLst>
                  <a:path w="2171" h="2226" extrusionOk="0">
                    <a:moveTo>
                      <a:pt x="2170" y="1108"/>
                    </a:moveTo>
                    <a:cubicBezTo>
                      <a:pt x="2170" y="1896"/>
                      <a:pt x="1690" y="2218"/>
                      <a:pt x="1093" y="2222"/>
                    </a:cubicBezTo>
                    <a:cubicBezTo>
                      <a:pt x="491" y="2226"/>
                      <a:pt x="0" y="1962"/>
                      <a:pt x="0" y="1119"/>
                    </a:cubicBezTo>
                    <a:cubicBezTo>
                      <a:pt x="0" y="506"/>
                      <a:pt x="480" y="8"/>
                      <a:pt x="1078" y="4"/>
                    </a:cubicBezTo>
                    <a:cubicBezTo>
                      <a:pt x="1679" y="1"/>
                      <a:pt x="2170" y="495"/>
                      <a:pt x="2170" y="1108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90;p24">
                <a:extLst>
                  <a:ext uri="{FF2B5EF4-FFF2-40B4-BE49-F238E27FC236}">
                    <a16:creationId xmlns:a16="http://schemas.microsoft.com/office/drawing/2014/main" id="{93967032-4AF5-477D-AD0A-8077A079B856}"/>
                  </a:ext>
                </a:extLst>
              </p:cNvPr>
              <p:cNvSpPr/>
              <p:nvPr/>
            </p:nvSpPr>
            <p:spPr>
              <a:xfrm>
                <a:off x="3854783" y="3236277"/>
                <a:ext cx="310561" cy="146324"/>
              </a:xfrm>
              <a:custGeom>
                <a:avLst/>
                <a:gdLst/>
                <a:ahLst/>
                <a:cxnLst/>
                <a:rect l="l" t="t" r="r" b="b"/>
                <a:pathLst>
                  <a:path w="2670" h="1258" extrusionOk="0">
                    <a:moveTo>
                      <a:pt x="2354" y="902"/>
                    </a:moveTo>
                    <a:lnTo>
                      <a:pt x="2394" y="1192"/>
                    </a:lnTo>
                    <a:lnTo>
                      <a:pt x="2669" y="1188"/>
                    </a:lnTo>
                    <a:cubicBezTo>
                      <a:pt x="2556" y="451"/>
                      <a:pt x="2270" y="0"/>
                      <a:pt x="1335" y="0"/>
                    </a:cubicBezTo>
                    <a:cubicBezTo>
                      <a:pt x="400" y="0"/>
                      <a:pt x="114" y="451"/>
                      <a:pt x="1" y="1188"/>
                    </a:cubicBezTo>
                    <a:lnTo>
                      <a:pt x="408" y="1188"/>
                    </a:lnTo>
                    <a:lnTo>
                      <a:pt x="587" y="796"/>
                    </a:lnTo>
                    <a:lnTo>
                      <a:pt x="532" y="1188"/>
                    </a:lnTo>
                    <a:lnTo>
                      <a:pt x="675" y="1188"/>
                    </a:lnTo>
                    <a:lnTo>
                      <a:pt x="756" y="924"/>
                    </a:lnTo>
                    <a:lnTo>
                      <a:pt x="778" y="1258"/>
                    </a:lnTo>
                    <a:lnTo>
                      <a:pt x="1089" y="1258"/>
                    </a:lnTo>
                    <a:lnTo>
                      <a:pt x="1148" y="730"/>
                    </a:lnTo>
                    <a:lnTo>
                      <a:pt x="1225" y="1203"/>
                    </a:lnTo>
                    <a:lnTo>
                      <a:pt x="2317" y="1192"/>
                    </a:lnTo>
                    <a:close/>
                  </a:path>
                </a:pathLst>
              </a:custGeom>
              <a:solidFill>
                <a:srgbClr val="D63F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91;p24">
                <a:extLst>
                  <a:ext uri="{FF2B5EF4-FFF2-40B4-BE49-F238E27FC236}">
                    <a16:creationId xmlns:a16="http://schemas.microsoft.com/office/drawing/2014/main" id="{0C2194C0-6DD9-461F-9ECC-A8A4843C2E1F}"/>
                  </a:ext>
                </a:extLst>
              </p:cNvPr>
              <p:cNvSpPr/>
              <p:nvPr/>
            </p:nvSpPr>
            <p:spPr>
              <a:xfrm>
                <a:off x="3978889" y="3561953"/>
                <a:ext cx="57227" cy="39314"/>
              </a:xfrm>
              <a:custGeom>
                <a:avLst/>
                <a:gdLst/>
                <a:ahLst/>
                <a:cxnLst/>
                <a:rect l="l" t="t" r="r" b="b"/>
                <a:pathLst>
                  <a:path w="492" h="338" extrusionOk="0">
                    <a:moveTo>
                      <a:pt x="246" y="338"/>
                    </a:moveTo>
                    <a:cubicBezTo>
                      <a:pt x="327" y="338"/>
                      <a:pt x="492" y="250"/>
                      <a:pt x="492" y="147"/>
                    </a:cubicBezTo>
                    <a:cubicBezTo>
                      <a:pt x="492" y="67"/>
                      <a:pt x="426" y="1"/>
                      <a:pt x="345" y="1"/>
                    </a:cubicBezTo>
                    <a:cubicBezTo>
                      <a:pt x="308" y="1"/>
                      <a:pt x="272" y="15"/>
                      <a:pt x="246" y="41"/>
                    </a:cubicBezTo>
                    <a:cubicBezTo>
                      <a:pt x="220" y="15"/>
                      <a:pt x="184" y="1"/>
                      <a:pt x="143" y="1"/>
                    </a:cubicBezTo>
                    <a:cubicBezTo>
                      <a:pt x="63" y="1"/>
                      <a:pt x="0" y="67"/>
                      <a:pt x="0" y="147"/>
                    </a:cubicBezTo>
                    <a:cubicBezTo>
                      <a:pt x="0" y="250"/>
                      <a:pt x="165" y="338"/>
                      <a:pt x="246" y="33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92;p24">
                <a:extLst>
                  <a:ext uri="{FF2B5EF4-FFF2-40B4-BE49-F238E27FC236}">
                    <a16:creationId xmlns:a16="http://schemas.microsoft.com/office/drawing/2014/main" id="{235D35FA-80B3-486E-A484-C6D3769EBF1E}"/>
                  </a:ext>
                </a:extLst>
              </p:cNvPr>
              <p:cNvSpPr/>
              <p:nvPr/>
            </p:nvSpPr>
            <p:spPr>
              <a:xfrm>
                <a:off x="4083804" y="3553928"/>
                <a:ext cx="104567" cy="81886"/>
              </a:xfrm>
              <a:custGeom>
                <a:avLst/>
                <a:gdLst/>
                <a:ahLst/>
                <a:cxnLst/>
                <a:rect l="l" t="t" r="r" b="b"/>
                <a:pathLst>
                  <a:path w="899" h="704" extrusionOk="0">
                    <a:moveTo>
                      <a:pt x="898" y="352"/>
                    </a:moveTo>
                    <a:cubicBezTo>
                      <a:pt x="898" y="546"/>
                      <a:pt x="697" y="704"/>
                      <a:pt x="447" y="704"/>
                    </a:cubicBezTo>
                    <a:cubicBezTo>
                      <a:pt x="198" y="704"/>
                      <a:pt x="0" y="546"/>
                      <a:pt x="0" y="352"/>
                    </a:cubicBezTo>
                    <a:cubicBezTo>
                      <a:pt x="0" y="158"/>
                      <a:pt x="198" y="0"/>
                      <a:pt x="447" y="0"/>
                    </a:cubicBezTo>
                    <a:cubicBezTo>
                      <a:pt x="697" y="0"/>
                      <a:pt x="898" y="158"/>
                      <a:pt x="898" y="352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93;p24">
                <a:extLst>
                  <a:ext uri="{FF2B5EF4-FFF2-40B4-BE49-F238E27FC236}">
                    <a16:creationId xmlns:a16="http://schemas.microsoft.com/office/drawing/2014/main" id="{8173E5AE-A597-46CF-9F54-D249BA5C8CE6}"/>
                  </a:ext>
                </a:extLst>
              </p:cNvPr>
              <p:cNvSpPr/>
              <p:nvPr/>
            </p:nvSpPr>
            <p:spPr>
              <a:xfrm>
                <a:off x="3832683" y="3553928"/>
                <a:ext cx="104567" cy="81886"/>
              </a:xfrm>
              <a:custGeom>
                <a:avLst/>
                <a:gdLst/>
                <a:ahLst/>
                <a:cxnLst/>
                <a:rect l="l" t="t" r="r" b="b"/>
                <a:pathLst>
                  <a:path w="899" h="704" extrusionOk="0">
                    <a:moveTo>
                      <a:pt x="0" y="352"/>
                    </a:moveTo>
                    <a:cubicBezTo>
                      <a:pt x="0" y="546"/>
                      <a:pt x="202" y="704"/>
                      <a:pt x="447" y="704"/>
                    </a:cubicBezTo>
                    <a:cubicBezTo>
                      <a:pt x="697" y="704"/>
                      <a:pt x="898" y="546"/>
                      <a:pt x="898" y="352"/>
                    </a:cubicBezTo>
                    <a:cubicBezTo>
                      <a:pt x="898" y="158"/>
                      <a:pt x="697" y="0"/>
                      <a:pt x="447" y="0"/>
                    </a:cubicBezTo>
                    <a:cubicBezTo>
                      <a:pt x="202" y="0"/>
                      <a:pt x="0" y="158"/>
                      <a:pt x="0" y="352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94;p24">
                <a:extLst>
                  <a:ext uri="{FF2B5EF4-FFF2-40B4-BE49-F238E27FC236}">
                    <a16:creationId xmlns:a16="http://schemas.microsoft.com/office/drawing/2014/main" id="{5F7655CF-F5C4-4FAB-A004-E66BACFAE2CD}"/>
                  </a:ext>
                </a:extLst>
              </p:cNvPr>
              <p:cNvSpPr/>
              <p:nvPr/>
            </p:nvSpPr>
            <p:spPr>
              <a:xfrm>
                <a:off x="4318293" y="3181726"/>
                <a:ext cx="528768" cy="450255"/>
              </a:xfrm>
              <a:custGeom>
                <a:avLst/>
                <a:gdLst/>
                <a:ahLst/>
                <a:cxnLst/>
                <a:rect l="l" t="t" r="r" b="b"/>
                <a:pathLst>
                  <a:path w="4546" h="3871" extrusionOk="0">
                    <a:moveTo>
                      <a:pt x="931" y="3871"/>
                    </a:moveTo>
                    <a:cubicBezTo>
                      <a:pt x="418" y="3871"/>
                      <a:pt x="0" y="3453"/>
                      <a:pt x="0" y="2940"/>
                    </a:cubicBezTo>
                    <a:lnTo>
                      <a:pt x="0" y="931"/>
                    </a:lnTo>
                    <a:cubicBezTo>
                      <a:pt x="0" y="418"/>
                      <a:pt x="418" y="0"/>
                      <a:pt x="931" y="0"/>
                    </a:cubicBezTo>
                    <a:lnTo>
                      <a:pt x="3618" y="0"/>
                    </a:lnTo>
                    <a:cubicBezTo>
                      <a:pt x="4131" y="0"/>
                      <a:pt x="4546" y="418"/>
                      <a:pt x="4546" y="931"/>
                    </a:cubicBezTo>
                    <a:lnTo>
                      <a:pt x="4546" y="2940"/>
                    </a:lnTo>
                    <a:cubicBezTo>
                      <a:pt x="4546" y="3453"/>
                      <a:pt x="4131" y="3871"/>
                      <a:pt x="3618" y="3871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95;p24">
                <a:extLst>
                  <a:ext uri="{FF2B5EF4-FFF2-40B4-BE49-F238E27FC236}">
                    <a16:creationId xmlns:a16="http://schemas.microsoft.com/office/drawing/2014/main" id="{01EB1B29-9AA3-47CD-B998-B24C41ADEFE7}"/>
                  </a:ext>
                </a:extLst>
              </p:cNvPr>
              <p:cNvSpPr/>
              <p:nvPr/>
            </p:nvSpPr>
            <p:spPr>
              <a:xfrm>
                <a:off x="4338298" y="3201732"/>
                <a:ext cx="489105" cy="132250"/>
              </a:xfrm>
              <a:custGeom>
                <a:avLst/>
                <a:gdLst/>
                <a:ahLst/>
                <a:cxnLst/>
                <a:rect l="l" t="t" r="r" b="b"/>
                <a:pathLst>
                  <a:path w="4205" h="1137" extrusionOk="0">
                    <a:moveTo>
                      <a:pt x="1" y="1137"/>
                    </a:moveTo>
                    <a:lnTo>
                      <a:pt x="1" y="759"/>
                    </a:lnTo>
                    <a:cubicBezTo>
                      <a:pt x="1" y="338"/>
                      <a:pt x="338" y="0"/>
                      <a:pt x="759" y="0"/>
                    </a:cubicBezTo>
                    <a:lnTo>
                      <a:pt x="3446" y="0"/>
                    </a:lnTo>
                    <a:cubicBezTo>
                      <a:pt x="3864" y="0"/>
                      <a:pt x="4205" y="338"/>
                      <a:pt x="4205" y="759"/>
                    </a:cubicBezTo>
                    <a:lnTo>
                      <a:pt x="4205" y="1137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96;p24">
                <a:extLst>
                  <a:ext uri="{FF2B5EF4-FFF2-40B4-BE49-F238E27FC236}">
                    <a16:creationId xmlns:a16="http://schemas.microsoft.com/office/drawing/2014/main" id="{86FF3DAB-FE68-420B-A9C7-51526F45F61A}"/>
                  </a:ext>
                </a:extLst>
              </p:cNvPr>
              <p:cNvSpPr/>
              <p:nvPr/>
            </p:nvSpPr>
            <p:spPr>
              <a:xfrm>
                <a:off x="4338298" y="3351776"/>
                <a:ext cx="489105" cy="260662"/>
              </a:xfrm>
              <a:custGeom>
                <a:avLst/>
                <a:gdLst/>
                <a:ahLst/>
                <a:cxnLst/>
                <a:rect l="l" t="t" r="r" b="b"/>
                <a:pathLst>
                  <a:path w="4205" h="2241" extrusionOk="0">
                    <a:moveTo>
                      <a:pt x="1" y="1"/>
                    </a:moveTo>
                    <a:lnTo>
                      <a:pt x="1" y="1478"/>
                    </a:lnTo>
                    <a:cubicBezTo>
                      <a:pt x="1" y="1899"/>
                      <a:pt x="338" y="2240"/>
                      <a:pt x="759" y="2240"/>
                    </a:cubicBezTo>
                    <a:lnTo>
                      <a:pt x="3446" y="2240"/>
                    </a:lnTo>
                    <a:cubicBezTo>
                      <a:pt x="3864" y="2240"/>
                      <a:pt x="4205" y="1899"/>
                      <a:pt x="4205" y="1478"/>
                    </a:cubicBezTo>
                    <a:lnTo>
                      <a:pt x="4205" y="1"/>
                    </a:lnTo>
                    <a:close/>
                  </a:path>
                </a:pathLst>
              </a:custGeom>
              <a:solidFill>
                <a:srgbClr val="99E7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7;p24">
                <a:extLst>
                  <a:ext uri="{FF2B5EF4-FFF2-40B4-BE49-F238E27FC236}">
                    <a16:creationId xmlns:a16="http://schemas.microsoft.com/office/drawing/2014/main" id="{BB2D46EA-3C80-4CFC-BA2C-0C0D627BD3AB}"/>
                  </a:ext>
                </a:extLst>
              </p:cNvPr>
              <p:cNvSpPr/>
              <p:nvPr/>
            </p:nvSpPr>
            <p:spPr>
              <a:xfrm>
                <a:off x="4453449" y="3507403"/>
                <a:ext cx="258917" cy="155746"/>
              </a:xfrm>
              <a:custGeom>
                <a:avLst/>
                <a:gdLst/>
                <a:ahLst/>
                <a:cxnLst/>
                <a:rect l="l" t="t" r="r" b="b"/>
                <a:pathLst>
                  <a:path w="2226" h="1339" extrusionOk="0">
                    <a:moveTo>
                      <a:pt x="2225" y="668"/>
                    </a:moveTo>
                    <a:cubicBezTo>
                      <a:pt x="2225" y="1038"/>
                      <a:pt x="1727" y="1339"/>
                      <a:pt x="1111" y="1339"/>
                    </a:cubicBezTo>
                    <a:cubicBezTo>
                      <a:pt x="499" y="1339"/>
                      <a:pt x="0" y="1038"/>
                      <a:pt x="0" y="668"/>
                    </a:cubicBezTo>
                    <a:cubicBezTo>
                      <a:pt x="0" y="301"/>
                      <a:pt x="499" y="1"/>
                      <a:pt x="1111" y="1"/>
                    </a:cubicBezTo>
                    <a:cubicBezTo>
                      <a:pt x="1727" y="1"/>
                      <a:pt x="2225" y="301"/>
                      <a:pt x="2225" y="668"/>
                    </a:cubicBezTo>
                    <a:close/>
                  </a:path>
                </a:pathLst>
              </a:custGeom>
              <a:solidFill>
                <a:srgbClr val="0F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098;p24">
                <a:extLst>
                  <a:ext uri="{FF2B5EF4-FFF2-40B4-BE49-F238E27FC236}">
                    <a16:creationId xmlns:a16="http://schemas.microsoft.com/office/drawing/2014/main" id="{716B3985-7353-4798-87EA-157EB2F5D84B}"/>
                  </a:ext>
                </a:extLst>
              </p:cNvPr>
              <p:cNvSpPr/>
              <p:nvPr/>
            </p:nvSpPr>
            <p:spPr>
              <a:xfrm>
                <a:off x="4542080" y="3451572"/>
                <a:ext cx="80257" cy="103753"/>
              </a:xfrm>
              <a:custGeom>
                <a:avLst/>
                <a:gdLst/>
                <a:ahLst/>
                <a:cxnLst/>
                <a:rect l="l" t="t" r="r" b="b"/>
                <a:pathLst>
                  <a:path w="690" h="892" extrusionOk="0">
                    <a:moveTo>
                      <a:pt x="690" y="722"/>
                    </a:moveTo>
                    <a:cubicBezTo>
                      <a:pt x="690" y="722"/>
                      <a:pt x="598" y="891"/>
                      <a:pt x="345" y="891"/>
                    </a:cubicBezTo>
                    <a:cubicBezTo>
                      <a:pt x="92" y="891"/>
                      <a:pt x="1" y="722"/>
                      <a:pt x="1" y="722"/>
                    </a:cubicBezTo>
                    <a:lnTo>
                      <a:pt x="1" y="0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rgbClr val="EBBD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099;p24">
                <a:extLst>
                  <a:ext uri="{FF2B5EF4-FFF2-40B4-BE49-F238E27FC236}">
                    <a16:creationId xmlns:a16="http://schemas.microsoft.com/office/drawing/2014/main" id="{C198B3B7-B893-455C-8285-3AAE54AAB621}"/>
                  </a:ext>
                </a:extLst>
              </p:cNvPr>
              <p:cNvSpPr/>
              <p:nvPr/>
            </p:nvSpPr>
            <p:spPr>
              <a:xfrm>
                <a:off x="4684564" y="3367129"/>
                <a:ext cx="61880" cy="90144"/>
              </a:xfrm>
              <a:custGeom>
                <a:avLst/>
                <a:gdLst/>
                <a:ahLst/>
                <a:cxnLst/>
                <a:rect l="l" t="t" r="r" b="b"/>
                <a:pathLst>
                  <a:path w="532" h="775" extrusionOk="0">
                    <a:moveTo>
                      <a:pt x="92" y="144"/>
                    </a:moveTo>
                    <a:cubicBezTo>
                      <a:pt x="92" y="144"/>
                      <a:pt x="242" y="1"/>
                      <a:pt x="378" y="129"/>
                    </a:cubicBezTo>
                    <a:cubicBezTo>
                      <a:pt x="532" y="279"/>
                      <a:pt x="293" y="774"/>
                      <a:pt x="0" y="693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00;p24">
                <a:extLst>
                  <a:ext uri="{FF2B5EF4-FFF2-40B4-BE49-F238E27FC236}">
                    <a16:creationId xmlns:a16="http://schemas.microsoft.com/office/drawing/2014/main" id="{4880BB93-1EB6-4454-ACA3-1261AD3E5022}"/>
                  </a:ext>
                </a:extLst>
              </p:cNvPr>
              <p:cNvSpPr/>
              <p:nvPr/>
            </p:nvSpPr>
            <p:spPr>
              <a:xfrm>
                <a:off x="4420997" y="3368874"/>
                <a:ext cx="62810" cy="89679"/>
              </a:xfrm>
              <a:custGeom>
                <a:avLst/>
                <a:gdLst/>
                <a:ahLst/>
                <a:cxnLst/>
                <a:rect l="l" t="t" r="r" b="b"/>
                <a:pathLst>
                  <a:path w="540" h="771" extrusionOk="0">
                    <a:moveTo>
                      <a:pt x="441" y="140"/>
                    </a:moveTo>
                    <a:cubicBezTo>
                      <a:pt x="441" y="140"/>
                      <a:pt x="283" y="0"/>
                      <a:pt x="155" y="129"/>
                    </a:cubicBezTo>
                    <a:cubicBezTo>
                      <a:pt x="1" y="279"/>
                      <a:pt x="243" y="770"/>
                      <a:pt x="539" y="689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01;p24">
                <a:extLst>
                  <a:ext uri="{FF2B5EF4-FFF2-40B4-BE49-F238E27FC236}">
                    <a16:creationId xmlns:a16="http://schemas.microsoft.com/office/drawing/2014/main" id="{79AF8D7B-8B31-4668-85E5-6FAC5CB2F520}"/>
                  </a:ext>
                </a:extLst>
              </p:cNvPr>
              <p:cNvSpPr/>
              <p:nvPr/>
            </p:nvSpPr>
            <p:spPr>
              <a:xfrm>
                <a:off x="4460195" y="3266984"/>
                <a:ext cx="247053" cy="252869"/>
              </a:xfrm>
              <a:custGeom>
                <a:avLst/>
                <a:gdLst/>
                <a:ahLst/>
                <a:cxnLst/>
                <a:rect l="l" t="t" r="r" b="b"/>
                <a:pathLst>
                  <a:path w="2124" h="2174" extrusionOk="0">
                    <a:moveTo>
                      <a:pt x="2123" y="1082"/>
                    </a:moveTo>
                    <a:cubicBezTo>
                      <a:pt x="2123" y="1851"/>
                      <a:pt x="1654" y="2167"/>
                      <a:pt x="1068" y="2170"/>
                    </a:cubicBezTo>
                    <a:cubicBezTo>
                      <a:pt x="481" y="2174"/>
                      <a:pt x="1" y="1917"/>
                      <a:pt x="1" y="1093"/>
                    </a:cubicBezTo>
                    <a:cubicBezTo>
                      <a:pt x="1" y="495"/>
                      <a:pt x="470" y="7"/>
                      <a:pt x="1057" y="4"/>
                    </a:cubicBezTo>
                    <a:cubicBezTo>
                      <a:pt x="1639" y="0"/>
                      <a:pt x="2123" y="484"/>
                      <a:pt x="2123" y="1082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02;p24">
                <a:extLst>
                  <a:ext uri="{FF2B5EF4-FFF2-40B4-BE49-F238E27FC236}">
                    <a16:creationId xmlns:a16="http://schemas.microsoft.com/office/drawing/2014/main" id="{883D56C5-502A-437F-8403-F68F315B6035}"/>
                  </a:ext>
                </a:extLst>
              </p:cNvPr>
              <p:cNvSpPr/>
              <p:nvPr/>
            </p:nvSpPr>
            <p:spPr>
              <a:xfrm>
                <a:off x="4424022" y="3196963"/>
                <a:ext cx="316842" cy="187383"/>
              </a:xfrm>
              <a:custGeom>
                <a:avLst/>
                <a:gdLst/>
                <a:ahLst/>
                <a:cxnLst/>
                <a:rect l="l" t="t" r="r" b="b"/>
                <a:pathLst>
                  <a:path w="2724" h="1611" extrusionOk="0">
                    <a:moveTo>
                      <a:pt x="535" y="1247"/>
                    </a:moveTo>
                    <a:cubicBezTo>
                      <a:pt x="847" y="1570"/>
                      <a:pt x="1635" y="1431"/>
                      <a:pt x="1635" y="1431"/>
                    </a:cubicBezTo>
                    <a:cubicBezTo>
                      <a:pt x="1485" y="1317"/>
                      <a:pt x="1485" y="1211"/>
                      <a:pt x="1485" y="1211"/>
                    </a:cubicBezTo>
                    <a:cubicBezTo>
                      <a:pt x="2002" y="1541"/>
                      <a:pt x="2273" y="1449"/>
                      <a:pt x="2273" y="1449"/>
                    </a:cubicBezTo>
                    <a:lnTo>
                      <a:pt x="2229" y="1211"/>
                    </a:lnTo>
                    <a:cubicBezTo>
                      <a:pt x="2398" y="1427"/>
                      <a:pt x="2420" y="1610"/>
                      <a:pt x="2420" y="1610"/>
                    </a:cubicBezTo>
                    <a:cubicBezTo>
                      <a:pt x="2621" y="1247"/>
                      <a:pt x="2431" y="1075"/>
                      <a:pt x="2431" y="1075"/>
                    </a:cubicBezTo>
                    <a:cubicBezTo>
                      <a:pt x="2724" y="943"/>
                      <a:pt x="2607" y="569"/>
                      <a:pt x="2607" y="569"/>
                    </a:cubicBezTo>
                    <a:cubicBezTo>
                      <a:pt x="2607" y="569"/>
                      <a:pt x="2544" y="921"/>
                      <a:pt x="1848" y="474"/>
                    </a:cubicBezTo>
                    <a:cubicBezTo>
                      <a:pt x="1848" y="474"/>
                      <a:pt x="1195" y="1"/>
                      <a:pt x="495" y="628"/>
                    </a:cubicBezTo>
                    <a:cubicBezTo>
                      <a:pt x="495" y="628"/>
                      <a:pt x="0" y="1079"/>
                      <a:pt x="327" y="1581"/>
                    </a:cubicBezTo>
                    <a:cubicBezTo>
                      <a:pt x="327" y="1581"/>
                      <a:pt x="349" y="1394"/>
                      <a:pt x="535" y="1247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03;p24">
                <a:extLst>
                  <a:ext uri="{FF2B5EF4-FFF2-40B4-BE49-F238E27FC236}">
                    <a16:creationId xmlns:a16="http://schemas.microsoft.com/office/drawing/2014/main" id="{EC67C4AD-C18F-4AE1-B09B-A46A26653BCD}"/>
                  </a:ext>
                </a:extLst>
              </p:cNvPr>
              <p:cNvSpPr/>
              <p:nvPr/>
            </p:nvSpPr>
            <p:spPr>
              <a:xfrm>
                <a:off x="4655137" y="3559860"/>
                <a:ext cx="102008" cy="79792"/>
              </a:xfrm>
              <a:custGeom>
                <a:avLst/>
                <a:gdLst/>
                <a:ahLst/>
                <a:cxnLst/>
                <a:rect l="l" t="t" r="r" b="b"/>
                <a:pathLst>
                  <a:path w="877" h="686" extrusionOk="0">
                    <a:moveTo>
                      <a:pt x="876" y="341"/>
                    </a:moveTo>
                    <a:cubicBezTo>
                      <a:pt x="876" y="532"/>
                      <a:pt x="682" y="686"/>
                      <a:pt x="440" y="686"/>
                    </a:cubicBezTo>
                    <a:cubicBezTo>
                      <a:pt x="194" y="686"/>
                      <a:pt x="0" y="532"/>
                      <a:pt x="0" y="341"/>
                    </a:cubicBezTo>
                    <a:cubicBezTo>
                      <a:pt x="0" y="154"/>
                      <a:pt x="194" y="0"/>
                      <a:pt x="440" y="0"/>
                    </a:cubicBezTo>
                    <a:cubicBezTo>
                      <a:pt x="682" y="0"/>
                      <a:pt x="876" y="154"/>
                      <a:pt x="876" y="341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04;p24">
                <a:extLst>
                  <a:ext uri="{FF2B5EF4-FFF2-40B4-BE49-F238E27FC236}">
                    <a16:creationId xmlns:a16="http://schemas.microsoft.com/office/drawing/2014/main" id="{875DD39D-566D-459B-A939-E929EB920575}"/>
                  </a:ext>
                </a:extLst>
              </p:cNvPr>
              <p:cNvSpPr/>
              <p:nvPr/>
            </p:nvSpPr>
            <p:spPr>
              <a:xfrm>
                <a:off x="4409948" y="3559860"/>
                <a:ext cx="102008" cy="79792"/>
              </a:xfrm>
              <a:custGeom>
                <a:avLst/>
                <a:gdLst/>
                <a:ahLst/>
                <a:cxnLst/>
                <a:rect l="l" t="t" r="r" b="b"/>
                <a:pathLst>
                  <a:path w="877" h="686" extrusionOk="0">
                    <a:moveTo>
                      <a:pt x="0" y="341"/>
                    </a:moveTo>
                    <a:cubicBezTo>
                      <a:pt x="0" y="532"/>
                      <a:pt x="198" y="686"/>
                      <a:pt x="440" y="686"/>
                    </a:cubicBezTo>
                    <a:cubicBezTo>
                      <a:pt x="682" y="686"/>
                      <a:pt x="876" y="532"/>
                      <a:pt x="876" y="341"/>
                    </a:cubicBezTo>
                    <a:cubicBezTo>
                      <a:pt x="876" y="154"/>
                      <a:pt x="682" y="0"/>
                      <a:pt x="440" y="0"/>
                    </a:cubicBezTo>
                    <a:cubicBezTo>
                      <a:pt x="198" y="0"/>
                      <a:pt x="0" y="154"/>
                      <a:pt x="0" y="341"/>
                    </a:cubicBezTo>
                    <a:close/>
                  </a:path>
                </a:pathLst>
              </a:custGeom>
              <a:solidFill>
                <a:srgbClr val="FDD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05;p24">
                <a:extLst>
                  <a:ext uri="{FF2B5EF4-FFF2-40B4-BE49-F238E27FC236}">
                    <a16:creationId xmlns:a16="http://schemas.microsoft.com/office/drawing/2014/main" id="{12612B5A-2458-451A-AA8E-62F380C5E060}"/>
                  </a:ext>
                </a:extLst>
              </p:cNvPr>
              <p:cNvSpPr/>
              <p:nvPr/>
            </p:nvSpPr>
            <p:spPr>
              <a:xfrm>
                <a:off x="2953468" y="4032672"/>
                <a:ext cx="113058" cy="56878"/>
              </a:xfrm>
              <a:custGeom>
                <a:avLst/>
                <a:gdLst/>
                <a:ahLst/>
                <a:cxnLst/>
                <a:rect l="l" t="t" r="r" b="b"/>
                <a:pathLst>
                  <a:path w="972" h="489" extrusionOk="0">
                    <a:moveTo>
                      <a:pt x="972" y="246"/>
                    </a:moveTo>
                    <a:cubicBezTo>
                      <a:pt x="972" y="378"/>
                      <a:pt x="866" y="488"/>
                      <a:pt x="730" y="488"/>
                    </a:cubicBezTo>
                    <a:lnTo>
                      <a:pt x="243" y="488"/>
                    </a:lnTo>
                    <a:cubicBezTo>
                      <a:pt x="111" y="488"/>
                      <a:pt x="1" y="378"/>
                      <a:pt x="1" y="246"/>
                    </a:cubicBezTo>
                    <a:cubicBezTo>
                      <a:pt x="1" y="111"/>
                      <a:pt x="111" y="1"/>
                      <a:pt x="243" y="1"/>
                    </a:cubicBezTo>
                    <a:lnTo>
                      <a:pt x="730" y="1"/>
                    </a:lnTo>
                    <a:cubicBezTo>
                      <a:pt x="866" y="1"/>
                      <a:pt x="972" y="111"/>
                      <a:pt x="972" y="246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06;p24">
                <a:extLst>
                  <a:ext uri="{FF2B5EF4-FFF2-40B4-BE49-F238E27FC236}">
                    <a16:creationId xmlns:a16="http://schemas.microsoft.com/office/drawing/2014/main" id="{58D42009-1B3D-4149-8B47-3884604EC1CC}"/>
                  </a:ext>
                </a:extLst>
              </p:cNvPr>
              <p:cNvSpPr/>
              <p:nvPr/>
            </p:nvSpPr>
            <p:spPr>
              <a:xfrm>
                <a:off x="2953468" y="4118395"/>
                <a:ext cx="113058" cy="56413"/>
              </a:xfrm>
              <a:custGeom>
                <a:avLst/>
                <a:gdLst/>
                <a:ahLst/>
                <a:cxnLst/>
                <a:rect l="l" t="t" r="r" b="b"/>
                <a:pathLst>
                  <a:path w="972" h="485" extrusionOk="0">
                    <a:moveTo>
                      <a:pt x="972" y="242"/>
                    </a:moveTo>
                    <a:cubicBezTo>
                      <a:pt x="972" y="378"/>
                      <a:pt x="866" y="484"/>
                      <a:pt x="730" y="484"/>
                    </a:cubicBezTo>
                    <a:lnTo>
                      <a:pt x="243" y="484"/>
                    </a:lnTo>
                    <a:cubicBezTo>
                      <a:pt x="111" y="484"/>
                      <a:pt x="1" y="378"/>
                      <a:pt x="1" y="242"/>
                    </a:cubicBezTo>
                    <a:cubicBezTo>
                      <a:pt x="1" y="107"/>
                      <a:pt x="111" y="0"/>
                      <a:pt x="243" y="0"/>
                    </a:cubicBezTo>
                    <a:lnTo>
                      <a:pt x="730" y="0"/>
                    </a:lnTo>
                    <a:cubicBezTo>
                      <a:pt x="866" y="0"/>
                      <a:pt x="972" y="107"/>
                      <a:pt x="972" y="242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07;p24">
                <a:extLst>
                  <a:ext uri="{FF2B5EF4-FFF2-40B4-BE49-F238E27FC236}">
                    <a16:creationId xmlns:a16="http://schemas.microsoft.com/office/drawing/2014/main" id="{AEF501B1-5381-49E5-A1C1-887ED0E1EAC9}"/>
                  </a:ext>
                </a:extLst>
              </p:cNvPr>
              <p:cNvSpPr/>
              <p:nvPr/>
            </p:nvSpPr>
            <p:spPr>
              <a:xfrm>
                <a:off x="3031515" y="3078905"/>
                <a:ext cx="113058" cy="56413"/>
              </a:xfrm>
              <a:custGeom>
                <a:avLst/>
                <a:gdLst/>
                <a:ahLst/>
                <a:cxnLst/>
                <a:rect l="l" t="t" r="r" b="b"/>
                <a:pathLst>
                  <a:path w="972" h="485" extrusionOk="0">
                    <a:moveTo>
                      <a:pt x="972" y="243"/>
                    </a:moveTo>
                    <a:cubicBezTo>
                      <a:pt x="972" y="378"/>
                      <a:pt x="862" y="484"/>
                      <a:pt x="730" y="484"/>
                    </a:cubicBezTo>
                    <a:lnTo>
                      <a:pt x="242" y="484"/>
                    </a:lnTo>
                    <a:cubicBezTo>
                      <a:pt x="107" y="484"/>
                      <a:pt x="0" y="378"/>
                      <a:pt x="0" y="243"/>
                    </a:cubicBezTo>
                    <a:cubicBezTo>
                      <a:pt x="0" y="107"/>
                      <a:pt x="107" y="1"/>
                      <a:pt x="242" y="1"/>
                    </a:cubicBezTo>
                    <a:lnTo>
                      <a:pt x="730" y="1"/>
                    </a:lnTo>
                    <a:cubicBezTo>
                      <a:pt x="862" y="1"/>
                      <a:pt x="972" y="107"/>
                      <a:pt x="972" y="243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108;p24">
                <a:extLst>
                  <a:ext uri="{FF2B5EF4-FFF2-40B4-BE49-F238E27FC236}">
                    <a16:creationId xmlns:a16="http://schemas.microsoft.com/office/drawing/2014/main" id="{ACF8671E-0C2A-4959-B2CB-DD46DDAB7A0D}"/>
                  </a:ext>
                </a:extLst>
              </p:cNvPr>
              <p:cNvSpPr/>
              <p:nvPr/>
            </p:nvSpPr>
            <p:spPr>
              <a:xfrm>
                <a:off x="3996336" y="4056168"/>
                <a:ext cx="114454" cy="114338"/>
              </a:xfrm>
              <a:custGeom>
                <a:avLst/>
                <a:gdLst/>
                <a:ahLst/>
                <a:cxnLst/>
                <a:rect l="l" t="t" r="r" b="b"/>
                <a:pathLst>
                  <a:path w="984" h="983" extrusionOk="0">
                    <a:moveTo>
                      <a:pt x="983" y="491"/>
                    </a:moveTo>
                    <a:cubicBezTo>
                      <a:pt x="983" y="763"/>
                      <a:pt x="763" y="983"/>
                      <a:pt x="492" y="983"/>
                    </a:cubicBezTo>
                    <a:cubicBezTo>
                      <a:pt x="221" y="983"/>
                      <a:pt x="1" y="763"/>
                      <a:pt x="1" y="491"/>
                    </a:cubicBezTo>
                    <a:cubicBezTo>
                      <a:pt x="1" y="220"/>
                      <a:pt x="221" y="0"/>
                      <a:pt x="492" y="0"/>
                    </a:cubicBezTo>
                    <a:cubicBezTo>
                      <a:pt x="763" y="0"/>
                      <a:pt x="983" y="220"/>
                      <a:pt x="983" y="491"/>
                    </a:cubicBezTo>
                    <a:close/>
                  </a:path>
                </a:pathLst>
              </a:custGeom>
              <a:solidFill>
                <a:srgbClr val="3C3B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109;p24">
                <a:extLst>
                  <a:ext uri="{FF2B5EF4-FFF2-40B4-BE49-F238E27FC236}">
                    <a16:creationId xmlns:a16="http://schemas.microsoft.com/office/drawing/2014/main" id="{D0103EE3-541C-4D73-A476-85CA577A664D}"/>
                  </a:ext>
                </a:extLst>
              </p:cNvPr>
              <p:cNvSpPr/>
              <p:nvPr/>
            </p:nvSpPr>
            <p:spPr>
              <a:xfrm>
                <a:off x="4009945" y="4069776"/>
                <a:ext cx="87585" cy="87120"/>
              </a:xfrm>
              <a:custGeom>
                <a:avLst/>
                <a:gdLst/>
                <a:ahLst/>
                <a:cxnLst/>
                <a:rect l="l" t="t" r="r" b="b"/>
                <a:pathLst>
                  <a:path w="753" h="749" extrusionOk="0">
                    <a:moveTo>
                      <a:pt x="752" y="374"/>
                    </a:moveTo>
                    <a:cubicBezTo>
                      <a:pt x="752" y="580"/>
                      <a:pt x="584" y="748"/>
                      <a:pt x="375" y="748"/>
                    </a:cubicBezTo>
                    <a:cubicBezTo>
                      <a:pt x="170" y="748"/>
                      <a:pt x="1" y="580"/>
                      <a:pt x="1" y="374"/>
                    </a:cubicBezTo>
                    <a:cubicBezTo>
                      <a:pt x="1" y="169"/>
                      <a:pt x="170" y="0"/>
                      <a:pt x="375" y="0"/>
                    </a:cubicBezTo>
                    <a:cubicBezTo>
                      <a:pt x="584" y="0"/>
                      <a:pt x="752" y="169"/>
                      <a:pt x="752" y="374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1110;p24">
              <a:extLst>
                <a:ext uri="{FF2B5EF4-FFF2-40B4-BE49-F238E27FC236}">
                  <a16:creationId xmlns:a16="http://schemas.microsoft.com/office/drawing/2014/main" id="{EFEF8A43-FB22-440D-B691-5FF4746B73FD}"/>
                </a:ext>
              </a:extLst>
            </p:cNvPr>
            <p:cNvGrpSpPr/>
            <p:nvPr/>
          </p:nvGrpSpPr>
          <p:grpSpPr>
            <a:xfrm>
              <a:off x="4931974" y="1605733"/>
              <a:ext cx="3755009" cy="2342439"/>
              <a:chOff x="2646051" y="1307807"/>
              <a:chExt cx="3865962" cy="2411654"/>
            </a:xfrm>
          </p:grpSpPr>
          <p:sp>
            <p:nvSpPr>
              <p:cNvPr id="11" name="Google Shape;1111;p24">
                <a:extLst>
                  <a:ext uri="{FF2B5EF4-FFF2-40B4-BE49-F238E27FC236}">
                    <a16:creationId xmlns:a16="http://schemas.microsoft.com/office/drawing/2014/main" id="{2DE3A00E-C157-42A6-A891-071A8E067D14}"/>
                  </a:ext>
                </a:extLst>
              </p:cNvPr>
              <p:cNvSpPr/>
              <p:nvPr/>
            </p:nvSpPr>
            <p:spPr>
              <a:xfrm>
                <a:off x="2665708" y="1307807"/>
                <a:ext cx="3826763" cy="292649"/>
              </a:xfrm>
              <a:custGeom>
                <a:avLst/>
                <a:gdLst/>
                <a:ahLst/>
                <a:cxnLst/>
                <a:rect l="l" t="t" r="r" b="b"/>
                <a:pathLst>
                  <a:path w="32900" h="2516" extrusionOk="0">
                    <a:moveTo>
                      <a:pt x="32899" y="2515"/>
                    </a:moveTo>
                    <a:lnTo>
                      <a:pt x="0" y="2515"/>
                    </a:lnTo>
                    <a:lnTo>
                      <a:pt x="0" y="1"/>
                    </a:lnTo>
                    <a:lnTo>
                      <a:pt x="32899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112;p24">
                <a:extLst>
                  <a:ext uri="{FF2B5EF4-FFF2-40B4-BE49-F238E27FC236}">
                    <a16:creationId xmlns:a16="http://schemas.microsoft.com/office/drawing/2014/main" id="{199C3B1F-9E5A-43BE-A507-FE3AB267C550}"/>
                  </a:ext>
                </a:extLst>
              </p:cNvPr>
              <p:cNvSpPr/>
              <p:nvPr/>
            </p:nvSpPr>
            <p:spPr>
              <a:xfrm>
                <a:off x="2646051" y="1511587"/>
                <a:ext cx="3865962" cy="260662"/>
              </a:xfrm>
              <a:custGeom>
                <a:avLst/>
                <a:gdLst/>
                <a:ahLst/>
                <a:cxnLst/>
                <a:rect l="l" t="t" r="r" b="b"/>
                <a:pathLst>
                  <a:path w="33237" h="2241" extrusionOk="0">
                    <a:moveTo>
                      <a:pt x="33237" y="2241"/>
                    </a:moveTo>
                    <a:lnTo>
                      <a:pt x="1" y="2241"/>
                    </a:lnTo>
                    <a:lnTo>
                      <a:pt x="1" y="1"/>
                    </a:lnTo>
                    <a:lnTo>
                      <a:pt x="3323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113;p24">
                <a:extLst>
                  <a:ext uri="{FF2B5EF4-FFF2-40B4-BE49-F238E27FC236}">
                    <a16:creationId xmlns:a16="http://schemas.microsoft.com/office/drawing/2014/main" id="{8D8E3E47-EF16-4F17-B128-6F35F87B3A01}"/>
                  </a:ext>
                </a:extLst>
              </p:cNvPr>
              <p:cNvSpPr/>
              <p:nvPr/>
            </p:nvSpPr>
            <p:spPr>
              <a:xfrm>
                <a:off x="2729215" y="1674891"/>
                <a:ext cx="3699748" cy="2041561"/>
              </a:xfrm>
              <a:custGeom>
                <a:avLst/>
                <a:gdLst/>
                <a:ahLst/>
                <a:cxnLst/>
                <a:rect l="l" t="t" r="r" b="b"/>
                <a:pathLst>
                  <a:path w="31808" h="17552" extrusionOk="0">
                    <a:moveTo>
                      <a:pt x="31807" y="17552"/>
                    </a:moveTo>
                    <a:lnTo>
                      <a:pt x="0" y="17552"/>
                    </a:lnTo>
                    <a:lnTo>
                      <a:pt x="0" y="1"/>
                    </a:lnTo>
                    <a:lnTo>
                      <a:pt x="31807" y="1"/>
                    </a:lnTo>
                    <a:close/>
                  </a:path>
                </a:pathLst>
              </a:custGeom>
              <a:solidFill>
                <a:srgbClr val="FBE0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114;p24">
                <a:extLst>
                  <a:ext uri="{FF2B5EF4-FFF2-40B4-BE49-F238E27FC236}">
                    <a16:creationId xmlns:a16="http://schemas.microsoft.com/office/drawing/2014/main" id="{CAAF9787-7C4D-48F7-B0D0-C440EB0FAE16}"/>
                  </a:ext>
                </a:extLst>
              </p:cNvPr>
              <p:cNvSpPr/>
              <p:nvPr/>
            </p:nvSpPr>
            <p:spPr>
              <a:xfrm>
                <a:off x="3651815" y="2588181"/>
                <a:ext cx="1854410" cy="1131280"/>
              </a:xfrm>
              <a:custGeom>
                <a:avLst/>
                <a:gdLst/>
                <a:ahLst/>
                <a:cxnLst/>
                <a:rect l="l" t="t" r="r" b="b"/>
                <a:pathLst>
                  <a:path w="15943" h="9726" extrusionOk="0">
                    <a:moveTo>
                      <a:pt x="15943" y="9725"/>
                    </a:moveTo>
                    <a:lnTo>
                      <a:pt x="1" y="9725"/>
                    </a:lnTo>
                    <a:lnTo>
                      <a:pt x="1" y="1"/>
                    </a:lnTo>
                    <a:lnTo>
                      <a:pt x="15943" y="1"/>
                    </a:lnTo>
                    <a:close/>
                  </a:path>
                </a:pathLst>
              </a:custGeom>
              <a:solidFill>
                <a:srgbClr val="5F381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115;p24">
                <a:extLst>
                  <a:ext uri="{FF2B5EF4-FFF2-40B4-BE49-F238E27FC236}">
                    <a16:creationId xmlns:a16="http://schemas.microsoft.com/office/drawing/2014/main" id="{8DD4B44B-1700-4605-908C-D770B9B6B763}"/>
                  </a:ext>
                </a:extLst>
              </p:cNvPr>
              <p:cNvSpPr/>
              <p:nvPr/>
            </p:nvSpPr>
            <p:spPr>
              <a:xfrm>
                <a:off x="3789996" y="2670879"/>
                <a:ext cx="722781" cy="1004264"/>
              </a:xfrm>
              <a:custGeom>
                <a:avLst/>
                <a:gdLst/>
                <a:ahLst/>
                <a:cxnLst/>
                <a:rect l="l" t="t" r="r" b="b"/>
                <a:pathLst>
                  <a:path w="6214" h="8634" extrusionOk="0">
                    <a:moveTo>
                      <a:pt x="6214" y="8633"/>
                    </a:moveTo>
                    <a:lnTo>
                      <a:pt x="1" y="8633"/>
                    </a:lnTo>
                    <a:lnTo>
                      <a:pt x="1" y="1"/>
                    </a:lnTo>
                    <a:lnTo>
                      <a:pt x="6214" y="1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116;p24">
                <a:extLst>
                  <a:ext uri="{FF2B5EF4-FFF2-40B4-BE49-F238E27FC236}">
                    <a16:creationId xmlns:a16="http://schemas.microsoft.com/office/drawing/2014/main" id="{7436E40F-FAD2-48F4-93D0-1B169885E6D7}"/>
                  </a:ext>
                </a:extLst>
              </p:cNvPr>
              <p:cNvSpPr/>
              <p:nvPr/>
            </p:nvSpPr>
            <p:spPr>
              <a:xfrm>
                <a:off x="4645250" y="2670879"/>
                <a:ext cx="722781" cy="1004264"/>
              </a:xfrm>
              <a:custGeom>
                <a:avLst/>
                <a:gdLst/>
                <a:ahLst/>
                <a:cxnLst/>
                <a:rect l="l" t="t" r="r" b="b"/>
                <a:pathLst>
                  <a:path w="6214" h="8634" extrusionOk="0">
                    <a:moveTo>
                      <a:pt x="6214" y="8633"/>
                    </a:moveTo>
                    <a:lnTo>
                      <a:pt x="1" y="8633"/>
                    </a:lnTo>
                    <a:lnTo>
                      <a:pt x="1" y="1"/>
                    </a:lnTo>
                    <a:lnTo>
                      <a:pt x="6214" y="1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117;p24">
                <a:extLst>
                  <a:ext uri="{FF2B5EF4-FFF2-40B4-BE49-F238E27FC236}">
                    <a16:creationId xmlns:a16="http://schemas.microsoft.com/office/drawing/2014/main" id="{EC1BFC29-78CF-47CC-8A91-25B25F40BD73}"/>
                  </a:ext>
                </a:extLst>
              </p:cNvPr>
              <p:cNvSpPr/>
              <p:nvPr/>
            </p:nvSpPr>
            <p:spPr>
              <a:xfrm>
                <a:off x="4270488" y="1849360"/>
                <a:ext cx="616702" cy="616586"/>
              </a:xfrm>
              <a:custGeom>
                <a:avLst/>
                <a:gdLst/>
                <a:ahLst/>
                <a:cxnLst/>
                <a:rect l="l" t="t" r="r" b="b"/>
                <a:pathLst>
                  <a:path w="5302" h="5301" extrusionOk="0">
                    <a:moveTo>
                      <a:pt x="5301" y="2650"/>
                    </a:moveTo>
                    <a:cubicBezTo>
                      <a:pt x="5301" y="4116"/>
                      <a:pt x="4117" y="5300"/>
                      <a:pt x="2651" y="5300"/>
                    </a:cubicBezTo>
                    <a:cubicBezTo>
                      <a:pt x="1188" y="5300"/>
                      <a:pt x="1" y="4116"/>
                      <a:pt x="1" y="2650"/>
                    </a:cubicBezTo>
                    <a:cubicBezTo>
                      <a:pt x="1" y="1188"/>
                      <a:pt x="1188" y="0"/>
                      <a:pt x="2651" y="0"/>
                    </a:cubicBezTo>
                    <a:cubicBezTo>
                      <a:pt x="4117" y="0"/>
                      <a:pt x="5301" y="1188"/>
                      <a:pt x="5301" y="26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118;p24">
                <a:extLst>
                  <a:ext uri="{FF2B5EF4-FFF2-40B4-BE49-F238E27FC236}">
                    <a16:creationId xmlns:a16="http://schemas.microsoft.com/office/drawing/2014/main" id="{2A61A14E-27AC-4CC7-975C-3F12B8C213F6}"/>
                  </a:ext>
                </a:extLst>
              </p:cNvPr>
              <p:cNvSpPr/>
              <p:nvPr/>
            </p:nvSpPr>
            <p:spPr>
              <a:xfrm>
                <a:off x="4311895" y="1890651"/>
                <a:ext cx="533886" cy="533886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4590" extrusionOk="0">
                    <a:moveTo>
                      <a:pt x="4590" y="2295"/>
                    </a:moveTo>
                    <a:cubicBezTo>
                      <a:pt x="4590" y="3564"/>
                      <a:pt x="3563" y="4590"/>
                      <a:pt x="2295" y="4590"/>
                    </a:cubicBezTo>
                    <a:cubicBezTo>
                      <a:pt x="1030" y="4590"/>
                      <a:pt x="0" y="3564"/>
                      <a:pt x="0" y="2295"/>
                    </a:cubicBezTo>
                    <a:cubicBezTo>
                      <a:pt x="0" y="1027"/>
                      <a:pt x="1030" y="1"/>
                      <a:pt x="2295" y="1"/>
                    </a:cubicBezTo>
                    <a:cubicBezTo>
                      <a:pt x="3563" y="1"/>
                      <a:pt x="4590" y="1027"/>
                      <a:pt x="4590" y="229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119;p24">
                <a:extLst>
                  <a:ext uri="{FF2B5EF4-FFF2-40B4-BE49-F238E27FC236}">
                    <a16:creationId xmlns:a16="http://schemas.microsoft.com/office/drawing/2014/main" id="{FC6F5740-4ACD-42AB-97C4-C46D356015CC}"/>
                  </a:ext>
                </a:extLst>
              </p:cNvPr>
              <p:cNvSpPr/>
              <p:nvPr/>
            </p:nvSpPr>
            <p:spPr>
              <a:xfrm>
                <a:off x="4349348" y="1928220"/>
                <a:ext cx="458979" cy="458863"/>
              </a:xfrm>
              <a:custGeom>
                <a:avLst/>
                <a:gdLst/>
                <a:ahLst/>
                <a:cxnLst/>
                <a:rect l="l" t="t" r="r" b="b"/>
                <a:pathLst>
                  <a:path w="3946" h="3945" extrusionOk="0">
                    <a:moveTo>
                      <a:pt x="3945" y="1972"/>
                    </a:moveTo>
                    <a:cubicBezTo>
                      <a:pt x="3945" y="3061"/>
                      <a:pt x="3062" y="3944"/>
                      <a:pt x="1973" y="3944"/>
                    </a:cubicBezTo>
                    <a:cubicBezTo>
                      <a:pt x="884" y="3944"/>
                      <a:pt x="1" y="3061"/>
                      <a:pt x="1" y="1972"/>
                    </a:cubicBezTo>
                    <a:cubicBezTo>
                      <a:pt x="1" y="884"/>
                      <a:pt x="884" y="0"/>
                      <a:pt x="1973" y="0"/>
                    </a:cubicBezTo>
                    <a:cubicBezTo>
                      <a:pt x="3062" y="0"/>
                      <a:pt x="3945" y="884"/>
                      <a:pt x="3945" y="197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120;p24">
                <a:extLst>
                  <a:ext uri="{FF2B5EF4-FFF2-40B4-BE49-F238E27FC236}">
                    <a16:creationId xmlns:a16="http://schemas.microsoft.com/office/drawing/2014/main" id="{B80E7C8B-0F33-4BB8-A0D2-58554B116464}"/>
                  </a:ext>
                </a:extLst>
              </p:cNvPr>
              <p:cNvSpPr/>
              <p:nvPr/>
            </p:nvSpPr>
            <p:spPr>
              <a:xfrm>
                <a:off x="4542080" y="2120951"/>
                <a:ext cx="73511" cy="73395"/>
              </a:xfrm>
              <a:custGeom>
                <a:avLst/>
                <a:gdLst/>
                <a:ahLst/>
                <a:cxnLst/>
                <a:rect l="l" t="t" r="r" b="b"/>
                <a:pathLst>
                  <a:path w="632" h="631" extrusionOk="0">
                    <a:moveTo>
                      <a:pt x="631" y="315"/>
                    </a:moveTo>
                    <a:cubicBezTo>
                      <a:pt x="631" y="491"/>
                      <a:pt x="492" y="630"/>
                      <a:pt x="316" y="630"/>
                    </a:cubicBezTo>
                    <a:cubicBezTo>
                      <a:pt x="144" y="630"/>
                      <a:pt x="1" y="491"/>
                      <a:pt x="1" y="315"/>
                    </a:cubicBezTo>
                    <a:cubicBezTo>
                      <a:pt x="1" y="143"/>
                      <a:pt x="144" y="0"/>
                      <a:pt x="316" y="0"/>
                    </a:cubicBezTo>
                    <a:cubicBezTo>
                      <a:pt x="492" y="0"/>
                      <a:pt x="631" y="143"/>
                      <a:pt x="631" y="315"/>
                    </a:cubicBezTo>
                    <a:close/>
                  </a:path>
                </a:pathLst>
              </a:custGeom>
              <a:solidFill>
                <a:srgbClr val="F592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121;p24">
                <a:extLst>
                  <a:ext uri="{FF2B5EF4-FFF2-40B4-BE49-F238E27FC236}">
                    <a16:creationId xmlns:a16="http://schemas.microsoft.com/office/drawing/2014/main" id="{03DEC06D-F26B-4594-A5CE-62988E5C8F30}"/>
                  </a:ext>
                </a:extLst>
              </p:cNvPr>
              <p:cNvSpPr/>
              <p:nvPr/>
            </p:nvSpPr>
            <p:spPr>
              <a:xfrm>
                <a:off x="4567669" y="1964045"/>
                <a:ext cx="22681" cy="142021"/>
              </a:xfrm>
              <a:custGeom>
                <a:avLst/>
                <a:gdLst/>
                <a:ahLst/>
                <a:cxnLst/>
                <a:rect l="l" t="t" r="r" b="b"/>
                <a:pathLst>
                  <a:path w="195" h="1221" extrusionOk="0">
                    <a:moveTo>
                      <a:pt x="96" y="1221"/>
                    </a:moveTo>
                    <a:cubicBezTo>
                      <a:pt x="45" y="1221"/>
                      <a:pt x="1" y="1177"/>
                      <a:pt x="1" y="1122"/>
                    </a:cubicBezTo>
                    <a:lnTo>
                      <a:pt x="1" y="95"/>
                    </a:lnTo>
                    <a:cubicBezTo>
                      <a:pt x="1" y="44"/>
                      <a:pt x="45" y="0"/>
                      <a:pt x="96" y="0"/>
                    </a:cubicBezTo>
                    <a:cubicBezTo>
                      <a:pt x="151" y="0"/>
                      <a:pt x="195" y="44"/>
                      <a:pt x="195" y="95"/>
                    </a:cubicBezTo>
                    <a:lnTo>
                      <a:pt x="195" y="1122"/>
                    </a:lnTo>
                    <a:cubicBezTo>
                      <a:pt x="195" y="1177"/>
                      <a:pt x="151" y="1221"/>
                      <a:pt x="96" y="12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122;p24">
                <a:extLst>
                  <a:ext uri="{FF2B5EF4-FFF2-40B4-BE49-F238E27FC236}">
                    <a16:creationId xmlns:a16="http://schemas.microsoft.com/office/drawing/2014/main" id="{9D0865D0-DFE5-4ADD-B72B-CBD8593758B3}"/>
                  </a:ext>
                </a:extLst>
              </p:cNvPr>
              <p:cNvSpPr/>
              <p:nvPr/>
            </p:nvSpPr>
            <p:spPr>
              <a:xfrm>
                <a:off x="4628617" y="2145144"/>
                <a:ext cx="112244" cy="22798"/>
              </a:xfrm>
              <a:custGeom>
                <a:avLst/>
                <a:gdLst/>
                <a:ahLst/>
                <a:cxnLst/>
                <a:rect l="l" t="t" r="r" b="b"/>
                <a:pathLst>
                  <a:path w="965" h="196" extrusionOk="0">
                    <a:moveTo>
                      <a:pt x="866" y="195"/>
                    </a:moveTo>
                    <a:lnTo>
                      <a:pt x="100" y="195"/>
                    </a:lnTo>
                    <a:cubicBezTo>
                      <a:pt x="45" y="195"/>
                      <a:pt x="1" y="155"/>
                      <a:pt x="1" y="100"/>
                    </a:cubicBezTo>
                    <a:cubicBezTo>
                      <a:pt x="1" y="45"/>
                      <a:pt x="45" y="1"/>
                      <a:pt x="100" y="1"/>
                    </a:cubicBezTo>
                    <a:lnTo>
                      <a:pt x="866" y="1"/>
                    </a:lnTo>
                    <a:cubicBezTo>
                      <a:pt x="921" y="1"/>
                      <a:pt x="965" y="45"/>
                      <a:pt x="965" y="100"/>
                    </a:cubicBezTo>
                    <a:cubicBezTo>
                      <a:pt x="965" y="155"/>
                      <a:pt x="921" y="195"/>
                      <a:pt x="866" y="19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123;p24">
                <a:extLst>
                  <a:ext uri="{FF2B5EF4-FFF2-40B4-BE49-F238E27FC236}">
                    <a16:creationId xmlns:a16="http://schemas.microsoft.com/office/drawing/2014/main" id="{64C44B56-AE64-4C7A-9D55-A93D70CD3186}"/>
                  </a:ext>
                </a:extLst>
              </p:cNvPr>
              <p:cNvSpPr/>
              <p:nvPr/>
            </p:nvSpPr>
            <p:spPr>
              <a:xfrm>
                <a:off x="2822150" y="1956368"/>
                <a:ext cx="596231" cy="546215"/>
              </a:xfrm>
              <a:custGeom>
                <a:avLst/>
                <a:gdLst/>
                <a:ahLst/>
                <a:cxnLst/>
                <a:rect l="l" t="t" r="r" b="b"/>
                <a:pathLst>
                  <a:path w="5126" h="4696" extrusionOk="0">
                    <a:moveTo>
                      <a:pt x="5125" y="4696"/>
                    </a:moveTo>
                    <a:lnTo>
                      <a:pt x="1" y="4696"/>
                    </a:lnTo>
                    <a:lnTo>
                      <a:pt x="1" y="0"/>
                    </a:lnTo>
                    <a:lnTo>
                      <a:pt x="5125" y="0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124;p24">
                <a:extLst>
                  <a:ext uri="{FF2B5EF4-FFF2-40B4-BE49-F238E27FC236}">
                    <a16:creationId xmlns:a16="http://schemas.microsoft.com/office/drawing/2014/main" id="{D783D83F-4757-4DCF-B5D7-560B74520A6A}"/>
                  </a:ext>
                </a:extLst>
              </p:cNvPr>
              <p:cNvSpPr/>
              <p:nvPr/>
            </p:nvSpPr>
            <p:spPr>
              <a:xfrm>
                <a:off x="2867745" y="1998125"/>
                <a:ext cx="504923" cy="462701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78" extrusionOk="0">
                    <a:moveTo>
                      <a:pt x="4341" y="3977"/>
                    </a:moveTo>
                    <a:lnTo>
                      <a:pt x="1" y="3977"/>
                    </a:lnTo>
                    <a:lnTo>
                      <a:pt x="1" y="0"/>
                    </a:lnTo>
                    <a:lnTo>
                      <a:pt x="4341" y="0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125;p24">
                <a:extLst>
                  <a:ext uri="{FF2B5EF4-FFF2-40B4-BE49-F238E27FC236}">
                    <a16:creationId xmlns:a16="http://schemas.microsoft.com/office/drawing/2014/main" id="{57438F2C-5573-41E2-B9C0-B5A32412CA49}"/>
                  </a:ext>
                </a:extLst>
              </p:cNvPr>
              <p:cNvSpPr/>
              <p:nvPr/>
            </p:nvSpPr>
            <p:spPr>
              <a:xfrm>
                <a:off x="3481765" y="1956368"/>
                <a:ext cx="595765" cy="546215"/>
              </a:xfrm>
              <a:custGeom>
                <a:avLst/>
                <a:gdLst/>
                <a:ahLst/>
                <a:cxnLst/>
                <a:rect l="l" t="t" r="r" b="b"/>
                <a:pathLst>
                  <a:path w="5122" h="4696" extrusionOk="0">
                    <a:moveTo>
                      <a:pt x="5121" y="4696"/>
                    </a:moveTo>
                    <a:lnTo>
                      <a:pt x="0" y="4696"/>
                    </a:lnTo>
                    <a:lnTo>
                      <a:pt x="0" y="0"/>
                    </a:lnTo>
                    <a:lnTo>
                      <a:pt x="5121" y="0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126;p24">
                <a:extLst>
                  <a:ext uri="{FF2B5EF4-FFF2-40B4-BE49-F238E27FC236}">
                    <a16:creationId xmlns:a16="http://schemas.microsoft.com/office/drawing/2014/main" id="{4FAA6B1B-EF69-4C3B-931B-C41D549A0970}"/>
                  </a:ext>
                </a:extLst>
              </p:cNvPr>
              <p:cNvSpPr/>
              <p:nvPr/>
            </p:nvSpPr>
            <p:spPr>
              <a:xfrm>
                <a:off x="3526894" y="1998125"/>
                <a:ext cx="504923" cy="462701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78" extrusionOk="0">
                    <a:moveTo>
                      <a:pt x="4341" y="3977"/>
                    </a:moveTo>
                    <a:lnTo>
                      <a:pt x="1" y="3977"/>
                    </a:lnTo>
                    <a:lnTo>
                      <a:pt x="1" y="0"/>
                    </a:lnTo>
                    <a:lnTo>
                      <a:pt x="4341" y="0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127;p24">
                <a:extLst>
                  <a:ext uri="{FF2B5EF4-FFF2-40B4-BE49-F238E27FC236}">
                    <a16:creationId xmlns:a16="http://schemas.microsoft.com/office/drawing/2014/main" id="{E3273FE6-9061-4B86-BE81-C0207E1250B9}"/>
                  </a:ext>
                </a:extLst>
              </p:cNvPr>
              <p:cNvSpPr/>
              <p:nvPr/>
            </p:nvSpPr>
            <p:spPr>
              <a:xfrm>
                <a:off x="5065259" y="1956368"/>
                <a:ext cx="596114" cy="546215"/>
              </a:xfrm>
              <a:custGeom>
                <a:avLst/>
                <a:gdLst/>
                <a:ahLst/>
                <a:cxnLst/>
                <a:rect l="l" t="t" r="r" b="b"/>
                <a:pathLst>
                  <a:path w="5125" h="4696" extrusionOk="0">
                    <a:moveTo>
                      <a:pt x="5125" y="4696"/>
                    </a:moveTo>
                    <a:lnTo>
                      <a:pt x="0" y="4696"/>
                    </a:lnTo>
                    <a:lnTo>
                      <a:pt x="0" y="0"/>
                    </a:lnTo>
                    <a:lnTo>
                      <a:pt x="5125" y="0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128;p24">
                <a:extLst>
                  <a:ext uri="{FF2B5EF4-FFF2-40B4-BE49-F238E27FC236}">
                    <a16:creationId xmlns:a16="http://schemas.microsoft.com/office/drawing/2014/main" id="{4099E5A3-C02E-4109-A689-EA9C386A61B6}"/>
                  </a:ext>
                </a:extLst>
              </p:cNvPr>
              <p:cNvSpPr/>
              <p:nvPr/>
            </p:nvSpPr>
            <p:spPr>
              <a:xfrm>
                <a:off x="5110854" y="1998125"/>
                <a:ext cx="504923" cy="462701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78" extrusionOk="0">
                    <a:moveTo>
                      <a:pt x="4341" y="3977"/>
                    </a:moveTo>
                    <a:lnTo>
                      <a:pt x="1" y="3977"/>
                    </a:lnTo>
                    <a:lnTo>
                      <a:pt x="1" y="0"/>
                    </a:lnTo>
                    <a:lnTo>
                      <a:pt x="4341" y="0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129;p24">
                <a:extLst>
                  <a:ext uri="{FF2B5EF4-FFF2-40B4-BE49-F238E27FC236}">
                    <a16:creationId xmlns:a16="http://schemas.microsoft.com/office/drawing/2014/main" id="{3490D1DB-2F81-4BA0-9682-DBC88D72E778}"/>
                  </a:ext>
                </a:extLst>
              </p:cNvPr>
              <p:cNvSpPr/>
              <p:nvPr/>
            </p:nvSpPr>
            <p:spPr>
              <a:xfrm>
                <a:off x="5724408" y="1956368"/>
                <a:ext cx="596114" cy="546215"/>
              </a:xfrm>
              <a:custGeom>
                <a:avLst/>
                <a:gdLst/>
                <a:ahLst/>
                <a:cxnLst/>
                <a:rect l="l" t="t" r="r" b="b"/>
                <a:pathLst>
                  <a:path w="5125" h="4696" extrusionOk="0">
                    <a:moveTo>
                      <a:pt x="5125" y="4696"/>
                    </a:moveTo>
                    <a:lnTo>
                      <a:pt x="0" y="4696"/>
                    </a:lnTo>
                    <a:lnTo>
                      <a:pt x="0" y="0"/>
                    </a:lnTo>
                    <a:lnTo>
                      <a:pt x="5125" y="0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130;p24">
                <a:extLst>
                  <a:ext uri="{FF2B5EF4-FFF2-40B4-BE49-F238E27FC236}">
                    <a16:creationId xmlns:a16="http://schemas.microsoft.com/office/drawing/2014/main" id="{D44AF07A-9E2D-4476-B9EE-ABEAE11C8628}"/>
                  </a:ext>
                </a:extLst>
              </p:cNvPr>
              <p:cNvSpPr/>
              <p:nvPr/>
            </p:nvSpPr>
            <p:spPr>
              <a:xfrm>
                <a:off x="5770003" y="1998125"/>
                <a:ext cx="504923" cy="462701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78" extrusionOk="0">
                    <a:moveTo>
                      <a:pt x="4341" y="3977"/>
                    </a:moveTo>
                    <a:lnTo>
                      <a:pt x="1" y="3977"/>
                    </a:lnTo>
                    <a:lnTo>
                      <a:pt x="1" y="0"/>
                    </a:lnTo>
                    <a:lnTo>
                      <a:pt x="4341" y="0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131;p24">
                <a:extLst>
                  <a:ext uri="{FF2B5EF4-FFF2-40B4-BE49-F238E27FC236}">
                    <a16:creationId xmlns:a16="http://schemas.microsoft.com/office/drawing/2014/main" id="{2385CDBD-E74C-414E-8139-7D6FED97AED7}"/>
                  </a:ext>
                </a:extLst>
              </p:cNvPr>
              <p:cNvSpPr/>
              <p:nvPr/>
            </p:nvSpPr>
            <p:spPr>
              <a:xfrm>
                <a:off x="2964169" y="2671693"/>
                <a:ext cx="596114" cy="546332"/>
              </a:xfrm>
              <a:custGeom>
                <a:avLst/>
                <a:gdLst/>
                <a:ahLst/>
                <a:cxnLst/>
                <a:rect l="l" t="t" r="r" b="b"/>
                <a:pathLst>
                  <a:path w="5125" h="4697" extrusionOk="0">
                    <a:moveTo>
                      <a:pt x="5125" y="4697"/>
                    </a:moveTo>
                    <a:lnTo>
                      <a:pt x="0" y="4697"/>
                    </a:lnTo>
                    <a:lnTo>
                      <a:pt x="0" y="1"/>
                    </a:lnTo>
                    <a:lnTo>
                      <a:pt x="5125" y="1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132;p24">
                <a:extLst>
                  <a:ext uri="{FF2B5EF4-FFF2-40B4-BE49-F238E27FC236}">
                    <a16:creationId xmlns:a16="http://schemas.microsoft.com/office/drawing/2014/main" id="{A3B39490-45FE-409E-9898-AC6EDC87DF47}"/>
                  </a:ext>
                </a:extLst>
              </p:cNvPr>
              <p:cNvSpPr/>
              <p:nvPr/>
            </p:nvSpPr>
            <p:spPr>
              <a:xfrm>
                <a:off x="3009764" y="2713101"/>
                <a:ext cx="504923" cy="463166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82" extrusionOk="0">
                    <a:moveTo>
                      <a:pt x="4341" y="3981"/>
                    </a:moveTo>
                    <a:lnTo>
                      <a:pt x="0" y="3981"/>
                    </a:lnTo>
                    <a:lnTo>
                      <a:pt x="0" y="1"/>
                    </a:lnTo>
                    <a:lnTo>
                      <a:pt x="4341" y="1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133;p24">
                <a:extLst>
                  <a:ext uri="{FF2B5EF4-FFF2-40B4-BE49-F238E27FC236}">
                    <a16:creationId xmlns:a16="http://schemas.microsoft.com/office/drawing/2014/main" id="{6C45D770-C3B6-4CD6-9441-FCBE3F3976BD}"/>
                  </a:ext>
                </a:extLst>
              </p:cNvPr>
              <p:cNvSpPr/>
              <p:nvPr/>
            </p:nvSpPr>
            <p:spPr>
              <a:xfrm>
                <a:off x="2986734" y="2689606"/>
                <a:ext cx="562034" cy="510041"/>
              </a:xfrm>
              <a:custGeom>
                <a:avLst/>
                <a:gdLst/>
                <a:ahLst/>
                <a:cxnLst/>
                <a:rect l="l" t="t" r="r" b="b"/>
                <a:pathLst>
                  <a:path w="4832" h="4385" extrusionOk="0">
                    <a:moveTo>
                      <a:pt x="4832" y="2002"/>
                    </a:moveTo>
                    <a:lnTo>
                      <a:pt x="1540" y="2002"/>
                    </a:lnTo>
                    <a:lnTo>
                      <a:pt x="1540" y="1"/>
                    </a:lnTo>
                    <a:lnTo>
                      <a:pt x="1159" y="1"/>
                    </a:lnTo>
                    <a:lnTo>
                      <a:pt x="1159" y="2002"/>
                    </a:lnTo>
                    <a:lnTo>
                      <a:pt x="0" y="2002"/>
                    </a:lnTo>
                    <a:lnTo>
                      <a:pt x="0" y="2384"/>
                    </a:lnTo>
                    <a:lnTo>
                      <a:pt x="1159" y="2384"/>
                    </a:lnTo>
                    <a:lnTo>
                      <a:pt x="1159" y="4385"/>
                    </a:lnTo>
                    <a:lnTo>
                      <a:pt x="1540" y="4385"/>
                    </a:lnTo>
                    <a:lnTo>
                      <a:pt x="1540" y="2384"/>
                    </a:lnTo>
                    <a:lnTo>
                      <a:pt x="4832" y="2384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134;p24">
                <a:extLst>
                  <a:ext uri="{FF2B5EF4-FFF2-40B4-BE49-F238E27FC236}">
                    <a16:creationId xmlns:a16="http://schemas.microsoft.com/office/drawing/2014/main" id="{229E2461-F23A-46AC-AE0F-F88FA4E30355}"/>
                  </a:ext>
                </a:extLst>
              </p:cNvPr>
              <p:cNvSpPr/>
              <p:nvPr/>
            </p:nvSpPr>
            <p:spPr>
              <a:xfrm>
                <a:off x="5582389" y="2671693"/>
                <a:ext cx="596231" cy="546332"/>
              </a:xfrm>
              <a:custGeom>
                <a:avLst/>
                <a:gdLst/>
                <a:ahLst/>
                <a:cxnLst/>
                <a:rect l="l" t="t" r="r" b="b"/>
                <a:pathLst>
                  <a:path w="5126" h="4697" extrusionOk="0">
                    <a:moveTo>
                      <a:pt x="5125" y="4697"/>
                    </a:moveTo>
                    <a:lnTo>
                      <a:pt x="1" y="4697"/>
                    </a:lnTo>
                    <a:lnTo>
                      <a:pt x="1" y="1"/>
                    </a:lnTo>
                    <a:lnTo>
                      <a:pt x="5125" y="1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135;p24">
                <a:extLst>
                  <a:ext uri="{FF2B5EF4-FFF2-40B4-BE49-F238E27FC236}">
                    <a16:creationId xmlns:a16="http://schemas.microsoft.com/office/drawing/2014/main" id="{F1C768C1-471C-4BEE-8ADB-F4A5B3F503D5}"/>
                  </a:ext>
                </a:extLst>
              </p:cNvPr>
              <p:cNvSpPr/>
              <p:nvPr/>
            </p:nvSpPr>
            <p:spPr>
              <a:xfrm>
                <a:off x="5628100" y="2713101"/>
                <a:ext cx="504923" cy="463166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982" extrusionOk="0">
                    <a:moveTo>
                      <a:pt x="4340" y="3981"/>
                    </a:moveTo>
                    <a:lnTo>
                      <a:pt x="0" y="3981"/>
                    </a:lnTo>
                    <a:lnTo>
                      <a:pt x="0" y="1"/>
                    </a:lnTo>
                    <a:lnTo>
                      <a:pt x="4340" y="1"/>
                    </a:lnTo>
                    <a:close/>
                  </a:path>
                </a:pathLst>
              </a:custGeom>
              <a:solidFill>
                <a:srgbClr val="6DD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136;p24">
                <a:extLst>
                  <a:ext uri="{FF2B5EF4-FFF2-40B4-BE49-F238E27FC236}">
                    <a16:creationId xmlns:a16="http://schemas.microsoft.com/office/drawing/2014/main" id="{44AC76CA-82BF-4CE9-950D-26C269DE5276}"/>
                  </a:ext>
                </a:extLst>
              </p:cNvPr>
              <p:cNvSpPr/>
              <p:nvPr/>
            </p:nvSpPr>
            <p:spPr>
              <a:xfrm>
                <a:off x="2844715" y="1974629"/>
                <a:ext cx="562150" cy="509692"/>
              </a:xfrm>
              <a:custGeom>
                <a:avLst/>
                <a:gdLst/>
                <a:ahLst/>
                <a:cxnLst/>
                <a:rect l="l" t="t" r="r" b="b"/>
                <a:pathLst>
                  <a:path w="4833" h="4382" extrusionOk="0">
                    <a:moveTo>
                      <a:pt x="1537" y="1"/>
                    </a:moveTo>
                    <a:lnTo>
                      <a:pt x="1159" y="1"/>
                    </a:lnTo>
                    <a:lnTo>
                      <a:pt x="1159" y="2002"/>
                    </a:lnTo>
                    <a:lnTo>
                      <a:pt x="1" y="2002"/>
                    </a:lnTo>
                    <a:lnTo>
                      <a:pt x="1" y="2380"/>
                    </a:lnTo>
                    <a:lnTo>
                      <a:pt x="1159" y="2380"/>
                    </a:lnTo>
                    <a:lnTo>
                      <a:pt x="1159" y="4381"/>
                    </a:lnTo>
                    <a:lnTo>
                      <a:pt x="1537" y="4381"/>
                    </a:lnTo>
                    <a:lnTo>
                      <a:pt x="1537" y="2380"/>
                    </a:lnTo>
                    <a:lnTo>
                      <a:pt x="4832" y="2380"/>
                    </a:lnTo>
                    <a:lnTo>
                      <a:pt x="4832" y="2002"/>
                    </a:lnTo>
                    <a:lnTo>
                      <a:pt x="1537" y="2002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137;p24">
                <a:extLst>
                  <a:ext uri="{FF2B5EF4-FFF2-40B4-BE49-F238E27FC236}">
                    <a16:creationId xmlns:a16="http://schemas.microsoft.com/office/drawing/2014/main" id="{565E7B73-C392-4CA5-B382-370543C817FA}"/>
                  </a:ext>
                </a:extLst>
              </p:cNvPr>
              <p:cNvSpPr/>
              <p:nvPr/>
            </p:nvSpPr>
            <p:spPr>
              <a:xfrm>
                <a:off x="3503864" y="1974629"/>
                <a:ext cx="562499" cy="509692"/>
              </a:xfrm>
              <a:custGeom>
                <a:avLst/>
                <a:gdLst/>
                <a:ahLst/>
                <a:cxnLst/>
                <a:rect l="l" t="t" r="r" b="b"/>
                <a:pathLst>
                  <a:path w="4836" h="4382" extrusionOk="0">
                    <a:moveTo>
                      <a:pt x="1540" y="1"/>
                    </a:moveTo>
                    <a:lnTo>
                      <a:pt x="1159" y="1"/>
                    </a:lnTo>
                    <a:lnTo>
                      <a:pt x="1159" y="2002"/>
                    </a:lnTo>
                    <a:lnTo>
                      <a:pt x="1" y="2002"/>
                    </a:lnTo>
                    <a:lnTo>
                      <a:pt x="1" y="2380"/>
                    </a:lnTo>
                    <a:lnTo>
                      <a:pt x="1159" y="2380"/>
                    </a:lnTo>
                    <a:lnTo>
                      <a:pt x="1159" y="4381"/>
                    </a:lnTo>
                    <a:lnTo>
                      <a:pt x="1540" y="4381"/>
                    </a:lnTo>
                    <a:lnTo>
                      <a:pt x="1540" y="2380"/>
                    </a:lnTo>
                    <a:lnTo>
                      <a:pt x="4836" y="2380"/>
                    </a:lnTo>
                    <a:lnTo>
                      <a:pt x="4836" y="2002"/>
                    </a:lnTo>
                    <a:lnTo>
                      <a:pt x="1540" y="2002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138;p24">
                <a:extLst>
                  <a:ext uri="{FF2B5EF4-FFF2-40B4-BE49-F238E27FC236}">
                    <a16:creationId xmlns:a16="http://schemas.microsoft.com/office/drawing/2014/main" id="{F4AE88AE-2673-4990-96E5-F02873CA53BF}"/>
                  </a:ext>
                </a:extLst>
              </p:cNvPr>
              <p:cNvSpPr/>
              <p:nvPr/>
            </p:nvSpPr>
            <p:spPr>
              <a:xfrm>
                <a:off x="5087475" y="1974629"/>
                <a:ext cx="562383" cy="509692"/>
              </a:xfrm>
              <a:custGeom>
                <a:avLst/>
                <a:gdLst/>
                <a:ahLst/>
                <a:cxnLst/>
                <a:rect l="l" t="t" r="r" b="b"/>
                <a:pathLst>
                  <a:path w="4835" h="4382" extrusionOk="0">
                    <a:moveTo>
                      <a:pt x="4835" y="2380"/>
                    </a:moveTo>
                    <a:lnTo>
                      <a:pt x="4835" y="2002"/>
                    </a:lnTo>
                    <a:lnTo>
                      <a:pt x="1540" y="2002"/>
                    </a:lnTo>
                    <a:lnTo>
                      <a:pt x="1540" y="1"/>
                    </a:lnTo>
                    <a:lnTo>
                      <a:pt x="1162" y="1"/>
                    </a:lnTo>
                    <a:lnTo>
                      <a:pt x="1162" y="2002"/>
                    </a:lnTo>
                    <a:lnTo>
                      <a:pt x="0" y="2002"/>
                    </a:lnTo>
                    <a:lnTo>
                      <a:pt x="0" y="2380"/>
                    </a:lnTo>
                    <a:lnTo>
                      <a:pt x="1162" y="2380"/>
                    </a:lnTo>
                    <a:lnTo>
                      <a:pt x="1162" y="4381"/>
                    </a:lnTo>
                    <a:lnTo>
                      <a:pt x="1540" y="4381"/>
                    </a:lnTo>
                    <a:lnTo>
                      <a:pt x="1540" y="2380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139;p24">
                <a:extLst>
                  <a:ext uri="{FF2B5EF4-FFF2-40B4-BE49-F238E27FC236}">
                    <a16:creationId xmlns:a16="http://schemas.microsoft.com/office/drawing/2014/main" id="{3FCF90C1-5E77-4252-A6D3-CB4F3315436B}"/>
                  </a:ext>
                </a:extLst>
              </p:cNvPr>
              <p:cNvSpPr/>
              <p:nvPr/>
            </p:nvSpPr>
            <p:spPr>
              <a:xfrm>
                <a:off x="5746973" y="1974629"/>
                <a:ext cx="562150" cy="509692"/>
              </a:xfrm>
              <a:custGeom>
                <a:avLst/>
                <a:gdLst/>
                <a:ahLst/>
                <a:cxnLst/>
                <a:rect l="l" t="t" r="r" b="b"/>
                <a:pathLst>
                  <a:path w="4833" h="4382" extrusionOk="0">
                    <a:moveTo>
                      <a:pt x="1540" y="2002"/>
                    </a:moveTo>
                    <a:lnTo>
                      <a:pt x="1540" y="1"/>
                    </a:lnTo>
                    <a:lnTo>
                      <a:pt x="1159" y="1"/>
                    </a:lnTo>
                    <a:lnTo>
                      <a:pt x="1159" y="2002"/>
                    </a:lnTo>
                    <a:lnTo>
                      <a:pt x="1" y="2002"/>
                    </a:lnTo>
                    <a:lnTo>
                      <a:pt x="1" y="2380"/>
                    </a:lnTo>
                    <a:lnTo>
                      <a:pt x="1159" y="2380"/>
                    </a:lnTo>
                    <a:lnTo>
                      <a:pt x="1159" y="4381"/>
                    </a:lnTo>
                    <a:lnTo>
                      <a:pt x="1540" y="4381"/>
                    </a:lnTo>
                    <a:lnTo>
                      <a:pt x="1540" y="2380"/>
                    </a:lnTo>
                    <a:lnTo>
                      <a:pt x="4832" y="2380"/>
                    </a:lnTo>
                    <a:lnTo>
                      <a:pt x="4832" y="2002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140;p24">
                <a:extLst>
                  <a:ext uri="{FF2B5EF4-FFF2-40B4-BE49-F238E27FC236}">
                    <a16:creationId xmlns:a16="http://schemas.microsoft.com/office/drawing/2014/main" id="{58AA58B2-6F55-452E-B39F-E519F8C9223D}"/>
                  </a:ext>
                </a:extLst>
              </p:cNvPr>
              <p:cNvSpPr/>
              <p:nvPr/>
            </p:nvSpPr>
            <p:spPr>
              <a:xfrm>
                <a:off x="5605070" y="2689606"/>
                <a:ext cx="562034" cy="510041"/>
              </a:xfrm>
              <a:custGeom>
                <a:avLst/>
                <a:gdLst/>
                <a:ahLst/>
                <a:cxnLst/>
                <a:rect l="l" t="t" r="r" b="b"/>
                <a:pathLst>
                  <a:path w="4832" h="4385" extrusionOk="0">
                    <a:moveTo>
                      <a:pt x="1536" y="1"/>
                    </a:moveTo>
                    <a:lnTo>
                      <a:pt x="1158" y="1"/>
                    </a:lnTo>
                    <a:lnTo>
                      <a:pt x="1158" y="2002"/>
                    </a:lnTo>
                    <a:lnTo>
                      <a:pt x="0" y="2002"/>
                    </a:lnTo>
                    <a:lnTo>
                      <a:pt x="0" y="2384"/>
                    </a:lnTo>
                    <a:lnTo>
                      <a:pt x="1158" y="2384"/>
                    </a:lnTo>
                    <a:lnTo>
                      <a:pt x="1158" y="4385"/>
                    </a:lnTo>
                    <a:lnTo>
                      <a:pt x="1536" y="4385"/>
                    </a:lnTo>
                    <a:lnTo>
                      <a:pt x="1536" y="2384"/>
                    </a:lnTo>
                    <a:lnTo>
                      <a:pt x="4831" y="2384"/>
                    </a:lnTo>
                    <a:lnTo>
                      <a:pt x="4831" y="2002"/>
                    </a:lnTo>
                    <a:lnTo>
                      <a:pt x="1536" y="2002"/>
                    </a:lnTo>
                    <a:close/>
                  </a:path>
                </a:pathLst>
              </a:custGeom>
              <a:solidFill>
                <a:srgbClr val="8746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" name="Google Shape;1141;p24">
              <a:extLst>
                <a:ext uri="{FF2B5EF4-FFF2-40B4-BE49-F238E27FC236}">
                  <a16:creationId xmlns:a16="http://schemas.microsoft.com/office/drawing/2014/main" id="{FC4FC597-67E9-4DB7-9014-447AF85D4BAF}"/>
                </a:ext>
              </a:extLst>
            </p:cNvPr>
            <p:cNvSpPr/>
            <p:nvPr/>
          </p:nvSpPr>
          <p:spPr>
            <a:xfrm>
              <a:off x="7887100" y="3172711"/>
              <a:ext cx="833054" cy="832180"/>
            </a:xfrm>
            <a:custGeom>
              <a:avLst/>
              <a:gdLst/>
              <a:ahLst/>
              <a:cxnLst/>
              <a:rect l="l" t="t" r="r" b="b"/>
              <a:pathLst>
                <a:path w="3814" h="3810" extrusionOk="0">
                  <a:moveTo>
                    <a:pt x="1907" y="1"/>
                  </a:moveTo>
                  <a:cubicBezTo>
                    <a:pt x="855" y="1"/>
                    <a:pt x="1" y="855"/>
                    <a:pt x="1" y="1907"/>
                  </a:cubicBezTo>
                  <a:cubicBezTo>
                    <a:pt x="1" y="2959"/>
                    <a:pt x="855" y="3809"/>
                    <a:pt x="1907" y="3809"/>
                  </a:cubicBezTo>
                  <a:cubicBezTo>
                    <a:pt x="2959" y="3809"/>
                    <a:pt x="3813" y="2959"/>
                    <a:pt x="3813" y="1907"/>
                  </a:cubicBezTo>
                  <a:cubicBezTo>
                    <a:pt x="3813" y="855"/>
                    <a:pt x="2959" y="1"/>
                    <a:pt x="1907" y="1"/>
                  </a:cubicBezTo>
                  <a:close/>
                </a:path>
              </a:pathLst>
            </a:custGeom>
            <a:solidFill>
              <a:srgbClr val="C4D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142;p24">
              <a:extLst>
                <a:ext uri="{FF2B5EF4-FFF2-40B4-BE49-F238E27FC236}">
                  <a16:creationId xmlns:a16="http://schemas.microsoft.com/office/drawing/2014/main" id="{A027B5CB-ED85-4FD5-9BFD-31D637DD9237}"/>
                </a:ext>
              </a:extLst>
            </p:cNvPr>
            <p:cNvSpPr/>
            <p:nvPr/>
          </p:nvSpPr>
          <p:spPr>
            <a:xfrm>
              <a:off x="4507812" y="2791866"/>
              <a:ext cx="711176" cy="959301"/>
            </a:xfrm>
            <a:custGeom>
              <a:avLst/>
              <a:gdLst/>
              <a:ahLst/>
              <a:cxnLst/>
              <a:rect l="l" t="t" r="r" b="b"/>
              <a:pathLst>
                <a:path w="3256" h="4392" extrusionOk="0">
                  <a:moveTo>
                    <a:pt x="1628" y="0"/>
                  </a:moveTo>
                  <a:cubicBezTo>
                    <a:pt x="730" y="0"/>
                    <a:pt x="1" y="1866"/>
                    <a:pt x="1" y="2764"/>
                  </a:cubicBezTo>
                  <a:cubicBezTo>
                    <a:pt x="1" y="3662"/>
                    <a:pt x="730" y="4392"/>
                    <a:pt x="1628" y="4392"/>
                  </a:cubicBezTo>
                  <a:cubicBezTo>
                    <a:pt x="2526" y="4392"/>
                    <a:pt x="3256" y="3662"/>
                    <a:pt x="3256" y="2764"/>
                  </a:cubicBezTo>
                  <a:cubicBezTo>
                    <a:pt x="3256" y="1866"/>
                    <a:pt x="2526" y="0"/>
                    <a:pt x="1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43;p24">
              <a:extLst>
                <a:ext uri="{FF2B5EF4-FFF2-40B4-BE49-F238E27FC236}">
                  <a16:creationId xmlns:a16="http://schemas.microsoft.com/office/drawing/2014/main" id="{C3C84F72-883B-4E65-8D6B-5F259368A4C2}"/>
                </a:ext>
              </a:extLst>
            </p:cNvPr>
            <p:cNvSpPr/>
            <p:nvPr/>
          </p:nvSpPr>
          <p:spPr>
            <a:xfrm>
              <a:off x="4863291" y="3257650"/>
              <a:ext cx="218" cy="1023342"/>
            </a:xfrm>
            <a:custGeom>
              <a:avLst/>
              <a:gdLst/>
              <a:ahLst/>
              <a:cxnLst/>
              <a:rect l="l" t="t" r="r" b="b"/>
              <a:pathLst>
                <a:path w="1" h="5408" fill="none" extrusionOk="0">
                  <a:moveTo>
                    <a:pt x="0" y="1"/>
                  </a:moveTo>
                  <a:lnTo>
                    <a:pt x="0" y="5408"/>
                  </a:lnTo>
                </a:path>
              </a:pathLst>
            </a:custGeom>
            <a:noFill/>
            <a:ln w="19050" cap="rnd" cmpd="sng">
              <a:solidFill>
                <a:srgbClr val="8746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44;p24">
              <a:extLst>
                <a:ext uri="{FF2B5EF4-FFF2-40B4-BE49-F238E27FC236}">
                  <a16:creationId xmlns:a16="http://schemas.microsoft.com/office/drawing/2014/main" id="{DC450D8E-6CE9-4EE7-AEB9-BDB001BE7F29}"/>
                </a:ext>
              </a:extLst>
            </p:cNvPr>
            <p:cNvSpPr/>
            <p:nvPr/>
          </p:nvSpPr>
          <p:spPr>
            <a:xfrm>
              <a:off x="8303400" y="3596992"/>
              <a:ext cx="218" cy="607799"/>
            </a:xfrm>
            <a:custGeom>
              <a:avLst/>
              <a:gdLst/>
              <a:ahLst/>
              <a:cxnLst/>
              <a:rect l="l" t="t" r="r" b="b"/>
              <a:pathLst>
                <a:path w="1" h="3212" fill="none" extrusionOk="0">
                  <a:moveTo>
                    <a:pt x="1" y="1"/>
                  </a:moveTo>
                  <a:lnTo>
                    <a:pt x="1" y="3212"/>
                  </a:lnTo>
                </a:path>
              </a:pathLst>
            </a:custGeom>
            <a:noFill/>
            <a:ln w="19050" cap="rnd" cmpd="sng">
              <a:solidFill>
                <a:srgbClr val="8746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" name="Flecha: a la derecha 121">
            <a:extLst>
              <a:ext uri="{FF2B5EF4-FFF2-40B4-BE49-F238E27FC236}">
                <a16:creationId xmlns:a16="http://schemas.microsoft.com/office/drawing/2014/main" id="{1E24F4F4-A6A1-45A2-A805-7861391668E4}"/>
              </a:ext>
            </a:extLst>
          </p:cNvPr>
          <p:cNvSpPr/>
          <p:nvPr/>
        </p:nvSpPr>
        <p:spPr>
          <a:xfrm>
            <a:off x="165602" y="23002"/>
            <a:ext cx="1927199" cy="7192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Planitas</a:t>
            </a:r>
          </a:p>
        </p:txBody>
      </p:sp>
      <p:pic>
        <p:nvPicPr>
          <p:cNvPr id="123" name="Imagen 122">
            <a:extLst>
              <a:ext uri="{FF2B5EF4-FFF2-40B4-BE49-F238E27FC236}">
                <a16:creationId xmlns:a16="http://schemas.microsoft.com/office/drawing/2014/main" id="{83A3F0B8-B488-4635-A54B-147F5E2287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891" t="38997" r="41784" b="15917"/>
          <a:stretch/>
        </p:blipFill>
        <p:spPr>
          <a:xfrm>
            <a:off x="329141" y="723921"/>
            <a:ext cx="1905992" cy="2788633"/>
          </a:xfrm>
          <a:prstGeom prst="rect">
            <a:avLst/>
          </a:prstGeom>
        </p:spPr>
      </p:pic>
      <p:pic>
        <p:nvPicPr>
          <p:cNvPr id="124" name="Imagen 123">
            <a:extLst>
              <a:ext uri="{FF2B5EF4-FFF2-40B4-BE49-F238E27FC236}">
                <a16:creationId xmlns:a16="http://schemas.microsoft.com/office/drawing/2014/main" id="{EDA1FE19-5E97-4036-8867-92C4085812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916" t="21527" r="27200" b="11305"/>
          <a:stretch/>
        </p:blipFill>
        <p:spPr>
          <a:xfrm>
            <a:off x="2338797" y="43150"/>
            <a:ext cx="2275376" cy="345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693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15" name="Google Shape;2815;p43"/>
          <p:cNvGrpSpPr/>
          <p:nvPr/>
        </p:nvGrpSpPr>
        <p:grpSpPr>
          <a:xfrm>
            <a:off x="116957" y="1201479"/>
            <a:ext cx="4922875" cy="3942021"/>
            <a:chOff x="6942263" y="1888095"/>
            <a:chExt cx="858354" cy="594117"/>
          </a:xfrm>
        </p:grpSpPr>
        <p:sp>
          <p:nvSpPr>
            <p:cNvPr id="2816" name="Google Shape;2816;p43"/>
            <p:cNvSpPr/>
            <p:nvPr/>
          </p:nvSpPr>
          <p:spPr>
            <a:xfrm>
              <a:off x="7378320" y="1908376"/>
              <a:ext cx="156626" cy="61281"/>
            </a:xfrm>
            <a:custGeom>
              <a:avLst/>
              <a:gdLst/>
              <a:ahLst/>
              <a:cxnLst/>
              <a:rect l="l" t="t" r="r" b="b"/>
              <a:pathLst>
                <a:path w="6773" h="2650" extrusionOk="0">
                  <a:moveTo>
                    <a:pt x="1" y="1"/>
                  </a:moveTo>
                  <a:lnTo>
                    <a:pt x="1" y="1333"/>
                  </a:lnTo>
                  <a:lnTo>
                    <a:pt x="1" y="2650"/>
                  </a:lnTo>
                  <a:lnTo>
                    <a:pt x="4782" y="2650"/>
                  </a:lnTo>
                  <a:lnTo>
                    <a:pt x="67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43"/>
            <p:cNvSpPr/>
            <p:nvPr/>
          </p:nvSpPr>
          <p:spPr>
            <a:xfrm>
              <a:off x="7368191" y="1888095"/>
              <a:ext cx="13782" cy="172189"/>
            </a:xfrm>
            <a:custGeom>
              <a:avLst/>
              <a:gdLst/>
              <a:ahLst/>
              <a:cxnLst/>
              <a:rect l="l" t="t" r="r" b="b"/>
              <a:pathLst>
                <a:path w="596" h="7446" extrusionOk="0">
                  <a:moveTo>
                    <a:pt x="298" y="0"/>
                  </a:moveTo>
                  <a:cubicBezTo>
                    <a:pt x="125" y="0"/>
                    <a:pt x="0" y="63"/>
                    <a:pt x="0" y="157"/>
                  </a:cubicBezTo>
                  <a:lnTo>
                    <a:pt x="0" y="7273"/>
                  </a:lnTo>
                  <a:cubicBezTo>
                    <a:pt x="0" y="7367"/>
                    <a:pt x="125" y="7445"/>
                    <a:pt x="298" y="7445"/>
                  </a:cubicBezTo>
                  <a:cubicBezTo>
                    <a:pt x="455" y="7445"/>
                    <a:pt x="596" y="7367"/>
                    <a:pt x="596" y="7273"/>
                  </a:cubicBezTo>
                  <a:lnTo>
                    <a:pt x="596" y="157"/>
                  </a:lnTo>
                  <a:cubicBezTo>
                    <a:pt x="596" y="63"/>
                    <a:pt x="455" y="0"/>
                    <a:pt x="298" y="0"/>
                  </a:cubicBez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43"/>
            <p:cNvSpPr/>
            <p:nvPr/>
          </p:nvSpPr>
          <p:spPr>
            <a:xfrm>
              <a:off x="7004610" y="2189305"/>
              <a:ext cx="733664" cy="200471"/>
            </a:xfrm>
            <a:custGeom>
              <a:avLst/>
              <a:gdLst/>
              <a:ahLst/>
              <a:cxnLst/>
              <a:rect l="l" t="t" r="r" b="b"/>
              <a:pathLst>
                <a:path w="31726" h="8669" extrusionOk="0">
                  <a:moveTo>
                    <a:pt x="1" y="0"/>
                  </a:moveTo>
                  <a:lnTo>
                    <a:pt x="1" y="8668"/>
                  </a:lnTo>
                  <a:lnTo>
                    <a:pt x="31726" y="8668"/>
                  </a:lnTo>
                  <a:lnTo>
                    <a:pt x="3172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43"/>
            <p:cNvSpPr/>
            <p:nvPr/>
          </p:nvSpPr>
          <p:spPr>
            <a:xfrm>
              <a:off x="6947697" y="2041047"/>
              <a:ext cx="847115" cy="121822"/>
            </a:xfrm>
            <a:custGeom>
              <a:avLst/>
              <a:gdLst/>
              <a:ahLst/>
              <a:cxnLst/>
              <a:rect l="l" t="t" r="r" b="b"/>
              <a:pathLst>
                <a:path w="36632" h="5268" extrusionOk="0">
                  <a:moveTo>
                    <a:pt x="3402" y="1"/>
                  </a:moveTo>
                  <a:lnTo>
                    <a:pt x="1" y="5267"/>
                  </a:lnTo>
                  <a:lnTo>
                    <a:pt x="36632" y="5267"/>
                  </a:lnTo>
                  <a:lnTo>
                    <a:pt x="3324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43"/>
            <p:cNvSpPr/>
            <p:nvPr/>
          </p:nvSpPr>
          <p:spPr>
            <a:xfrm>
              <a:off x="6947697" y="2162849"/>
              <a:ext cx="847115" cy="26478"/>
            </a:xfrm>
            <a:custGeom>
              <a:avLst/>
              <a:gdLst/>
              <a:ahLst/>
              <a:cxnLst/>
              <a:rect l="l" t="t" r="r" b="b"/>
              <a:pathLst>
                <a:path w="36632" h="1145" extrusionOk="0">
                  <a:moveTo>
                    <a:pt x="1" y="0"/>
                  </a:moveTo>
                  <a:lnTo>
                    <a:pt x="1" y="1144"/>
                  </a:lnTo>
                  <a:lnTo>
                    <a:pt x="36632" y="1144"/>
                  </a:lnTo>
                  <a:lnTo>
                    <a:pt x="366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43"/>
            <p:cNvSpPr/>
            <p:nvPr/>
          </p:nvSpPr>
          <p:spPr>
            <a:xfrm>
              <a:off x="7169542" y="2003723"/>
              <a:ext cx="403809" cy="386049"/>
            </a:xfrm>
            <a:custGeom>
              <a:avLst/>
              <a:gdLst/>
              <a:ahLst/>
              <a:cxnLst/>
              <a:rect l="l" t="t" r="r" b="b"/>
              <a:pathLst>
                <a:path w="17462" h="16694" extrusionOk="0">
                  <a:moveTo>
                    <a:pt x="8731" y="0"/>
                  </a:moveTo>
                  <a:lnTo>
                    <a:pt x="1" y="6881"/>
                  </a:lnTo>
                  <a:lnTo>
                    <a:pt x="1" y="8057"/>
                  </a:lnTo>
                  <a:lnTo>
                    <a:pt x="2838" y="8057"/>
                  </a:lnTo>
                  <a:lnTo>
                    <a:pt x="2838" y="16693"/>
                  </a:lnTo>
                  <a:lnTo>
                    <a:pt x="14609" y="16693"/>
                  </a:lnTo>
                  <a:lnTo>
                    <a:pt x="14609" y="8057"/>
                  </a:lnTo>
                  <a:lnTo>
                    <a:pt x="17462" y="8057"/>
                  </a:lnTo>
                  <a:lnTo>
                    <a:pt x="17462" y="6881"/>
                  </a:lnTo>
                  <a:lnTo>
                    <a:pt x="87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43"/>
            <p:cNvSpPr/>
            <p:nvPr/>
          </p:nvSpPr>
          <p:spPr>
            <a:xfrm>
              <a:off x="7346430" y="2219761"/>
              <a:ext cx="50043" cy="55477"/>
            </a:xfrm>
            <a:custGeom>
              <a:avLst/>
              <a:gdLst/>
              <a:ahLst/>
              <a:cxnLst/>
              <a:rect l="l" t="t" r="r" b="b"/>
              <a:pathLst>
                <a:path w="2164" h="2399" extrusionOk="0">
                  <a:moveTo>
                    <a:pt x="1" y="0"/>
                  </a:moveTo>
                  <a:lnTo>
                    <a:pt x="1" y="2398"/>
                  </a:lnTo>
                  <a:lnTo>
                    <a:pt x="2164" y="2398"/>
                  </a:lnTo>
                  <a:lnTo>
                    <a:pt x="2164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43"/>
            <p:cNvSpPr/>
            <p:nvPr/>
          </p:nvSpPr>
          <p:spPr>
            <a:xfrm>
              <a:off x="7326125" y="2308563"/>
              <a:ext cx="90280" cy="81215"/>
            </a:xfrm>
            <a:custGeom>
              <a:avLst/>
              <a:gdLst/>
              <a:ahLst/>
              <a:cxnLst/>
              <a:rect l="l" t="t" r="r" b="b"/>
              <a:pathLst>
                <a:path w="3904" h="3512" extrusionOk="0">
                  <a:moveTo>
                    <a:pt x="1" y="0"/>
                  </a:moveTo>
                  <a:lnTo>
                    <a:pt x="1" y="3511"/>
                  </a:lnTo>
                  <a:lnTo>
                    <a:pt x="3904" y="3511"/>
                  </a:lnTo>
                  <a:lnTo>
                    <a:pt x="3904" y="0"/>
                  </a:lnTo>
                  <a:close/>
                </a:path>
              </a:pathLst>
            </a:custGeom>
            <a:solidFill>
              <a:srgbClr val="894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43"/>
            <p:cNvSpPr/>
            <p:nvPr/>
          </p:nvSpPr>
          <p:spPr>
            <a:xfrm>
              <a:off x="7366364" y="2308563"/>
              <a:ext cx="10175" cy="81215"/>
            </a:xfrm>
            <a:custGeom>
              <a:avLst/>
              <a:gdLst/>
              <a:ahLst/>
              <a:cxnLst/>
              <a:rect l="l" t="t" r="r" b="b"/>
              <a:pathLst>
                <a:path w="440" h="3512" extrusionOk="0">
                  <a:moveTo>
                    <a:pt x="1" y="0"/>
                  </a:moveTo>
                  <a:lnTo>
                    <a:pt x="1" y="3511"/>
                  </a:lnTo>
                  <a:lnTo>
                    <a:pt x="440" y="3511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43"/>
            <p:cNvSpPr/>
            <p:nvPr/>
          </p:nvSpPr>
          <p:spPr>
            <a:xfrm>
              <a:off x="7266692" y="2219761"/>
              <a:ext cx="50043" cy="55477"/>
            </a:xfrm>
            <a:custGeom>
              <a:avLst/>
              <a:gdLst/>
              <a:ahLst/>
              <a:cxnLst/>
              <a:rect l="l" t="t" r="r" b="b"/>
              <a:pathLst>
                <a:path w="2164" h="2399" extrusionOk="0">
                  <a:moveTo>
                    <a:pt x="0" y="0"/>
                  </a:moveTo>
                  <a:lnTo>
                    <a:pt x="0" y="2398"/>
                  </a:lnTo>
                  <a:lnTo>
                    <a:pt x="2163" y="2398"/>
                  </a:lnTo>
                  <a:lnTo>
                    <a:pt x="2163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43"/>
            <p:cNvSpPr/>
            <p:nvPr/>
          </p:nvSpPr>
          <p:spPr>
            <a:xfrm>
              <a:off x="7425820" y="2219761"/>
              <a:ext cx="50043" cy="55477"/>
            </a:xfrm>
            <a:custGeom>
              <a:avLst/>
              <a:gdLst/>
              <a:ahLst/>
              <a:cxnLst/>
              <a:rect l="l" t="t" r="r" b="b"/>
              <a:pathLst>
                <a:path w="2164" h="2399" extrusionOk="0">
                  <a:moveTo>
                    <a:pt x="0" y="0"/>
                  </a:moveTo>
                  <a:lnTo>
                    <a:pt x="0" y="2398"/>
                  </a:lnTo>
                  <a:lnTo>
                    <a:pt x="2163" y="2398"/>
                  </a:lnTo>
                  <a:lnTo>
                    <a:pt x="2163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43"/>
            <p:cNvSpPr/>
            <p:nvPr/>
          </p:nvSpPr>
          <p:spPr>
            <a:xfrm>
              <a:off x="7036153" y="2219761"/>
              <a:ext cx="162777" cy="55477"/>
            </a:xfrm>
            <a:custGeom>
              <a:avLst/>
              <a:gdLst/>
              <a:ahLst/>
              <a:cxnLst/>
              <a:rect l="l" t="t" r="r" b="b"/>
              <a:pathLst>
                <a:path w="7039" h="2399" extrusionOk="0">
                  <a:moveTo>
                    <a:pt x="0" y="0"/>
                  </a:moveTo>
                  <a:lnTo>
                    <a:pt x="0" y="2398"/>
                  </a:lnTo>
                  <a:lnTo>
                    <a:pt x="7038" y="2398"/>
                  </a:lnTo>
                  <a:lnTo>
                    <a:pt x="7038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43"/>
            <p:cNvSpPr/>
            <p:nvPr/>
          </p:nvSpPr>
          <p:spPr>
            <a:xfrm>
              <a:off x="7106108" y="2219761"/>
              <a:ext cx="22848" cy="55477"/>
            </a:xfrm>
            <a:custGeom>
              <a:avLst/>
              <a:gdLst/>
              <a:ahLst/>
              <a:cxnLst/>
              <a:rect l="l" t="t" r="r" b="b"/>
              <a:pathLst>
                <a:path w="988" h="2399" extrusionOk="0">
                  <a:moveTo>
                    <a:pt x="1" y="0"/>
                  </a:moveTo>
                  <a:lnTo>
                    <a:pt x="1" y="2398"/>
                  </a:lnTo>
                  <a:lnTo>
                    <a:pt x="988" y="2398"/>
                  </a:lnTo>
                  <a:lnTo>
                    <a:pt x="98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43"/>
            <p:cNvSpPr/>
            <p:nvPr/>
          </p:nvSpPr>
          <p:spPr>
            <a:xfrm>
              <a:off x="7036153" y="2308563"/>
              <a:ext cx="162777" cy="55847"/>
            </a:xfrm>
            <a:custGeom>
              <a:avLst/>
              <a:gdLst/>
              <a:ahLst/>
              <a:cxnLst/>
              <a:rect l="l" t="t" r="r" b="b"/>
              <a:pathLst>
                <a:path w="7039" h="2415" extrusionOk="0">
                  <a:moveTo>
                    <a:pt x="0" y="0"/>
                  </a:moveTo>
                  <a:lnTo>
                    <a:pt x="0" y="2414"/>
                  </a:lnTo>
                  <a:lnTo>
                    <a:pt x="7038" y="2414"/>
                  </a:lnTo>
                  <a:lnTo>
                    <a:pt x="7038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43"/>
            <p:cNvSpPr/>
            <p:nvPr/>
          </p:nvSpPr>
          <p:spPr>
            <a:xfrm>
              <a:off x="7106108" y="2308563"/>
              <a:ext cx="22848" cy="55847"/>
            </a:xfrm>
            <a:custGeom>
              <a:avLst/>
              <a:gdLst/>
              <a:ahLst/>
              <a:cxnLst/>
              <a:rect l="l" t="t" r="r" b="b"/>
              <a:pathLst>
                <a:path w="988" h="2415" extrusionOk="0">
                  <a:moveTo>
                    <a:pt x="1" y="0"/>
                  </a:moveTo>
                  <a:lnTo>
                    <a:pt x="1" y="2414"/>
                  </a:lnTo>
                  <a:lnTo>
                    <a:pt x="988" y="2414"/>
                  </a:lnTo>
                  <a:lnTo>
                    <a:pt x="98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43"/>
            <p:cNvSpPr/>
            <p:nvPr/>
          </p:nvSpPr>
          <p:spPr>
            <a:xfrm>
              <a:off x="7543992" y="2219761"/>
              <a:ext cx="162754" cy="55477"/>
            </a:xfrm>
            <a:custGeom>
              <a:avLst/>
              <a:gdLst/>
              <a:ahLst/>
              <a:cxnLst/>
              <a:rect l="l" t="t" r="r" b="b"/>
              <a:pathLst>
                <a:path w="7038" h="2399" extrusionOk="0">
                  <a:moveTo>
                    <a:pt x="0" y="0"/>
                  </a:moveTo>
                  <a:lnTo>
                    <a:pt x="0" y="2398"/>
                  </a:lnTo>
                  <a:lnTo>
                    <a:pt x="7038" y="2398"/>
                  </a:lnTo>
                  <a:lnTo>
                    <a:pt x="7038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43"/>
            <p:cNvSpPr/>
            <p:nvPr/>
          </p:nvSpPr>
          <p:spPr>
            <a:xfrm>
              <a:off x="7613947" y="2219761"/>
              <a:ext cx="22848" cy="55477"/>
            </a:xfrm>
            <a:custGeom>
              <a:avLst/>
              <a:gdLst/>
              <a:ahLst/>
              <a:cxnLst/>
              <a:rect l="l" t="t" r="r" b="b"/>
              <a:pathLst>
                <a:path w="988" h="2399" extrusionOk="0">
                  <a:moveTo>
                    <a:pt x="0" y="0"/>
                  </a:moveTo>
                  <a:lnTo>
                    <a:pt x="0" y="2398"/>
                  </a:lnTo>
                  <a:lnTo>
                    <a:pt x="988" y="2398"/>
                  </a:lnTo>
                  <a:lnTo>
                    <a:pt x="98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43"/>
            <p:cNvSpPr/>
            <p:nvPr/>
          </p:nvSpPr>
          <p:spPr>
            <a:xfrm>
              <a:off x="7543992" y="2308563"/>
              <a:ext cx="162754" cy="55847"/>
            </a:xfrm>
            <a:custGeom>
              <a:avLst/>
              <a:gdLst/>
              <a:ahLst/>
              <a:cxnLst/>
              <a:rect l="l" t="t" r="r" b="b"/>
              <a:pathLst>
                <a:path w="7038" h="2415" extrusionOk="0">
                  <a:moveTo>
                    <a:pt x="0" y="0"/>
                  </a:moveTo>
                  <a:lnTo>
                    <a:pt x="0" y="2414"/>
                  </a:lnTo>
                  <a:lnTo>
                    <a:pt x="7038" y="2414"/>
                  </a:lnTo>
                  <a:lnTo>
                    <a:pt x="7038" y="0"/>
                  </a:lnTo>
                  <a:close/>
                </a:path>
              </a:pathLst>
            </a:custGeom>
            <a:solidFill>
              <a:srgbClr val="D5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43"/>
            <p:cNvSpPr/>
            <p:nvPr/>
          </p:nvSpPr>
          <p:spPr>
            <a:xfrm>
              <a:off x="7613947" y="2308563"/>
              <a:ext cx="22848" cy="55847"/>
            </a:xfrm>
            <a:custGeom>
              <a:avLst/>
              <a:gdLst/>
              <a:ahLst/>
              <a:cxnLst/>
              <a:rect l="l" t="t" r="r" b="b"/>
              <a:pathLst>
                <a:path w="988" h="2415" extrusionOk="0">
                  <a:moveTo>
                    <a:pt x="0" y="0"/>
                  </a:moveTo>
                  <a:lnTo>
                    <a:pt x="0" y="2414"/>
                  </a:lnTo>
                  <a:lnTo>
                    <a:pt x="988" y="2414"/>
                  </a:lnTo>
                  <a:lnTo>
                    <a:pt x="98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43"/>
            <p:cNvSpPr/>
            <p:nvPr/>
          </p:nvSpPr>
          <p:spPr>
            <a:xfrm>
              <a:off x="7321061" y="2074394"/>
              <a:ext cx="100779" cy="101149"/>
            </a:xfrm>
            <a:custGeom>
              <a:avLst/>
              <a:gdLst/>
              <a:ahLst/>
              <a:cxnLst/>
              <a:rect l="l" t="t" r="r" b="b"/>
              <a:pathLst>
                <a:path w="4358" h="4374" extrusionOk="0">
                  <a:moveTo>
                    <a:pt x="2179" y="1"/>
                  </a:moveTo>
                  <a:cubicBezTo>
                    <a:pt x="972" y="1"/>
                    <a:pt x="0" y="988"/>
                    <a:pt x="0" y="2195"/>
                  </a:cubicBezTo>
                  <a:cubicBezTo>
                    <a:pt x="0" y="3402"/>
                    <a:pt x="972" y="4374"/>
                    <a:pt x="2179" y="4374"/>
                  </a:cubicBezTo>
                  <a:cubicBezTo>
                    <a:pt x="3386" y="4374"/>
                    <a:pt x="4358" y="3402"/>
                    <a:pt x="4358" y="2195"/>
                  </a:cubicBezTo>
                  <a:cubicBezTo>
                    <a:pt x="4358" y="988"/>
                    <a:pt x="3386" y="1"/>
                    <a:pt x="21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43"/>
            <p:cNvSpPr/>
            <p:nvPr/>
          </p:nvSpPr>
          <p:spPr>
            <a:xfrm>
              <a:off x="7330843" y="2084546"/>
              <a:ext cx="80845" cy="80845"/>
            </a:xfrm>
            <a:custGeom>
              <a:avLst/>
              <a:gdLst/>
              <a:ahLst/>
              <a:cxnLst/>
              <a:rect l="l" t="t" r="r" b="b"/>
              <a:pathLst>
                <a:path w="3496" h="3496" extrusionOk="0">
                  <a:moveTo>
                    <a:pt x="1756" y="1"/>
                  </a:moveTo>
                  <a:cubicBezTo>
                    <a:pt x="784" y="1"/>
                    <a:pt x="1" y="784"/>
                    <a:pt x="1" y="1756"/>
                  </a:cubicBezTo>
                  <a:cubicBezTo>
                    <a:pt x="1" y="2712"/>
                    <a:pt x="784" y="3496"/>
                    <a:pt x="1756" y="3496"/>
                  </a:cubicBezTo>
                  <a:cubicBezTo>
                    <a:pt x="2712" y="3496"/>
                    <a:pt x="3496" y="2712"/>
                    <a:pt x="3496" y="1756"/>
                  </a:cubicBezTo>
                  <a:cubicBezTo>
                    <a:pt x="3496" y="784"/>
                    <a:pt x="2712" y="1"/>
                    <a:pt x="17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43"/>
            <p:cNvSpPr/>
            <p:nvPr/>
          </p:nvSpPr>
          <p:spPr>
            <a:xfrm>
              <a:off x="7359842" y="2113176"/>
              <a:ext cx="23218" cy="23588"/>
            </a:xfrm>
            <a:custGeom>
              <a:avLst/>
              <a:gdLst/>
              <a:ahLst/>
              <a:cxnLst/>
              <a:rect l="l" t="t" r="r" b="b"/>
              <a:pathLst>
                <a:path w="1004" h="1020" extrusionOk="0">
                  <a:moveTo>
                    <a:pt x="502" y="1"/>
                  </a:moveTo>
                  <a:cubicBezTo>
                    <a:pt x="220" y="1"/>
                    <a:pt x="1" y="236"/>
                    <a:pt x="1" y="518"/>
                  </a:cubicBezTo>
                  <a:cubicBezTo>
                    <a:pt x="1" y="800"/>
                    <a:pt x="220" y="1020"/>
                    <a:pt x="502" y="1020"/>
                  </a:cubicBezTo>
                  <a:cubicBezTo>
                    <a:pt x="784" y="1020"/>
                    <a:pt x="1004" y="800"/>
                    <a:pt x="1004" y="518"/>
                  </a:cubicBezTo>
                  <a:cubicBezTo>
                    <a:pt x="1004" y="236"/>
                    <a:pt x="784" y="1"/>
                    <a:pt x="5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43"/>
            <p:cNvSpPr/>
            <p:nvPr/>
          </p:nvSpPr>
          <p:spPr>
            <a:xfrm>
              <a:off x="7366734" y="2089981"/>
              <a:ext cx="9435" cy="40261"/>
            </a:xfrm>
            <a:custGeom>
              <a:avLst/>
              <a:gdLst/>
              <a:ahLst/>
              <a:cxnLst/>
              <a:rect l="l" t="t" r="r" b="b"/>
              <a:pathLst>
                <a:path w="408" h="1741" extrusionOk="0">
                  <a:moveTo>
                    <a:pt x="204" y="1"/>
                  </a:moveTo>
                  <a:cubicBezTo>
                    <a:pt x="79" y="1"/>
                    <a:pt x="0" y="95"/>
                    <a:pt x="0" y="204"/>
                  </a:cubicBezTo>
                  <a:lnTo>
                    <a:pt x="0" y="1521"/>
                  </a:lnTo>
                  <a:cubicBezTo>
                    <a:pt x="0" y="1646"/>
                    <a:pt x="79" y="1741"/>
                    <a:pt x="204" y="1741"/>
                  </a:cubicBezTo>
                  <a:cubicBezTo>
                    <a:pt x="314" y="1741"/>
                    <a:pt x="408" y="1646"/>
                    <a:pt x="408" y="1521"/>
                  </a:cubicBezTo>
                  <a:lnTo>
                    <a:pt x="408" y="204"/>
                  </a:lnTo>
                  <a:cubicBezTo>
                    <a:pt x="408" y="95"/>
                    <a:pt x="314" y="1"/>
                    <a:pt x="2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43"/>
            <p:cNvSpPr/>
            <p:nvPr/>
          </p:nvSpPr>
          <p:spPr>
            <a:xfrm>
              <a:off x="7342799" y="2120067"/>
              <a:ext cx="33739" cy="9805"/>
            </a:xfrm>
            <a:custGeom>
              <a:avLst/>
              <a:gdLst/>
              <a:ahLst/>
              <a:cxnLst/>
              <a:rect l="l" t="t" r="r" b="b"/>
              <a:pathLst>
                <a:path w="1459" h="424" extrusionOk="0">
                  <a:moveTo>
                    <a:pt x="205" y="1"/>
                  </a:moveTo>
                  <a:cubicBezTo>
                    <a:pt x="95" y="1"/>
                    <a:pt x="1" y="95"/>
                    <a:pt x="1" y="220"/>
                  </a:cubicBezTo>
                  <a:cubicBezTo>
                    <a:pt x="1" y="330"/>
                    <a:pt x="95" y="424"/>
                    <a:pt x="205" y="424"/>
                  </a:cubicBezTo>
                  <a:lnTo>
                    <a:pt x="1255" y="424"/>
                  </a:lnTo>
                  <a:cubicBezTo>
                    <a:pt x="1365" y="424"/>
                    <a:pt x="1459" y="330"/>
                    <a:pt x="1459" y="220"/>
                  </a:cubicBezTo>
                  <a:cubicBezTo>
                    <a:pt x="1459" y="95"/>
                    <a:pt x="1365" y="1"/>
                    <a:pt x="12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43"/>
            <p:cNvSpPr/>
            <p:nvPr/>
          </p:nvSpPr>
          <p:spPr>
            <a:xfrm>
              <a:off x="6942263" y="2389757"/>
              <a:ext cx="858354" cy="61628"/>
            </a:xfrm>
            <a:custGeom>
              <a:avLst/>
              <a:gdLst/>
              <a:ahLst/>
              <a:cxnLst/>
              <a:rect l="l" t="t" r="r" b="b"/>
              <a:pathLst>
                <a:path w="37118" h="2665" extrusionOk="0">
                  <a:moveTo>
                    <a:pt x="1" y="0"/>
                  </a:moveTo>
                  <a:lnTo>
                    <a:pt x="1" y="2665"/>
                  </a:lnTo>
                  <a:lnTo>
                    <a:pt x="37118" y="2665"/>
                  </a:lnTo>
                  <a:lnTo>
                    <a:pt x="371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43"/>
            <p:cNvSpPr/>
            <p:nvPr/>
          </p:nvSpPr>
          <p:spPr>
            <a:xfrm>
              <a:off x="7215215" y="2398452"/>
              <a:ext cx="312465" cy="22501"/>
            </a:xfrm>
            <a:custGeom>
              <a:avLst/>
              <a:gdLst/>
              <a:ahLst/>
              <a:cxnLst/>
              <a:rect l="l" t="t" r="r" b="b"/>
              <a:pathLst>
                <a:path w="13512" h="973" extrusionOk="0">
                  <a:moveTo>
                    <a:pt x="0" y="1"/>
                  </a:moveTo>
                  <a:lnTo>
                    <a:pt x="0" y="972"/>
                  </a:lnTo>
                  <a:lnTo>
                    <a:pt x="13512" y="972"/>
                  </a:lnTo>
                  <a:lnTo>
                    <a:pt x="1351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43"/>
            <p:cNvSpPr/>
            <p:nvPr/>
          </p:nvSpPr>
          <p:spPr>
            <a:xfrm>
              <a:off x="7215215" y="2389757"/>
              <a:ext cx="312465" cy="8718"/>
            </a:xfrm>
            <a:custGeom>
              <a:avLst/>
              <a:gdLst/>
              <a:ahLst/>
              <a:cxnLst/>
              <a:rect l="l" t="t" r="r" b="b"/>
              <a:pathLst>
                <a:path w="13512" h="377" extrusionOk="0">
                  <a:moveTo>
                    <a:pt x="0" y="0"/>
                  </a:moveTo>
                  <a:lnTo>
                    <a:pt x="0" y="377"/>
                  </a:lnTo>
                  <a:lnTo>
                    <a:pt x="13512" y="377"/>
                  </a:lnTo>
                  <a:lnTo>
                    <a:pt x="135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43"/>
            <p:cNvSpPr/>
            <p:nvPr/>
          </p:nvSpPr>
          <p:spPr>
            <a:xfrm>
              <a:off x="7137281" y="2428908"/>
              <a:ext cx="468327" cy="22847"/>
            </a:xfrm>
            <a:custGeom>
              <a:avLst/>
              <a:gdLst/>
              <a:ahLst/>
              <a:cxnLst/>
              <a:rect l="l" t="t" r="r" b="b"/>
              <a:pathLst>
                <a:path w="20252" h="988" extrusionOk="0">
                  <a:moveTo>
                    <a:pt x="1" y="0"/>
                  </a:moveTo>
                  <a:lnTo>
                    <a:pt x="1" y="988"/>
                  </a:lnTo>
                  <a:lnTo>
                    <a:pt x="20252" y="988"/>
                  </a:lnTo>
                  <a:lnTo>
                    <a:pt x="202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43"/>
            <p:cNvSpPr/>
            <p:nvPr/>
          </p:nvSpPr>
          <p:spPr>
            <a:xfrm>
              <a:off x="7137281" y="2420560"/>
              <a:ext cx="468327" cy="8371"/>
            </a:xfrm>
            <a:custGeom>
              <a:avLst/>
              <a:gdLst/>
              <a:ahLst/>
              <a:cxnLst/>
              <a:rect l="l" t="t" r="r" b="b"/>
              <a:pathLst>
                <a:path w="20252" h="362" extrusionOk="0">
                  <a:moveTo>
                    <a:pt x="1" y="1"/>
                  </a:moveTo>
                  <a:lnTo>
                    <a:pt x="1" y="361"/>
                  </a:lnTo>
                  <a:lnTo>
                    <a:pt x="20252" y="361"/>
                  </a:lnTo>
                  <a:lnTo>
                    <a:pt x="202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43"/>
            <p:cNvSpPr/>
            <p:nvPr/>
          </p:nvSpPr>
          <p:spPr>
            <a:xfrm>
              <a:off x="7063326" y="2459711"/>
              <a:ext cx="615865" cy="22501"/>
            </a:xfrm>
            <a:custGeom>
              <a:avLst/>
              <a:gdLst/>
              <a:ahLst/>
              <a:cxnLst/>
              <a:rect l="l" t="t" r="r" b="b"/>
              <a:pathLst>
                <a:path w="26632" h="973" extrusionOk="0">
                  <a:moveTo>
                    <a:pt x="1" y="1"/>
                  </a:moveTo>
                  <a:lnTo>
                    <a:pt x="1" y="972"/>
                  </a:lnTo>
                  <a:lnTo>
                    <a:pt x="26632" y="972"/>
                  </a:lnTo>
                  <a:lnTo>
                    <a:pt x="266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43"/>
            <p:cNvSpPr/>
            <p:nvPr/>
          </p:nvSpPr>
          <p:spPr>
            <a:xfrm>
              <a:off x="7063326" y="2451363"/>
              <a:ext cx="615865" cy="8371"/>
            </a:xfrm>
            <a:custGeom>
              <a:avLst/>
              <a:gdLst/>
              <a:ahLst/>
              <a:cxnLst/>
              <a:rect l="l" t="t" r="r" b="b"/>
              <a:pathLst>
                <a:path w="26632" h="362" extrusionOk="0">
                  <a:moveTo>
                    <a:pt x="1" y="1"/>
                  </a:moveTo>
                  <a:lnTo>
                    <a:pt x="1" y="362"/>
                  </a:lnTo>
                  <a:lnTo>
                    <a:pt x="26632" y="362"/>
                  </a:lnTo>
                  <a:lnTo>
                    <a:pt x="266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0" name="Google Shape;58;p15">
            <a:extLst>
              <a:ext uri="{FF2B5EF4-FFF2-40B4-BE49-F238E27FC236}">
                <a16:creationId xmlns:a16="http://schemas.microsoft.com/office/drawing/2014/main" id="{32CB8E09-20F4-4E49-926A-F49FEF8EB4D0}"/>
              </a:ext>
            </a:extLst>
          </p:cNvPr>
          <p:cNvSpPr txBox="1">
            <a:spLocks/>
          </p:cNvSpPr>
          <p:nvPr/>
        </p:nvSpPr>
        <p:spPr>
          <a:xfrm>
            <a:off x="5268485" y="2916671"/>
            <a:ext cx="3914700" cy="23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 Extra Condensed"/>
              <a:buNone/>
              <a:defRPr sz="24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s-MX" sz="9600" dirty="0"/>
              <a:t>Gracias</a:t>
            </a:r>
          </a:p>
        </p:txBody>
      </p:sp>
      <p:pic>
        <p:nvPicPr>
          <p:cNvPr id="121" name="Google Shape;493;p1">
            <a:extLst>
              <a:ext uri="{FF2B5EF4-FFF2-40B4-BE49-F238E27FC236}">
                <a16:creationId xmlns:a16="http://schemas.microsoft.com/office/drawing/2014/main" id="{0E772B76-2217-4C06-A5B8-068751DAC98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783" t="3720" r="13450" b="2376"/>
          <a:stretch/>
        </p:blipFill>
        <p:spPr>
          <a:xfrm>
            <a:off x="5931600" y="90315"/>
            <a:ext cx="2596768" cy="331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chool Transport Infographics by Slidesgo">
  <a:themeElements>
    <a:clrScheme name="Simple Light">
      <a:dk1>
        <a:srgbClr val="000000"/>
      </a:dk1>
      <a:lt1>
        <a:srgbClr val="FFFFFF"/>
      </a:lt1>
      <a:dk2>
        <a:srgbClr val="818181"/>
      </a:dk2>
      <a:lt2>
        <a:srgbClr val="E6E6E6"/>
      </a:lt2>
      <a:accent1>
        <a:srgbClr val="FDC734"/>
      </a:accent1>
      <a:accent2>
        <a:srgbClr val="F2A203"/>
      </a:accent2>
      <a:accent3>
        <a:srgbClr val="98C745"/>
      </a:accent3>
      <a:accent4>
        <a:srgbClr val="719801"/>
      </a:accent4>
      <a:accent5>
        <a:srgbClr val="0DC8E3"/>
      </a:accent5>
      <a:accent6>
        <a:srgbClr val="D0141B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436</Words>
  <Application>Microsoft Office PowerPoint</Application>
  <PresentationFormat>Presentación en pantalla (16:9)</PresentationFormat>
  <Paragraphs>86</Paragraphs>
  <Slides>45</Slides>
  <Notes>26</Notes>
  <HiddenSlides>0</HiddenSlides>
  <MMClips>12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52" baseType="lpstr">
      <vt:lpstr>Arial</vt:lpstr>
      <vt:lpstr>Arial Black</vt:lpstr>
      <vt:lpstr>Century Gothic</vt:lpstr>
      <vt:lpstr>Fira Sans Extra Condensed</vt:lpstr>
      <vt:lpstr>Roboto</vt:lpstr>
      <vt:lpstr>Aharoni</vt:lpstr>
      <vt:lpstr>School Transport Infographics by Slidesgo</vt:lpstr>
      <vt:lpstr>Semana 25</vt:lpstr>
      <vt:lpstr>Lunes</vt:lpstr>
      <vt:lpstr>Práctica de lenguaje oral</vt:lpstr>
      <vt:lpstr>Presentación de PowerPoint</vt:lpstr>
      <vt:lpstr>estalactitas </vt:lpstr>
      <vt:lpstr>Información sobre las grutas de Cacahuamilpa</vt:lpstr>
      <vt:lpstr>Cierre</vt:lpstr>
      <vt:lpstr>Martes</vt:lpstr>
      <vt:lpstr>Práctica de motricidad fina </vt:lpstr>
      <vt:lpstr>Presentación de PowerPoint</vt:lpstr>
      <vt:lpstr>Presentación de PowerPoint</vt:lpstr>
      <vt:lpstr>Presentación de PowerPoint</vt:lpstr>
      <vt:lpstr>Juego digital con la ayuda de  la educadora</vt:lpstr>
      <vt:lpstr>Juego interactivo</vt:lpstr>
      <vt:lpstr>Observar trazo </vt:lpstr>
      <vt:lpstr>Moldear con plastilina consonante “n” </vt:lpstr>
      <vt:lpstr>Cierre: Trazamos en el cuaderno Págs. 70 y 28</vt:lpstr>
      <vt:lpstr>Presentación de PowerPoint</vt:lpstr>
      <vt:lpstr>Miércoles Activación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Realizar con plastilina  un objeto que inicie con “n”</vt:lpstr>
      <vt:lpstr>Presentación de PowerPoint</vt:lpstr>
      <vt:lpstr>Presentación de PowerPoint</vt:lpstr>
      <vt:lpstr>Presentación de PowerPoint</vt:lpstr>
      <vt:lpstr>Presentación de PowerPoint</vt:lpstr>
      <vt:lpstr>Observar </vt:lpstr>
      <vt:lpstr>Presentación de PowerPoint</vt:lpstr>
      <vt:lpstr>Repaso de carretillas</vt:lpstr>
      <vt:lpstr>Juego digital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iBienvenidos!</dc:title>
  <dc:creator>HOLA</dc:creator>
  <cp:lastModifiedBy>Marina Villarreal</cp:lastModifiedBy>
  <cp:revision>34</cp:revision>
  <dcterms:modified xsi:type="dcterms:W3CDTF">2022-03-12T16:41:11Z</dcterms:modified>
</cp:coreProperties>
</file>