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41"/>
  </p:notesMasterIdLst>
  <p:sldIdLst>
    <p:sldId id="256" r:id="rId2"/>
    <p:sldId id="311" r:id="rId3"/>
    <p:sldId id="312" r:id="rId4"/>
    <p:sldId id="259" r:id="rId5"/>
    <p:sldId id="344" r:id="rId6"/>
    <p:sldId id="343" r:id="rId7"/>
    <p:sldId id="261" r:id="rId8"/>
    <p:sldId id="262" r:id="rId9"/>
    <p:sldId id="381" r:id="rId10"/>
    <p:sldId id="382" r:id="rId11"/>
    <p:sldId id="383" r:id="rId12"/>
    <p:sldId id="263" r:id="rId13"/>
    <p:sldId id="264" r:id="rId14"/>
    <p:sldId id="265" r:id="rId15"/>
    <p:sldId id="372" r:id="rId16"/>
    <p:sldId id="384" r:id="rId17"/>
    <p:sldId id="385" r:id="rId18"/>
    <p:sldId id="313" r:id="rId19"/>
    <p:sldId id="314" r:id="rId20"/>
    <p:sldId id="373" r:id="rId21"/>
    <p:sldId id="378" r:id="rId22"/>
    <p:sldId id="377" r:id="rId23"/>
    <p:sldId id="376" r:id="rId24"/>
    <p:sldId id="375" r:id="rId25"/>
    <p:sldId id="380" r:id="rId26"/>
    <p:sldId id="379" r:id="rId27"/>
    <p:sldId id="317" r:id="rId28"/>
    <p:sldId id="327" r:id="rId29"/>
    <p:sldId id="374" r:id="rId30"/>
    <p:sldId id="270" r:id="rId31"/>
    <p:sldId id="342" r:id="rId32"/>
    <p:sldId id="271" r:id="rId33"/>
    <p:sldId id="318" r:id="rId34"/>
    <p:sldId id="326" r:id="rId35"/>
    <p:sldId id="328" r:id="rId36"/>
    <p:sldId id="331" r:id="rId37"/>
    <p:sldId id="386" r:id="rId38"/>
    <p:sldId id="332" r:id="rId39"/>
    <p:sldId id="341" r:id="rId40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2"/>
    </p:embeddedFont>
    <p:embeddedFont>
      <p:font typeface="Berlin Sans FB" panose="020E0602020502020306" pitchFamily="34" charset="0"/>
      <p:regular r:id="rId43"/>
      <p:bold r:id="rId44"/>
    </p:embeddedFont>
    <p:embeddedFont>
      <p:font typeface="Berlin Sans FB Demi" panose="020E0802020502020306" pitchFamily="34" charset="0"/>
      <p:bold r:id="rId45"/>
    </p:embeddedFont>
    <p:embeddedFont>
      <p:font typeface="Cabin" panose="020B0604020202020204" charset="0"/>
      <p:regular r:id="rId46"/>
      <p:bold r:id="rId47"/>
      <p:italic r:id="rId48"/>
      <p:boldItalic r:id="rId49"/>
    </p:embeddedFont>
    <p:embeddedFont>
      <p:font typeface="Luckiest Guy" panose="020B0604020202020204" charset="0"/>
      <p:regular r:id="rId50"/>
    </p:embeddedFont>
    <p:embeddedFont>
      <p:font typeface="Poppins" panose="020B0604020202020204" charset="0"/>
      <p:regular r:id="rId51"/>
      <p:bold r:id="rId52"/>
      <p:italic r:id="rId53"/>
      <p:boldItalic r:id="rId54"/>
    </p:embeddedFont>
    <p:embeddedFont>
      <p:font typeface="Poppins Black" panose="020B0604020202020204" charset="0"/>
      <p:bold r:id="rId55"/>
      <p:boldItalic r:id="rId56"/>
    </p:embeddedFont>
    <p:embeddedFont>
      <p:font typeface="Poppins Medium" panose="020B0604020202020204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4C0ADB-C360-49B5-A742-B0E78B567C95}">
  <a:tblStyle styleId="{BF4C0ADB-C360-49B5-A742-B0E78B567C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>
      <p:cViewPr varScale="1">
        <p:scale>
          <a:sx n="96" d="100"/>
          <a:sy n="96" d="100"/>
        </p:scale>
        <p:origin x="61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10d28a34f4f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10d28a34f4f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Google Shape;3057;g112904f8b81_0_3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73731" name="Google Shape;3058;g112904f8b81_0_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7475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10d98b5cb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10d98b5cb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10d98b5cb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10d98b5cb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8843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10d98b5cb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10d98b5cb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9665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10ce4aee534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10ce4aee534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10d41a10c44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10d41a10c44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10d41a10c44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10d41a10c44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d41a10c44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d41a10c44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10d83d5f64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10d83d5f64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10ce4aee534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10ce4aee534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3063;g111d21fe14f_0_869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74755" name="Google Shape;3064;g111d21fe14f_0_86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MX" sz="11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10ce4aee534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10ce4aee534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10d41a10c44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10d41a10c44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10d4950c30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10d4950c30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d4950c301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d4950c301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d4950c301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d4950c301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10ce4aee534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10ce4aee534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10d41a10c44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10d41a10c44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d4950c301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d4950c301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10" name="Google Shape;10;p2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0" y="-4525"/>
            <a:ext cx="9145786" cy="5163847"/>
            <a:chOff x="0" y="-4525"/>
            <a:chExt cx="9145786" cy="5163847"/>
          </a:xfrm>
        </p:grpSpPr>
        <p:sp>
          <p:nvSpPr>
            <p:cNvPr id="14" name="Google Shape;14;p2"/>
            <p:cNvSpPr/>
            <p:nvPr/>
          </p:nvSpPr>
          <p:spPr>
            <a:xfrm>
              <a:off x="0" y="-4525"/>
              <a:ext cx="4063874" cy="2849161"/>
            </a:xfrm>
            <a:custGeom>
              <a:avLst/>
              <a:gdLst/>
              <a:ahLst/>
              <a:cxnLst/>
              <a:rect l="l" t="t" r="r" b="b"/>
              <a:pathLst>
                <a:path w="126709" h="88835" extrusionOk="0">
                  <a:moveTo>
                    <a:pt x="108683" y="1"/>
                  </a:moveTo>
                  <a:cubicBezTo>
                    <a:pt x="108514" y="253"/>
                    <a:pt x="108340" y="501"/>
                    <a:pt x="108162" y="749"/>
                  </a:cubicBezTo>
                  <a:cubicBezTo>
                    <a:pt x="107126" y="1996"/>
                    <a:pt x="105988" y="3154"/>
                    <a:pt x="104747" y="4196"/>
                  </a:cubicBezTo>
                  <a:cubicBezTo>
                    <a:pt x="103261" y="5249"/>
                    <a:pt x="101678" y="6144"/>
                    <a:pt x="100025" y="6904"/>
                  </a:cubicBezTo>
                  <a:cubicBezTo>
                    <a:pt x="96568" y="8247"/>
                    <a:pt x="92922" y="9102"/>
                    <a:pt x="89260" y="9654"/>
                  </a:cubicBezTo>
                  <a:cubicBezTo>
                    <a:pt x="77792" y="11026"/>
                    <a:pt x="66048" y="10123"/>
                    <a:pt x="54799" y="13183"/>
                  </a:cubicBezTo>
                  <a:cubicBezTo>
                    <a:pt x="48327" y="14945"/>
                    <a:pt x="42169" y="18126"/>
                    <a:pt x="37406" y="22910"/>
                  </a:cubicBezTo>
                  <a:cubicBezTo>
                    <a:pt x="34787" y="25539"/>
                    <a:pt x="32504" y="28668"/>
                    <a:pt x="30996" y="32071"/>
                  </a:cubicBezTo>
                  <a:cubicBezTo>
                    <a:pt x="29508" y="35435"/>
                    <a:pt x="28398" y="38805"/>
                    <a:pt x="27715" y="42417"/>
                  </a:cubicBezTo>
                  <a:cubicBezTo>
                    <a:pt x="26493" y="48870"/>
                    <a:pt x="26186" y="55559"/>
                    <a:pt x="23848" y="61743"/>
                  </a:cubicBezTo>
                  <a:cubicBezTo>
                    <a:pt x="23183" y="63162"/>
                    <a:pt x="22402" y="64519"/>
                    <a:pt x="21500" y="65800"/>
                  </a:cubicBezTo>
                  <a:cubicBezTo>
                    <a:pt x="20552" y="66922"/>
                    <a:pt x="19514" y="67958"/>
                    <a:pt x="18392" y="68903"/>
                  </a:cubicBezTo>
                  <a:cubicBezTo>
                    <a:pt x="17071" y="69841"/>
                    <a:pt x="15668" y="70656"/>
                    <a:pt x="14199" y="71344"/>
                  </a:cubicBezTo>
                  <a:cubicBezTo>
                    <a:pt x="12449" y="72003"/>
                    <a:pt x="10639" y="72492"/>
                    <a:pt x="8794" y="72811"/>
                  </a:cubicBezTo>
                  <a:cubicBezTo>
                    <a:pt x="7785" y="72908"/>
                    <a:pt x="6773" y="72957"/>
                    <a:pt x="5761" y="72957"/>
                  </a:cubicBezTo>
                  <a:cubicBezTo>
                    <a:pt x="4626" y="72957"/>
                    <a:pt x="3490" y="72896"/>
                    <a:pt x="2357" y="72775"/>
                  </a:cubicBezTo>
                  <a:cubicBezTo>
                    <a:pt x="2269" y="72771"/>
                    <a:pt x="2182" y="72770"/>
                    <a:pt x="2095" y="72770"/>
                  </a:cubicBezTo>
                  <a:cubicBezTo>
                    <a:pt x="1362" y="72770"/>
                    <a:pt x="664" y="72895"/>
                    <a:pt x="0" y="73144"/>
                  </a:cubicBezTo>
                  <a:lnTo>
                    <a:pt x="0" y="88291"/>
                  </a:lnTo>
                  <a:cubicBezTo>
                    <a:pt x="755" y="88527"/>
                    <a:pt x="1541" y="88646"/>
                    <a:pt x="2357" y="88648"/>
                  </a:cubicBezTo>
                  <a:cubicBezTo>
                    <a:pt x="3504" y="88771"/>
                    <a:pt x="4655" y="88835"/>
                    <a:pt x="5806" y="88835"/>
                  </a:cubicBezTo>
                  <a:cubicBezTo>
                    <a:pt x="6776" y="88835"/>
                    <a:pt x="7746" y="88789"/>
                    <a:pt x="8713" y="88696"/>
                  </a:cubicBezTo>
                  <a:cubicBezTo>
                    <a:pt x="11396" y="88439"/>
                    <a:pt x="14102" y="88043"/>
                    <a:pt x="16685" y="87248"/>
                  </a:cubicBezTo>
                  <a:cubicBezTo>
                    <a:pt x="21824" y="85669"/>
                    <a:pt x="26503" y="83019"/>
                    <a:pt x="30465" y="79383"/>
                  </a:cubicBezTo>
                  <a:cubicBezTo>
                    <a:pt x="34544" y="75637"/>
                    <a:pt x="37328" y="70868"/>
                    <a:pt x="39240" y="65720"/>
                  </a:cubicBezTo>
                  <a:cubicBezTo>
                    <a:pt x="40773" y="61588"/>
                    <a:pt x="41409" y="57204"/>
                    <a:pt x="42028" y="52866"/>
                  </a:cubicBezTo>
                  <a:cubicBezTo>
                    <a:pt x="42667" y="48389"/>
                    <a:pt x="43307" y="43865"/>
                    <a:pt x="44910" y="39619"/>
                  </a:cubicBezTo>
                  <a:cubicBezTo>
                    <a:pt x="45545" y="38264"/>
                    <a:pt x="46291" y="36969"/>
                    <a:pt x="47150" y="35743"/>
                  </a:cubicBezTo>
                  <a:cubicBezTo>
                    <a:pt x="48141" y="34571"/>
                    <a:pt x="49234" y="33488"/>
                    <a:pt x="50410" y="32499"/>
                  </a:cubicBezTo>
                  <a:cubicBezTo>
                    <a:pt x="51910" y="31433"/>
                    <a:pt x="53508" y="30518"/>
                    <a:pt x="55180" y="29747"/>
                  </a:cubicBezTo>
                  <a:cubicBezTo>
                    <a:pt x="58411" y="28501"/>
                    <a:pt x="61802" y="27732"/>
                    <a:pt x="65224" y="27218"/>
                  </a:cubicBezTo>
                  <a:cubicBezTo>
                    <a:pt x="70822" y="26546"/>
                    <a:pt x="76468" y="26432"/>
                    <a:pt x="82092" y="26115"/>
                  </a:cubicBezTo>
                  <a:cubicBezTo>
                    <a:pt x="88445" y="25758"/>
                    <a:pt x="94879" y="25120"/>
                    <a:pt x="101004" y="23313"/>
                  </a:cubicBezTo>
                  <a:cubicBezTo>
                    <a:pt x="103976" y="22434"/>
                    <a:pt x="106912" y="21270"/>
                    <a:pt x="109650" y="19817"/>
                  </a:cubicBezTo>
                  <a:cubicBezTo>
                    <a:pt x="112117" y="18510"/>
                    <a:pt x="114410" y="16814"/>
                    <a:pt x="116496" y="14967"/>
                  </a:cubicBezTo>
                  <a:cubicBezTo>
                    <a:pt x="118541" y="13157"/>
                    <a:pt x="120244" y="11000"/>
                    <a:pt x="121839" y="8790"/>
                  </a:cubicBezTo>
                  <a:cubicBezTo>
                    <a:pt x="123137" y="6994"/>
                    <a:pt x="124247" y="5068"/>
                    <a:pt x="125240" y="3089"/>
                  </a:cubicBezTo>
                  <a:cubicBezTo>
                    <a:pt x="125752" y="2070"/>
                    <a:pt x="126240" y="1041"/>
                    <a:pt x="126709" y="1"/>
                  </a:cubicBez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021850" y="671181"/>
              <a:ext cx="7123685" cy="4487236"/>
            </a:xfrm>
            <a:custGeom>
              <a:avLst/>
              <a:gdLst/>
              <a:ahLst/>
              <a:cxnLst/>
              <a:rect l="l" t="t" r="r" b="b"/>
              <a:pathLst>
                <a:path w="221818" h="139724" extrusionOk="0">
                  <a:moveTo>
                    <a:pt x="217438" y="1"/>
                  </a:moveTo>
                  <a:cubicBezTo>
                    <a:pt x="211569" y="1"/>
                    <a:pt x="205642" y="938"/>
                    <a:pt x="199994" y="2337"/>
                  </a:cubicBezTo>
                  <a:cubicBezTo>
                    <a:pt x="192707" y="4142"/>
                    <a:pt x="185540" y="6940"/>
                    <a:pt x="178975" y="10583"/>
                  </a:cubicBezTo>
                  <a:cubicBezTo>
                    <a:pt x="172900" y="13953"/>
                    <a:pt x="167147" y="18244"/>
                    <a:pt x="162880" y="23768"/>
                  </a:cubicBezTo>
                  <a:cubicBezTo>
                    <a:pt x="158637" y="29259"/>
                    <a:pt x="156299" y="35796"/>
                    <a:pt x="154913" y="42542"/>
                  </a:cubicBezTo>
                  <a:cubicBezTo>
                    <a:pt x="153565" y="49095"/>
                    <a:pt x="152753" y="55774"/>
                    <a:pt x="150326" y="62039"/>
                  </a:cubicBezTo>
                  <a:cubicBezTo>
                    <a:pt x="149324" y="64232"/>
                    <a:pt x="148121" y="66315"/>
                    <a:pt x="146709" y="68273"/>
                  </a:cubicBezTo>
                  <a:cubicBezTo>
                    <a:pt x="145033" y="70306"/>
                    <a:pt x="143149" y="72147"/>
                    <a:pt x="141106" y="73814"/>
                  </a:cubicBezTo>
                  <a:cubicBezTo>
                    <a:pt x="138623" y="75626"/>
                    <a:pt x="135961" y="77155"/>
                    <a:pt x="133160" y="78419"/>
                  </a:cubicBezTo>
                  <a:cubicBezTo>
                    <a:pt x="128719" y="80169"/>
                    <a:pt x="124066" y="81269"/>
                    <a:pt x="119349" y="81972"/>
                  </a:cubicBezTo>
                  <a:cubicBezTo>
                    <a:pt x="112837" y="82763"/>
                    <a:pt x="106276" y="82903"/>
                    <a:pt x="99717" y="82903"/>
                  </a:cubicBezTo>
                  <a:cubicBezTo>
                    <a:pt x="96504" y="82903"/>
                    <a:pt x="93293" y="82869"/>
                    <a:pt x="90087" y="82862"/>
                  </a:cubicBezTo>
                  <a:cubicBezTo>
                    <a:pt x="89804" y="82862"/>
                    <a:pt x="89522" y="82861"/>
                    <a:pt x="89240" y="82861"/>
                  </a:cubicBezTo>
                  <a:cubicBezTo>
                    <a:pt x="78782" y="82861"/>
                    <a:pt x="68359" y="83307"/>
                    <a:pt x="58078" y="85413"/>
                  </a:cubicBezTo>
                  <a:cubicBezTo>
                    <a:pt x="49154" y="87239"/>
                    <a:pt x="40267" y="90430"/>
                    <a:pt x="32592" y="95397"/>
                  </a:cubicBezTo>
                  <a:cubicBezTo>
                    <a:pt x="25327" y="100098"/>
                    <a:pt x="19429" y="106091"/>
                    <a:pt x="14281" y="112994"/>
                  </a:cubicBezTo>
                  <a:cubicBezTo>
                    <a:pt x="8975" y="120109"/>
                    <a:pt x="4899" y="128058"/>
                    <a:pt x="1053" y="136027"/>
                  </a:cubicBezTo>
                  <a:cubicBezTo>
                    <a:pt x="474" y="137228"/>
                    <a:pt x="79" y="138456"/>
                    <a:pt x="1" y="139723"/>
                  </a:cubicBezTo>
                  <a:lnTo>
                    <a:pt x="16876" y="139723"/>
                  </a:lnTo>
                  <a:cubicBezTo>
                    <a:pt x="20160" y="133149"/>
                    <a:pt x="23729" y="126691"/>
                    <a:pt x="28139" y="120804"/>
                  </a:cubicBezTo>
                  <a:cubicBezTo>
                    <a:pt x="30966" y="117264"/>
                    <a:pt x="34119" y="114006"/>
                    <a:pt x="37645" y="111161"/>
                  </a:cubicBezTo>
                  <a:cubicBezTo>
                    <a:pt x="41103" y="108601"/>
                    <a:pt x="44839" y="106460"/>
                    <a:pt x="48773" y="104717"/>
                  </a:cubicBezTo>
                  <a:cubicBezTo>
                    <a:pt x="54995" y="102219"/>
                    <a:pt x="61550" y="100667"/>
                    <a:pt x="68179" y="99700"/>
                  </a:cubicBezTo>
                  <a:cubicBezTo>
                    <a:pt x="74946" y="98873"/>
                    <a:pt x="81766" y="98733"/>
                    <a:pt x="88581" y="98733"/>
                  </a:cubicBezTo>
                  <a:cubicBezTo>
                    <a:pt x="90661" y="98733"/>
                    <a:pt x="92741" y="98746"/>
                    <a:pt x="94818" y="98757"/>
                  </a:cubicBezTo>
                  <a:cubicBezTo>
                    <a:pt x="95851" y="98762"/>
                    <a:pt x="96883" y="98765"/>
                    <a:pt x="97915" y="98765"/>
                  </a:cubicBezTo>
                  <a:cubicBezTo>
                    <a:pt x="106621" y="98765"/>
                    <a:pt x="115289" y="98535"/>
                    <a:pt x="123926" y="97228"/>
                  </a:cubicBezTo>
                  <a:cubicBezTo>
                    <a:pt x="132939" y="95864"/>
                    <a:pt x="142061" y="92811"/>
                    <a:pt x="149417" y="87306"/>
                  </a:cubicBezTo>
                  <a:cubicBezTo>
                    <a:pt x="154094" y="83803"/>
                    <a:pt x="158101" y="79874"/>
                    <a:pt x="161332" y="74971"/>
                  </a:cubicBezTo>
                  <a:cubicBezTo>
                    <a:pt x="163906" y="71064"/>
                    <a:pt x="165745" y="66599"/>
                    <a:pt x="167035" y="62110"/>
                  </a:cubicBezTo>
                  <a:cubicBezTo>
                    <a:pt x="169300" y="54231"/>
                    <a:pt x="169671" y="45856"/>
                    <a:pt x="172624" y="38170"/>
                  </a:cubicBezTo>
                  <a:cubicBezTo>
                    <a:pt x="173388" y="36512"/>
                    <a:pt x="174284" y="34924"/>
                    <a:pt x="175339" y="33433"/>
                  </a:cubicBezTo>
                  <a:cubicBezTo>
                    <a:pt x="176875" y="31600"/>
                    <a:pt x="178618" y="29957"/>
                    <a:pt x="180477" y="28452"/>
                  </a:cubicBezTo>
                  <a:cubicBezTo>
                    <a:pt x="184399" y="25559"/>
                    <a:pt x="188697" y="23204"/>
                    <a:pt x="193160" y="21246"/>
                  </a:cubicBezTo>
                  <a:cubicBezTo>
                    <a:pt x="198886" y="18922"/>
                    <a:pt x="204875" y="17222"/>
                    <a:pt x="210988" y="16296"/>
                  </a:cubicBezTo>
                  <a:cubicBezTo>
                    <a:pt x="213230" y="16035"/>
                    <a:pt x="215482" y="15886"/>
                    <a:pt x="217736" y="15886"/>
                  </a:cubicBezTo>
                  <a:cubicBezTo>
                    <a:pt x="219015" y="15886"/>
                    <a:pt x="220294" y="15934"/>
                    <a:pt x="221572" y="16036"/>
                  </a:cubicBezTo>
                  <a:cubicBezTo>
                    <a:pt x="221653" y="16044"/>
                    <a:pt x="221734" y="16046"/>
                    <a:pt x="221818" y="16048"/>
                  </a:cubicBezTo>
                  <a:lnTo>
                    <a:pt x="221818" y="185"/>
                  </a:lnTo>
                  <a:cubicBezTo>
                    <a:pt x="221737" y="178"/>
                    <a:pt x="221656" y="168"/>
                    <a:pt x="221572" y="163"/>
                  </a:cubicBezTo>
                  <a:cubicBezTo>
                    <a:pt x="220200" y="53"/>
                    <a:pt x="218821" y="1"/>
                    <a:pt x="217438" y="1"/>
                  </a:cubicBez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173650" y="2934025"/>
              <a:ext cx="1972136" cy="2225297"/>
            </a:xfrm>
            <a:custGeom>
              <a:avLst/>
              <a:gdLst/>
              <a:ahLst/>
              <a:cxnLst/>
              <a:rect l="l" t="t" r="r" b="b"/>
              <a:pathLst>
                <a:path w="60560" h="68334" extrusionOk="0">
                  <a:moveTo>
                    <a:pt x="60559" y="0"/>
                  </a:moveTo>
                  <a:cubicBezTo>
                    <a:pt x="56761" y="984"/>
                    <a:pt x="53056" y="2420"/>
                    <a:pt x="49694" y="4403"/>
                  </a:cubicBezTo>
                  <a:cubicBezTo>
                    <a:pt x="47143" y="5906"/>
                    <a:pt x="44724" y="7765"/>
                    <a:pt x="42636" y="9863"/>
                  </a:cubicBezTo>
                  <a:cubicBezTo>
                    <a:pt x="40409" y="12099"/>
                    <a:pt x="38440" y="14702"/>
                    <a:pt x="37164" y="17600"/>
                  </a:cubicBezTo>
                  <a:cubicBezTo>
                    <a:pt x="36321" y="19507"/>
                    <a:pt x="35557" y="21410"/>
                    <a:pt x="35045" y="23429"/>
                  </a:cubicBezTo>
                  <a:cubicBezTo>
                    <a:pt x="34685" y="24855"/>
                    <a:pt x="34423" y="26303"/>
                    <a:pt x="34211" y="27758"/>
                  </a:cubicBezTo>
                  <a:cubicBezTo>
                    <a:pt x="33744" y="30951"/>
                    <a:pt x="33440" y="34161"/>
                    <a:pt x="33040" y="37361"/>
                  </a:cubicBezTo>
                  <a:cubicBezTo>
                    <a:pt x="32804" y="38952"/>
                    <a:pt x="32511" y="40535"/>
                    <a:pt x="32089" y="42088"/>
                  </a:cubicBezTo>
                  <a:cubicBezTo>
                    <a:pt x="31663" y="43662"/>
                    <a:pt x="31106" y="45210"/>
                    <a:pt x="30496" y="46726"/>
                  </a:cubicBezTo>
                  <a:cubicBezTo>
                    <a:pt x="29125" y="49810"/>
                    <a:pt x="27460" y="52756"/>
                    <a:pt x="25467" y="55482"/>
                  </a:cubicBezTo>
                  <a:cubicBezTo>
                    <a:pt x="23696" y="57656"/>
                    <a:pt x="21712" y="59642"/>
                    <a:pt x="19538" y="61414"/>
                  </a:cubicBezTo>
                  <a:cubicBezTo>
                    <a:pt x="17007" y="63281"/>
                    <a:pt x="14299" y="64928"/>
                    <a:pt x="11440" y="66238"/>
                  </a:cubicBezTo>
                  <a:cubicBezTo>
                    <a:pt x="9392" y="67026"/>
                    <a:pt x="7280" y="67624"/>
                    <a:pt x="5117" y="67998"/>
                  </a:cubicBezTo>
                  <a:cubicBezTo>
                    <a:pt x="4066" y="68098"/>
                    <a:pt x="3010" y="68149"/>
                    <a:pt x="1951" y="68149"/>
                  </a:cubicBezTo>
                  <a:cubicBezTo>
                    <a:pt x="1859" y="68149"/>
                    <a:pt x="1766" y="68148"/>
                    <a:pt x="1674" y="68148"/>
                  </a:cubicBezTo>
                  <a:cubicBezTo>
                    <a:pt x="1647" y="68147"/>
                    <a:pt x="1621" y="68147"/>
                    <a:pt x="1594" y="68147"/>
                  </a:cubicBezTo>
                  <a:cubicBezTo>
                    <a:pt x="1067" y="68147"/>
                    <a:pt x="530" y="68213"/>
                    <a:pt x="0" y="68333"/>
                  </a:cubicBezTo>
                  <a:lnTo>
                    <a:pt x="35318" y="68333"/>
                  </a:lnTo>
                  <a:cubicBezTo>
                    <a:pt x="37483" y="65967"/>
                    <a:pt x="39409" y="63366"/>
                    <a:pt x="41086" y="60666"/>
                  </a:cubicBezTo>
                  <a:cubicBezTo>
                    <a:pt x="42262" y="58773"/>
                    <a:pt x="43295" y="56792"/>
                    <a:pt x="44198" y="54756"/>
                  </a:cubicBezTo>
                  <a:cubicBezTo>
                    <a:pt x="45339" y="52187"/>
                    <a:pt x="46455" y="49555"/>
                    <a:pt x="47246" y="46853"/>
                  </a:cubicBezTo>
                  <a:cubicBezTo>
                    <a:pt x="48670" y="41971"/>
                    <a:pt x="48939" y="36825"/>
                    <a:pt x="49548" y="31789"/>
                  </a:cubicBezTo>
                  <a:cubicBezTo>
                    <a:pt x="49901" y="29451"/>
                    <a:pt x="50384" y="27127"/>
                    <a:pt x="51199" y="24905"/>
                  </a:cubicBezTo>
                  <a:cubicBezTo>
                    <a:pt x="51623" y="24027"/>
                    <a:pt x="52108" y="23184"/>
                    <a:pt x="52658" y="22379"/>
                  </a:cubicBezTo>
                  <a:cubicBezTo>
                    <a:pt x="53570" y="21321"/>
                    <a:pt x="54580" y="20345"/>
                    <a:pt x="55652" y="19450"/>
                  </a:cubicBezTo>
                  <a:cubicBezTo>
                    <a:pt x="57156" y="18378"/>
                    <a:pt x="58761" y="17464"/>
                    <a:pt x="60438" y="16690"/>
                  </a:cubicBezTo>
                  <a:cubicBezTo>
                    <a:pt x="60478" y="16673"/>
                    <a:pt x="60519" y="16659"/>
                    <a:pt x="60559" y="16642"/>
                  </a:cubicBezTo>
                  <a:lnTo>
                    <a:pt x="60559" y="0"/>
                  </a:ln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18" name="Google Shape;18;p2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721945" y="544950"/>
            <a:ext cx="7705177" cy="4064075"/>
            <a:chOff x="721945" y="544950"/>
            <a:chExt cx="7705177" cy="4064075"/>
          </a:xfrm>
        </p:grpSpPr>
        <p:grpSp>
          <p:nvGrpSpPr>
            <p:cNvPr id="22" name="Google Shape;22;p2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561586" y="1049772"/>
                <a:ext cx="5841497" cy="891408"/>
              </a:xfrm>
              <a:custGeom>
                <a:avLst/>
                <a:gdLst/>
                <a:ahLst/>
                <a:cxnLst/>
                <a:rect l="l" t="t" r="r" b="b"/>
                <a:pathLst>
                  <a:path w="182904" h="27911" extrusionOk="0">
                    <a:moveTo>
                      <a:pt x="0" y="0"/>
                    </a:moveTo>
                    <a:cubicBezTo>
                      <a:pt x="8688" y="22829"/>
                      <a:pt x="35357" y="27911"/>
                      <a:pt x="57097" y="27911"/>
                    </a:cubicBezTo>
                    <a:cubicBezTo>
                      <a:pt x="68428" y="27911"/>
                      <a:pt x="78420" y="26530"/>
                      <a:pt x="83828" y="25563"/>
                    </a:cubicBezTo>
                    <a:cubicBezTo>
                      <a:pt x="107047" y="21412"/>
                      <a:pt x="182903" y="16583"/>
                      <a:pt x="182903" y="16583"/>
                    </a:cubicBezTo>
                    <a:lnTo>
                      <a:pt x="182903" y="4179"/>
                    </a:lnTo>
                    <a:cubicBezTo>
                      <a:pt x="96624" y="9235"/>
                      <a:pt x="92311" y="16605"/>
                      <a:pt x="61887" y="16605"/>
                    </a:cubicBezTo>
                    <a:cubicBezTo>
                      <a:pt x="60453" y="16605"/>
                      <a:pt x="58960" y="16588"/>
                      <a:pt x="57399" y="16555"/>
                    </a:cubicBezTo>
                    <a:cubicBezTo>
                      <a:pt x="22712" y="15805"/>
                      <a:pt x="16518" y="0"/>
                      <a:pt x="16518" y="0"/>
                    </a:cubicBezTo>
                    <a:close/>
                  </a:path>
                </a:pathLst>
              </a:custGeom>
              <a:solidFill>
                <a:srgbClr val="F5A2A2">
                  <a:alpha val="34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" name="Google Shape;27;p2"/>
            <p:cNvSpPr/>
            <p:nvPr/>
          </p:nvSpPr>
          <p:spPr>
            <a:xfrm>
              <a:off x="727556" y="1183249"/>
              <a:ext cx="927385" cy="661196"/>
            </a:xfrm>
            <a:custGeom>
              <a:avLst/>
              <a:gdLst/>
              <a:ahLst/>
              <a:cxnLst/>
              <a:rect l="l" t="t" r="r" b="b"/>
              <a:pathLst>
                <a:path w="34714" h="24750" extrusionOk="0">
                  <a:moveTo>
                    <a:pt x="10660" y="1"/>
                  </a:moveTo>
                  <a:cubicBezTo>
                    <a:pt x="5242" y="1"/>
                    <a:pt x="0" y="667"/>
                    <a:pt x="0" y="667"/>
                  </a:cubicBezTo>
                  <a:lnTo>
                    <a:pt x="0" y="24634"/>
                  </a:lnTo>
                  <a:cubicBezTo>
                    <a:pt x="0" y="24634"/>
                    <a:pt x="5518" y="24749"/>
                    <a:pt x="12044" y="24749"/>
                  </a:cubicBezTo>
                  <a:cubicBezTo>
                    <a:pt x="15306" y="24749"/>
                    <a:pt x="18821" y="24721"/>
                    <a:pt x="22024" y="24634"/>
                  </a:cubicBezTo>
                  <a:cubicBezTo>
                    <a:pt x="31632" y="24372"/>
                    <a:pt x="34713" y="21179"/>
                    <a:pt x="34713" y="17771"/>
                  </a:cubicBezTo>
                  <a:cubicBezTo>
                    <a:pt x="34713" y="14364"/>
                    <a:pt x="29448" y="14673"/>
                    <a:pt x="22024" y="13745"/>
                  </a:cubicBezTo>
                  <a:cubicBezTo>
                    <a:pt x="14599" y="12816"/>
                    <a:pt x="18900" y="9409"/>
                    <a:pt x="18900" y="9409"/>
                  </a:cubicBezTo>
                  <a:cubicBezTo>
                    <a:pt x="18900" y="9409"/>
                    <a:pt x="25112" y="6932"/>
                    <a:pt x="22024" y="2596"/>
                  </a:cubicBezTo>
                  <a:cubicBezTo>
                    <a:pt x="20560" y="541"/>
                    <a:pt x="15539" y="1"/>
                    <a:pt x="10660" y="1"/>
                  </a:cubicBezTo>
                  <a:close/>
                </a:path>
              </a:pathLst>
            </a:custGeom>
            <a:solidFill>
              <a:srgbClr val="F5C4C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1945" y="1752413"/>
              <a:ext cx="4467960" cy="1618113"/>
            </a:xfrm>
            <a:custGeom>
              <a:avLst/>
              <a:gdLst/>
              <a:ahLst/>
              <a:cxnLst/>
              <a:rect l="l" t="t" r="r" b="b"/>
              <a:pathLst>
                <a:path w="139897" h="50665" extrusionOk="0">
                  <a:moveTo>
                    <a:pt x="27675" y="0"/>
                  </a:moveTo>
                  <a:cubicBezTo>
                    <a:pt x="6182" y="0"/>
                    <a:pt x="0" y="13091"/>
                    <a:pt x="0" y="13091"/>
                  </a:cubicBezTo>
                  <a:lnTo>
                    <a:pt x="0" y="50664"/>
                  </a:lnTo>
                  <a:cubicBezTo>
                    <a:pt x="0" y="50522"/>
                    <a:pt x="15544" y="50475"/>
                    <a:pt x="36269" y="50475"/>
                  </a:cubicBezTo>
                  <a:cubicBezTo>
                    <a:pt x="77720" y="50475"/>
                    <a:pt x="139896" y="50664"/>
                    <a:pt x="139896" y="50664"/>
                  </a:cubicBezTo>
                  <a:lnTo>
                    <a:pt x="139896" y="32598"/>
                  </a:lnTo>
                  <a:cubicBezTo>
                    <a:pt x="139896" y="32598"/>
                    <a:pt x="131152" y="35237"/>
                    <a:pt x="117535" y="35237"/>
                  </a:cubicBezTo>
                  <a:cubicBezTo>
                    <a:pt x="110469" y="35237"/>
                    <a:pt x="102090" y="34526"/>
                    <a:pt x="92941" y="32367"/>
                  </a:cubicBezTo>
                  <a:cubicBezTo>
                    <a:pt x="69948" y="26943"/>
                    <a:pt x="57528" y="924"/>
                    <a:pt x="29410" y="28"/>
                  </a:cubicBezTo>
                  <a:cubicBezTo>
                    <a:pt x="28821" y="9"/>
                    <a:pt x="28243" y="0"/>
                    <a:pt x="27675" y="0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21945" y="2116287"/>
              <a:ext cx="7705177" cy="2480937"/>
            </a:xfrm>
            <a:custGeom>
              <a:avLst/>
              <a:gdLst/>
              <a:ahLst/>
              <a:cxnLst/>
              <a:rect l="l" t="t" r="r" b="b"/>
              <a:pathLst>
                <a:path w="241258" h="77681" extrusionOk="0">
                  <a:moveTo>
                    <a:pt x="193410" y="0"/>
                  </a:moveTo>
                  <a:cubicBezTo>
                    <a:pt x="192205" y="0"/>
                    <a:pt x="190997" y="36"/>
                    <a:pt x="189787" y="109"/>
                  </a:cubicBezTo>
                  <a:cubicBezTo>
                    <a:pt x="178188" y="806"/>
                    <a:pt x="172104" y="2742"/>
                    <a:pt x="162415" y="8276"/>
                  </a:cubicBezTo>
                  <a:cubicBezTo>
                    <a:pt x="149804" y="15474"/>
                    <a:pt x="146880" y="18510"/>
                    <a:pt x="130683" y="24540"/>
                  </a:cubicBezTo>
                  <a:cubicBezTo>
                    <a:pt x="125065" y="26632"/>
                    <a:pt x="117792" y="27521"/>
                    <a:pt x="110650" y="27521"/>
                  </a:cubicBezTo>
                  <a:cubicBezTo>
                    <a:pt x="101712" y="27521"/>
                    <a:pt x="92977" y="26128"/>
                    <a:pt x="87945" y="23956"/>
                  </a:cubicBezTo>
                  <a:cubicBezTo>
                    <a:pt x="65552" y="14289"/>
                    <a:pt x="46430" y="10927"/>
                    <a:pt x="28404" y="10927"/>
                  </a:cubicBezTo>
                  <a:cubicBezTo>
                    <a:pt x="18732" y="10927"/>
                    <a:pt x="9376" y="11895"/>
                    <a:pt x="0" y="13377"/>
                  </a:cubicBezTo>
                  <a:lnTo>
                    <a:pt x="0" y="77681"/>
                  </a:lnTo>
                  <a:lnTo>
                    <a:pt x="241257" y="77681"/>
                  </a:lnTo>
                  <a:lnTo>
                    <a:pt x="241257" y="22573"/>
                  </a:lnTo>
                  <a:lnTo>
                    <a:pt x="236273" y="17653"/>
                  </a:lnTo>
                  <a:cubicBezTo>
                    <a:pt x="224820" y="6344"/>
                    <a:pt x="209409" y="0"/>
                    <a:pt x="193410" y="0"/>
                  </a:cubicBezTo>
                  <a:close/>
                </a:path>
              </a:pathLst>
            </a:custGeom>
            <a:solidFill>
              <a:srgbClr val="FFD800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21945" y="2900021"/>
              <a:ext cx="7705177" cy="1708944"/>
            </a:xfrm>
            <a:custGeom>
              <a:avLst/>
              <a:gdLst/>
              <a:ahLst/>
              <a:cxnLst/>
              <a:rect l="l" t="t" r="r" b="b"/>
              <a:pathLst>
                <a:path w="241258" h="53509" extrusionOk="0">
                  <a:moveTo>
                    <a:pt x="25983" y="1"/>
                  </a:moveTo>
                  <a:cubicBezTo>
                    <a:pt x="9993" y="1"/>
                    <a:pt x="0" y="3970"/>
                    <a:pt x="0" y="3970"/>
                  </a:cubicBezTo>
                  <a:lnTo>
                    <a:pt x="0" y="53509"/>
                  </a:lnTo>
                  <a:lnTo>
                    <a:pt x="241257" y="53509"/>
                  </a:lnTo>
                  <a:lnTo>
                    <a:pt x="241257" y="14302"/>
                  </a:lnTo>
                  <a:cubicBezTo>
                    <a:pt x="241257" y="14302"/>
                    <a:pt x="231544" y="3101"/>
                    <a:pt x="206259" y="3101"/>
                  </a:cubicBezTo>
                  <a:cubicBezTo>
                    <a:pt x="196175" y="3101"/>
                    <a:pt x="183615" y="4882"/>
                    <a:pt x="168206" y="9866"/>
                  </a:cubicBezTo>
                  <a:cubicBezTo>
                    <a:pt x="156131" y="13771"/>
                    <a:pt x="149804" y="20489"/>
                    <a:pt x="114515" y="22689"/>
                  </a:cubicBezTo>
                  <a:cubicBezTo>
                    <a:pt x="113774" y="22735"/>
                    <a:pt x="113017" y="22758"/>
                    <a:pt x="112245" y="22758"/>
                  </a:cubicBezTo>
                  <a:cubicBezTo>
                    <a:pt x="101250" y="22758"/>
                    <a:pt x="87159" y="18149"/>
                    <a:pt x="72808" y="11188"/>
                  </a:cubicBezTo>
                  <a:cubicBezTo>
                    <a:pt x="54792" y="2448"/>
                    <a:pt x="38539" y="1"/>
                    <a:pt x="25983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31;p2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32" name="Google Shape;32;p2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2069784" y="1531725"/>
            <a:ext cx="5004300" cy="4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100">
                <a:solidFill>
                  <a:srgbClr val="0B3A87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5639288" y="3637450"/>
            <a:ext cx="2259900" cy="66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rgbClr val="0B3A8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ctrTitle" idx="2"/>
          </p:nvPr>
        </p:nvSpPr>
        <p:spPr>
          <a:xfrm>
            <a:off x="2069775" y="1969325"/>
            <a:ext cx="5004300" cy="750600"/>
          </a:xfrm>
          <a:prstGeom prst="rect">
            <a:avLst/>
          </a:prstGeom>
          <a:effectLst>
            <a:outerShdw dist="66675" dir="8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2615534" y="118464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8636316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465481" y="4856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2"/>
          <p:cNvGrpSpPr/>
          <p:nvPr/>
        </p:nvGrpSpPr>
        <p:grpSpPr>
          <a:xfrm>
            <a:off x="8424003" y="272603"/>
            <a:ext cx="600333" cy="563775"/>
            <a:chOff x="8424003" y="272603"/>
            <a:chExt cx="600333" cy="563775"/>
          </a:xfrm>
        </p:grpSpPr>
        <p:sp>
          <p:nvSpPr>
            <p:cNvPr id="42" name="Google Shape;42;p2"/>
            <p:cNvSpPr/>
            <p:nvPr/>
          </p:nvSpPr>
          <p:spPr>
            <a:xfrm>
              <a:off x="8691019" y="508109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424003" y="272603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2"/>
          <p:cNvSpPr/>
          <p:nvPr/>
        </p:nvSpPr>
        <p:spPr>
          <a:xfrm>
            <a:off x="227601" y="125414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3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50" name="Google Shape;50;p3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54" name="Google Shape;54;p3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3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3"/>
          <p:cNvGrpSpPr/>
          <p:nvPr/>
        </p:nvGrpSpPr>
        <p:grpSpPr>
          <a:xfrm>
            <a:off x="719995" y="544950"/>
            <a:ext cx="7703906" cy="4064193"/>
            <a:chOff x="719995" y="544950"/>
            <a:chExt cx="7703906" cy="4064193"/>
          </a:xfrm>
        </p:grpSpPr>
        <p:grpSp>
          <p:nvGrpSpPr>
            <p:cNvPr id="59" name="Google Shape;59;p3"/>
            <p:cNvGrpSpPr/>
            <p:nvPr/>
          </p:nvGrpSpPr>
          <p:grpSpPr>
            <a:xfrm>
              <a:off x="719995" y="544950"/>
              <a:ext cx="7703906" cy="4064193"/>
              <a:chOff x="719995" y="544950"/>
              <a:chExt cx="7703906" cy="4064193"/>
            </a:xfrm>
          </p:grpSpPr>
          <p:grpSp>
            <p:nvGrpSpPr>
              <p:cNvPr id="60" name="Google Shape;60;p3"/>
              <p:cNvGrpSpPr/>
              <p:nvPr/>
            </p:nvGrpSpPr>
            <p:grpSpPr>
              <a:xfrm>
                <a:off x="727556" y="544950"/>
                <a:ext cx="7688700" cy="4064075"/>
                <a:chOff x="727556" y="544950"/>
                <a:chExt cx="7688700" cy="4064075"/>
              </a:xfrm>
            </p:grpSpPr>
            <p:grpSp>
              <p:nvGrpSpPr>
                <p:cNvPr id="61" name="Google Shape;61;p3"/>
                <p:cNvGrpSpPr/>
                <p:nvPr/>
              </p:nvGrpSpPr>
              <p:grpSpPr>
                <a:xfrm>
                  <a:off x="727556" y="544950"/>
                  <a:ext cx="7688700" cy="4064075"/>
                  <a:chOff x="721950" y="544950"/>
                  <a:chExt cx="7688700" cy="4064075"/>
                </a:xfrm>
              </p:grpSpPr>
              <p:sp>
                <p:nvSpPr>
                  <p:cNvPr id="62" name="Google Shape;62;p3"/>
                  <p:cNvSpPr/>
                  <p:nvPr/>
                </p:nvSpPr>
                <p:spPr>
                  <a:xfrm>
                    <a:off x="721950" y="544950"/>
                    <a:ext cx="7688700" cy="507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F5A2A2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dist="123825" dir="7860000" algn="bl" rotWithShape="0">
                      <a:srgbClr val="0B3A87"/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63;p3"/>
                  <p:cNvSpPr/>
                  <p:nvPr/>
                </p:nvSpPr>
                <p:spPr>
                  <a:xfrm>
                    <a:off x="721950" y="1051025"/>
                    <a:ext cx="7688700" cy="3558000"/>
                  </a:xfrm>
                  <a:prstGeom prst="rect">
                    <a:avLst/>
                  </a:prstGeom>
                  <a:solidFill>
                    <a:srgbClr val="FFEEE5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dist="123825" dir="7860000" algn="bl" rotWithShape="0">
                      <a:srgbClr val="0B3A87"/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64;p3"/>
                  <p:cNvSpPr/>
                  <p:nvPr/>
                </p:nvSpPr>
                <p:spPr>
                  <a:xfrm>
                    <a:off x="2170375" y="663050"/>
                    <a:ext cx="5846700" cy="2691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>
                      <a:alpha val="3125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5" name="Google Shape;65;p3"/>
                <p:cNvGrpSpPr/>
                <p:nvPr/>
              </p:nvGrpSpPr>
              <p:grpSpPr>
                <a:xfrm>
                  <a:off x="883456" y="696120"/>
                  <a:ext cx="877593" cy="199609"/>
                  <a:chOff x="883456" y="696120"/>
                  <a:chExt cx="877593" cy="199609"/>
                </a:xfrm>
              </p:grpSpPr>
              <p:sp>
                <p:nvSpPr>
                  <p:cNvPr id="66" name="Google Shape;66;p3"/>
                  <p:cNvSpPr/>
                  <p:nvPr/>
                </p:nvSpPr>
                <p:spPr>
                  <a:xfrm>
                    <a:off x="1225706" y="696120"/>
                    <a:ext cx="199641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1" h="6250" extrusionOk="0">
                        <a:moveTo>
                          <a:pt x="3127" y="1"/>
                        </a:moveTo>
                        <a:cubicBezTo>
                          <a:pt x="1400" y="1"/>
                          <a:pt x="0" y="1399"/>
                          <a:pt x="0" y="3125"/>
                        </a:cubicBezTo>
                        <a:cubicBezTo>
                          <a:pt x="0" y="4851"/>
                          <a:pt x="1400" y="6249"/>
                          <a:pt x="3127" y="6249"/>
                        </a:cubicBezTo>
                        <a:cubicBezTo>
                          <a:pt x="4851" y="6249"/>
                          <a:pt x="6251" y="4851"/>
                          <a:pt x="6251" y="3125"/>
                        </a:cubicBezTo>
                        <a:cubicBezTo>
                          <a:pt x="6251" y="1399"/>
                          <a:pt x="4851" y="1"/>
                          <a:pt x="3127" y="1"/>
                        </a:cubicBezTo>
                        <a:close/>
                      </a:path>
                    </a:pathLst>
                  </a:custGeom>
                  <a:solidFill>
                    <a:srgbClr val="FFD800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3"/>
                  <p:cNvSpPr/>
                  <p:nvPr/>
                </p:nvSpPr>
                <p:spPr>
                  <a:xfrm>
                    <a:off x="1561376" y="696120"/>
                    <a:ext cx="199673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2" h="6250" extrusionOk="0">
                        <a:moveTo>
                          <a:pt x="3127" y="1"/>
                        </a:moveTo>
                        <a:cubicBezTo>
                          <a:pt x="1401" y="1"/>
                          <a:pt x="1" y="1399"/>
                          <a:pt x="1" y="3125"/>
                        </a:cubicBezTo>
                        <a:cubicBezTo>
                          <a:pt x="1" y="4851"/>
                          <a:pt x="1401" y="6249"/>
                          <a:pt x="3127" y="6249"/>
                        </a:cubicBezTo>
                        <a:cubicBezTo>
                          <a:pt x="4851" y="6249"/>
                          <a:pt x="6252" y="4851"/>
                          <a:pt x="6252" y="3125"/>
                        </a:cubicBezTo>
                        <a:cubicBezTo>
                          <a:pt x="6252" y="1399"/>
                          <a:pt x="4851" y="1"/>
                          <a:pt x="3127" y="1"/>
                        </a:cubicBezTo>
                        <a:close/>
                      </a:path>
                    </a:pathLst>
                  </a:custGeom>
                  <a:solidFill>
                    <a:srgbClr val="A5A2F4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3"/>
                  <p:cNvSpPr/>
                  <p:nvPr/>
                </p:nvSpPr>
                <p:spPr>
                  <a:xfrm>
                    <a:off x="883456" y="696120"/>
                    <a:ext cx="199673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2" h="6250" extrusionOk="0">
                        <a:moveTo>
                          <a:pt x="3125" y="1"/>
                        </a:moveTo>
                        <a:cubicBezTo>
                          <a:pt x="1399" y="1"/>
                          <a:pt x="1" y="1399"/>
                          <a:pt x="1" y="3125"/>
                        </a:cubicBezTo>
                        <a:cubicBezTo>
                          <a:pt x="1" y="4851"/>
                          <a:pt x="1399" y="6249"/>
                          <a:pt x="3125" y="6249"/>
                        </a:cubicBezTo>
                        <a:cubicBezTo>
                          <a:pt x="4851" y="6249"/>
                          <a:pt x="6251" y="4851"/>
                          <a:pt x="6251" y="3125"/>
                        </a:cubicBezTo>
                        <a:cubicBezTo>
                          <a:pt x="6251" y="1399"/>
                          <a:pt x="4851" y="1"/>
                          <a:pt x="3125" y="1"/>
                        </a:cubicBezTo>
                        <a:close/>
                      </a:path>
                    </a:pathLst>
                  </a:custGeom>
                  <a:solidFill>
                    <a:srgbClr val="4CE697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69" name="Google Shape;69;p3"/>
              <p:cNvSpPr/>
              <p:nvPr/>
            </p:nvSpPr>
            <p:spPr>
              <a:xfrm flipH="1">
                <a:off x="7315223" y="1871042"/>
                <a:ext cx="1108678" cy="790453"/>
              </a:xfrm>
              <a:custGeom>
                <a:avLst/>
                <a:gdLst/>
                <a:ahLst/>
                <a:cxnLst/>
                <a:rect l="l" t="t" r="r" b="b"/>
                <a:pathLst>
                  <a:path w="34714" h="24750" extrusionOk="0">
                    <a:moveTo>
                      <a:pt x="10660" y="1"/>
                    </a:moveTo>
                    <a:cubicBezTo>
                      <a:pt x="5242" y="1"/>
                      <a:pt x="0" y="667"/>
                      <a:pt x="0" y="667"/>
                    </a:cubicBezTo>
                    <a:lnTo>
                      <a:pt x="0" y="24634"/>
                    </a:lnTo>
                    <a:cubicBezTo>
                      <a:pt x="0" y="24634"/>
                      <a:pt x="5518" y="24749"/>
                      <a:pt x="12044" y="24749"/>
                    </a:cubicBezTo>
                    <a:cubicBezTo>
                      <a:pt x="15306" y="24749"/>
                      <a:pt x="18821" y="24721"/>
                      <a:pt x="22024" y="24634"/>
                    </a:cubicBezTo>
                    <a:cubicBezTo>
                      <a:pt x="31632" y="24372"/>
                      <a:pt x="34713" y="21179"/>
                      <a:pt x="34713" y="17771"/>
                    </a:cubicBezTo>
                    <a:cubicBezTo>
                      <a:pt x="34713" y="14364"/>
                      <a:pt x="29448" y="14673"/>
                      <a:pt x="22024" y="13745"/>
                    </a:cubicBezTo>
                    <a:cubicBezTo>
                      <a:pt x="14599" y="12816"/>
                      <a:pt x="18900" y="9409"/>
                      <a:pt x="18900" y="9409"/>
                    </a:cubicBezTo>
                    <a:cubicBezTo>
                      <a:pt x="18900" y="9409"/>
                      <a:pt x="25112" y="6932"/>
                      <a:pt x="22024" y="2596"/>
                    </a:cubicBezTo>
                    <a:cubicBezTo>
                      <a:pt x="20560" y="541"/>
                      <a:pt x="15539" y="1"/>
                      <a:pt x="10660" y="1"/>
                    </a:cubicBezTo>
                    <a:close/>
                  </a:path>
                </a:pathLst>
              </a:custGeom>
              <a:solidFill>
                <a:srgbClr val="F2C5D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0" name="Google Shape;70;p3"/>
              <p:cNvGrpSpPr/>
              <p:nvPr/>
            </p:nvGrpSpPr>
            <p:grpSpPr>
              <a:xfrm>
                <a:off x="719995" y="2703675"/>
                <a:ext cx="7696354" cy="1905468"/>
                <a:chOff x="719995" y="2703675"/>
                <a:chExt cx="7696354" cy="1905468"/>
              </a:xfrm>
            </p:grpSpPr>
            <p:sp>
              <p:nvSpPr>
                <p:cNvPr id="71" name="Google Shape;71;p3"/>
                <p:cNvSpPr/>
                <p:nvPr/>
              </p:nvSpPr>
              <p:spPr>
                <a:xfrm>
                  <a:off x="1029920" y="2968475"/>
                  <a:ext cx="7380685" cy="1640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258" h="53509" extrusionOk="0">
                      <a:moveTo>
                        <a:pt x="25983" y="1"/>
                      </a:moveTo>
                      <a:cubicBezTo>
                        <a:pt x="9993" y="1"/>
                        <a:pt x="0" y="3970"/>
                        <a:pt x="0" y="3970"/>
                      </a:cubicBezTo>
                      <a:lnTo>
                        <a:pt x="0" y="53509"/>
                      </a:lnTo>
                      <a:lnTo>
                        <a:pt x="241257" y="53509"/>
                      </a:lnTo>
                      <a:lnTo>
                        <a:pt x="241257" y="14302"/>
                      </a:lnTo>
                      <a:cubicBezTo>
                        <a:pt x="241257" y="14302"/>
                        <a:pt x="231544" y="3101"/>
                        <a:pt x="206259" y="3101"/>
                      </a:cubicBezTo>
                      <a:cubicBezTo>
                        <a:pt x="196175" y="3101"/>
                        <a:pt x="183615" y="4882"/>
                        <a:pt x="168206" y="9866"/>
                      </a:cubicBezTo>
                      <a:cubicBezTo>
                        <a:pt x="156131" y="13771"/>
                        <a:pt x="149804" y="20489"/>
                        <a:pt x="114515" y="22689"/>
                      </a:cubicBezTo>
                      <a:cubicBezTo>
                        <a:pt x="113774" y="22735"/>
                        <a:pt x="113017" y="22758"/>
                        <a:pt x="112245" y="22758"/>
                      </a:cubicBezTo>
                      <a:cubicBezTo>
                        <a:pt x="101250" y="22758"/>
                        <a:pt x="87159" y="18149"/>
                        <a:pt x="72808" y="11188"/>
                      </a:cubicBezTo>
                      <a:cubicBezTo>
                        <a:pt x="54792" y="2448"/>
                        <a:pt x="38539" y="1"/>
                        <a:pt x="259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2" name="Google Shape;72;p3"/>
                <p:cNvGrpSpPr/>
                <p:nvPr/>
              </p:nvGrpSpPr>
              <p:grpSpPr>
                <a:xfrm>
                  <a:off x="719995" y="2703675"/>
                  <a:ext cx="4467960" cy="1640502"/>
                  <a:chOff x="721945" y="1196625"/>
                  <a:chExt cx="4467960" cy="1640502"/>
                </a:xfrm>
              </p:grpSpPr>
              <p:sp>
                <p:nvSpPr>
                  <p:cNvPr id="73" name="Google Shape;73;p3"/>
                  <p:cNvSpPr/>
                  <p:nvPr/>
                </p:nvSpPr>
                <p:spPr>
                  <a:xfrm>
                    <a:off x="721945" y="1219013"/>
                    <a:ext cx="4467960" cy="16181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897" h="50665" extrusionOk="0">
                        <a:moveTo>
                          <a:pt x="27675" y="0"/>
                        </a:moveTo>
                        <a:cubicBezTo>
                          <a:pt x="6182" y="0"/>
                          <a:pt x="0" y="13091"/>
                          <a:pt x="0" y="13091"/>
                        </a:cubicBezTo>
                        <a:lnTo>
                          <a:pt x="0" y="50664"/>
                        </a:lnTo>
                        <a:cubicBezTo>
                          <a:pt x="0" y="50522"/>
                          <a:pt x="15544" y="50475"/>
                          <a:pt x="36269" y="50475"/>
                        </a:cubicBezTo>
                        <a:cubicBezTo>
                          <a:pt x="77720" y="50475"/>
                          <a:pt x="139896" y="50664"/>
                          <a:pt x="139896" y="50664"/>
                        </a:cubicBezTo>
                        <a:lnTo>
                          <a:pt x="139896" y="32598"/>
                        </a:lnTo>
                        <a:cubicBezTo>
                          <a:pt x="139896" y="32598"/>
                          <a:pt x="131152" y="35237"/>
                          <a:pt x="117535" y="35237"/>
                        </a:cubicBezTo>
                        <a:cubicBezTo>
                          <a:pt x="110469" y="35237"/>
                          <a:pt x="102090" y="34526"/>
                          <a:pt x="92941" y="32367"/>
                        </a:cubicBezTo>
                        <a:cubicBezTo>
                          <a:pt x="69948" y="26943"/>
                          <a:pt x="57528" y="924"/>
                          <a:pt x="29410" y="28"/>
                        </a:cubicBezTo>
                        <a:cubicBezTo>
                          <a:pt x="28821" y="9"/>
                          <a:pt x="28243" y="0"/>
                          <a:pt x="2767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74;p3"/>
                  <p:cNvSpPr/>
                  <p:nvPr/>
                </p:nvSpPr>
                <p:spPr>
                  <a:xfrm>
                    <a:off x="721945" y="1196625"/>
                    <a:ext cx="4467960" cy="16405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897" h="51366" fill="none" extrusionOk="0">
                        <a:moveTo>
                          <a:pt x="0" y="13792"/>
                        </a:moveTo>
                        <a:cubicBezTo>
                          <a:pt x="0" y="13792"/>
                          <a:pt x="6513" y="1"/>
                          <a:pt x="29410" y="729"/>
                        </a:cubicBezTo>
                        <a:cubicBezTo>
                          <a:pt x="57528" y="1625"/>
                          <a:pt x="69948" y="27644"/>
                          <a:pt x="92941" y="33068"/>
                        </a:cubicBezTo>
                        <a:cubicBezTo>
                          <a:pt x="119720" y="39388"/>
                          <a:pt x="139896" y="33299"/>
                          <a:pt x="139896" y="33299"/>
                        </a:cubicBezTo>
                        <a:lnTo>
                          <a:pt x="139896" y="51365"/>
                        </a:lnTo>
                        <a:cubicBezTo>
                          <a:pt x="139896" y="51365"/>
                          <a:pt x="0" y="50939"/>
                          <a:pt x="0" y="51365"/>
                        </a:cubicBezTo>
                        <a:close/>
                      </a:path>
                    </a:pathLst>
                  </a:custGeom>
                  <a:noFill/>
                  <a:ln w="4950" cap="flat" cmpd="sng">
                    <a:solidFill>
                      <a:srgbClr val="1D1D1B"/>
                    </a:solidFill>
                    <a:prstDash val="solid"/>
                    <a:miter lim="2381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5" name="Google Shape;75;p3"/>
                <p:cNvGrpSpPr/>
                <p:nvPr/>
              </p:nvGrpSpPr>
              <p:grpSpPr>
                <a:xfrm>
                  <a:off x="721958" y="3426723"/>
                  <a:ext cx="7694390" cy="1182420"/>
                  <a:chOff x="721945" y="1436353"/>
                  <a:chExt cx="7705177" cy="3172579"/>
                </a:xfrm>
              </p:grpSpPr>
              <p:sp>
                <p:nvSpPr>
                  <p:cNvPr id="76" name="Google Shape;76;p3"/>
                  <p:cNvSpPr/>
                  <p:nvPr/>
                </p:nvSpPr>
                <p:spPr>
                  <a:xfrm>
                    <a:off x="721945" y="1578479"/>
                    <a:ext cx="7705177" cy="30304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258" h="94887" extrusionOk="0">
                        <a:moveTo>
                          <a:pt x="197962" y="0"/>
                        </a:moveTo>
                        <a:cubicBezTo>
                          <a:pt x="182547" y="0"/>
                          <a:pt x="165051" y="4084"/>
                          <a:pt x="152681" y="10230"/>
                        </a:cubicBezTo>
                        <a:cubicBezTo>
                          <a:pt x="141965" y="15552"/>
                          <a:pt x="132931" y="25965"/>
                          <a:pt x="120627" y="28418"/>
                        </a:cubicBezTo>
                        <a:cubicBezTo>
                          <a:pt x="117465" y="29048"/>
                          <a:pt x="113996" y="29322"/>
                          <a:pt x="110323" y="29322"/>
                        </a:cubicBezTo>
                        <a:cubicBezTo>
                          <a:pt x="86015" y="29322"/>
                          <a:pt x="52816" y="17310"/>
                          <a:pt x="40854" y="17090"/>
                        </a:cubicBezTo>
                        <a:cubicBezTo>
                          <a:pt x="34839" y="16979"/>
                          <a:pt x="30323" y="16873"/>
                          <a:pt x="26650" y="16873"/>
                        </a:cubicBezTo>
                        <a:cubicBezTo>
                          <a:pt x="16008" y="16873"/>
                          <a:pt x="12445" y="17766"/>
                          <a:pt x="0" y="22020"/>
                        </a:cubicBezTo>
                        <a:lnTo>
                          <a:pt x="0" y="94887"/>
                        </a:lnTo>
                        <a:lnTo>
                          <a:pt x="241257" y="94887"/>
                        </a:lnTo>
                        <a:lnTo>
                          <a:pt x="241257" y="21698"/>
                        </a:lnTo>
                        <a:cubicBezTo>
                          <a:pt x="241257" y="21698"/>
                          <a:pt x="235911" y="13769"/>
                          <a:pt x="223470" y="5775"/>
                        </a:cubicBezTo>
                        <a:cubicBezTo>
                          <a:pt x="217187" y="1738"/>
                          <a:pt x="208017" y="0"/>
                          <a:pt x="197962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77;p3"/>
                  <p:cNvSpPr/>
                  <p:nvPr/>
                </p:nvSpPr>
                <p:spPr>
                  <a:xfrm>
                    <a:off x="721945" y="1436353"/>
                    <a:ext cx="7705177" cy="3172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258" h="99337" fill="none" extrusionOk="0">
                        <a:moveTo>
                          <a:pt x="0" y="26470"/>
                        </a:moveTo>
                        <a:lnTo>
                          <a:pt x="0" y="99337"/>
                        </a:lnTo>
                        <a:lnTo>
                          <a:pt x="241257" y="99337"/>
                        </a:lnTo>
                        <a:lnTo>
                          <a:pt x="241257" y="26148"/>
                        </a:lnTo>
                        <a:cubicBezTo>
                          <a:pt x="241257" y="26148"/>
                          <a:pt x="235911" y="18219"/>
                          <a:pt x="223470" y="10225"/>
                        </a:cubicBezTo>
                        <a:cubicBezTo>
                          <a:pt x="207556" y="0"/>
                          <a:pt x="173121" y="4524"/>
                          <a:pt x="152681" y="14680"/>
                        </a:cubicBezTo>
                        <a:cubicBezTo>
                          <a:pt x="141965" y="20002"/>
                          <a:pt x="132931" y="30415"/>
                          <a:pt x="120627" y="32868"/>
                        </a:cubicBezTo>
                        <a:cubicBezTo>
                          <a:pt x="96530" y="37671"/>
                          <a:pt x="54623" y="21793"/>
                          <a:pt x="40854" y="21540"/>
                        </a:cubicBezTo>
                        <a:cubicBezTo>
                          <a:pt x="17409" y="21107"/>
                          <a:pt x="16740" y="20748"/>
                          <a:pt x="0" y="26470"/>
                        </a:cubicBezTo>
                        <a:close/>
                      </a:path>
                    </a:pathLst>
                  </a:custGeom>
                  <a:noFill/>
                  <a:ln w="4950" cap="flat" cmpd="sng">
                    <a:solidFill>
                      <a:srgbClr val="1D1D1B"/>
                    </a:solidFill>
                    <a:prstDash val="solid"/>
                    <a:miter lim="2381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78" name="Google Shape;78;p3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2889750" y="2464912"/>
            <a:ext cx="3364500" cy="841800"/>
          </a:xfrm>
          <a:prstGeom prst="rect">
            <a:avLst/>
          </a:prstGeom>
          <a:effectLst>
            <a:outerShdw dist="66675" dir="83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subTitle" idx="1"/>
          </p:nvPr>
        </p:nvSpPr>
        <p:spPr>
          <a:xfrm>
            <a:off x="3265425" y="3722850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3"/>
          <p:cNvSpPr txBox="1">
            <a:spLocks noGrp="1"/>
          </p:cNvSpPr>
          <p:nvPr>
            <p:ph type="title" idx="2" hasCustomPrompt="1"/>
          </p:nvPr>
        </p:nvSpPr>
        <p:spPr>
          <a:xfrm>
            <a:off x="4123067" y="1580175"/>
            <a:ext cx="897900" cy="55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Poppins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82" name="Google Shape;82;p3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3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3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" name="Google Shape;87;p3"/>
          <p:cNvGrpSpPr/>
          <p:nvPr/>
        </p:nvGrpSpPr>
        <p:grpSpPr>
          <a:xfrm>
            <a:off x="8568819" y="3936691"/>
            <a:ext cx="333317" cy="333246"/>
            <a:chOff x="3902081" y="-1924086"/>
            <a:chExt cx="333317" cy="333246"/>
          </a:xfrm>
        </p:grpSpPr>
        <p:sp>
          <p:nvSpPr>
            <p:cNvPr id="88" name="Google Shape;88;p3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90;p3"/>
          <p:cNvGrpSpPr/>
          <p:nvPr/>
        </p:nvGrpSpPr>
        <p:grpSpPr>
          <a:xfrm>
            <a:off x="224528" y="537077"/>
            <a:ext cx="267336" cy="269185"/>
            <a:chOff x="3534991" y="-2310800"/>
            <a:chExt cx="267336" cy="269185"/>
          </a:xfrm>
        </p:grpSpPr>
        <p:sp>
          <p:nvSpPr>
            <p:cNvPr id="91" name="Google Shape;91;p3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3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4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97" name="Google Shape;97;p4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4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" name="Google Shape;103;p4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104" name="Google Shape;104;p4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4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108" name="Google Shape;108;p4"/>
            <p:cNvGrpSpPr/>
            <p:nvPr/>
          </p:nvGrpSpPr>
          <p:grpSpPr>
            <a:xfrm>
              <a:off x="727556" y="544950"/>
              <a:ext cx="7688700" cy="4064075"/>
              <a:chOff x="727556" y="544950"/>
              <a:chExt cx="7688700" cy="4064075"/>
            </a:xfrm>
          </p:grpSpPr>
          <p:grpSp>
            <p:nvGrpSpPr>
              <p:cNvPr id="109" name="Google Shape;109;p4"/>
              <p:cNvGrpSpPr/>
              <p:nvPr/>
            </p:nvGrpSpPr>
            <p:grpSpPr>
              <a:xfrm>
                <a:off x="727556" y="544950"/>
                <a:ext cx="7688700" cy="4064075"/>
                <a:chOff x="721950" y="544950"/>
                <a:chExt cx="7688700" cy="4064075"/>
              </a:xfrm>
            </p:grpSpPr>
            <p:sp>
              <p:nvSpPr>
                <p:cNvPr id="110" name="Google Shape;110;p4"/>
                <p:cNvSpPr/>
                <p:nvPr/>
              </p:nvSpPr>
              <p:spPr>
                <a:xfrm>
                  <a:off x="721950" y="544950"/>
                  <a:ext cx="7688700" cy="507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5A2A2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4"/>
                <p:cNvSpPr/>
                <p:nvPr/>
              </p:nvSpPr>
              <p:spPr>
                <a:xfrm>
                  <a:off x="721950" y="1051025"/>
                  <a:ext cx="7688700" cy="3558000"/>
                </a:xfrm>
                <a:prstGeom prst="rect">
                  <a:avLst/>
                </a:prstGeom>
                <a:solidFill>
                  <a:srgbClr val="FFEEE5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4"/>
                <p:cNvSpPr/>
                <p:nvPr/>
              </p:nvSpPr>
              <p:spPr>
                <a:xfrm>
                  <a:off x="2170375" y="663050"/>
                  <a:ext cx="5846700" cy="2691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3" name="Google Shape;113;p4"/>
              <p:cNvGrpSpPr/>
              <p:nvPr/>
            </p:nvGrpSpPr>
            <p:grpSpPr>
              <a:xfrm>
                <a:off x="883456" y="696120"/>
                <a:ext cx="877593" cy="199609"/>
                <a:chOff x="883456" y="696120"/>
                <a:chExt cx="877593" cy="199609"/>
              </a:xfrm>
            </p:grpSpPr>
            <p:sp>
              <p:nvSpPr>
                <p:cNvPr id="114" name="Google Shape;114;p4"/>
                <p:cNvSpPr/>
                <p:nvPr/>
              </p:nvSpPr>
              <p:spPr>
                <a:xfrm>
                  <a:off x="1225706" y="696120"/>
                  <a:ext cx="199641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1" h="6250" extrusionOk="0">
                      <a:moveTo>
                        <a:pt x="3127" y="1"/>
                      </a:moveTo>
                      <a:cubicBezTo>
                        <a:pt x="1400" y="1"/>
                        <a:pt x="0" y="1399"/>
                        <a:pt x="0" y="3125"/>
                      </a:cubicBezTo>
                      <a:cubicBezTo>
                        <a:pt x="0" y="4851"/>
                        <a:pt x="1400" y="6249"/>
                        <a:pt x="3127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FFD800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4"/>
                <p:cNvSpPr/>
                <p:nvPr/>
              </p:nvSpPr>
              <p:spPr>
                <a:xfrm>
                  <a:off x="156137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7" y="1"/>
                      </a:moveTo>
                      <a:cubicBezTo>
                        <a:pt x="1401" y="1"/>
                        <a:pt x="1" y="1399"/>
                        <a:pt x="1" y="3125"/>
                      </a:cubicBezTo>
                      <a:cubicBezTo>
                        <a:pt x="1" y="4851"/>
                        <a:pt x="1401" y="6249"/>
                        <a:pt x="3127" y="6249"/>
                      </a:cubicBezTo>
                      <a:cubicBezTo>
                        <a:pt x="4851" y="6249"/>
                        <a:pt x="6252" y="4851"/>
                        <a:pt x="6252" y="3125"/>
                      </a:cubicBezTo>
                      <a:cubicBezTo>
                        <a:pt x="6252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A5A2F4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4"/>
                <p:cNvSpPr/>
                <p:nvPr/>
              </p:nvSpPr>
              <p:spPr>
                <a:xfrm>
                  <a:off x="88345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5" y="1"/>
                      </a:moveTo>
                      <a:cubicBezTo>
                        <a:pt x="1399" y="1"/>
                        <a:pt x="1" y="1399"/>
                        <a:pt x="1" y="3125"/>
                      </a:cubicBezTo>
                      <a:cubicBezTo>
                        <a:pt x="1" y="4851"/>
                        <a:pt x="1399" y="6249"/>
                        <a:pt x="3125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5" y="1"/>
                      </a:cubicBezTo>
                      <a:close/>
                    </a:path>
                  </a:pathLst>
                </a:custGeom>
                <a:solidFill>
                  <a:srgbClr val="4CE697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17" name="Google Shape;117;p4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903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825725" y="1044400"/>
            <a:ext cx="7491600" cy="35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bin"/>
              <a:buAutoNum type="arabicPeriod"/>
              <a:defRPr sz="105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alphaLcPeriod"/>
              <a:defRPr>
                <a:latin typeface="Cabin"/>
                <a:ea typeface="Cabin"/>
                <a:cs typeface="Cabin"/>
                <a:sym typeface="Cabin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romanLcPeriod"/>
              <a:defRPr>
                <a:latin typeface="Cabin"/>
                <a:ea typeface="Cabin"/>
                <a:cs typeface="Cabin"/>
                <a:sym typeface="Cabin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arabicPeriod"/>
              <a:defRPr>
                <a:latin typeface="Cabin"/>
                <a:ea typeface="Cabin"/>
                <a:cs typeface="Cabin"/>
                <a:sym typeface="Cabin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alphaLcPeriod"/>
              <a:defRPr>
                <a:latin typeface="Cabin"/>
                <a:ea typeface="Cabin"/>
                <a:cs typeface="Cabin"/>
                <a:sym typeface="Cabin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romanLcPeriod"/>
              <a:defRPr>
                <a:latin typeface="Cabin"/>
                <a:ea typeface="Cabin"/>
                <a:cs typeface="Cabin"/>
                <a:sym typeface="Cabin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arabicPeriod"/>
              <a:defRPr>
                <a:latin typeface="Cabin"/>
                <a:ea typeface="Cabin"/>
                <a:cs typeface="Cabin"/>
                <a:sym typeface="Cabin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alphaLcPeriod"/>
              <a:defRPr>
                <a:latin typeface="Cabin"/>
                <a:ea typeface="Cabin"/>
                <a:cs typeface="Cabin"/>
                <a:sym typeface="Cabin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bin"/>
              <a:buAutoNum type="romanLcPeriod"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20" name="Google Shape;120;p4"/>
          <p:cNvSpPr/>
          <p:nvPr/>
        </p:nvSpPr>
        <p:spPr>
          <a:xfrm flipH="1">
            <a:off x="223159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"/>
          <p:cNvSpPr/>
          <p:nvPr/>
        </p:nvSpPr>
        <p:spPr>
          <a:xfrm flipH="1">
            <a:off x="8755222" y="1748367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"/>
          <p:cNvSpPr/>
          <p:nvPr/>
        </p:nvSpPr>
        <p:spPr>
          <a:xfrm flipH="1">
            <a:off x="3723854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"/>
          <p:cNvSpPr/>
          <p:nvPr/>
        </p:nvSpPr>
        <p:spPr>
          <a:xfrm flipH="1">
            <a:off x="6098870" y="47194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" name="Google Shape;127;p5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128" name="Google Shape;128;p5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5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" name="Google Shape;132;p5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133" name="Google Shape;133;p5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137" name="Google Shape;137;p5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138" name="Google Shape;138;p5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" name="Google Shape;141;p5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142" name="Google Shape;142;p5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5" name="Google Shape;145;p5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"/>
          <p:cNvSpPr txBox="1">
            <a:spLocks noGrp="1"/>
          </p:cNvSpPr>
          <p:nvPr>
            <p:ph type="title" idx="2"/>
          </p:nvPr>
        </p:nvSpPr>
        <p:spPr>
          <a:xfrm>
            <a:off x="1274600" y="2598850"/>
            <a:ext cx="29943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 idx="3"/>
          </p:nvPr>
        </p:nvSpPr>
        <p:spPr>
          <a:xfrm>
            <a:off x="4875225" y="2598850"/>
            <a:ext cx="29943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1274600" y="2987947"/>
            <a:ext cx="2994300" cy="94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body" idx="4"/>
          </p:nvPr>
        </p:nvSpPr>
        <p:spPr>
          <a:xfrm>
            <a:off x="4875225" y="2987946"/>
            <a:ext cx="2994300" cy="94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51" name="Google Shape;151;p5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7" name="Google Shape;157;p5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58" name="Google Shape;158;p5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" name="Google Shape;160;p5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61" name="Google Shape;161;p5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5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"/>
          <p:cNvSpPr/>
          <p:nvPr/>
        </p:nvSpPr>
        <p:spPr>
          <a:xfrm>
            <a:off x="727556" y="1392799"/>
            <a:ext cx="927385" cy="661196"/>
          </a:xfrm>
          <a:custGeom>
            <a:avLst/>
            <a:gdLst/>
            <a:ahLst/>
            <a:cxnLst/>
            <a:rect l="l" t="t" r="r" b="b"/>
            <a:pathLst>
              <a:path w="34714" h="24750" extrusionOk="0">
                <a:moveTo>
                  <a:pt x="10660" y="1"/>
                </a:moveTo>
                <a:cubicBezTo>
                  <a:pt x="5242" y="1"/>
                  <a:pt x="0" y="667"/>
                  <a:pt x="0" y="667"/>
                </a:cubicBezTo>
                <a:lnTo>
                  <a:pt x="0" y="24634"/>
                </a:lnTo>
                <a:cubicBezTo>
                  <a:pt x="0" y="24634"/>
                  <a:pt x="5518" y="24749"/>
                  <a:pt x="12044" y="24749"/>
                </a:cubicBezTo>
                <a:cubicBezTo>
                  <a:pt x="15306" y="24749"/>
                  <a:pt x="18821" y="24721"/>
                  <a:pt x="22024" y="24634"/>
                </a:cubicBezTo>
                <a:cubicBezTo>
                  <a:pt x="31632" y="24372"/>
                  <a:pt x="34713" y="21179"/>
                  <a:pt x="34713" y="17771"/>
                </a:cubicBezTo>
                <a:cubicBezTo>
                  <a:pt x="34713" y="14364"/>
                  <a:pt x="29448" y="14673"/>
                  <a:pt x="22024" y="13745"/>
                </a:cubicBezTo>
                <a:cubicBezTo>
                  <a:pt x="14599" y="12816"/>
                  <a:pt x="18900" y="9409"/>
                  <a:pt x="18900" y="9409"/>
                </a:cubicBezTo>
                <a:cubicBezTo>
                  <a:pt x="18900" y="9409"/>
                  <a:pt x="25112" y="6932"/>
                  <a:pt x="22024" y="2596"/>
                </a:cubicBezTo>
                <a:cubicBezTo>
                  <a:pt x="20560" y="541"/>
                  <a:pt x="15539" y="1"/>
                  <a:pt x="10660" y="1"/>
                </a:cubicBezTo>
                <a:close/>
              </a:path>
            </a:pathLst>
          </a:custGeom>
          <a:solidFill>
            <a:srgbClr val="F5C4C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6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167" name="Google Shape;167;p6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6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6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174" name="Google Shape;174;p6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" name="Google Shape;177;p6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178" name="Google Shape;178;p6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179" name="Google Shape;179;p6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6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6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183" name="Google Shape;183;p6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6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"/>
          <p:cNvSpPr/>
          <p:nvPr/>
        </p:nvSpPr>
        <p:spPr>
          <a:xfrm flipH="1">
            <a:off x="198255" y="139818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6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6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94" name="Google Shape;194;p6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6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97" name="Google Shape;197;p6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6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02;p7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203" name="Google Shape;203;p7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" name="Google Shape;206;p7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" name="Google Shape;208;p7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209" name="Google Shape;209;p7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7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213" name="Google Shape;213;p7"/>
            <p:cNvGrpSpPr/>
            <p:nvPr/>
          </p:nvGrpSpPr>
          <p:grpSpPr>
            <a:xfrm>
              <a:off x="727556" y="544950"/>
              <a:ext cx="7688700" cy="4064075"/>
              <a:chOff x="727556" y="544950"/>
              <a:chExt cx="7688700" cy="4064075"/>
            </a:xfrm>
          </p:grpSpPr>
          <p:grpSp>
            <p:nvGrpSpPr>
              <p:cNvPr id="214" name="Google Shape;214;p7"/>
              <p:cNvGrpSpPr/>
              <p:nvPr/>
            </p:nvGrpSpPr>
            <p:grpSpPr>
              <a:xfrm>
                <a:off x="727556" y="544950"/>
                <a:ext cx="7688700" cy="4064075"/>
                <a:chOff x="721950" y="544950"/>
                <a:chExt cx="7688700" cy="4064075"/>
              </a:xfrm>
            </p:grpSpPr>
            <p:sp>
              <p:nvSpPr>
                <p:cNvPr id="215" name="Google Shape;215;p7"/>
                <p:cNvSpPr/>
                <p:nvPr/>
              </p:nvSpPr>
              <p:spPr>
                <a:xfrm>
                  <a:off x="721950" y="544950"/>
                  <a:ext cx="7688700" cy="507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5A2A2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7"/>
                <p:cNvSpPr/>
                <p:nvPr/>
              </p:nvSpPr>
              <p:spPr>
                <a:xfrm>
                  <a:off x="721950" y="1051025"/>
                  <a:ext cx="7688700" cy="3558000"/>
                </a:xfrm>
                <a:prstGeom prst="rect">
                  <a:avLst/>
                </a:prstGeom>
                <a:solidFill>
                  <a:srgbClr val="FFEEE5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7"/>
                <p:cNvSpPr/>
                <p:nvPr/>
              </p:nvSpPr>
              <p:spPr>
                <a:xfrm>
                  <a:off x="2170375" y="663050"/>
                  <a:ext cx="5846700" cy="2691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18" name="Google Shape;218;p7"/>
              <p:cNvGrpSpPr/>
              <p:nvPr/>
            </p:nvGrpSpPr>
            <p:grpSpPr>
              <a:xfrm>
                <a:off x="883456" y="696120"/>
                <a:ext cx="877593" cy="199609"/>
                <a:chOff x="883456" y="696120"/>
                <a:chExt cx="877593" cy="199609"/>
              </a:xfrm>
            </p:grpSpPr>
            <p:sp>
              <p:nvSpPr>
                <p:cNvPr id="219" name="Google Shape;219;p7"/>
                <p:cNvSpPr/>
                <p:nvPr/>
              </p:nvSpPr>
              <p:spPr>
                <a:xfrm>
                  <a:off x="1225706" y="696120"/>
                  <a:ext cx="199641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1" h="6250" extrusionOk="0">
                      <a:moveTo>
                        <a:pt x="3127" y="1"/>
                      </a:moveTo>
                      <a:cubicBezTo>
                        <a:pt x="1400" y="1"/>
                        <a:pt x="0" y="1399"/>
                        <a:pt x="0" y="3125"/>
                      </a:cubicBezTo>
                      <a:cubicBezTo>
                        <a:pt x="0" y="4851"/>
                        <a:pt x="1400" y="6249"/>
                        <a:pt x="3127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FFD800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7"/>
                <p:cNvSpPr/>
                <p:nvPr/>
              </p:nvSpPr>
              <p:spPr>
                <a:xfrm>
                  <a:off x="156137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7" y="1"/>
                      </a:moveTo>
                      <a:cubicBezTo>
                        <a:pt x="1401" y="1"/>
                        <a:pt x="1" y="1399"/>
                        <a:pt x="1" y="3125"/>
                      </a:cubicBezTo>
                      <a:cubicBezTo>
                        <a:pt x="1" y="4851"/>
                        <a:pt x="1401" y="6249"/>
                        <a:pt x="3127" y="6249"/>
                      </a:cubicBezTo>
                      <a:cubicBezTo>
                        <a:pt x="4851" y="6249"/>
                        <a:pt x="6252" y="4851"/>
                        <a:pt x="6252" y="3125"/>
                      </a:cubicBezTo>
                      <a:cubicBezTo>
                        <a:pt x="6252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A5A2F4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7"/>
                <p:cNvSpPr/>
                <p:nvPr/>
              </p:nvSpPr>
              <p:spPr>
                <a:xfrm>
                  <a:off x="88345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5" y="1"/>
                      </a:moveTo>
                      <a:cubicBezTo>
                        <a:pt x="1399" y="1"/>
                        <a:pt x="1" y="1399"/>
                        <a:pt x="1" y="3125"/>
                      </a:cubicBezTo>
                      <a:cubicBezTo>
                        <a:pt x="1" y="4851"/>
                        <a:pt x="1399" y="6249"/>
                        <a:pt x="3125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5" y="1"/>
                      </a:cubicBezTo>
                      <a:close/>
                    </a:path>
                  </a:pathLst>
                </a:custGeom>
                <a:solidFill>
                  <a:srgbClr val="4CE697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22" name="Google Shape;222;p7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" name="Google Shape;223;p7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4" name="Google Shape;224;p7"/>
          <p:cNvSpPr txBox="1">
            <a:spLocks noGrp="1"/>
          </p:cNvSpPr>
          <p:nvPr>
            <p:ph type="body" idx="1"/>
          </p:nvPr>
        </p:nvSpPr>
        <p:spPr>
          <a:xfrm>
            <a:off x="918025" y="1566275"/>
            <a:ext cx="3520800" cy="259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5" name="Google Shape;225;p7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rgbClr val="F1A3A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7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7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7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7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7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7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8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234" name="Google Shape;234;p8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Google Shape;237;p8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8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" name="Google Shape;240;p8"/>
          <p:cNvGrpSpPr/>
          <p:nvPr/>
        </p:nvGrpSpPr>
        <p:grpSpPr>
          <a:xfrm>
            <a:off x="721654" y="544950"/>
            <a:ext cx="7694602" cy="4064075"/>
            <a:chOff x="721654" y="544950"/>
            <a:chExt cx="7694602" cy="4064075"/>
          </a:xfrm>
        </p:grpSpPr>
        <p:grpSp>
          <p:nvGrpSpPr>
            <p:cNvPr id="241" name="Google Shape;241;p8"/>
            <p:cNvGrpSpPr/>
            <p:nvPr/>
          </p:nvGrpSpPr>
          <p:grpSpPr>
            <a:xfrm>
              <a:off x="727556" y="544950"/>
              <a:ext cx="7688700" cy="4064075"/>
              <a:chOff x="727556" y="544950"/>
              <a:chExt cx="7688700" cy="4064075"/>
            </a:xfrm>
          </p:grpSpPr>
          <p:grpSp>
            <p:nvGrpSpPr>
              <p:cNvPr id="242" name="Google Shape;242;p8"/>
              <p:cNvGrpSpPr/>
              <p:nvPr/>
            </p:nvGrpSpPr>
            <p:grpSpPr>
              <a:xfrm>
                <a:off x="727556" y="544950"/>
                <a:ext cx="7688700" cy="4064075"/>
                <a:chOff x="721950" y="544950"/>
                <a:chExt cx="7688700" cy="4064075"/>
              </a:xfrm>
            </p:grpSpPr>
            <p:sp>
              <p:nvSpPr>
                <p:cNvPr id="243" name="Google Shape;243;p8"/>
                <p:cNvSpPr/>
                <p:nvPr/>
              </p:nvSpPr>
              <p:spPr>
                <a:xfrm>
                  <a:off x="721950" y="544950"/>
                  <a:ext cx="7688700" cy="507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5A2A2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4" name="Google Shape;244;p8"/>
                <p:cNvSpPr/>
                <p:nvPr/>
              </p:nvSpPr>
              <p:spPr>
                <a:xfrm>
                  <a:off x="721950" y="1051025"/>
                  <a:ext cx="7688700" cy="3558000"/>
                </a:xfrm>
                <a:prstGeom prst="rect">
                  <a:avLst/>
                </a:prstGeom>
                <a:solidFill>
                  <a:srgbClr val="FFEEE5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8"/>
                <p:cNvSpPr/>
                <p:nvPr/>
              </p:nvSpPr>
              <p:spPr>
                <a:xfrm>
                  <a:off x="2170375" y="663050"/>
                  <a:ext cx="5846700" cy="2691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6" name="Google Shape;246;p8"/>
              <p:cNvGrpSpPr/>
              <p:nvPr/>
            </p:nvGrpSpPr>
            <p:grpSpPr>
              <a:xfrm>
                <a:off x="883456" y="696120"/>
                <a:ext cx="877593" cy="199609"/>
                <a:chOff x="883456" y="696120"/>
                <a:chExt cx="877593" cy="199609"/>
              </a:xfrm>
            </p:grpSpPr>
            <p:sp>
              <p:nvSpPr>
                <p:cNvPr id="247" name="Google Shape;247;p8"/>
                <p:cNvSpPr/>
                <p:nvPr/>
              </p:nvSpPr>
              <p:spPr>
                <a:xfrm>
                  <a:off x="1225706" y="696120"/>
                  <a:ext cx="199641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1" h="6250" extrusionOk="0">
                      <a:moveTo>
                        <a:pt x="3127" y="1"/>
                      </a:moveTo>
                      <a:cubicBezTo>
                        <a:pt x="1400" y="1"/>
                        <a:pt x="0" y="1399"/>
                        <a:pt x="0" y="3125"/>
                      </a:cubicBezTo>
                      <a:cubicBezTo>
                        <a:pt x="0" y="4851"/>
                        <a:pt x="1400" y="6249"/>
                        <a:pt x="3127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FFD800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" name="Google Shape;248;p8"/>
                <p:cNvSpPr/>
                <p:nvPr/>
              </p:nvSpPr>
              <p:spPr>
                <a:xfrm>
                  <a:off x="156137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7" y="1"/>
                      </a:moveTo>
                      <a:cubicBezTo>
                        <a:pt x="1401" y="1"/>
                        <a:pt x="1" y="1399"/>
                        <a:pt x="1" y="3125"/>
                      </a:cubicBezTo>
                      <a:cubicBezTo>
                        <a:pt x="1" y="4851"/>
                        <a:pt x="1401" y="6249"/>
                        <a:pt x="3127" y="6249"/>
                      </a:cubicBezTo>
                      <a:cubicBezTo>
                        <a:pt x="4851" y="6249"/>
                        <a:pt x="6252" y="4851"/>
                        <a:pt x="6252" y="3125"/>
                      </a:cubicBezTo>
                      <a:cubicBezTo>
                        <a:pt x="6252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A5A2F4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" name="Google Shape;249;p8"/>
                <p:cNvSpPr/>
                <p:nvPr/>
              </p:nvSpPr>
              <p:spPr>
                <a:xfrm>
                  <a:off x="88345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5" y="1"/>
                      </a:moveTo>
                      <a:cubicBezTo>
                        <a:pt x="1399" y="1"/>
                        <a:pt x="1" y="1399"/>
                        <a:pt x="1" y="3125"/>
                      </a:cubicBezTo>
                      <a:cubicBezTo>
                        <a:pt x="1" y="4851"/>
                        <a:pt x="1399" y="6249"/>
                        <a:pt x="3125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5" y="1"/>
                      </a:cubicBezTo>
                      <a:close/>
                    </a:path>
                  </a:pathLst>
                </a:custGeom>
                <a:solidFill>
                  <a:srgbClr val="4CE697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50" name="Google Shape;250;p8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 flipH="1">
              <a:off x="3954310" y="1752425"/>
              <a:ext cx="4461665" cy="1618113"/>
            </a:xfrm>
            <a:custGeom>
              <a:avLst/>
              <a:gdLst/>
              <a:ahLst/>
              <a:cxnLst/>
              <a:rect l="l" t="t" r="r" b="b"/>
              <a:pathLst>
                <a:path w="139897" h="50665" extrusionOk="0">
                  <a:moveTo>
                    <a:pt x="27675" y="0"/>
                  </a:moveTo>
                  <a:cubicBezTo>
                    <a:pt x="6182" y="0"/>
                    <a:pt x="0" y="13091"/>
                    <a:pt x="0" y="13091"/>
                  </a:cubicBezTo>
                  <a:lnTo>
                    <a:pt x="0" y="50664"/>
                  </a:lnTo>
                  <a:cubicBezTo>
                    <a:pt x="0" y="50522"/>
                    <a:pt x="15544" y="50475"/>
                    <a:pt x="36269" y="50475"/>
                  </a:cubicBezTo>
                  <a:cubicBezTo>
                    <a:pt x="77720" y="50475"/>
                    <a:pt x="139896" y="50664"/>
                    <a:pt x="139896" y="50664"/>
                  </a:cubicBezTo>
                  <a:lnTo>
                    <a:pt x="139896" y="32598"/>
                  </a:lnTo>
                  <a:cubicBezTo>
                    <a:pt x="139896" y="32598"/>
                    <a:pt x="131152" y="35237"/>
                    <a:pt x="117535" y="35237"/>
                  </a:cubicBezTo>
                  <a:cubicBezTo>
                    <a:pt x="110469" y="35237"/>
                    <a:pt x="102090" y="34526"/>
                    <a:pt x="92941" y="32367"/>
                  </a:cubicBezTo>
                  <a:cubicBezTo>
                    <a:pt x="69948" y="26943"/>
                    <a:pt x="57528" y="924"/>
                    <a:pt x="29410" y="28"/>
                  </a:cubicBezTo>
                  <a:cubicBezTo>
                    <a:pt x="28821" y="9"/>
                    <a:pt x="28243" y="0"/>
                    <a:pt x="2767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 flipH="1">
              <a:off x="721654" y="2116299"/>
              <a:ext cx="7694321" cy="2480937"/>
            </a:xfrm>
            <a:custGeom>
              <a:avLst/>
              <a:gdLst/>
              <a:ahLst/>
              <a:cxnLst/>
              <a:rect l="l" t="t" r="r" b="b"/>
              <a:pathLst>
                <a:path w="241258" h="77681" extrusionOk="0">
                  <a:moveTo>
                    <a:pt x="193410" y="0"/>
                  </a:moveTo>
                  <a:cubicBezTo>
                    <a:pt x="192205" y="0"/>
                    <a:pt x="190997" y="36"/>
                    <a:pt x="189787" y="109"/>
                  </a:cubicBezTo>
                  <a:cubicBezTo>
                    <a:pt x="178188" y="806"/>
                    <a:pt x="172104" y="2742"/>
                    <a:pt x="162415" y="8276"/>
                  </a:cubicBezTo>
                  <a:cubicBezTo>
                    <a:pt x="149804" y="15474"/>
                    <a:pt x="146880" y="18510"/>
                    <a:pt x="130683" y="24540"/>
                  </a:cubicBezTo>
                  <a:cubicBezTo>
                    <a:pt x="125065" y="26632"/>
                    <a:pt x="117792" y="27521"/>
                    <a:pt x="110650" y="27521"/>
                  </a:cubicBezTo>
                  <a:cubicBezTo>
                    <a:pt x="101712" y="27521"/>
                    <a:pt x="92977" y="26128"/>
                    <a:pt x="87945" y="23956"/>
                  </a:cubicBezTo>
                  <a:cubicBezTo>
                    <a:pt x="65552" y="14289"/>
                    <a:pt x="46430" y="10927"/>
                    <a:pt x="28404" y="10927"/>
                  </a:cubicBezTo>
                  <a:cubicBezTo>
                    <a:pt x="18732" y="10927"/>
                    <a:pt x="9376" y="11895"/>
                    <a:pt x="0" y="13377"/>
                  </a:cubicBezTo>
                  <a:lnTo>
                    <a:pt x="0" y="77681"/>
                  </a:lnTo>
                  <a:lnTo>
                    <a:pt x="241257" y="77681"/>
                  </a:lnTo>
                  <a:lnTo>
                    <a:pt x="241257" y="22573"/>
                  </a:lnTo>
                  <a:lnTo>
                    <a:pt x="236273" y="17653"/>
                  </a:lnTo>
                  <a:cubicBezTo>
                    <a:pt x="224820" y="6344"/>
                    <a:pt x="209409" y="0"/>
                    <a:pt x="193410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 flipH="1">
              <a:off x="721654" y="2900032"/>
              <a:ext cx="7694321" cy="1708944"/>
            </a:xfrm>
            <a:custGeom>
              <a:avLst/>
              <a:gdLst/>
              <a:ahLst/>
              <a:cxnLst/>
              <a:rect l="l" t="t" r="r" b="b"/>
              <a:pathLst>
                <a:path w="241258" h="53509" extrusionOk="0">
                  <a:moveTo>
                    <a:pt x="25983" y="1"/>
                  </a:moveTo>
                  <a:cubicBezTo>
                    <a:pt x="9993" y="1"/>
                    <a:pt x="0" y="3970"/>
                    <a:pt x="0" y="3970"/>
                  </a:cubicBezTo>
                  <a:lnTo>
                    <a:pt x="0" y="53509"/>
                  </a:lnTo>
                  <a:lnTo>
                    <a:pt x="241257" y="53509"/>
                  </a:lnTo>
                  <a:lnTo>
                    <a:pt x="241257" y="14302"/>
                  </a:lnTo>
                  <a:cubicBezTo>
                    <a:pt x="241257" y="14302"/>
                    <a:pt x="231544" y="3101"/>
                    <a:pt x="206259" y="3101"/>
                  </a:cubicBezTo>
                  <a:cubicBezTo>
                    <a:pt x="196175" y="3101"/>
                    <a:pt x="183615" y="4882"/>
                    <a:pt x="168206" y="9866"/>
                  </a:cubicBezTo>
                  <a:cubicBezTo>
                    <a:pt x="156131" y="13771"/>
                    <a:pt x="149804" y="20489"/>
                    <a:pt x="114515" y="22689"/>
                  </a:cubicBezTo>
                  <a:cubicBezTo>
                    <a:pt x="113774" y="22735"/>
                    <a:pt x="113017" y="22758"/>
                    <a:pt x="112245" y="22758"/>
                  </a:cubicBezTo>
                  <a:cubicBezTo>
                    <a:pt x="101250" y="22758"/>
                    <a:pt x="87159" y="18149"/>
                    <a:pt x="72808" y="11188"/>
                  </a:cubicBezTo>
                  <a:cubicBezTo>
                    <a:pt x="54792" y="2448"/>
                    <a:pt x="38539" y="1"/>
                    <a:pt x="2598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727556" y="1183249"/>
              <a:ext cx="927385" cy="661196"/>
            </a:xfrm>
            <a:custGeom>
              <a:avLst/>
              <a:gdLst/>
              <a:ahLst/>
              <a:cxnLst/>
              <a:rect l="l" t="t" r="r" b="b"/>
              <a:pathLst>
                <a:path w="34714" h="24750" extrusionOk="0">
                  <a:moveTo>
                    <a:pt x="10660" y="1"/>
                  </a:moveTo>
                  <a:cubicBezTo>
                    <a:pt x="5242" y="1"/>
                    <a:pt x="0" y="667"/>
                    <a:pt x="0" y="667"/>
                  </a:cubicBezTo>
                  <a:lnTo>
                    <a:pt x="0" y="24634"/>
                  </a:lnTo>
                  <a:cubicBezTo>
                    <a:pt x="0" y="24634"/>
                    <a:pt x="5518" y="24749"/>
                    <a:pt x="12044" y="24749"/>
                  </a:cubicBezTo>
                  <a:cubicBezTo>
                    <a:pt x="15306" y="24749"/>
                    <a:pt x="18821" y="24721"/>
                    <a:pt x="22024" y="24634"/>
                  </a:cubicBezTo>
                  <a:cubicBezTo>
                    <a:pt x="31632" y="24372"/>
                    <a:pt x="34713" y="21179"/>
                    <a:pt x="34713" y="17771"/>
                  </a:cubicBezTo>
                  <a:cubicBezTo>
                    <a:pt x="34713" y="14364"/>
                    <a:pt x="29448" y="14673"/>
                    <a:pt x="22024" y="13745"/>
                  </a:cubicBezTo>
                  <a:cubicBezTo>
                    <a:pt x="14599" y="12816"/>
                    <a:pt x="18900" y="9409"/>
                    <a:pt x="18900" y="9409"/>
                  </a:cubicBezTo>
                  <a:cubicBezTo>
                    <a:pt x="18900" y="9409"/>
                    <a:pt x="25112" y="6932"/>
                    <a:pt x="22024" y="2596"/>
                  </a:cubicBezTo>
                  <a:cubicBezTo>
                    <a:pt x="20560" y="541"/>
                    <a:pt x="15539" y="1"/>
                    <a:pt x="10660" y="1"/>
                  </a:cubicBezTo>
                  <a:close/>
                </a:path>
              </a:pathLst>
            </a:custGeom>
            <a:solidFill>
              <a:srgbClr val="F5C4C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8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256" name="Google Shape;256;p8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" name="Google Shape;259;p8"/>
          <p:cNvSpPr txBox="1">
            <a:spLocks noGrp="1"/>
          </p:cNvSpPr>
          <p:nvPr>
            <p:ph type="title"/>
          </p:nvPr>
        </p:nvSpPr>
        <p:spPr>
          <a:xfrm>
            <a:off x="1970400" y="1766750"/>
            <a:ext cx="5203200" cy="2109900"/>
          </a:xfrm>
          <a:prstGeom prst="rect">
            <a:avLst/>
          </a:prstGeom>
          <a:effectLst>
            <a:outerShdw dist="66675" dir="83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0" name="Google Shape;260;p8"/>
          <p:cNvSpPr/>
          <p:nvPr/>
        </p:nvSpPr>
        <p:spPr>
          <a:xfrm flipH="1">
            <a:off x="3723854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8"/>
          <p:cNvSpPr/>
          <p:nvPr/>
        </p:nvSpPr>
        <p:spPr>
          <a:xfrm flipH="1">
            <a:off x="8755222" y="1748367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8"/>
          <p:cNvSpPr/>
          <p:nvPr/>
        </p:nvSpPr>
        <p:spPr>
          <a:xfrm flipH="1">
            <a:off x="7942020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8"/>
          <p:cNvSpPr/>
          <p:nvPr/>
        </p:nvSpPr>
        <p:spPr>
          <a:xfrm flipH="1">
            <a:off x="5627759" y="3110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8"/>
          <p:cNvSpPr/>
          <p:nvPr/>
        </p:nvSpPr>
        <p:spPr>
          <a:xfrm flipH="1">
            <a:off x="8580535" y="169264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rgbClr val="FFD800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8"/>
          <p:cNvSpPr/>
          <p:nvPr/>
        </p:nvSpPr>
        <p:spPr>
          <a:xfrm flipH="1">
            <a:off x="168459" y="3948423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9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268" name="Google Shape;268;p9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271;p9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9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4" name="Google Shape;274;p9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275" name="Google Shape;275;p9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78;p9"/>
          <p:cNvGrpSpPr/>
          <p:nvPr/>
        </p:nvGrpSpPr>
        <p:grpSpPr>
          <a:xfrm>
            <a:off x="719995" y="544950"/>
            <a:ext cx="7698288" cy="4064128"/>
            <a:chOff x="719995" y="544950"/>
            <a:chExt cx="7698288" cy="4064128"/>
          </a:xfrm>
        </p:grpSpPr>
        <p:grpSp>
          <p:nvGrpSpPr>
            <p:cNvPr id="279" name="Google Shape;279;p9"/>
            <p:cNvGrpSpPr/>
            <p:nvPr/>
          </p:nvGrpSpPr>
          <p:grpSpPr>
            <a:xfrm>
              <a:off x="719995" y="544950"/>
              <a:ext cx="7698288" cy="4064128"/>
              <a:chOff x="719995" y="544950"/>
              <a:chExt cx="7698288" cy="4064128"/>
            </a:xfrm>
          </p:grpSpPr>
          <p:grpSp>
            <p:nvGrpSpPr>
              <p:cNvPr id="280" name="Google Shape;280;p9"/>
              <p:cNvGrpSpPr/>
              <p:nvPr/>
            </p:nvGrpSpPr>
            <p:grpSpPr>
              <a:xfrm>
                <a:off x="727556" y="544950"/>
                <a:ext cx="7688700" cy="4064075"/>
                <a:chOff x="727556" y="544950"/>
                <a:chExt cx="7688700" cy="4064075"/>
              </a:xfrm>
            </p:grpSpPr>
            <p:grpSp>
              <p:nvGrpSpPr>
                <p:cNvPr id="281" name="Google Shape;281;p9"/>
                <p:cNvGrpSpPr/>
                <p:nvPr/>
              </p:nvGrpSpPr>
              <p:grpSpPr>
                <a:xfrm>
                  <a:off x="727556" y="544950"/>
                  <a:ext cx="7688700" cy="4064075"/>
                  <a:chOff x="721950" y="544950"/>
                  <a:chExt cx="7688700" cy="4064075"/>
                </a:xfrm>
              </p:grpSpPr>
              <p:sp>
                <p:nvSpPr>
                  <p:cNvPr id="282" name="Google Shape;282;p9"/>
                  <p:cNvSpPr/>
                  <p:nvPr/>
                </p:nvSpPr>
                <p:spPr>
                  <a:xfrm>
                    <a:off x="721950" y="544950"/>
                    <a:ext cx="7688700" cy="507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F5A2A2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dist="123825" dir="7860000" algn="bl" rotWithShape="0">
                      <a:srgbClr val="0B3A87"/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3" name="Google Shape;283;p9"/>
                  <p:cNvSpPr/>
                  <p:nvPr/>
                </p:nvSpPr>
                <p:spPr>
                  <a:xfrm>
                    <a:off x="721950" y="1051025"/>
                    <a:ext cx="7688700" cy="3558000"/>
                  </a:xfrm>
                  <a:prstGeom prst="rect">
                    <a:avLst/>
                  </a:prstGeom>
                  <a:solidFill>
                    <a:srgbClr val="FFEEE5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dist="123825" dir="7860000" algn="bl" rotWithShape="0">
                      <a:srgbClr val="0B3A87"/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4" name="Google Shape;284;p9"/>
                  <p:cNvSpPr/>
                  <p:nvPr/>
                </p:nvSpPr>
                <p:spPr>
                  <a:xfrm>
                    <a:off x="2170375" y="663050"/>
                    <a:ext cx="5846700" cy="2691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>
                      <a:alpha val="3125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85" name="Google Shape;285;p9"/>
                <p:cNvGrpSpPr/>
                <p:nvPr/>
              </p:nvGrpSpPr>
              <p:grpSpPr>
                <a:xfrm>
                  <a:off x="883456" y="696120"/>
                  <a:ext cx="877593" cy="199609"/>
                  <a:chOff x="883456" y="696120"/>
                  <a:chExt cx="877593" cy="199609"/>
                </a:xfrm>
              </p:grpSpPr>
              <p:sp>
                <p:nvSpPr>
                  <p:cNvPr id="286" name="Google Shape;286;p9"/>
                  <p:cNvSpPr/>
                  <p:nvPr/>
                </p:nvSpPr>
                <p:spPr>
                  <a:xfrm>
                    <a:off x="1225706" y="696120"/>
                    <a:ext cx="199641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1" h="6250" extrusionOk="0">
                        <a:moveTo>
                          <a:pt x="3127" y="1"/>
                        </a:moveTo>
                        <a:cubicBezTo>
                          <a:pt x="1400" y="1"/>
                          <a:pt x="0" y="1399"/>
                          <a:pt x="0" y="3125"/>
                        </a:cubicBezTo>
                        <a:cubicBezTo>
                          <a:pt x="0" y="4851"/>
                          <a:pt x="1400" y="6249"/>
                          <a:pt x="3127" y="6249"/>
                        </a:cubicBezTo>
                        <a:cubicBezTo>
                          <a:pt x="4851" y="6249"/>
                          <a:pt x="6251" y="4851"/>
                          <a:pt x="6251" y="3125"/>
                        </a:cubicBezTo>
                        <a:cubicBezTo>
                          <a:pt x="6251" y="1399"/>
                          <a:pt x="4851" y="1"/>
                          <a:pt x="3127" y="1"/>
                        </a:cubicBezTo>
                        <a:close/>
                      </a:path>
                    </a:pathLst>
                  </a:custGeom>
                  <a:solidFill>
                    <a:srgbClr val="FFD800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7" name="Google Shape;287;p9"/>
                  <p:cNvSpPr/>
                  <p:nvPr/>
                </p:nvSpPr>
                <p:spPr>
                  <a:xfrm>
                    <a:off x="1561376" y="696120"/>
                    <a:ext cx="199673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2" h="6250" extrusionOk="0">
                        <a:moveTo>
                          <a:pt x="3127" y="1"/>
                        </a:moveTo>
                        <a:cubicBezTo>
                          <a:pt x="1401" y="1"/>
                          <a:pt x="1" y="1399"/>
                          <a:pt x="1" y="3125"/>
                        </a:cubicBezTo>
                        <a:cubicBezTo>
                          <a:pt x="1" y="4851"/>
                          <a:pt x="1401" y="6249"/>
                          <a:pt x="3127" y="6249"/>
                        </a:cubicBezTo>
                        <a:cubicBezTo>
                          <a:pt x="4851" y="6249"/>
                          <a:pt x="6252" y="4851"/>
                          <a:pt x="6252" y="3125"/>
                        </a:cubicBezTo>
                        <a:cubicBezTo>
                          <a:pt x="6252" y="1399"/>
                          <a:pt x="4851" y="1"/>
                          <a:pt x="3127" y="1"/>
                        </a:cubicBezTo>
                        <a:close/>
                      </a:path>
                    </a:pathLst>
                  </a:custGeom>
                  <a:solidFill>
                    <a:srgbClr val="A5A2F4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8" name="Google Shape;288;p9"/>
                  <p:cNvSpPr/>
                  <p:nvPr/>
                </p:nvSpPr>
                <p:spPr>
                  <a:xfrm>
                    <a:off x="883456" y="696120"/>
                    <a:ext cx="199673" cy="199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2" h="6250" extrusionOk="0">
                        <a:moveTo>
                          <a:pt x="3125" y="1"/>
                        </a:moveTo>
                        <a:cubicBezTo>
                          <a:pt x="1399" y="1"/>
                          <a:pt x="1" y="1399"/>
                          <a:pt x="1" y="3125"/>
                        </a:cubicBezTo>
                        <a:cubicBezTo>
                          <a:pt x="1" y="4851"/>
                          <a:pt x="1399" y="6249"/>
                          <a:pt x="3125" y="6249"/>
                        </a:cubicBezTo>
                        <a:cubicBezTo>
                          <a:pt x="4851" y="6249"/>
                          <a:pt x="6251" y="4851"/>
                          <a:pt x="6251" y="3125"/>
                        </a:cubicBezTo>
                        <a:cubicBezTo>
                          <a:pt x="6251" y="1399"/>
                          <a:pt x="4851" y="1"/>
                          <a:pt x="3125" y="1"/>
                        </a:cubicBezTo>
                        <a:close/>
                      </a:path>
                    </a:pathLst>
                  </a:custGeom>
                  <a:solidFill>
                    <a:srgbClr val="4CE697"/>
                  </a:solidFill>
                  <a:ln w="9525" cap="flat" cmpd="sng">
                    <a:solidFill>
                      <a:srgbClr val="0B3A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89" name="Google Shape;289;p9"/>
              <p:cNvSpPr/>
              <p:nvPr/>
            </p:nvSpPr>
            <p:spPr>
              <a:xfrm>
                <a:off x="721950" y="3598026"/>
                <a:ext cx="7688892" cy="1011053"/>
              </a:xfrm>
              <a:custGeom>
                <a:avLst/>
                <a:gdLst/>
                <a:ahLst/>
                <a:cxnLst/>
                <a:rect l="l" t="t" r="r" b="b"/>
                <a:pathLst>
                  <a:path w="241258" h="53509" extrusionOk="0">
                    <a:moveTo>
                      <a:pt x="25983" y="1"/>
                    </a:moveTo>
                    <a:cubicBezTo>
                      <a:pt x="9993" y="1"/>
                      <a:pt x="0" y="3970"/>
                      <a:pt x="0" y="3970"/>
                    </a:cubicBezTo>
                    <a:lnTo>
                      <a:pt x="0" y="53509"/>
                    </a:lnTo>
                    <a:lnTo>
                      <a:pt x="241257" y="53509"/>
                    </a:lnTo>
                    <a:lnTo>
                      <a:pt x="241257" y="14302"/>
                    </a:lnTo>
                    <a:cubicBezTo>
                      <a:pt x="241257" y="14302"/>
                      <a:pt x="231544" y="3101"/>
                      <a:pt x="206259" y="3101"/>
                    </a:cubicBezTo>
                    <a:cubicBezTo>
                      <a:pt x="196175" y="3101"/>
                      <a:pt x="183615" y="4882"/>
                      <a:pt x="168206" y="9866"/>
                    </a:cubicBezTo>
                    <a:cubicBezTo>
                      <a:pt x="156131" y="13771"/>
                      <a:pt x="149804" y="20489"/>
                      <a:pt x="114515" y="22689"/>
                    </a:cubicBezTo>
                    <a:cubicBezTo>
                      <a:pt x="113774" y="22735"/>
                      <a:pt x="113017" y="22758"/>
                      <a:pt x="112245" y="22758"/>
                    </a:cubicBezTo>
                    <a:cubicBezTo>
                      <a:pt x="101250" y="22758"/>
                      <a:pt x="87159" y="18149"/>
                      <a:pt x="72808" y="11188"/>
                    </a:cubicBezTo>
                    <a:cubicBezTo>
                      <a:pt x="54792" y="2448"/>
                      <a:pt x="38539" y="1"/>
                      <a:pt x="259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9"/>
              <p:cNvSpPr/>
              <p:nvPr/>
            </p:nvSpPr>
            <p:spPr>
              <a:xfrm>
                <a:off x="719995" y="1183242"/>
                <a:ext cx="1108678" cy="790453"/>
              </a:xfrm>
              <a:custGeom>
                <a:avLst/>
                <a:gdLst/>
                <a:ahLst/>
                <a:cxnLst/>
                <a:rect l="l" t="t" r="r" b="b"/>
                <a:pathLst>
                  <a:path w="34714" h="24750" extrusionOk="0">
                    <a:moveTo>
                      <a:pt x="10660" y="1"/>
                    </a:moveTo>
                    <a:cubicBezTo>
                      <a:pt x="5242" y="1"/>
                      <a:pt x="0" y="667"/>
                      <a:pt x="0" y="667"/>
                    </a:cubicBezTo>
                    <a:lnTo>
                      <a:pt x="0" y="24634"/>
                    </a:lnTo>
                    <a:cubicBezTo>
                      <a:pt x="0" y="24634"/>
                      <a:pt x="5518" y="24749"/>
                      <a:pt x="12044" y="24749"/>
                    </a:cubicBezTo>
                    <a:cubicBezTo>
                      <a:pt x="15306" y="24749"/>
                      <a:pt x="18821" y="24721"/>
                      <a:pt x="22024" y="24634"/>
                    </a:cubicBezTo>
                    <a:cubicBezTo>
                      <a:pt x="31632" y="24372"/>
                      <a:pt x="34713" y="21179"/>
                      <a:pt x="34713" y="17771"/>
                    </a:cubicBezTo>
                    <a:cubicBezTo>
                      <a:pt x="34713" y="14364"/>
                      <a:pt x="29448" y="14673"/>
                      <a:pt x="22024" y="13745"/>
                    </a:cubicBezTo>
                    <a:cubicBezTo>
                      <a:pt x="14599" y="12816"/>
                      <a:pt x="18900" y="9409"/>
                      <a:pt x="18900" y="9409"/>
                    </a:cubicBezTo>
                    <a:cubicBezTo>
                      <a:pt x="18900" y="9409"/>
                      <a:pt x="25112" y="6932"/>
                      <a:pt x="22024" y="2596"/>
                    </a:cubicBezTo>
                    <a:cubicBezTo>
                      <a:pt x="20560" y="541"/>
                      <a:pt x="15539" y="1"/>
                      <a:pt x="106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9"/>
              <p:cNvSpPr/>
              <p:nvPr/>
            </p:nvSpPr>
            <p:spPr>
              <a:xfrm flipH="1">
                <a:off x="7456618" y="2176524"/>
                <a:ext cx="961665" cy="685575"/>
              </a:xfrm>
              <a:custGeom>
                <a:avLst/>
                <a:gdLst/>
                <a:ahLst/>
                <a:cxnLst/>
                <a:rect l="l" t="t" r="r" b="b"/>
                <a:pathLst>
                  <a:path w="34714" h="24750" extrusionOk="0">
                    <a:moveTo>
                      <a:pt x="10660" y="1"/>
                    </a:moveTo>
                    <a:cubicBezTo>
                      <a:pt x="5242" y="1"/>
                      <a:pt x="0" y="667"/>
                      <a:pt x="0" y="667"/>
                    </a:cubicBezTo>
                    <a:lnTo>
                      <a:pt x="0" y="24634"/>
                    </a:lnTo>
                    <a:cubicBezTo>
                      <a:pt x="0" y="24634"/>
                      <a:pt x="5518" y="24749"/>
                      <a:pt x="12044" y="24749"/>
                    </a:cubicBezTo>
                    <a:cubicBezTo>
                      <a:pt x="15306" y="24749"/>
                      <a:pt x="18821" y="24721"/>
                      <a:pt x="22024" y="24634"/>
                    </a:cubicBezTo>
                    <a:cubicBezTo>
                      <a:pt x="31632" y="24372"/>
                      <a:pt x="34713" y="21179"/>
                      <a:pt x="34713" y="17771"/>
                    </a:cubicBezTo>
                    <a:cubicBezTo>
                      <a:pt x="34713" y="14364"/>
                      <a:pt x="29448" y="14673"/>
                      <a:pt x="22024" y="13745"/>
                    </a:cubicBezTo>
                    <a:cubicBezTo>
                      <a:pt x="14599" y="12816"/>
                      <a:pt x="18900" y="9409"/>
                      <a:pt x="18900" y="9409"/>
                    </a:cubicBezTo>
                    <a:cubicBezTo>
                      <a:pt x="18900" y="9409"/>
                      <a:pt x="25112" y="6932"/>
                      <a:pt x="22024" y="2596"/>
                    </a:cubicBezTo>
                    <a:cubicBezTo>
                      <a:pt x="20560" y="541"/>
                      <a:pt x="15539" y="1"/>
                      <a:pt x="106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2" name="Google Shape;292;p9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3" name="Google Shape;293;p9"/>
          <p:cNvSpPr txBox="1">
            <a:spLocks noGrp="1"/>
          </p:cNvSpPr>
          <p:nvPr>
            <p:ph type="title"/>
          </p:nvPr>
        </p:nvSpPr>
        <p:spPr>
          <a:xfrm>
            <a:off x="1970350" y="1497947"/>
            <a:ext cx="5203200" cy="727800"/>
          </a:xfrm>
          <a:prstGeom prst="rect">
            <a:avLst/>
          </a:prstGeom>
          <a:effectLst>
            <a:outerShdw dist="66675" dir="78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4" name="Google Shape;294;p9"/>
          <p:cNvSpPr txBox="1">
            <a:spLocks noGrp="1"/>
          </p:cNvSpPr>
          <p:nvPr>
            <p:ph type="subTitle" idx="1"/>
          </p:nvPr>
        </p:nvSpPr>
        <p:spPr>
          <a:xfrm>
            <a:off x="1970450" y="2225613"/>
            <a:ext cx="52032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5" name="Google Shape;295;p9"/>
          <p:cNvSpPr/>
          <p:nvPr/>
        </p:nvSpPr>
        <p:spPr>
          <a:xfrm flipH="1">
            <a:off x="3723854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9"/>
          <p:cNvSpPr/>
          <p:nvPr/>
        </p:nvSpPr>
        <p:spPr>
          <a:xfrm flipH="1">
            <a:off x="8755222" y="1748367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9"/>
          <p:cNvSpPr/>
          <p:nvPr/>
        </p:nvSpPr>
        <p:spPr>
          <a:xfrm rot="231651" flipH="1">
            <a:off x="8483675" y="392029"/>
            <a:ext cx="397457" cy="391697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"/>
          <p:cNvSpPr/>
          <p:nvPr/>
        </p:nvSpPr>
        <p:spPr>
          <a:xfrm flipH="1">
            <a:off x="223159" y="401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9"/>
          <p:cNvSpPr/>
          <p:nvPr/>
        </p:nvSpPr>
        <p:spPr>
          <a:xfrm flipH="1">
            <a:off x="255952" y="2685034"/>
            <a:ext cx="333317" cy="328269"/>
          </a:xfrm>
          <a:custGeom>
            <a:avLst/>
            <a:gdLst/>
            <a:ahLst/>
            <a:cxnLst/>
            <a:rect l="l" t="t" r="r" b="b"/>
            <a:pathLst>
              <a:path w="4688" h="4617" extrusionOk="0">
                <a:moveTo>
                  <a:pt x="2479" y="0"/>
                </a:moveTo>
                <a:cubicBezTo>
                  <a:pt x="2434" y="0"/>
                  <a:pt x="2393" y="26"/>
                  <a:pt x="2381" y="83"/>
                </a:cubicBezTo>
                <a:cubicBezTo>
                  <a:pt x="1930" y="1411"/>
                  <a:pt x="1529" y="1787"/>
                  <a:pt x="126" y="2037"/>
                </a:cubicBezTo>
                <a:cubicBezTo>
                  <a:pt x="0" y="2063"/>
                  <a:pt x="0" y="2238"/>
                  <a:pt x="126" y="2288"/>
                </a:cubicBezTo>
                <a:cubicBezTo>
                  <a:pt x="1454" y="2714"/>
                  <a:pt x="1830" y="3140"/>
                  <a:pt x="2081" y="4519"/>
                </a:cubicBezTo>
                <a:cubicBezTo>
                  <a:pt x="2094" y="4585"/>
                  <a:pt x="2149" y="4616"/>
                  <a:pt x="2202" y="4616"/>
                </a:cubicBezTo>
                <a:cubicBezTo>
                  <a:pt x="2249" y="4616"/>
                  <a:pt x="2294" y="4591"/>
                  <a:pt x="2306" y="4544"/>
                </a:cubicBezTo>
                <a:cubicBezTo>
                  <a:pt x="2757" y="3190"/>
                  <a:pt x="3183" y="2814"/>
                  <a:pt x="4562" y="2564"/>
                </a:cubicBezTo>
                <a:cubicBezTo>
                  <a:pt x="4687" y="2539"/>
                  <a:pt x="4687" y="2388"/>
                  <a:pt x="4562" y="2338"/>
                </a:cubicBezTo>
                <a:cubicBezTo>
                  <a:pt x="3233" y="1912"/>
                  <a:pt x="2858" y="1486"/>
                  <a:pt x="2607" y="108"/>
                </a:cubicBezTo>
                <a:cubicBezTo>
                  <a:pt x="2593" y="39"/>
                  <a:pt x="2534" y="0"/>
                  <a:pt x="247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9"/>
          <p:cNvSpPr/>
          <p:nvPr/>
        </p:nvSpPr>
        <p:spPr>
          <a:xfrm flipH="1">
            <a:off x="385060" y="1505564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0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0"/>
          <p:cNvSpPr txBox="1">
            <a:spLocks noGrp="1"/>
          </p:cNvSpPr>
          <p:nvPr>
            <p:ph type="title"/>
          </p:nvPr>
        </p:nvSpPr>
        <p:spPr>
          <a:xfrm>
            <a:off x="2170800" y="622525"/>
            <a:ext cx="47178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0"/>
          <p:cNvSpPr/>
          <p:nvPr/>
        </p:nvSpPr>
        <p:spPr>
          <a:xfrm>
            <a:off x="6638688" y="250661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0"/>
          <p:cNvSpPr/>
          <p:nvPr/>
        </p:nvSpPr>
        <p:spPr>
          <a:xfrm>
            <a:off x="8636316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0"/>
          <p:cNvSpPr/>
          <p:nvPr/>
        </p:nvSpPr>
        <p:spPr>
          <a:xfrm>
            <a:off x="883639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rgbClr val="CDC2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0"/>
          <p:cNvSpPr/>
          <p:nvPr/>
        </p:nvSpPr>
        <p:spPr>
          <a:xfrm>
            <a:off x="8453034" y="478089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0"/>
          <p:cNvSpPr/>
          <p:nvPr/>
        </p:nvSpPr>
        <p:spPr>
          <a:xfrm>
            <a:off x="289001" y="209364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0"/>
          <p:cNvSpPr/>
          <p:nvPr/>
        </p:nvSpPr>
        <p:spPr>
          <a:xfrm>
            <a:off x="589226" y="4320869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0"/>
          <p:cNvSpPr/>
          <p:nvPr/>
        </p:nvSpPr>
        <p:spPr>
          <a:xfrm flipH="1">
            <a:off x="155041" y="508109"/>
            <a:ext cx="333317" cy="328269"/>
          </a:xfrm>
          <a:custGeom>
            <a:avLst/>
            <a:gdLst/>
            <a:ahLst/>
            <a:cxnLst/>
            <a:rect l="l" t="t" r="r" b="b"/>
            <a:pathLst>
              <a:path w="4688" h="4617" extrusionOk="0">
                <a:moveTo>
                  <a:pt x="2479" y="0"/>
                </a:moveTo>
                <a:cubicBezTo>
                  <a:pt x="2434" y="0"/>
                  <a:pt x="2393" y="26"/>
                  <a:pt x="2381" y="83"/>
                </a:cubicBezTo>
                <a:cubicBezTo>
                  <a:pt x="1930" y="1411"/>
                  <a:pt x="1529" y="1787"/>
                  <a:pt x="126" y="2037"/>
                </a:cubicBezTo>
                <a:cubicBezTo>
                  <a:pt x="0" y="2063"/>
                  <a:pt x="0" y="2238"/>
                  <a:pt x="126" y="2288"/>
                </a:cubicBezTo>
                <a:cubicBezTo>
                  <a:pt x="1454" y="2714"/>
                  <a:pt x="1830" y="3140"/>
                  <a:pt x="2081" y="4519"/>
                </a:cubicBezTo>
                <a:cubicBezTo>
                  <a:pt x="2094" y="4585"/>
                  <a:pt x="2149" y="4616"/>
                  <a:pt x="2202" y="4616"/>
                </a:cubicBezTo>
                <a:cubicBezTo>
                  <a:pt x="2249" y="4616"/>
                  <a:pt x="2294" y="4591"/>
                  <a:pt x="2306" y="4544"/>
                </a:cubicBezTo>
                <a:cubicBezTo>
                  <a:pt x="2757" y="3190"/>
                  <a:pt x="3183" y="2814"/>
                  <a:pt x="4562" y="2564"/>
                </a:cubicBezTo>
                <a:cubicBezTo>
                  <a:pt x="4687" y="2539"/>
                  <a:pt x="4687" y="2388"/>
                  <a:pt x="4562" y="2338"/>
                </a:cubicBezTo>
                <a:cubicBezTo>
                  <a:pt x="3233" y="1912"/>
                  <a:pt x="2858" y="1486"/>
                  <a:pt x="2607" y="108"/>
                </a:cubicBezTo>
                <a:cubicBezTo>
                  <a:pt x="2593" y="39"/>
                  <a:pt x="2534" y="0"/>
                  <a:pt x="247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0"/>
          <p:cNvSpPr/>
          <p:nvPr/>
        </p:nvSpPr>
        <p:spPr>
          <a:xfrm flipH="1">
            <a:off x="488038" y="272603"/>
            <a:ext cx="267336" cy="264776"/>
          </a:xfrm>
          <a:custGeom>
            <a:avLst/>
            <a:gdLst/>
            <a:ahLst/>
            <a:cxnLst/>
            <a:rect l="l" t="t" r="r" b="b"/>
            <a:pathLst>
              <a:path w="3760" h="3724" extrusionOk="0">
                <a:moveTo>
                  <a:pt x="2002" y="1"/>
                </a:moveTo>
                <a:cubicBezTo>
                  <a:pt x="1962" y="1"/>
                  <a:pt x="1918" y="26"/>
                  <a:pt x="1905" y="76"/>
                </a:cubicBezTo>
                <a:cubicBezTo>
                  <a:pt x="1554" y="1154"/>
                  <a:pt x="1203" y="1454"/>
                  <a:pt x="101" y="1655"/>
                </a:cubicBezTo>
                <a:cubicBezTo>
                  <a:pt x="0" y="1680"/>
                  <a:pt x="0" y="1805"/>
                  <a:pt x="76" y="1830"/>
                </a:cubicBezTo>
                <a:cubicBezTo>
                  <a:pt x="1153" y="2181"/>
                  <a:pt x="1454" y="2532"/>
                  <a:pt x="1655" y="3635"/>
                </a:cubicBezTo>
                <a:cubicBezTo>
                  <a:pt x="1669" y="3691"/>
                  <a:pt x="1722" y="3724"/>
                  <a:pt x="1771" y="3724"/>
                </a:cubicBezTo>
                <a:cubicBezTo>
                  <a:pt x="1809" y="3724"/>
                  <a:pt x="1844" y="3704"/>
                  <a:pt x="1855" y="3660"/>
                </a:cubicBezTo>
                <a:cubicBezTo>
                  <a:pt x="2206" y="2582"/>
                  <a:pt x="2557" y="2281"/>
                  <a:pt x="3660" y="2081"/>
                </a:cubicBezTo>
                <a:cubicBezTo>
                  <a:pt x="3760" y="2056"/>
                  <a:pt x="3760" y="1931"/>
                  <a:pt x="3685" y="1880"/>
                </a:cubicBezTo>
                <a:cubicBezTo>
                  <a:pt x="2607" y="1530"/>
                  <a:pt x="2306" y="1204"/>
                  <a:pt x="2081" y="76"/>
                </a:cubicBezTo>
                <a:cubicBezTo>
                  <a:pt x="2081" y="26"/>
                  <a:pt x="2043" y="1"/>
                  <a:pt x="200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0"/>
          <p:cNvSpPr/>
          <p:nvPr/>
        </p:nvSpPr>
        <p:spPr>
          <a:xfrm rot="231651" flipH="1">
            <a:off x="8325175" y="2106579"/>
            <a:ext cx="397457" cy="391697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0"/>
          <p:cNvSpPr/>
          <p:nvPr/>
        </p:nvSpPr>
        <p:spPr>
          <a:xfrm>
            <a:off x="5308581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8_1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5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5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5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7" name="Google Shape;437;p15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438" name="Google Shape;438;p15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5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5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15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442" name="Google Shape;442;p15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5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5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15"/>
          <p:cNvGrpSpPr/>
          <p:nvPr/>
        </p:nvGrpSpPr>
        <p:grpSpPr>
          <a:xfrm>
            <a:off x="719995" y="544950"/>
            <a:ext cx="7703906" cy="4064193"/>
            <a:chOff x="719995" y="544950"/>
            <a:chExt cx="7703906" cy="4064193"/>
          </a:xfrm>
        </p:grpSpPr>
        <p:grpSp>
          <p:nvGrpSpPr>
            <p:cNvPr id="446" name="Google Shape;446;p15"/>
            <p:cNvGrpSpPr/>
            <p:nvPr/>
          </p:nvGrpSpPr>
          <p:grpSpPr>
            <a:xfrm>
              <a:off x="727556" y="544950"/>
              <a:ext cx="7688700" cy="4064075"/>
              <a:chOff x="727556" y="544950"/>
              <a:chExt cx="7688700" cy="4064075"/>
            </a:xfrm>
          </p:grpSpPr>
          <p:grpSp>
            <p:nvGrpSpPr>
              <p:cNvPr id="447" name="Google Shape;447;p15"/>
              <p:cNvGrpSpPr/>
              <p:nvPr/>
            </p:nvGrpSpPr>
            <p:grpSpPr>
              <a:xfrm>
                <a:off x="727556" y="544950"/>
                <a:ext cx="7688700" cy="4064075"/>
                <a:chOff x="721950" y="544950"/>
                <a:chExt cx="7688700" cy="4064075"/>
              </a:xfrm>
            </p:grpSpPr>
            <p:sp>
              <p:nvSpPr>
                <p:cNvPr id="448" name="Google Shape;448;p15"/>
                <p:cNvSpPr/>
                <p:nvPr/>
              </p:nvSpPr>
              <p:spPr>
                <a:xfrm>
                  <a:off x="721950" y="544950"/>
                  <a:ext cx="7688700" cy="507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5A2A2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15"/>
                <p:cNvSpPr/>
                <p:nvPr/>
              </p:nvSpPr>
              <p:spPr>
                <a:xfrm>
                  <a:off x="721950" y="1051025"/>
                  <a:ext cx="7688700" cy="3558000"/>
                </a:xfrm>
                <a:prstGeom prst="rect">
                  <a:avLst/>
                </a:prstGeom>
                <a:solidFill>
                  <a:srgbClr val="FFEEE5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0" name="Google Shape;450;p15"/>
                <p:cNvSpPr/>
                <p:nvPr/>
              </p:nvSpPr>
              <p:spPr>
                <a:xfrm>
                  <a:off x="2170375" y="663050"/>
                  <a:ext cx="5846700" cy="2691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51" name="Google Shape;451;p15"/>
              <p:cNvGrpSpPr/>
              <p:nvPr/>
            </p:nvGrpSpPr>
            <p:grpSpPr>
              <a:xfrm>
                <a:off x="883456" y="696120"/>
                <a:ext cx="877593" cy="199609"/>
                <a:chOff x="883456" y="696120"/>
                <a:chExt cx="877593" cy="199609"/>
              </a:xfrm>
            </p:grpSpPr>
            <p:sp>
              <p:nvSpPr>
                <p:cNvPr id="452" name="Google Shape;452;p15"/>
                <p:cNvSpPr/>
                <p:nvPr/>
              </p:nvSpPr>
              <p:spPr>
                <a:xfrm>
                  <a:off x="1225706" y="696120"/>
                  <a:ext cx="199641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1" h="6250" extrusionOk="0">
                      <a:moveTo>
                        <a:pt x="3127" y="1"/>
                      </a:moveTo>
                      <a:cubicBezTo>
                        <a:pt x="1400" y="1"/>
                        <a:pt x="0" y="1399"/>
                        <a:pt x="0" y="3125"/>
                      </a:cubicBezTo>
                      <a:cubicBezTo>
                        <a:pt x="0" y="4851"/>
                        <a:pt x="1400" y="6249"/>
                        <a:pt x="3127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FFD800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" name="Google Shape;453;p15"/>
                <p:cNvSpPr/>
                <p:nvPr/>
              </p:nvSpPr>
              <p:spPr>
                <a:xfrm>
                  <a:off x="156137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7" y="1"/>
                      </a:moveTo>
                      <a:cubicBezTo>
                        <a:pt x="1401" y="1"/>
                        <a:pt x="1" y="1399"/>
                        <a:pt x="1" y="3125"/>
                      </a:cubicBezTo>
                      <a:cubicBezTo>
                        <a:pt x="1" y="4851"/>
                        <a:pt x="1401" y="6249"/>
                        <a:pt x="3127" y="6249"/>
                      </a:cubicBezTo>
                      <a:cubicBezTo>
                        <a:pt x="4851" y="6249"/>
                        <a:pt x="6252" y="4851"/>
                        <a:pt x="6252" y="3125"/>
                      </a:cubicBezTo>
                      <a:cubicBezTo>
                        <a:pt x="6252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A5A2F4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" name="Google Shape;454;p15"/>
                <p:cNvSpPr/>
                <p:nvPr/>
              </p:nvSpPr>
              <p:spPr>
                <a:xfrm>
                  <a:off x="88345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5" y="1"/>
                      </a:moveTo>
                      <a:cubicBezTo>
                        <a:pt x="1399" y="1"/>
                        <a:pt x="1" y="1399"/>
                        <a:pt x="1" y="3125"/>
                      </a:cubicBezTo>
                      <a:cubicBezTo>
                        <a:pt x="1" y="4851"/>
                        <a:pt x="1399" y="6249"/>
                        <a:pt x="3125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5" y="1"/>
                      </a:cubicBezTo>
                      <a:close/>
                    </a:path>
                  </a:pathLst>
                </a:custGeom>
                <a:solidFill>
                  <a:srgbClr val="4CE697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55" name="Google Shape;455;p15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 flipH="1">
              <a:off x="733291" y="2968475"/>
              <a:ext cx="7380685" cy="1640452"/>
            </a:xfrm>
            <a:custGeom>
              <a:avLst/>
              <a:gdLst/>
              <a:ahLst/>
              <a:cxnLst/>
              <a:rect l="l" t="t" r="r" b="b"/>
              <a:pathLst>
                <a:path w="241258" h="53509" extrusionOk="0">
                  <a:moveTo>
                    <a:pt x="25983" y="1"/>
                  </a:moveTo>
                  <a:cubicBezTo>
                    <a:pt x="9993" y="1"/>
                    <a:pt x="0" y="3970"/>
                    <a:pt x="0" y="3970"/>
                  </a:cubicBezTo>
                  <a:lnTo>
                    <a:pt x="0" y="53509"/>
                  </a:lnTo>
                  <a:lnTo>
                    <a:pt x="241257" y="53509"/>
                  </a:lnTo>
                  <a:lnTo>
                    <a:pt x="241257" y="14302"/>
                  </a:lnTo>
                  <a:cubicBezTo>
                    <a:pt x="241257" y="14302"/>
                    <a:pt x="231544" y="3101"/>
                    <a:pt x="206259" y="3101"/>
                  </a:cubicBezTo>
                  <a:cubicBezTo>
                    <a:pt x="196175" y="3101"/>
                    <a:pt x="183615" y="4882"/>
                    <a:pt x="168206" y="9866"/>
                  </a:cubicBezTo>
                  <a:cubicBezTo>
                    <a:pt x="156131" y="13771"/>
                    <a:pt x="149804" y="20489"/>
                    <a:pt x="114515" y="22689"/>
                  </a:cubicBezTo>
                  <a:cubicBezTo>
                    <a:pt x="113774" y="22735"/>
                    <a:pt x="113017" y="22758"/>
                    <a:pt x="112245" y="22758"/>
                  </a:cubicBezTo>
                  <a:cubicBezTo>
                    <a:pt x="101250" y="22758"/>
                    <a:pt x="87159" y="18149"/>
                    <a:pt x="72808" y="11188"/>
                  </a:cubicBezTo>
                  <a:cubicBezTo>
                    <a:pt x="54792" y="2448"/>
                    <a:pt x="38539" y="1"/>
                    <a:pt x="2598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719995" y="1183242"/>
              <a:ext cx="1108678" cy="790453"/>
            </a:xfrm>
            <a:custGeom>
              <a:avLst/>
              <a:gdLst/>
              <a:ahLst/>
              <a:cxnLst/>
              <a:rect l="l" t="t" r="r" b="b"/>
              <a:pathLst>
                <a:path w="34714" h="24750" extrusionOk="0">
                  <a:moveTo>
                    <a:pt x="10660" y="1"/>
                  </a:moveTo>
                  <a:cubicBezTo>
                    <a:pt x="5242" y="1"/>
                    <a:pt x="0" y="667"/>
                    <a:pt x="0" y="667"/>
                  </a:cubicBezTo>
                  <a:lnTo>
                    <a:pt x="0" y="24634"/>
                  </a:lnTo>
                  <a:cubicBezTo>
                    <a:pt x="0" y="24634"/>
                    <a:pt x="5518" y="24749"/>
                    <a:pt x="12044" y="24749"/>
                  </a:cubicBezTo>
                  <a:cubicBezTo>
                    <a:pt x="15306" y="24749"/>
                    <a:pt x="18821" y="24721"/>
                    <a:pt x="22024" y="24634"/>
                  </a:cubicBezTo>
                  <a:cubicBezTo>
                    <a:pt x="31632" y="24372"/>
                    <a:pt x="34713" y="21179"/>
                    <a:pt x="34713" y="17771"/>
                  </a:cubicBezTo>
                  <a:cubicBezTo>
                    <a:pt x="34713" y="14364"/>
                    <a:pt x="29448" y="14673"/>
                    <a:pt x="22024" y="13745"/>
                  </a:cubicBezTo>
                  <a:cubicBezTo>
                    <a:pt x="14599" y="12816"/>
                    <a:pt x="18900" y="9409"/>
                    <a:pt x="18900" y="9409"/>
                  </a:cubicBezTo>
                  <a:cubicBezTo>
                    <a:pt x="18900" y="9409"/>
                    <a:pt x="25112" y="6932"/>
                    <a:pt x="22024" y="2596"/>
                  </a:cubicBezTo>
                  <a:cubicBezTo>
                    <a:pt x="20560" y="541"/>
                    <a:pt x="15539" y="1"/>
                    <a:pt x="10660" y="1"/>
                  </a:cubicBezTo>
                  <a:close/>
                </a:path>
              </a:pathLst>
            </a:custGeom>
            <a:solidFill>
              <a:srgbClr val="F2C5D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8" name="Google Shape;458;p15"/>
            <p:cNvGrpSpPr/>
            <p:nvPr/>
          </p:nvGrpSpPr>
          <p:grpSpPr>
            <a:xfrm flipH="1">
              <a:off x="3955941" y="2703675"/>
              <a:ext cx="4467960" cy="1640502"/>
              <a:chOff x="721945" y="1196625"/>
              <a:chExt cx="4467960" cy="1640502"/>
            </a:xfrm>
          </p:grpSpPr>
          <p:sp>
            <p:nvSpPr>
              <p:cNvPr id="459" name="Google Shape;459;p15"/>
              <p:cNvSpPr/>
              <p:nvPr/>
            </p:nvSpPr>
            <p:spPr>
              <a:xfrm>
                <a:off x="721945" y="1219013"/>
                <a:ext cx="4467960" cy="1618113"/>
              </a:xfrm>
              <a:custGeom>
                <a:avLst/>
                <a:gdLst/>
                <a:ahLst/>
                <a:cxnLst/>
                <a:rect l="l" t="t" r="r" b="b"/>
                <a:pathLst>
                  <a:path w="139897" h="50665" extrusionOk="0">
                    <a:moveTo>
                      <a:pt x="27675" y="0"/>
                    </a:moveTo>
                    <a:cubicBezTo>
                      <a:pt x="6182" y="0"/>
                      <a:pt x="0" y="13091"/>
                      <a:pt x="0" y="13091"/>
                    </a:cubicBezTo>
                    <a:lnTo>
                      <a:pt x="0" y="50664"/>
                    </a:lnTo>
                    <a:cubicBezTo>
                      <a:pt x="0" y="50522"/>
                      <a:pt x="15544" y="50475"/>
                      <a:pt x="36269" y="50475"/>
                    </a:cubicBezTo>
                    <a:cubicBezTo>
                      <a:pt x="77720" y="50475"/>
                      <a:pt x="139896" y="50664"/>
                      <a:pt x="139896" y="50664"/>
                    </a:cubicBezTo>
                    <a:lnTo>
                      <a:pt x="139896" y="32598"/>
                    </a:lnTo>
                    <a:cubicBezTo>
                      <a:pt x="139896" y="32598"/>
                      <a:pt x="131152" y="35237"/>
                      <a:pt x="117535" y="35237"/>
                    </a:cubicBezTo>
                    <a:cubicBezTo>
                      <a:pt x="110469" y="35237"/>
                      <a:pt x="102090" y="34526"/>
                      <a:pt x="92941" y="32367"/>
                    </a:cubicBezTo>
                    <a:cubicBezTo>
                      <a:pt x="69948" y="26943"/>
                      <a:pt x="57528" y="924"/>
                      <a:pt x="29410" y="28"/>
                    </a:cubicBezTo>
                    <a:cubicBezTo>
                      <a:pt x="28821" y="9"/>
                      <a:pt x="28243" y="0"/>
                      <a:pt x="276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5"/>
              <p:cNvSpPr/>
              <p:nvPr/>
            </p:nvSpPr>
            <p:spPr>
              <a:xfrm>
                <a:off x="721945" y="1196625"/>
                <a:ext cx="4467960" cy="1640502"/>
              </a:xfrm>
              <a:custGeom>
                <a:avLst/>
                <a:gdLst/>
                <a:ahLst/>
                <a:cxnLst/>
                <a:rect l="l" t="t" r="r" b="b"/>
                <a:pathLst>
                  <a:path w="139897" h="51366" fill="none" extrusionOk="0">
                    <a:moveTo>
                      <a:pt x="0" y="13792"/>
                    </a:moveTo>
                    <a:cubicBezTo>
                      <a:pt x="0" y="13792"/>
                      <a:pt x="6513" y="1"/>
                      <a:pt x="29410" y="729"/>
                    </a:cubicBezTo>
                    <a:cubicBezTo>
                      <a:pt x="57528" y="1625"/>
                      <a:pt x="69948" y="27644"/>
                      <a:pt x="92941" y="33068"/>
                    </a:cubicBezTo>
                    <a:cubicBezTo>
                      <a:pt x="119720" y="39388"/>
                      <a:pt x="139896" y="33299"/>
                      <a:pt x="139896" y="33299"/>
                    </a:cubicBezTo>
                    <a:lnTo>
                      <a:pt x="139896" y="51365"/>
                    </a:lnTo>
                    <a:cubicBezTo>
                      <a:pt x="139896" y="51365"/>
                      <a:pt x="0" y="50939"/>
                      <a:pt x="0" y="51365"/>
                    </a:cubicBezTo>
                    <a:close/>
                  </a:path>
                </a:pathLst>
              </a:custGeom>
              <a:noFill/>
              <a:ln w="4950" cap="flat" cmpd="sng">
                <a:solidFill>
                  <a:srgbClr val="1D1D1B"/>
                </a:solidFill>
                <a:prstDash val="solid"/>
                <a:miter lim="238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" name="Google Shape;461;p15"/>
            <p:cNvGrpSpPr/>
            <p:nvPr/>
          </p:nvGrpSpPr>
          <p:grpSpPr>
            <a:xfrm flipH="1">
              <a:off x="727547" y="3426723"/>
              <a:ext cx="7694390" cy="1182420"/>
              <a:chOff x="721945" y="1436353"/>
              <a:chExt cx="7705177" cy="3172579"/>
            </a:xfrm>
          </p:grpSpPr>
          <p:sp>
            <p:nvSpPr>
              <p:cNvPr id="462" name="Google Shape;462;p15"/>
              <p:cNvSpPr/>
              <p:nvPr/>
            </p:nvSpPr>
            <p:spPr>
              <a:xfrm>
                <a:off x="721945" y="1578479"/>
                <a:ext cx="7705177" cy="3030454"/>
              </a:xfrm>
              <a:custGeom>
                <a:avLst/>
                <a:gdLst/>
                <a:ahLst/>
                <a:cxnLst/>
                <a:rect l="l" t="t" r="r" b="b"/>
                <a:pathLst>
                  <a:path w="241258" h="94887" extrusionOk="0">
                    <a:moveTo>
                      <a:pt x="197962" y="0"/>
                    </a:moveTo>
                    <a:cubicBezTo>
                      <a:pt x="182547" y="0"/>
                      <a:pt x="165051" y="4084"/>
                      <a:pt x="152681" y="10230"/>
                    </a:cubicBezTo>
                    <a:cubicBezTo>
                      <a:pt x="141965" y="15552"/>
                      <a:pt x="132931" y="25965"/>
                      <a:pt x="120627" y="28418"/>
                    </a:cubicBezTo>
                    <a:cubicBezTo>
                      <a:pt x="117465" y="29048"/>
                      <a:pt x="113996" y="29322"/>
                      <a:pt x="110323" y="29322"/>
                    </a:cubicBezTo>
                    <a:cubicBezTo>
                      <a:pt x="86015" y="29322"/>
                      <a:pt x="52816" y="17310"/>
                      <a:pt x="40854" y="17090"/>
                    </a:cubicBezTo>
                    <a:cubicBezTo>
                      <a:pt x="34839" y="16979"/>
                      <a:pt x="30323" y="16873"/>
                      <a:pt x="26650" y="16873"/>
                    </a:cubicBezTo>
                    <a:cubicBezTo>
                      <a:pt x="16008" y="16873"/>
                      <a:pt x="12445" y="17766"/>
                      <a:pt x="0" y="22020"/>
                    </a:cubicBezTo>
                    <a:lnTo>
                      <a:pt x="0" y="94887"/>
                    </a:lnTo>
                    <a:lnTo>
                      <a:pt x="241257" y="94887"/>
                    </a:lnTo>
                    <a:lnTo>
                      <a:pt x="241257" y="21698"/>
                    </a:lnTo>
                    <a:cubicBezTo>
                      <a:pt x="241257" y="21698"/>
                      <a:pt x="235911" y="13769"/>
                      <a:pt x="223470" y="5775"/>
                    </a:cubicBezTo>
                    <a:cubicBezTo>
                      <a:pt x="217187" y="1738"/>
                      <a:pt x="208017" y="0"/>
                      <a:pt x="1979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5"/>
              <p:cNvSpPr/>
              <p:nvPr/>
            </p:nvSpPr>
            <p:spPr>
              <a:xfrm>
                <a:off x="721945" y="1436353"/>
                <a:ext cx="7705177" cy="3172575"/>
              </a:xfrm>
              <a:custGeom>
                <a:avLst/>
                <a:gdLst/>
                <a:ahLst/>
                <a:cxnLst/>
                <a:rect l="l" t="t" r="r" b="b"/>
                <a:pathLst>
                  <a:path w="241258" h="99337" fill="none" extrusionOk="0">
                    <a:moveTo>
                      <a:pt x="0" y="26470"/>
                    </a:moveTo>
                    <a:lnTo>
                      <a:pt x="0" y="99337"/>
                    </a:lnTo>
                    <a:lnTo>
                      <a:pt x="241257" y="99337"/>
                    </a:lnTo>
                    <a:lnTo>
                      <a:pt x="241257" y="26148"/>
                    </a:lnTo>
                    <a:cubicBezTo>
                      <a:pt x="241257" y="26148"/>
                      <a:pt x="235911" y="18219"/>
                      <a:pt x="223470" y="10225"/>
                    </a:cubicBezTo>
                    <a:cubicBezTo>
                      <a:pt x="207556" y="0"/>
                      <a:pt x="173121" y="4524"/>
                      <a:pt x="152681" y="14680"/>
                    </a:cubicBezTo>
                    <a:cubicBezTo>
                      <a:pt x="141965" y="20002"/>
                      <a:pt x="132931" y="30415"/>
                      <a:pt x="120627" y="32868"/>
                    </a:cubicBezTo>
                    <a:cubicBezTo>
                      <a:pt x="96530" y="37671"/>
                      <a:pt x="54623" y="21793"/>
                      <a:pt x="40854" y="21540"/>
                    </a:cubicBezTo>
                    <a:cubicBezTo>
                      <a:pt x="17409" y="21107"/>
                      <a:pt x="16740" y="20748"/>
                      <a:pt x="0" y="26470"/>
                    </a:cubicBezTo>
                    <a:close/>
                  </a:path>
                </a:pathLst>
              </a:custGeom>
              <a:noFill/>
              <a:ln w="4950" cap="flat" cmpd="sng">
                <a:solidFill>
                  <a:srgbClr val="1D1D1B"/>
                </a:solidFill>
                <a:prstDash val="solid"/>
                <a:miter lim="238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64" name="Google Shape;464;p15"/>
          <p:cNvSpPr txBox="1">
            <a:spLocks noGrp="1"/>
          </p:cNvSpPr>
          <p:nvPr>
            <p:ph type="title"/>
          </p:nvPr>
        </p:nvSpPr>
        <p:spPr>
          <a:xfrm>
            <a:off x="2889750" y="2464912"/>
            <a:ext cx="3364500" cy="841800"/>
          </a:xfrm>
          <a:prstGeom prst="rect">
            <a:avLst/>
          </a:prstGeom>
          <a:effectLst>
            <a:outerShdw dist="66675" dir="83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5" name="Google Shape;465;p15"/>
          <p:cNvSpPr txBox="1">
            <a:spLocks noGrp="1"/>
          </p:cNvSpPr>
          <p:nvPr>
            <p:ph type="subTitle" idx="1"/>
          </p:nvPr>
        </p:nvSpPr>
        <p:spPr>
          <a:xfrm>
            <a:off x="3265425" y="3722850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6" name="Google Shape;466;p15"/>
          <p:cNvSpPr txBox="1">
            <a:spLocks noGrp="1"/>
          </p:cNvSpPr>
          <p:nvPr>
            <p:ph type="title" idx="2" hasCustomPrompt="1"/>
          </p:nvPr>
        </p:nvSpPr>
        <p:spPr>
          <a:xfrm>
            <a:off x="4123067" y="1580175"/>
            <a:ext cx="897900" cy="55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Poppins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467" name="Google Shape;467;p15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5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5"/>
          <p:cNvSpPr/>
          <p:nvPr/>
        </p:nvSpPr>
        <p:spPr>
          <a:xfrm flipH="1">
            <a:off x="6119045" y="215314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5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5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5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5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6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6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6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" name="Google Shape;478;p16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479" name="Google Shape;479;p16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" name="Google Shape;482;p16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483" name="Google Shape;483;p16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16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487" name="Google Shape;487;p16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488" name="Google Shape;488;p16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6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6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1" name="Google Shape;491;p16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492" name="Google Shape;492;p16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6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6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5" name="Google Shape;495;p16"/>
          <p:cNvSpPr txBox="1">
            <a:spLocks noGrp="1"/>
          </p:cNvSpPr>
          <p:nvPr>
            <p:ph type="title" hasCustomPrompt="1"/>
          </p:nvPr>
        </p:nvSpPr>
        <p:spPr>
          <a:xfrm>
            <a:off x="1568213" y="1832400"/>
            <a:ext cx="2619900" cy="747600"/>
          </a:xfrm>
          <a:prstGeom prst="rect">
            <a:avLst/>
          </a:prstGeom>
          <a:effectLst>
            <a:outerShdw dist="66675" dir="83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t>xx%</a:t>
            </a:r>
          </a:p>
        </p:txBody>
      </p:sp>
      <p:sp>
        <p:nvSpPr>
          <p:cNvPr id="496" name="Google Shape;496;p16"/>
          <p:cNvSpPr txBox="1">
            <a:spLocks noGrp="1"/>
          </p:cNvSpPr>
          <p:nvPr>
            <p:ph type="subTitle" idx="1"/>
          </p:nvPr>
        </p:nvSpPr>
        <p:spPr>
          <a:xfrm>
            <a:off x="1644534" y="2963397"/>
            <a:ext cx="2373900" cy="651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6"/>
          <p:cNvSpPr txBox="1">
            <a:spLocks noGrp="1"/>
          </p:cNvSpPr>
          <p:nvPr>
            <p:ph type="title" idx="2" hasCustomPrompt="1"/>
          </p:nvPr>
        </p:nvSpPr>
        <p:spPr>
          <a:xfrm>
            <a:off x="4955862" y="1831800"/>
            <a:ext cx="2619900" cy="748800"/>
          </a:xfrm>
          <a:prstGeom prst="rect">
            <a:avLst/>
          </a:prstGeom>
          <a:effectLst>
            <a:outerShdw dist="66675" dir="83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5000"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r>
              <a:t>xx%</a:t>
            </a:r>
          </a:p>
        </p:txBody>
      </p:sp>
      <p:sp>
        <p:nvSpPr>
          <p:cNvPr id="498" name="Google Shape;498;p16"/>
          <p:cNvSpPr txBox="1">
            <a:spLocks noGrp="1"/>
          </p:cNvSpPr>
          <p:nvPr>
            <p:ph type="subTitle" idx="3"/>
          </p:nvPr>
        </p:nvSpPr>
        <p:spPr>
          <a:xfrm>
            <a:off x="5032112" y="2964453"/>
            <a:ext cx="2373900" cy="65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16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16"/>
          <p:cNvSpPr/>
          <p:nvPr/>
        </p:nvSpPr>
        <p:spPr>
          <a:xfrm flipH="1">
            <a:off x="3390369" y="37444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16"/>
          <p:cNvSpPr/>
          <p:nvPr/>
        </p:nvSpPr>
        <p:spPr>
          <a:xfrm flipH="1">
            <a:off x="198244" y="2719473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6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6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6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5" name="Google Shape;505;p16"/>
          <p:cNvGrpSpPr/>
          <p:nvPr/>
        </p:nvGrpSpPr>
        <p:grpSpPr>
          <a:xfrm>
            <a:off x="8568819" y="3936691"/>
            <a:ext cx="333317" cy="333246"/>
            <a:chOff x="3902081" y="-1924086"/>
            <a:chExt cx="333317" cy="333246"/>
          </a:xfrm>
        </p:grpSpPr>
        <p:sp>
          <p:nvSpPr>
            <p:cNvPr id="506" name="Google Shape;506;p16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" name="Google Shape;508;p16"/>
          <p:cNvGrpSpPr/>
          <p:nvPr/>
        </p:nvGrpSpPr>
        <p:grpSpPr>
          <a:xfrm>
            <a:off x="224528" y="537077"/>
            <a:ext cx="267336" cy="269185"/>
            <a:chOff x="3534991" y="-2310800"/>
            <a:chExt cx="267336" cy="269185"/>
          </a:xfrm>
        </p:grpSpPr>
        <p:sp>
          <p:nvSpPr>
            <p:cNvPr id="509" name="Google Shape;509;p16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16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6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17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515" name="Google Shape;515;p17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7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7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8" name="Google Shape;518;p17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7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7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1" name="Google Shape;521;p17"/>
          <p:cNvGrpSpPr/>
          <p:nvPr/>
        </p:nvGrpSpPr>
        <p:grpSpPr>
          <a:xfrm>
            <a:off x="721950" y="544950"/>
            <a:ext cx="7694306" cy="4064128"/>
            <a:chOff x="721950" y="544950"/>
            <a:chExt cx="7694306" cy="4064128"/>
          </a:xfrm>
        </p:grpSpPr>
        <p:grpSp>
          <p:nvGrpSpPr>
            <p:cNvPr id="522" name="Google Shape;522;p17"/>
            <p:cNvGrpSpPr/>
            <p:nvPr/>
          </p:nvGrpSpPr>
          <p:grpSpPr>
            <a:xfrm>
              <a:off x="727556" y="544950"/>
              <a:ext cx="7688700" cy="4064075"/>
              <a:chOff x="727556" y="544950"/>
              <a:chExt cx="7688700" cy="4064075"/>
            </a:xfrm>
          </p:grpSpPr>
          <p:grpSp>
            <p:nvGrpSpPr>
              <p:cNvPr id="523" name="Google Shape;523;p17"/>
              <p:cNvGrpSpPr/>
              <p:nvPr/>
            </p:nvGrpSpPr>
            <p:grpSpPr>
              <a:xfrm>
                <a:off x="727556" y="544950"/>
                <a:ext cx="7688700" cy="4064075"/>
                <a:chOff x="721950" y="544950"/>
                <a:chExt cx="7688700" cy="4064075"/>
              </a:xfrm>
            </p:grpSpPr>
            <p:sp>
              <p:nvSpPr>
                <p:cNvPr id="524" name="Google Shape;524;p17"/>
                <p:cNvSpPr/>
                <p:nvPr/>
              </p:nvSpPr>
              <p:spPr>
                <a:xfrm>
                  <a:off x="721950" y="544950"/>
                  <a:ext cx="7688700" cy="507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F5A2A2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" name="Google Shape;525;p17"/>
                <p:cNvSpPr/>
                <p:nvPr/>
              </p:nvSpPr>
              <p:spPr>
                <a:xfrm>
                  <a:off x="721950" y="1051025"/>
                  <a:ext cx="7688700" cy="3558000"/>
                </a:xfrm>
                <a:prstGeom prst="rect">
                  <a:avLst/>
                </a:prstGeom>
                <a:solidFill>
                  <a:srgbClr val="FFEEE5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123825" dir="7860000" algn="bl" rotWithShape="0">
                    <a:srgbClr val="0B3A87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" name="Google Shape;526;p17"/>
                <p:cNvSpPr/>
                <p:nvPr/>
              </p:nvSpPr>
              <p:spPr>
                <a:xfrm>
                  <a:off x="2170375" y="663050"/>
                  <a:ext cx="5846700" cy="2691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7" name="Google Shape;527;p17"/>
              <p:cNvGrpSpPr/>
              <p:nvPr/>
            </p:nvGrpSpPr>
            <p:grpSpPr>
              <a:xfrm>
                <a:off x="883456" y="696120"/>
                <a:ext cx="877593" cy="199609"/>
                <a:chOff x="883456" y="696120"/>
                <a:chExt cx="877593" cy="199609"/>
              </a:xfrm>
            </p:grpSpPr>
            <p:sp>
              <p:nvSpPr>
                <p:cNvPr id="528" name="Google Shape;528;p17"/>
                <p:cNvSpPr/>
                <p:nvPr/>
              </p:nvSpPr>
              <p:spPr>
                <a:xfrm>
                  <a:off x="1225706" y="696120"/>
                  <a:ext cx="199641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1" h="6250" extrusionOk="0">
                      <a:moveTo>
                        <a:pt x="3127" y="1"/>
                      </a:moveTo>
                      <a:cubicBezTo>
                        <a:pt x="1400" y="1"/>
                        <a:pt x="0" y="1399"/>
                        <a:pt x="0" y="3125"/>
                      </a:cubicBezTo>
                      <a:cubicBezTo>
                        <a:pt x="0" y="4851"/>
                        <a:pt x="1400" y="6249"/>
                        <a:pt x="3127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FFD800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" name="Google Shape;529;p17"/>
                <p:cNvSpPr/>
                <p:nvPr/>
              </p:nvSpPr>
              <p:spPr>
                <a:xfrm>
                  <a:off x="156137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7" y="1"/>
                      </a:moveTo>
                      <a:cubicBezTo>
                        <a:pt x="1401" y="1"/>
                        <a:pt x="1" y="1399"/>
                        <a:pt x="1" y="3125"/>
                      </a:cubicBezTo>
                      <a:cubicBezTo>
                        <a:pt x="1" y="4851"/>
                        <a:pt x="1401" y="6249"/>
                        <a:pt x="3127" y="6249"/>
                      </a:cubicBezTo>
                      <a:cubicBezTo>
                        <a:pt x="4851" y="6249"/>
                        <a:pt x="6252" y="4851"/>
                        <a:pt x="6252" y="3125"/>
                      </a:cubicBezTo>
                      <a:cubicBezTo>
                        <a:pt x="6252" y="1399"/>
                        <a:pt x="4851" y="1"/>
                        <a:pt x="3127" y="1"/>
                      </a:cubicBezTo>
                      <a:close/>
                    </a:path>
                  </a:pathLst>
                </a:custGeom>
                <a:solidFill>
                  <a:srgbClr val="A5A2F4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" name="Google Shape;530;p17"/>
                <p:cNvSpPr/>
                <p:nvPr/>
              </p:nvSpPr>
              <p:spPr>
                <a:xfrm>
                  <a:off x="883456" y="696120"/>
                  <a:ext cx="199673" cy="19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6250" extrusionOk="0">
                      <a:moveTo>
                        <a:pt x="3125" y="1"/>
                      </a:moveTo>
                      <a:cubicBezTo>
                        <a:pt x="1399" y="1"/>
                        <a:pt x="1" y="1399"/>
                        <a:pt x="1" y="3125"/>
                      </a:cubicBezTo>
                      <a:cubicBezTo>
                        <a:pt x="1" y="4851"/>
                        <a:pt x="1399" y="6249"/>
                        <a:pt x="3125" y="6249"/>
                      </a:cubicBezTo>
                      <a:cubicBezTo>
                        <a:pt x="4851" y="6249"/>
                        <a:pt x="6251" y="4851"/>
                        <a:pt x="6251" y="3125"/>
                      </a:cubicBezTo>
                      <a:cubicBezTo>
                        <a:pt x="6251" y="1399"/>
                        <a:pt x="4851" y="1"/>
                        <a:pt x="3125" y="1"/>
                      </a:cubicBezTo>
                      <a:close/>
                    </a:path>
                  </a:pathLst>
                </a:custGeom>
                <a:solidFill>
                  <a:srgbClr val="4CE697"/>
                </a:solidFill>
                <a:ln w="9525" cap="flat" cmpd="sng">
                  <a:solidFill>
                    <a:srgbClr val="0B3A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31" name="Google Shape;531;p17"/>
            <p:cNvSpPr/>
            <p:nvPr/>
          </p:nvSpPr>
          <p:spPr>
            <a:xfrm>
              <a:off x="721950" y="2844626"/>
              <a:ext cx="4467960" cy="1757442"/>
            </a:xfrm>
            <a:custGeom>
              <a:avLst/>
              <a:gdLst/>
              <a:ahLst/>
              <a:cxnLst/>
              <a:rect l="l" t="t" r="r" b="b"/>
              <a:pathLst>
                <a:path w="139897" h="50665" extrusionOk="0">
                  <a:moveTo>
                    <a:pt x="27675" y="0"/>
                  </a:moveTo>
                  <a:cubicBezTo>
                    <a:pt x="6182" y="0"/>
                    <a:pt x="0" y="13091"/>
                    <a:pt x="0" y="13091"/>
                  </a:cubicBezTo>
                  <a:lnTo>
                    <a:pt x="0" y="50664"/>
                  </a:lnTo>
                  <a:cubicBezTo>
                    <a:pt x="0" y="50522"/>
                    <a:pt x="15544" y="50475"/>
                    <a:pt x="36269" y="50475"/>
                  </a:cubicBezTo>
                  <a:cubicBezTo>
                    <a:pt x="77720" y="50475"/>
                    <a:pt x="139896" y="50664"/>
                    <a:pt x="139896" y="50664"/>
                  </a:cubicBezTo>
                  <a:lnTo>
                    <a:pt x="139896" y="32598"/>
                  </a:lnTo>
                  <a:cubicBezTo>
                    <a:pt x="139896" y="32598"/>
                    <a:pt x="131152" y="35237"/>
                    <a:pt x="117535" y="35237"/>
                  </a:cubicBezTo>
                  <a:cubicBezTo>
                    <a:pt x="110469" y="35237"/>
                    <a:pt x="102090" y="34526"/>
                    <a:pt x="92941" y="32367"/>
                  </a:cubicBezTo>
                  <a:cubicBezTo>
                    <a:pt x="69948" y="26943"/>
                    <a:pt x="57528" y="924"/>
                    <a:pt x="29410" y="28"/>
                  </a:cubicBezTo>
                  <a:cubicBezTo>
                    <a:pt x="28821" y="9"/>
                    <a:pt x="28243" y="0"/>
                    <a:pt x="27675" y="0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727556" y="1183249"/>
              <a:ext cx="927385" cy="661196"/>
            </a:xfrm>
            <a:custGeom>
              <a:avLst/>
              <a:gdLst/>
              <a:ahLst/>
              <a:cxnLst/>
              <a:rect l="l" t="t" r="r" b="b"/>
              <a:pathLst>
                <a:path w="34714" h="24750" extrusionOk="0">
                  <a:moveTo>
                    <a:pt x="10660" y="1"/>
                  </a:moveTo>
                  <a:cubicBezTo>
                    <a:pt x="5242" y="1"/>
                    <a:pt x="0" y="667"/>
                    <a:pt x="0" y="667"/>
                  </a:cubicBezTo>
                  <a:lnTo>
                    <a:pt x="0" y="24634"/>
                  </a:lnTo>
                  <a:cubicBezTo>
                    <a:pt x="0" y="24634"/>
                    <a:pt x="5518" y="24749"/>
                    <a:pt x="12044" y="24749"/>
                  </a:cubicBezTo>
                  <a:cubicBezTo>
                    <a:pt x="15306" y="24749"/>
                    <a:pt x="18821" y="24721"/>
                    <a:pt x="22024" y="24634"/>
                  </a:cubicBezTo>
                  <a:cubicBezTo>
                    <a:pt x="31632" y="24372"/>
                    <a:pt x="34713" y="21179"/>
                    <a:pt x="34713" y="17771"/>
                  </a:cubicBezTo>
                  <a:cubicBezTo>
                    <a:pt x="34713" y="14364"/>
                    <a:pt x="29448" y="14673"/>
                    <a:pt x="22024" y="13745"/>
                  </a:cubicBezTo>
                  <a:cubicBezTo>
                    <a:pt x="14599" y="12816"/>
                    <a:pt x="18900" y="9409"/>
                    <a:pt x="18900" y="9409"/>
                  </a:cubicBezTo>
                  <a:cubicBezTo>
                    <a:pt x="18900" y="9409"/>
                    <a:pt x="25112" y="6932"/>
                    <a:pt x="22024" y="2596"/>
                  </a:cubicBezTo>
                  <a:cubicBezTo>
                    <a:pt x="20560" y="541"/>
                    <a:pt x="15539" y="1"/>
                    <a:pt x="10660" y="1"/>
                  </a:cubicBezTo>
                  <a:close/>
                </a:path>
              </a:pathLst>
            </a:custGeom>
            <a:solidFill>
              <a:srgbClr val="F5C4C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2567193" y="1049772"/>
              <a:ext cx="5841497" cy="891408"/>
            </a:xfrm>
            <a:custGeom>
              <a:avLst/>
              <a:gdLst/>
              <a:ahLst/>
              <a:cxnLst/>
              <a:rect l="l" t="t" r="r" b="b"/>
              <a:pathLst>
                <a:path w="182904" h="27911" extrusionOk="0">
                  <a:moveTo>
                    <a:pt x="0" y="0"/>
                  </a:moveTo>
                  <a:cubicBezTo>
                    <a:pt x="8688" y="22829"/>
                    <a:pt x="35357" y="27911"/>
                    <a:pt x="57097" y="27911"/>
                  </a:cubicBezTo>
                  <a:cubicBezTo>
                    <a:pt x="68428" y="27911"/>
                    <a:pt x="78420" y="26530"/>
                    <a:pt x="83828" y="25563"/>
                  </a:cubicBezTo>
                  <a:cubicBezTo>
                    <a:pt x="107047" y="21412"/>
                    <a:pt x="182903" y="16583"/>
                    <a:pt x="182903" y="16583"/>
                  </a:cubicBezTo>
                  <a:lnTo>
                    <a:pt x="182903" y="4179"/>
                  </a:lnTo>
                  <a:cubicBezTo>
                    <a:pt x="96624" y="9235"/>
                    <a:pt x="92311" y="16605"/>
                    <a:pt x="61887" y="16605"/>
                  </a:cubicBezTo>
                  <a:cubicBezTo>
                    <a:pt x="60453" y="16605"/>
                    <a:pt x="58960" y="16588"/>
                    <a:pt x="57399" y="16555"/>
                  </a:cubicBezTo>
                  <a:cubicBezTo>
                    <a:pt x="22712" y="15805"/>
                    <a:pt x="16518" y="0"/>
                    <a:pt x="16518" y="0"/>
                  </a:cubicBezTo>
                  <a:close/>
                </a:path>
              </a:pathLst>
            </a:custGeom>
            <a:solidFill>
              <a:srgbClr val="F5A2A2">
                <a:alpha val="34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721950" y="3598026"/>
              <a:ext cx="7688892" cy="1011053"/>
            </a:xfrm>
            <a:custGeom>
              <a:avLst/>
              <a:gdLst/>
              <a:ahLst/>
              <a:cxnLst/>
              <a:rect l="l" t="t" r="r" b="b"/>
              <a:pathLst>
                <a:path w="241258" h="53509" extrusionOk="0">
                  <a:moveTo>
                    <a:pt x="25983" y="1"/>
                  </a:moveTo>
                  <a:cubicBezTo>
                    <a:pt x="9993" y="1"/>
                    <a:pt x="0" y="3970"/>
                    <a:pt x="0" y="3970"/>
                  </a:cubicBezTo>
                  <a:lnTo>
                    <a:pt x="0" y="53509"/>
                  </a:lnTo>
                  <a:lnTo>
                    <a:pt x="241257" y="53509"/>
                  </a:lnTo>
                  <a:lnTo>
                    <a:pt x="241257" y="14302"/>
                  </a:lnTo>
                  <a:cubicBezTo>
                    <a:pt x="241257" y="14302"/>
                    <a:pt x="231544" y="3101"/>
                    <a:pt x="206259" y="3101"/>
                  </a:cubicBezTo>
                  <a:cubicBezTo>
                    <a:pt x="196175" y="3101"/>
                    <a:pt x="183615" y="4882"/>
                    <a:pt x="168206" y="9866"/>
                  </a:cubicBezTo>
                  <a:cubicBezTo>
                    <a:pt x="156131" y="13771"/>
                    <a:pt x="149804" y="20489"/>
                    <a:pt x="114515" y="22689"/>
                  </a:cubicBezTo>
                  <a:cubicBezTo>
                    <a:pt x="113774" y="22735"/>
                    <a:pt x="113017" y="22758"/>
                    <a:pt x="112245" y="22758"/>
                  </a:cubicBezTo>
                  <a:cubicBezTo>
                    <a:pt x="101250" y="22758"/>
                    <a:pt x="87159" y="18149"/>
                    <a:pt x="72808" y="11188"/>
                  </a:cubicBezTo>
                  <a:cubicBezTo>
                    <a:pt x="54792" y="2448"/>
                    <a:pt x="38539" y="1"/>
                    <a:pt x="25983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17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536" name="Google Shape;536;p17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9" name="Google Shape;539;p17"/>
          <p:cNvSpPr txBox="1">
            <a:spLocks noGrp="1"/>
          </p:cNvSpPr>
          <p:nvPr>
            <p:ph type="subTitle" idx="1"/>
          </p:nvPr>
        </p:nvSpPr>
        <p:spPr>
          <a:xfrm>
            <a:off x="1905613" y="1844513"/>
            <a:ext cx="5332500" cy="117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 Medium"/>
              <a:buNone/>
              <a:defRPr sz="2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0" name="Google Shape;540;p17"/>
          <p:cNvSpPr txBox="1">
            <a:spLocks noGrp="1"/>
          </p:cNvSpPr>
          <p:nvPr>
            <p:ph type="title"/>
          </p:nvPr>
        </p:nvSpPr>
        <p:spPr>
          <a:xfrm>
            <a:off x="1905888" y="3029213"/>
            <a:ext cx="5332500" cy="54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Font typeface="Poppins Black"/>
              <a:buNone/>
              <a:defRPr sz="20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1" name="Google Shape;541;p17"/>
          <p:cNvSpPr/>
          <p:nvPr/>
        </p:nvSpPr>
        <p:spPr>
          <a:xfrm flipH="1">
            <a:off x="155041" y="508109"/>
            <a:ext cx="333317" cy="328269"/>
          </a:xfrm>
          <a:custGeom>
            <a:avLst/>
            <a:gdLst/>
            <a:ahLst/>
            <a:cxnLst/>
            <a:rect l="l" t="t" r="r" b="b"/>
            <a:pathLst>
              <a:path w="4688" h="4617" extrusionOk="0">
                <a:moveTo>
                  <a:pt x="2479" y="0"/>
                </a:moveTo>
                <a:cubicBezTo>
                  <a:pt x="2434" y="0"/>
                  <a:pt x="2393" y="26"/>
                  <a:pt x="2381" y="83"/>
                </a:cubicBezTo>
                <a:cubicBezTo>
                  <a:pt x="1930" y="1411"/>
                  <a:pt x="1529" y="1787"/>
                  <a:pt x="126" y="2037"/>
                </a:cubicBezTo>
                <a:cubicBezTo>
                  <a:pt x="0" y="2063"/>
                  <a:pt x="0" y="2238"/>
                  <a:pt x="126" y="2288"/>
                </a:cubicBezTo>
                <a:cubicBezTo>
                  <a:pt x="1454" y="2714"/>
                  <a:pt x="1830" y="3140"/>
                  <a:pt x="2081" y="4519"/>
                </a:cubicBezTo>
                <a:cubicBezTo>
                  <a:pt x="2094" y="4585"/>
                  <a:pt x="2149" y="4616"/>
                  <a:pt x="2202" y="4616"/>
                </a:cubicBezTo>
                <a:cubicBezTo>
                  <a:pt x="2249" y="4616"/>
                  <a:pt x="2294" y="4591"/>
                  <a:pt x="2306" y="4544"/>
                </a:cubicBezTo>
                <a:cubicBezTo>
                  <a:pt x="2757" y="3190"/>
                  <a:pt x="3183" y="2814"/>
                  <a:pt x="4562" y="2564"/>
                </a:cubicBezTo>
                <a:cubicBezTo>
                  <a:pt x="4687" y="2539"/>
                  <a:pt x="4687" y="2388"/>
                  <a:pt x="4562" y="2338"/>
                </a:cubicBezTo>
                <a:cubicBezTo>
                  <a:pt x="3233" y="1912"/>
                  <a:pt x="2858" y="1486"/>
                  <a:pt x="2607" y="108"/>
                </a:cubicBezTo>
                <a:cubicBezTo>
                  <a:pt x="2593" y="39"/>
                  <a:pt x="2534" y="0"/>
                  <a:pt x="247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7"/>
          <p:cNvSpPr/>
          <p:nvPr/>
        </p:nvSpPr>
        <p:spPr>
          <a:xfrm flipH="1">
            <a:off x="488038" y="272603"/>
            <a:ext cx="267336" cy="264776"/>
          </a:xfrm>
          <a:custGeom>
            <a:avLst/>
            <a:gdLst/>
            <a:ahLst/>
            <a:cxnLst/>
            <a:rect l="l" t="t" r="r" b="b"/>
            <a:pathLst>
              <a:path w="3760" h="3724" extrusionOk="0">
                <a:moveTo>
                  <a:pt x="2002" y="1"/>
                </a:moveTo>
                <a:cubicBezTo>
                  <a:pt x="1962" y="1"/>
                  <a:pt x="1918" y="26"/>
                  <a:pt x="1905" y="76"/>
                </a:cubicBezTo>
                <a:cubicBezTo>
                  <a:pt x="1554" y="1154"/>
                  <a:pt x="1203" y="1454"/>
                  <a:pt x="101" y="1655"/>
                </a:cubicBezTo>
                <a:cubicBezTo>
                  <a:pt x="0" y="1680"/>
                  <a:pt x="0" y="1805"/>
                  <a:pt x="76" y="1830"/>
                </a:cubicBezTo>
                <a:cubicBezTo>
                  <a:pt x="1153" y="2181"/>
                  <a:pt x="1454" y="2532"/>
                  <a:pt x="1655" y="3635"/>
                </a:cubicBezTo>
                <a:cubicBezTo>
                  <a:pt x="1669" y="3691"/>
                  <a:pt x="1722" y="3724"/>
                  <a:pt x="1771" y="3724"/>
                </a:cubicBezTo>
                <a:cubicBezTo>
                  <a:pt x="1809" y="3724"/>
                  <a:pt x="1844" y="3704"/>
                  <a:pt x="1855" y="3660"/>
                </a:cubicBezTo>
                <a:cubicBezTo>
                  <a:pt x="2206" y="2582"/>
                  <a:pt x="2557" y="2281"/>
                  <a:pt x="3660" y="2081"/>
                </a:cubicBezTo>
                <a:cubicBezTo>
                  <a:pt x="3760" y="2056"/>
                  <a:pt x="3760" y="1931"/>
                  <a:pt x="3685" y="1880"/>
                </a:cubicBezTo>
                <a:cubicBezTo>
                  <a:pt x="2607" y="1530"/>
                  <a:pt x="2306" y="1204"/>
                  <a:pt x="2081" y="76"/>
                </a:cubicBezTo>
                <a:cubicBezTo>
                  <a:pt x="2081" y="26"/>
                  <a:pt x="2043" y="1"/>
                  <a:pt x="200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7"/>
          <p:cNvSpPr/>
          <p:nvPr/>
        </p:nvSpPr>
        <p:spPr>
          <a:xfrm>
            <a:off x="6865063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7"/>
          <p:cNvSpPr/>
          <p:nvPr/>
        </p:nvSpPr>
        <p:spPr>
          <a:xfrm>
            <a:off x="8636316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7"/>
          <p:cNvSpPr/>
          <p:nvPr/>
        </p:nvSpPr>
        <p:spPr>
          <a:xfrm>
            <a:off x="883639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7"/>
          <p:cNvSpPr/>
          <p:nvPr/>
        </p:nvSpPr>
        <p:spPr>
          <a:xfrm>
            <a:off x="2697609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7"/>
          <p:cNvSpPr/>
          <p:nvPr/>
        </p:nvSpPr>
        <p:spPr>
          <a:xfrm>
            <a:off x="252326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7"/>
          <p:cNvSpPr/>
          <p:nvPr/>
        </p:nvSpPr>
        <p:spPr>
          <a:xfrm>
            <a:off x="5308581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7"/>
          <p:cNvSpPr/>
          <p:nvPr/>
        </p:nvSpPr>
        <p:spPr>
          <a:xfrm>
            <a:off x="92877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0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20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20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9" name="Google Shape;629;p20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630" name="Google Shape;630;p20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0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0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33;p20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634" name="Google Shape;634;p20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0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0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20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638" name="Google Shape;638;p20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639" name="Google Shape;639;p20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0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0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2" name="Google Shape;642;p20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643" name="Google Shape;643;p20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0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0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46" name="Google Shape;646;p20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47" name="Google Shape;647;p20"/>
          <p:cNvSpPr txBox="1">
            <a:spLocks noGrp="1"/>
          </p:cNvSpPr>
          <p:nvPr>
            <p:ph type="title" idx="2"/>
          </p:nvPr>
        </p:nvSpPr>
        <p:spPr>
          <a:xfrm>
            <a:off x="847058" y="2768500"/>
            <a:ext cx="24000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48" name="Google Shape;648;p20"/>
          <p:cNvSpPr txBox="1">
            <a:spLocks noGrp="1"/>
          </p:cNvSpPr>
          <p:nvPr>
            <p:ph type="title" idx="3"/>
          </p:nvPr>
        </p:nvSpPr>
        <p:spPr>
          <a:xfrm>
            <a:off x="5896813" y="2768500"/>
            <a:ext cx="24000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49" name="Google Shape;649;p20"/>
          <p:cNvSpPr txBox="1">
            <a:spLocks noGrp="1"/>
          </p:cNvSpPr>
          <p:nvPr>
            <p:ph type="subTitle" idx="1"/>
          </p:nvPr>
        </p:nvSpPr>
        <p:spPr>
          <a:xfrm>
            <a:off x="846988" y="3093626"/>
            <a:ext cx="2400000" cy="7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20"/>
          <p:cNvSpPr txBox="1">
            <a:spLocks noGrp="1"/>
          </p:cNvSpPr>
          <p:nvPr>
            <p:ph type="subTitle" idx="4"/>
          </p:nvPr>
        </p:nvSpPr>
        <p:spPr>
          <a:xfrm>
            <a:off x="5896813" y="3093627"/>
            <a:ext cx="2400000" cy="7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20"/>
          <p:cNvSpPr txBox="1">
            <a:spLocks noGrp="1"/>
          </p:cNvSpPr>
          <p:nvPr>
            <p:ph type="title" idx="5"/>
          </p:nvPr>
        </p:nvSpPr>
        <p:spPr>
          <a:xfrm>
            <a:off x="3371900" y="2768500"/>
            <a:ext cx="24000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52" name="Google Shape;652;p20"/>
          <p:cNvSpPr txBox="1">
            <a:spLocks noGrp="1"/>
          </p:cNvSpPr>
          <p:nvPr>
            <p:ph type="subTitle" idx="6"/>
          </p:nvPr>
        </p:nvSpPr>
        <p:spPr>
          <a:xfrm>
            <a:off x="3371900" y="3093627"/>
            <a:ext cx="2400000" cy="7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20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20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0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0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0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0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0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20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_1_1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23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738" name="Google Shape;738;p23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1" name="Google Shape;741;p23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23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23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4" name="Google Shape;744;p23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745" name="Google Shape;745;p23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3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3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23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749" name="Google Shape;749;p23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750" name="Google Shape;750;p23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3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3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23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754" name="Google Shape;754;p2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57" name="Google Shape;757;p23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58" name="Google Shape;758;p23"/>
          <p:cNvSpPr txBox="1">
            <a:spLocks noGrp="1"/>
          </p:cNvSpPr>
          <p:nvPr>
            <p:ph type="title" idx="2"/>
          </p:nvPr>
        </p:nvSpPr>
        <p:spPr>
          <a:xfrm>
            <a:off x="1049533" y="3325861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59" name="Google Shape;759;p23"/>
          <p:cNvSpPr txBox="1">
            <a:spLocks noGrp="1"/>
          </p:cNvSpPr>
          <p:nvPr>
            <p:ph type="title" idx="3"/>
          </p:nvPr>
        </p:nvSpPr>
        <p:spPr>
          <a:xfrm>
            <a:off x="6099613" y="3325861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60" name="Google Shape;760;p23"/>
          <p:cNvSpPr txBox="1">
            <a:spLocks noGrp="1"/>
          </p:cNvSpPr>
          <p:nvPr>
            <p:ph type="subTitle" idx="1"/>
          </p:nvPr>
        </p:nvSpPr>
        <p:spPr>
          <a:xfrm>
            <a:off x="1049475" y="3760068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23"/>
          <p:cNvSpPr txBox="1">
            <a:spLocks noGrp="1"/>
          </p:cNvSpPr>
          <p:nvPr>
            <p:ph type="subTitle" idx="4"/>
          </p:nvPr>
        </p:nvSpPr>
        <p:spPr>
          <a:xfrm>
            <a:off x="6099624" y="3760068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23"/>
          <p:cNvSpPr txBox="1">
            <a:spLocks noGrp="1"/>
          </p:cNvSpPr>
          <p:nvPr>
            <p:ph type="title" idx="5"/>
          </p:nvPr>
        </p:nvSpPr>
        <p:spPr>
          <a:xfrm>
            <a:off x="3574700" y="3325861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63" name="Google Shape;763;p23"/>
          <p:cNvSpPr txBox="1">
            <a:spLocks noGrp="1"/>
          </p:cNvSpPr>
          <p:nvPr>
            <p:ph type="subTitle" idx="6"/>
          </p:nvPr>
        </p:nvSpPr>
        <p:spPr>
          <a:xfrm>
            <a:off x="3574706" y="3760068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4" name="Google Shape;764;p23"/>
          <p:cNvSpPr txBox="1">
            <a:spLocks noGrp="1"/>
          </p:cNvSpPr>
          <p:nvPr>
            <p:ph type="title" idx="7"/>
          </p:nvPr>
        </p:nvSpPr>
        <p:spPr>
          <a:xfrm>
            <a:off x="1049533" y="1766512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65" name="Google Shape;765;p23"/>
          <p:cNvSpPr txBox="1">
            <a:spLocks noGrp="1"/>
          </p:cNvSpPr>
          <p:nvPr>
            <p:ph type="title" idx="8"/>
          </p:nvPr>
        </p:nvSpPr>
        <p:spPr>
          <a:xfrm>
            <a:off x="6099613" y="1766512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66" name="Google Shape;766;p23"/>
          <p:cNvSpPr txBox="1">
            <a:spLocks noGrp="1"/>
          </p:cNvSpPr>
          <p:nvPr>
            <p:ph type="subTitle" idx="9"/>
          </p:nvPr>
        </p:nvSpPr>
        <p:spPr>
          <a:xfrm>
            <a:off x="1049475" y="2202102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23"/>
          <p:cNvSpPr txBox="1">
            <a:spLocks noGrp="1"/>
          </p:cNvSpPr>
          <p:nvPr>
            <p:ph type="subTitle" idx="13"/>
          </p:nvPr>
        </p:nvSpPr>
        <p:spPr>
          <a:xfrm>
            <a:off x="6099624" y="2202102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23"/>
          <p:cNvSpPr txBox="1">
            <a:spLocks noGrp="1"/>
          </p:cNvSpPr>
          <p:nvPr>
            <p:ph type="title" idx="14"/>
          </p:nvPr>
        </p:nvSpPr>
        <p:spPr>
          <a:xfrm>
            <a:off x="3574700" y="1766512"/>
            <a:ext cx="1994400" cy="3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oppins Black"/>
              <a:buNone/>
              <a:defRPr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69" name="Google Shape;769;p23"/>
          <p:cNvSpPr txBox="1">
            <a:spLocks noGrp="1"/>
          </p:cNvSpPr>
          <p:nvPr>
            <p:ph type="subTitle" idx="15"/>
          </p:nvPr>
        </p:nvSpPr>
        <p:spPr>
          <a:xfrm>
            <a:off x="3574706" y="2202102"/>
            <a:ext cx="19944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0" name="Google Shape;770;p23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23"/>
          <p:cNvSpPr/>
          <p:nvPr/>
        </p:nvSpPr>
        <p:spPr>
          <a:xfrm>
            <a:off x="6865063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23"/>
          <p:cNvSpPr/>
          <p:nvPr/>
        </p:nvSpPr>
        <p:spPr>
          <a:xfrm>
            <a:off x="2697609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23"/>
          <p:cNvSpPr/>
          <p:nvPr/>
        </p:nvSpPr>
        <p:spPr>
          <a:xfrm>
            <a:off x="252326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23"/>
          <p:cNvSpPr/>
          <p:nvPr/>
        </p:nvSpPr>
        <p:spPr>
          <a:xfrm>
            <a:off x="92877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23"/>
          <p:cNvSpPr/>
          <p:nvPr/>
        </p:nvSpPr>
        <p:spPr>
          <a:xfrm>
            <a:off x="8636316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23"/>
          <p:cNvSpPr/>
          <p:nvPr/>
        </p:nvSpPr>
        <p:spPr>
          <a:xfrm>
            <a:off x="8722802" y="1236509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5_1_1_1_1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28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06" name="Google Shape;906;p28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907" name="Google Shape;907;p28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8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8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0" name="Google Shape;910;p28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911" name="Google Shape;911;p28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8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8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4" name="Google Shape;914;p28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28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6" name="Google Shape;916;p28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917" name="Google Shape;917;p28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918" name="Google Shape;918;p28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8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8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21" name="Google Shape;921;p28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922" name="Google Shape;922;p28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8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8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5" name="Google Shape;925;p28"/>
          <p:cNvSpPr/>
          <p:nvPr/>
        </p:nvSpPr>
        <p:spPr>
          <a:xfrm flipH="1">
            <a:off x="727558" y="2796802"/>
            <a:ext cx="7688892" cy="1805260"/>
          </a:xfrm>
          <a:custGeom>
            <a:avLst/>
            <a:gdLst/>
            <a:ahLst/>
            <a:cxnLst/>
            <a:rect l="l" t="t" r="r" b="b"/>
            <a:pathLst>
              <a:path w="241258" h="53509" extrusionOk="0">
                <a:moveTo>
                  <a:pt x="25983" y="1"/>
                </a:moveTo>
                <a:cubicBezTo>
                  <a:pt x="9993" y="1"/>
                  <a:pt x="0" y="3970"/>
                  <a:pt x="0" y="3970"/>
                </a:cubicBezTo>
                <a:lnTo>
                  <a:pt x="0" y="53509"/>
                </a:lnTo>
                <a:lnTo>
                  <a:pt x="241257" y="53509"/>
                </a:lnTo>
                <a:lnTo>
                  <a:pt x="241257" y="14302"/>
                </a:lnTo>
                <a:cubicBezTo>
                  <a:pt x="241257" y="14302"/>
                  <a:pt x="231544" y="3101"/>
                  <a:pt x="206259" y="3101"/>
                </a:cubicBezTo>
                <a:cubicBezTo>
                  <a:pt x="196175" y="3101"/>
                  <a:pt x="183615" y="4882"/>
                  <a:pt x="168206" y="9866"/>
                </a:cubicBezTo>
                <a:cubicBezTo>
                  <a:pt x="156131" y="13771"/>
                  <a:pt x="149804" y="20489"/>
                  <a:pt x="114515" y="22689"/>
                </a:cubicBezTo>
                <a:cubicBezTo>
                  <a:pt x="113774" y="22735"/>
                  <a:pt x="113017" y="22758"/>
                  <a:pt x="112245" y="22758"/>
                </a:cubicBezTo>
                <a:cubicBezTo>
                  <a:pt x="101250" y="22758"/>
                  <a:pt x="87159" y="18149"/>
                  <a:pt x="72808" y="11188"/>
                </a:cubicBezTo>
                <a:cubicBezTo>
                  <a:pt x="54792" y="2448"/>
                  <a:pt x="38539" y="1"/>
                  <a:pt x="25983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28"/>
          <p:cNvSpPr/>
          <p:nvPr/>
        </p:nvSpPr>
        <p:spPr>
          <a:xfrm>
            <a:off x="721950" y="2796850"/>
            <a:ext cx="4467960" cy="1805194"/>
          </a:xfrm>
          <a:custGeom>
            <a:avLst/>
            <a:gdLst/>
            <a:ahLst/>
            <a:cxnLst/>
            <a:rect l="l" t="t" r="r" b="b"/>
            <a:pathLst>
              <a:path w="139897" h="50665" extrusionOk="0">
                <a:moveTo>
                  <a:pt x="27675" y="0"/>
                </a:moveTo>
                <a:cubicBezTo>
                  <a:pt x="6182" y="0"/>
                  <a:pt x="0" y="13091"/>
                  <a:pt x="0" y="13091"/>
                </a:cubicBezTo>
                <a:lnTo>
                  <a:pt x="0" y="50664"/>
                </a:lnTo>
                <a:cubicBezTo>
                  <a:pt x="0" y="50522"/>
                  <a:pt x="15544" y="50475"/>
                  <a:pt x="36269" y="50475"/>
                </a:cubicBezTo>
                <a:cubicBezTo>
                  <a:pt x="77720" y="50475"/>
                  <a:pt x="139896" y="50664"/>
                  <a:pt x="139896" y="50664"/>
                </a:cubicBezTo>
                <a:lnTo>
                  <a:pt x="139896" y="32598"/>
                </a:lnTo>
                <a:cubicBezTo>
                  <a:pt x="139896" y="32598"/>
                  <a:pt x="131152" y="35237"/>
                  <a:pt x="117535" y="35237"/>
                </a:cubicBezTo>
                <a:cubicBezTo>
                  <a:pt x="110469" y="35237"/>
                  <a:pt x="102090" y="34526"/>
                  <a:pt x="92941" y="32367"/>
                </a:cubicBezTo>
                <a:cubicBezTo>
                  <a:pt x="69948" y="26943"/>
                  <a:pt x="57528" y="924"/>
                  <a:pt x="29410" y="28"/>
                </a:cubicBezTo>
                <a:cubicBezTo>
                  <a:pt x="28821" y="9"/>
                  <a:pt x="28243" y="0"/>
                  <a:pt x="27675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28"/>
          <p:cNvSpPr/>
          <p:nvPr/>
        </p:nvSpPr>
        <p:spPr>
          <a:xfrm>
            <a:off x="721950" y="3598026"/>
            <a:ext cx="7688892" cy="1011053"/>
          </a:xfrm>
          <a:custGeom>
            <a:avLst/>
            <a:gdLst/>
            <a:ahLst/>
            <a:cxnLst/>
            <a:rect l="l" t="t" r="r" b="b"/>
            <a:pathLst>
              <a:path w="241258" h="53509" extrusionOk="0">
                <a:moveTo>
                  <a:pt x="25983" y="1"/>
                </a:moveTo>
                <a:cubicBezTo>
                  <a:pt x="9993" y="1"/>
                  <a:pt x="0" y="3970"/>
                  <a:pt x="0" y="3970"/>
                </a:cubicBezTo>
                <a:lnTo>
                  <a:pt x="0" y="53509"/>
                </a:lnTo>
                <a:lnTo>
                  <a:pt x="241257" y="53509"/>
                </a:lnTo>
                <a:lnTo>
                  <a:pt x="241257" y="14302"/>
                </a:lnTo>
                <a:cubicBezTo>
                  <a:pt x="241257" y="14302"/>
                  <a:pt x="231544" y="3101"/>
                  <a:pt x="206259" y="3101"/>
                </a:cubicBezTo>
                <a:cubicBezTo>
                  <a:pt x="196175" y="3101"/>
                  <a:pt x="183615" y="4882"/>
                  <a:pt x="168206" y="9866"/>
                </a:cubicBezTo>
                <a:cubicBezTo>
                  <a:pt x="156131" y="13771"/>
                  <a:pt x="149804" y="20489"/>
                  <a:pt x="114515" y="22689"/>
                </a:cubicBezTo>
                <a:cubicBezTo>
                  <a:pt x="113774" y="22735"/>
                  <a:pt x="113017" y="22758"/>
                  <a:pt x="112245" y="22758"/>
                </a:cubicBezTo>
                <a:cubicBezTo>
                  <a:pt x="101250" y="22758"/>
                  <a:pt x="87159" y="18149"/>
                  <a:pt x="72808" y="11188"/>
                </a:cubicBezTo>
                <a:cubicBezTo>
                  <a:pt x="54792" y="2448"/>
                  <a:pt x="38539" y="1"/>
                  <a:pt x="25983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28"/>
          <p:cNvSpPr/>
          <p:nvPr/>
        </p:nvSpPr>
        <p:spPr>
          <a:xfrm>
            <a:off x="2567193" y="1049772"/>
            <a:ext cx="5841497" cy="891408"/>
          </a:xfrm>
          <a:custGeom>
            <a:avLst/>
            <a:gdLst/>
            <a:ahLst/>
            <a:cxnLst/>
            <a:rect l="l" t="t" r="r" b="b"/>
            <a:pathLst>
              <a:path w="182904" h="27911" extrusionOk="0">
                <a:moveTo>
                  <a:pt x="0" y="0"/>
                </a:moveTo>
                <a:cubicBezTo>
                  <a:pt x="8688" y="22829"/>
                  <a:pt x="35357" y="27911"/>
                  <a:pt x="57097" y="27911"/>
                </a:cubicBezTo>
                <a:cubicBezTo>
                  <a:pt x="68428" y="27911"/>
                  <a:pt x="78420" y="26530"/>
                  <a:pt x="83828" y="25563"/>
                </a:cubicBezTo>
                <a:cubicBezTo>
                  <a:pt x="107047" y="21412"/>
                  <a:pt x="182903" y="16583"/>
                  <a:pt x="182903" y="16583"/>
                </a:cubicBezTo>
                <a:lnTo>
                  <a:pt x="182903" y="4179"/>
                </a:lnTo>
                <a:cubicBezTo>
                  <a:pt x="96624" y="9235"/>
                  <a:pt x="92311" y="16605"/>
                  <a:pt x="61887" y="16605"/>
                </a:cubicBezTo>
                <a:cubicBezTo>
                  <a:pt x="60453" y="16605"/>
                  <a:pt x="58960" y="16588"/>
                  <a:pt x="57399" y="16555"/>
                </a:cubicBezTo>
                <a:cubicBezTo>
                  <a:pt x="22712" y="15805"/>
                  <a:pt x="16518" y="0"/>
                  <a:pt x="16518" y="0"/>
                </a:cubicBezTo>
                <a:close/>
              </a:path>
            </a:pathLst>
          </a:custGeom>
          <a:solidFill>
            <a:srgbClr val="F5A2A2">
              <a:alpha val="34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28"/>
          <p:cNvSpPr txBox="1">
            <a:spLocks noGrp="1"/>
          </p:cNvSpPr>
          <p:nvPr>
            <p:ph type="title"/>
          </p:nvPr>
        </p:nvSpPr>
        <p:spPr>
          <a:xfrm>
            <a:off x="2119750" y="1740950"/>
            <a:ext cx="4904400" cy="1183200"/>
          </a:xfrm>
          <a:prstGeom prst="rect">
            <a:avLst/>
          </a:prstGeom>
          <a:effectLst>
            <a:outerShdw dist="66675" dir="78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30" name="Google Shape;930;p28"/>
          <p:cNvSpPr txBox="1">
            <a:spLocks noGrp="1"/>
          </p:cNvSpPr>
          <p:nvPr>
            <p:ph type="subTitle" idx="1"/>
          </p:nvPr>
        </p:nvSpPr>
        <p:spPr>
          <a:xfrm>
            <a:off x="2119800" y="3148525"/>
            <a:ext cx="4904400" cy="6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1" name="Google Shape;931;p28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28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28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28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28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28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2" name="Google Shape;1092;p33"/>
          <p:cNvGrpSpPr/>
          <p:nvPr/>
        </p:nvGrpSpPr>
        <p:grpSpPr>
          <a:xfrm>
            <a:off x="0" y="-4525"/>
            <a:ext cx="9145786" cy="5163847"/>
            <a:chOff x="0" y="-4525"/>
            <a:chExt cx="9145786" cy="5163847"/>
          </a:xfrm>
        </p:grpSpPr>
        <p:sp>
          <p:nvSpPr>
            <p:cNvPr id="1093" name="Google Shape;1093;p33"/>
            <p:cNvSpPr/>
            <p:nvPr/>
          </p:nvSpPr>
          <p:spPr>
            <a:xfrm>
              <a:off x="0" y="-4525"/>
              <a:ext cx="4063874" cy="2849161"/>
            </a:xfrm>
            <a:custGeom>
              <a:avLst/>
              <a:gdLst/>
              <a:ahLst/>
              <a:cxnLst/>
              <a:rect l="l" t="t" r="r" b="b"/>
              <a:pathLst>
                <a:path w="126709" h="88835" extrusionOk="0">
                  <a:moveTo>
                    <a:pt x="108683" y="1"/>
                  </a:moveTo>
                  <a:cubicBezTo>
                    <a:pt x="108514" y="253"/>
                    <a:pt x="108340" y="501"/>
                    <a:pt x="108162" y="749"/>
                  </a:cubicBezTo>
                  <a:cubicBezTo>
                    <a:pt x="107126" y="1996"/>
                    <a:pt x="105988" y="3154"/>
                    <a:pt x="104747" y="4196"/>
                  </a:cubicBezTo>
                  <a:cubicBezTo>
                    <a:pt x="103261" y="5249"/>
                    <a:pt x="101678" y="6144"/>
                    <a:pt x="100025" y="6904"/>
                  </a:cubicBezTo>
                  <a:cubicBezTo>
                    <a:pt x="96568" y="8247"/>
                    <a:pt x="92922" y="9102"/>
                    <a:pt x="89260" y="9654"/>
                  </a:cubicBezTo>
                  <a:cubicBezTo>
                    <a:pt x="77792" y="11026"/>
                    <a:pt x="66048" y="10123"/>
                    <a:pt x="54799" y="13183"/>
                  </a:cubicBezTo>
                  <a:cubicBezTo>
                    <a:pt x="48327" y="14945"/>
                    <a:pt x="42169" y="18126"/>
                    <a:pt x="37406" y="22910"/>
                  </a:cubicBezTo>
                  <a:cubicBezTo>
                    <a:pt x="34787" y="25539"/>
                    <a:pt x="32504" y="28668"/>
                    <a:pt x="30996" y="32071"/>
                  </a:cubicBezTo>
                  <a:cubicBezTo>
                    <a:pt x="29508" y="35435"/>
                    <a:pt x="28398" y="38805"/>
                    <a:pt x="27715" y="42417"/>
                  </a:cubicBezTo>
                  <a:cubicBezTo>
                    <a:pt x="26493" y="48870"/>
                    <a:pt x="26186" y="55559"/>
                    <a:pt x="23848" y="61743"/>
                  </a:cubicBezTo>
                  <a:cubicBezTo>
                    <a:pt x="23183" y="63162"/>
                    <a:pt x="22402" y="64519"/>
                    <a:pt x="21500" y="65800"/>
                  </a:cubicBezTo>
                  <a:cubicBezTo>
                    <a:pt x="20552" y="66922"/>
                    <a:pt x="19514" y="67958"/>
                    <a:pt x="18392" y="68903"/>
                  </a:cubicBezTo>
                  <a:cubicBezTo>
                    <a:pt x="17071" y="69841"/>
                    <a:pt x="15668" y="70656"/>
                    <a:pt x="14199" y="71344"/>
                  </a:cubicBezTo>
                  <a:cubicBezTo>
                    <a:pt x="12449" y="72003"/>
                    <a:pt x="10639" y="72492"/>
                    <a:pt x="8794" y="72811"/>
                  </a:cubicBezTo>
                  <a:cubicBezTo>
                    <a:pt x="7785" y="72908"/>
                    <a:pt x="6773" y="72957"/>
                    <a:pt x="5761" y="72957"/>
                  </a:cubicBezTo>
                  <a:cubicBezTo>
                    <a:pt x="4626" y="72957"/>
                    <a:pt x="3490" y="72896"/>
                    <a:pt x="2357" y="72775"/>
                  </a:cubicBezTo>
                  <a:cubicBezTo>
                    <a:pt x="2269" y="72771"/>
                    <a:pt x="2182" y="72770"/>
                    <a:pt x="2095" y="72770"/>
                  </a:cubicBezTo>
                  <a:cubicBezTo>
                    <a:pt x="1362" y="72770"/>
                    <a:pt x="664" y="72895"/>
                    <a:pt x="0" y="73144"/>
                  </a:cubicBezTo>
                  <a:lnTo>
                    <a:pt x="0" y="88291"/>
                  </a:lnTo>
                  <a:cubicBezTo>
                    <a:pt x="755" y="88527"/>
                    <a:pt x="1541" y="88646"/>
                    <a:pt x="2357" y="88648"/>
                  </a:cubicBezTo>
                  <a:cubicBezTo>
                    <a:pt x="3504" y="88771"/>
                    <a:pt x="4655" y="88835"/>
                    <a:pt x="5806" y="88835"/>
                  </a:cubicBezTo>
                  <a:cubicBezTo>
                    <a:pt x="6776" y="88835"/>
                    <a:pt x="7746" y="88789"/>
                    <a:pt x="8713" y="88696"/>
                  </a:cubicBezTo>
                  <a:cubicBezTo>
                    <a:pt x="11396" y="88439"/>
                    <a:pt x="14102" y="88043"/>
                    <a:pt x="16685" y="87248"/>
                  </a:cubicBezTo>
                  <a:cubicBezTo>
                    <a:pt x="21824" y="85669"/>
                    <a:pt x="26503" y="83019"/>
                    <a:pt x="30465" y="79383"/>
                  </a:cubicBezTo>
                  <a:cubicBezTo>
                    <a:pt x="34544" y="75637"/>
                    <a:pt x="37328" y="70868"/>
                    <a:pt x="39240" y="65720"/>
                  </a:cubicBezTo>
                  <a:cubicBezTo>
                    <a:pt x="40773" y="61588"/>
                    <a:pt x="41409" y="57204"/>
                    <a:pt x="42028" y="52866"/>
                  </a:cubicBezTo>
                  <a:cubicBezTo>
                    <a:pt x="42667" y="48389"/>
                    <a:pt x="43307" y="43865"/>
                    <a:pt x="44910" y="39619"/>
                  </a:cubicBezTo>
                  <a:cubicBezTo>
                    <a:pt x="45545" y="38264"/>
                    <a:pt x="46291" y="36969"/>
                    <a:pt x="47150" y="35743"/>
                  </a:cubicBezTo>
                  <a:cubicBezTo>
                    <a:pt x="48141" y="34571"/>
                    <a:pt x="49234" y="33488"/>
                    <a:pt x="50410" y="32499"/>
                  </a:cubicBezTo>
                  <a:cubicBezTo>
                    <a:pt x="51910" y="31433"/>
                    <a:pt x="53508" y="30518"/>
                    <a:pt x="55180" y="29747"/>
                  </a:cubicBezTo>
                  <a:cubicBezTo>
                    <a:pt x="58411" y="28501"/>
                    <a:pt x="61802" y="27732"/>
                    <a:pt x="65224" y="27218"/>
                  </a:cubicBezTo>
                  <a:cubicBezTo>
                    <a:pt x="70822" y="26546"/>
                    <a:pt x="76468" y="26432"/>
                    <a:pt x="82092" y="26115"/>
                  </a:cubicBezTo>
                  <a:cubicBezTo>
                    <a:pt x="88445" y="25758"/>
                    <a:pt x="94879" y="25120"/>
                    <a:pt x="101004" y="23313"/>
                  </a:cubicBezTo>
                  <a:cubicBezTo>
                    <a:pt x="103976" y="22434"/>
                    <a:pt x="106912" y="21270"/>
                    <a:pt x="109650" y="19817"/>
                  </a:cubicBezTo>
                  <a:cubicBezTo>
                    <a:pt x="112117" y="18510"/>
                    <a:pt x="114410" y="16814"/>
                    <a:pt x="116496" y="14967"/>
                  </a:cubicBezTo>
                  <a:cubicBezTo>
                    <a:pt x="118541" y="13157"/>
                    <a:pt x="120244" y="11000"/>
                    <a:pt x="121839" y="8790"/>
                  </a:cubicBezTo>
                  <a:cubicBezTo>
                    <a:pt x="123137" y="6994"/>
                    <a:pt x="124247" y="5068"/>
                    <a:pt x="125240" y="3089"/>
                  </a:cubicBezTo>
                  <a:cubicBezTo>
                    <a:pt x="125752" y="2070"/>
                    <a:pt x="126240" y="1041"/>
                    <a:pt x="126709" y="1"/>
                  </a:cubicBez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3"/>
            <p:cNvSpPr/>
            <p:nvPr/>
          </p:nvSpPr>
          <p:spPr>
            <a:xfrm>
              <a:off x="2021850" y="671181"/>
              <a:ext cx="7123685" cy="4487236"/>
            </a:xfrm>
            <a:custGeom>
              <a:avLst/>
              <a:gdLst/>
              <a:ahLst/>
              <a:cxnLst/>
              <a:rect l="l" t="t" r="r" b="b"/>
              <a:pathLst>
                <a:path w="221818" h="139724" extrusionOk="0">
                  <a:moveTo>
                    <a:pt x="217438" y="1"/>
                  </a:moveTo>
                  <a:cubicBezTo>
                    <a:pt x="211569" y="1"/>
                    <a:pt x="205642" y="938"/>
                    <a:pt x="199994" y="2337"/>
                  </a:cubicBezTo>
                  <a:cubicBezTo>
                    <a:pt x="192707" y="4142"/>
                    <a:pt x="185540" y="6940"/>
                    <a:pt x="178975" y="10583"/>
                  </a:cubicBezTo>
                  <a:cubicBezTo>
                    <a:pt x="172900" y="13953"/>
                    <a:pt x="167147" y="18244"/>
                    <a:pt x="162880" y="23768"/>
                  </a:cubicBezTo>
                  <a:cubicBezTo>
                    <a:pt x="158637" y="29259"/>
                    <a:pt x="156299" y="35796"/>
                    <a:pt x="154913" y="42542"/>
                  </a:cubicBezTo>
                  <a:cubicBezTo>
                    <a:pt x="153565" y="49095"/>
                    <a:pt x="152753" y="55774"/>
                    <a:pt x="150326" y="62039"/>
                  </a:cubicBezTo>
                  <a:cubicBezTo>
                    <a:pt x="149324" y="64232"/>
                    <a:pt x="148121" y="66315"/>
                    <a:pt x="146709" y="68273"/>
                  </a:cubicBezTo>
                  <a:cubicBezTo>
                    <a:pt x="145033" y="70306"/>
                    <a:pt x="143149" y="72147"/>
                    <a:pt x="141106" y="73814"/>
                  </a:cubicBezTo>
                  <a:cubicBezTo>
                    <a:pt x="138623" y="75626"/>
                    <a:pt x="135961" y="77155"/>
                    <a:pt x="133160" y="78419"/>
                  </a:cubicBezTo>
                  <a:cubicBezTo>
                    <a:pt x="128719" y="80169"/>
                    <a:pt x="124066" y="81269"/>
                    <a:pt x="119349" y="81972"/>
                  </a:cubicBezTo>
                  <a:cubicBezTo>
                    <a:pt x="112837" y="82763"/>
                    <a:pt x="106276" y="82903"/>
                    <a:pt x="99717" y="82903"/>
                  </a:cubicBezTo>
                  <a:cubicBezTo>
                    <a:pt x="96504" y="82903"/>
                    <a:pt x="93293" y="82869"/>
                    <a:pt x="90087" y="82862"/>
                  </a:cubicBezTo>
                  <a:cubicBezTo>
                    <a:pt x="89804" y="82862"/>
                    <a:pt x="89522" y="82861"/>
                    <a:pt x="89240" y="82861"/>
                  </a:cubicBezTo>
                  <a:cubicBezTo>
                    <a:pt x="78782" y="82861"/>
                    <a:pt x="68359" y="83307"/>
                    <a:pt x="58078" y="85413"/>
                  </a:cubicBezTo>
                  <a:cubicBezTo>
                    <a:pt x="49154" y="87239"/>
                    <a:pt x="40267" y="90430"/>
                    <a:pt x="32592" y="95397"/>
                  </a:cubicBezTo>
                  <a:cubicBezTo>
                    <a:pt x="25327" y="100098"/>
                    <a:pt x="19429" y="106091"/>
                    <a:pt x="14281" y="112994"/>
                  </a:cubicBezTo>
                  <a:cubicBezTo>
                    <a:pt x="8975" y="120109"/>
                    <a:pt x="4899" y="128058"/>
                    <a:pt x="1053" y="136027"/>
                  </a:cubicBezTo>
                  <a:cubicBezTo>
                    <a:pt x="474" y="137228"/>
                    <a:pt x="79" y="138456"/>
                    <a:pt x="1" y="139723"/>
                  </a:cubicBezTo>
                  <a:lnTo>
                    <a:pt x="16876" y="139723"/>
                  </a:lnTo>
                  <a:cubicBezTo>
                    <a:pt x="20160" y="133149"/>
                    <a:pt x="23729" y="126691"/>
                    <a:pt x="28139" y="120804"/>
                  </a:cubicBezTo>
                  <a:cubicBezTo>
                    <a:pt x="30966" y="117264"/>
                    <a:pt x="34119" y="114006"/>
                    <a:pt x="37645" y="111161"/>
                  </a:cubicBezTo>
                  <a:cubicBezTo>
                    <a:pt x="41103" y="108601"/>
                    <a:pt x="44839" y="106460"/>
                    <a:pt x="48773" y="104717"/>
                  </a:cubicBezTo>
                  <a:cubicBezTo>
                    <a:pt x="54995" y="102219"/>
                    <a:pt x="61550" y="100667"/>
                    <a:pt x="68179" y="99700"/>
                  </a:cubicBezTo>
                  <a:cubicBezTo>
                    <a:pt x="74946" y="98873"/>
                    <a:pt x="81766" y="98733"/>
                    <a:pt x="88581" y="98733"/>
                  </a:cubicBezTo>
                  <a:cubicBezTo>
                    <a:pt x="90661" y="98733"/>
                    <a:pt x="92741" y="98746"/>
                    <a:pt x="94818" y="98757"/>
                  </a:cubicBezTo>
                  <a:cubicBezTo>
                    <a:pt x="95851" y="98762"/>
                    <a:pt x="96883" y="98765"/>
                    <a:pt x="97915" y="98765"/>
                  </a:cubicBezTo>
                  <a:cubicBezTo>
                    <a:pt x="106621" y="98765"/>
                    <a:pt x="115289" y="98535"/>
                    <a:pt x="123926" y="97228"/>
                  </a:cubicBezTo>
                  <a:cubicBezTo>
                    <a:pt x="132939" y="95864"/>
                    <a:pt x="142061" y="92811"/>
                    <a:pt x="149417" y="87306"/>
                  </a:cubicBezTo>
                  <a:cubicBezTo>
                    <a:pt x="154094" y="83803"/>
                    <a:pt x="158101" y="79874"/>
                    <a:pt x="161332" y="74971"/>
                  </a:cubicBezTo>
                  <a:cubicBezTo>
                    <a:pt x="163906" y="71064"/>
                    <a:pt x="165745" y="66599"/>
                    <a:pt x="167035" y="62110"/>
                  </a:cubicBezTo>
                  <a:cubicBezTo>
                    <a:pt x="169300" y="54231"/>
                    <a:pt x="169671" y="45856"/>
                    <a:pt x="172624" y="38170"/>
                  </a:cubicBezTo>
                  <a:cubicBezTo>
                    <a:pt x="173388" y="36512"/>
                    <a:pt x="174284" y="34924"/>
                    <a:pt x="175339" y="33433"/>
                  </a:cubicBezTo>
                  <a:cubicBezTo>
                    <a:pt x="176875" y="31600"/>
                    <a:pt x="178618" y="29957"/>
                    <a:pt x="180477" y="28452"/>
                  </a:cubicBezTo>
                  <a:cubicBezTo>
                    <a:pt x="184399" y="25559"/>
                    <a:pt x="188697" y="23204"/>
                    <a:pt x="193160" y="21246"/>
                  </a:cubicBezTo>
                  <a:cubicBezTo>
                    <a:pt x="198886" y="18922"/>
                    <a:pt x="204875" y="17222"/>
                    <a:pt x="210988" y="16296"/>
                  </a:cubicBezTo>
                  <a:cubicBezTo>
                    <a:pt x="213230" y="16035"/>
                    <a:pt x="215482" y="15886"/>
                    <a:pt x="217736" y="15886"/>
                  </a:cubicBezTo>
                  <a:cubicBezTo>
                    <a:pt x="219015" y="15886"/>
                    <a:pt x="220294" y="15934"/>
                    <a:pt x="221572" y="16036"/>
                  </a:cubicBezTo>
                  <a:cubicBezTo>
                    <a:pt x="221653" y="16044"/>
                    <a:pt x="221734" y="16046"/>
                    <a:pt x="221818" y="16048"/>
                  </a:cubicBezTo>
                  <a:lnTo>
                    <a:pt x="221818" y="185"/>
                  </a:lnTo>
                  <a:cubicBezTo>
                    <a:pt x="221737" y="178"/>
                    <a:pt x="221656" y="168"/>
                    <a:pt x="221572" y="163"/>
                  </a:cubicBezTo>
                  <a:cubicBezTo>
                    <a:pt x="220200" y="53"/>
                    <a:pt x="218821" y="1"/>
                    <a:pt x="217438" y="1"/>
                  </a:cubicBez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3"/>
            <p:cNvSpPr/>
            <p:nvPr/>
          </p:nvSpPr>
          <p:spPr>
            <a:xfrm>
              <a:off x="7173650" y="2934025"/>
              <a:ext cx="1972136" cy="2225297"/>
            </a:xfrm>
            <a:custGeom>
              <a:avLst/>
              <a:gdLst/>
              <a:ahLst/>
              <a:cxnLst/>
              <a:rect l="l" t="t" r="r" b="b"/>
              <a:pathLst>
                <a:path w="60560" h="68334" extrusionOk="0">
                  <a:moveTo>
                    <a:pt x="60559" y="0"/>
                  </a:moveTo>
                  <a:cubicBezTo>
                    <a:pt x="56761" y="984"/>
                    <a:pt x="53056" y="2420"/>
                    <a:pt x="49694" y="4403"/>
                  </a:cubicBezTo>
                  <a:cubicBezTo>
                    <a:pt x="47143" y="5906"/>
                    <a:pt x="44724" y="7765"/>
                    <a:pt x="42636" y="9863"/>
                  </a:cubicBezTo>
                  <a:cubicBezTo>
                    <a:pt x="40409" y="12099"/>
                    <a:pt x="38440" y="14702"/>
                    <a:pt x="37164" y="17600"/>
                  </a:cubicBezTo>
                  <a:cubicBezTo>
                    <a:pt x="36321" y="19507"/>
                    <a:pt x="35557" y="21410"/>
                    <a:pt x="35045" y="23429"/>
                  </a:cubicBezTo>
                  <a:cubicBezTo>
                    <a:pt x="34685" y="24855"/>
                    <a:pt x="34423" y="26303"/>
                    <a:pt x="34211" y="27758"/>
                  </a:cubicBezTo>
                  <a:cubicBezTo>
                    <a:pt x="33744" y="30951"/>
                    <a:pt x="33440" y="34161"/>
                    <a:pt x="33040" y="37361"/>
                  </a:cubicBezTo>
                  <a:cubicBezTo>
                    <a:pt x="32804" y="38952"/>
                    <a:pt x="32511" y="40535"/>
                    <a:pt x="32089" y="42088"/>
                  </a:cubicBezTo>
                  <a:cubicBezTo>
                    <a:pt x="31663" y="43662"/>
                    <a:pt x="31106" y="45210"/>
                    <a:pt x="30496" y="46726"/>
                  </a:cubicBezTo>
                  <a:cubicBezTo>
                    <a:pt x="29125" y="49810"/>
                    <a:pt x="27460" y="52756"/>
                    <a:pt x="25467" y="55482"/>
                  </a:cubicBezTo>
                  <a:cubicBezTo>
                    <a:pt x="23696" y="57656"/>
                    <a:pt x="21712" y="59642"/>
                    <a:pt x="19538" y="61414"/>
                  </a:cubicBezTo>
                  <a:cubicBezTo>
                    <a:pt x="17007" y="63281"/>
                    <a:pt x="14299" y="64928"/>
                    <a:pt x="11440" y="66238"/>
                  </a:cubicBezTo>
                  <a:cubicBezTo>
                    <a:pt x="9392" y="67026"/>
                    <a:pt x="7280" y="67624"/>
                    <a:pt x="5117" y="67998"/>
                  </a:cubicBezTo>
                  <a:cubicBezTo>
                    <a:pt x="4066" y="68098"/>
                    <a:pt x="3010" y="68149"/>
                    <a:pt x="1951" y="68149"/>
                  </a:cubicBezTo>
                  <a:cubicBezTo>
                    <a:pt x="1859" y="68149"/>
                    <a:pt x="1766" y="68148"/>
                    <a:pt x="1674" y="68148"/>
                  </a:cubicBezTo>
                  <a:cubicBezTo>
                    <a:pt x="1647" y="68147"/>
                    <a:pt x="1621" y="68147"/>
                    <a:pt x="1594" y="68147"/>
                  </a:cubicBezTo>
                  <a:cubicBezTo>
                    <a:pt x="1067" y="68147"/>
                    <a:pt x="530" y="68213"/>
                    <a:pt x="0" y="68333"/>
                  </a:cubicBezTo>
                  <a:lnTo>
                    <a:pt x="35318" y="68333"/>
                  </a:lnTo>
                  <a:cubicBezTo>
                    <a:pt x="37483" y="65967"/>
                    <a:pt x="39409" y="63366"/>
                    <a:pt x="41086" y="60666"/>
                  </a:cubicBezTo>
                  <a:cubicBezTo>
                    <a:pt x="42262" y="58773"/>
                    <a:pt x="43295" y="56792"/>
                    <a:pt x="44198" y="54756"/>
                  </a:cubicBezTo>
                  <a:cubicBezTo>
                    <a:pt x="45339" y="52187"/>
                    <a:pt x="46455" y="49555"/>
                    <a:pt x="47246" y="46853"/>
                  </a:cubicBezTo>
                  <a:cubicBezTo>
                    <a:pt x="48670" y="41971"/>
                    <a:pt x="48939" y="36825"/>
                    <a:pt x="49548" y="31789"/>
                  </a:cubicBezTo>
                  <a:cubicBezTo>
                    <a:pt x="49901" y="29451"/>
                    <a:pt x="50384" y="27127"/>
                    <a:pt x="51199" y="24905"/>
                  </a:cubicBezTo>
                  <a:cubicBezTo>
                    <a:pt x="51623" y="24027"/>
                    <a:pt x="52108" y="23184"/>
                    <a:pt x="52658" y="22379"/>
                  </a:cubicBezTo>
                  <a:cubicBezTo>
                    <a:pt x="53570" y="21321"/>
                    <a:pt x="54580" y="20345"/>
                    <a:pt x="55652" y="19450"/>
                  </a:cubicBezTo>
                  <a:cubicBezTo>
                    <a:pt x="57156" y="18378"/>
                    <a:pt x="58761" y="17464"/>
                    <a:pt x="60438" y="16690"/>
                  </a:cubicBezTo>
                  <a:cubicBezTo>
                    <a:pt x="60478" y="16673"/>
                    <a:pt x="60519" y="16659"/>
                    <a:pt x="60559" y="16642"/>
                  </a:cubicBezTo>
                  <a:lnTo>
                    <a:pt x="60559" y="0"/>
                  </a:lnTo>
                  <a:close/>
                </a:path>
              </a:pathLst>
            </a:custGeom>
            <a:solidFill>
              <a:srgbClr val="FFFFFF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6" name="Google Shape;1096;p33"/>
          <p:cNvGrpSpPr/>
          <p:nvPr/>
        </p:nvGrpSpPr>
        <p:grpSpPr>
          <a:xfrm>
            <a:off x="7024907" y="3322591"/>
            <a:ext cx="2201630" cy="1913663"/>
            <a:chOff x="7039840" y="3226481"/>
            <a:chExt cx="2201630" cy="1913663"/>
          </a:xfrm>
        </p:grpSpPr>
        <p:sp>
          <p:nvSpPr>
            <p:cNvPr id="1097" name="Google Shape;1097;p33"/>
            <p:cNvSpPr/>
            <p:nvPr/>
          </p:nvSpPr>
          <p:spPr>
            <a:xfrm>
              <a:off x="7420863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3"/>
            <p:cNvSpPr/>
            <p:nvPr/>
          </p:nvSpPr>
          <p:spPr>
            <a:xfrm>
              <a:off x="7039840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rgbClr val="F5A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3"/>
            <p:cNvSpPr/>
            <p:nvPr/>
          </p:nvSpPr>
          <p:spPr>
            <a:xfrm>
              <a:off x="7908207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rgbClr val="A5A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0" name="Google Shape;1100;p33"/>
          <p:cNvGrpSpPr/>
          <p:nvPr/>
        </p:nvGrpSpPr>
        <p:grpSpPr>
          <a:xfrm>
            <a:off x="-40524" y="-4515"/>
            <a:ext cx="1868438" cy="1352393"/>
            <a:chOff x="-40524" y="-4515"/>
            <a:chExt cx="1868438" cy="1352393"/>
          </a:xfrm>
        </p:grpSpPr>
        <p:sp>
          <p:nvSpPr>
            <p:cNvPr id="1101" name="Google Shape;1101;p33"/>
            <p:cNvSpPr/>
            <p:nvPr/>
          </p:nvSpPr>
          <p:spPr>
            <a:xfrm>
              <a:off x="77081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rgbClr val="F5A2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3"/>
            <p:cNvSpPr/>
            <p:nvPr/>
          </p:nvSpPr>
          <p:spPr>
            <a:xfrm>
              <a:off x="393729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rgbClr val="4CE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3"/>
            <p:cNvSpPr/>
            <p:nvPr/>
          </p:nvSpPr>
          <p:spPr>
            <a:xfrm>
              <a:off x="-4052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rgbClr val="FF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4" name="Google Shape;1104;p33"/>
          <p:cNvGrpSpPr/>
          <p:nvPr/>
        </p:nvGrpSpPr>
        <p:grpSpPr>
          <a:xfrm>
            <a:off x="721948" y="544950"/>
            <a:ext cx="7705177" cy="4064075"/>
            <a:chOff x="721948" y="544950"/>
            <a:chExt cx="7705177" cy="4064075"/>
          </a:xfrm>
        </p:grpSpPr>
        <p:grpSp>
          <p:nvGrpSpPr>
            <p:cNvPr id="1105" name="Google Shape;1105;p33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1106" name="Google Shape;1106;p33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3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3"/>
              <p:cNvSpPr/>
              <p:nvPr/>
            </p:nvSpPr>
            <p:spPr>
              <a:xfrm>
                <a:off x="2561586" y="1049772"/>
                <a:ext cx="5841497" cy="891408"/>
              </a:xfrm>
              <a:custGeom>
                <a:avLst/>
                <a:gdLst/>
                <a:ahLst/>
                <a:cxnLst/>
                <a:rect l="l" t="t" r="r" b="b"/>
                <a:pathLst>
                  <a:path w="182904" h="27911" extrusionOk="0">
                    <a:moveTo>
                      <a:pt x="0" y="0"/>
                    </a:moveTo>
                    <a:cubicBezTo>
                      <a:pt x="8688" y="22829"/>
                      <a:pt x="35357" y="27911"/>
                      <a:pt x="57097" y="27911"/>
                    </a:cubicBezTo>
                    <a:cubicBezTo>
                      <a:pt x="68428" y="27911"/>
                      <a:pt x="78420" y="26530"/>
                      <a:pt x="83828" y="25563"/>
                    </a:cubicBezTo>
                    <a:cubicBezTo>
                      <a:pt x="107047" y="21412"/>
                      <a:pt x="182903" y="16583"/>
                      <a:pt x="182903" y="16583"/>
                    </a:cubicBezTo>
                    <a:lnTo>
                      <a:pt x="182903" y="4179"/>
                    </a:lnTo>
                    <a:cubicBezTo>
                      <a:pt x="96624" y="9235"/>
                      <a:pt x="92311" y="16605"/>
                      <a:pt x="61887" y="16605"/>
                    </a:cubicBezTo>
                    <a:cubicBezTo>
                      <a:pt x="60453" y="16605"/>
                      <a:pt x="58960" y="16588"/>
                      <a:pt x="57399" y="16555"/>
                    </a:cubicBezTo>
                    <a:cubicBezTo>
                      <a:pt x="22712" y="15805"/>
                      <a:pt x="16518" y="0"/>
                      <a:pt x="16518" y="0"/>
                    </a:cubicBezTo>
                    <a:close/>
                  </a:path>
                </a:pathLst>
              </a:custGeom>
              <a:solidFill>
                <a:srgbClr val="F5A2A2">
                  <a:alpha val="34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3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0" name="Google Shape;1110;p33"/>
            <p:cNvSpPr/>
            <p:nvPr/>
          </p:nvSpPr>
          <p:spPr>
            <a:xfrm>
              <a:off x="727556" y="1183249"/>
              <a:ext cx="927385" cy="661196"/>
            </a:xfrm>
            <a:custGeom>
              <a:avLst/>
              <a:gdLst/>
              <a:ahLst/>
              <a:cxnLst/>
              <a:rect l="l" t="t" r="r" b="b"/>
              <a:pathLst>
                <a:path w="34714" h="24750" extrusionOk="0">
                  <a:moveTo>
                    <a:pt x="10660" y="1"/>
                  </a:moveTo>
                  <a:cubicBezTo>
                    <a:pt x="5242" y="1"/>
                    <a:pt x="0" y="667"/>
                    <a:pt x="0" y="667"/>
                  </a:cubicBezTo>
                  <a:lnTo>
                    <a:pt x="0" y="24634"/>
                  </a:lnTo>
                  <a:cubicBezTo>
                    <a:pt x="0" y="24634"/>
                    <a:pt x="5518" y="24749"/>
                    <a:pt x="12044" y="24749"/>
                  </a:cubicBezTo>
                  <a:cubicBezTo>
                    <a:pt x="15306" y="24749"/>
                    <a:pt x="18821" y="24721"/>
                    <a:pt x="22024" y="24634"/>
                  </a:cubicBezTo>
                  <a:cubicBezTo>
                    <a:pt x="31632" y="24372"/>
                    <a:pt x="34713" y="21179"/>
                    <a:pt x="34713" y="17771"/>
                  </a:cubicBezTo>
                  <a:cubicBezTo>
                    <a:pt x="34713" y="14364"/>
                    <a:pt x="29448" y="14673"/>
                    <a:pt x="22024" y="13745"/>
                  </a:cubicBezTo>
                  <a:cubicBezTo>
                    <a:pt x="14599" y="12816"/>
                    <a:pt x="18900" y="9409"/>
                    <a:pt x="18900" y="9409"/>
                  </a:cubicBezTo>
                  <a:cubicBezTo>
                    <a:pt x="18900" y="9409"/>
                    <a:pt x="25112" y="6932"/>
                    <a:pt x="22024" y="2596"/>
                  </a:cubicBezTo>
                  <a:cubicBezTo>
                    <a:pt x="20560" y="541"/>
                    <a:pt x="15539" y="1"/>
                    <a:pt x="10660" y="1"/>
                  </a:cubicBezTo>
                  <a:close/>
                </a:path>
              </a:pathLst>
            </a:custGeom>
            <a:solidFill>
              <a:srgbClr val="F5C4C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3"/>
            <p:cNvSpPr/>
            <p:nvPr/>
          </p:nvSpPr>
          <p:spPr>
            <a:xfrm flipH="1">
              <a:off x="3959165" y="1453501"/>
              <a:ext cx="4467960" cy="2212541"/>
            </a:xfrm>
            <a:custGeom>
              <a:avLst/>
              <a:gdLst/>
              <a:ahLst/>
              <a:cxnLst/>
              <a:rect l="l" t="t" r="r" b="b"/>
              <a:pathLst>
                <a:path w="139897" h="50665" extrusionOk="0">
                  <a:moveTo>
                    <a:pt x="27675" y="0"/>
                  </a:moveTo>
                  <a:cubicBezTo>
                    <a:pt x="6182" y="0"/>
                    <a:pt x="0" y="13091"/>
                    <a:pt x="0" y="13091"/>
                  </a:cubicBezTo>
                  <a:lnTo>
                    <a:pt x="0" y="50664"/>
                  </a:lnTo>
                  <a:cubicBezTo>
                    <a:pt x="0" y="50522"/>
                    <a:pt x="15544" y="50475"/>
                    <a:pt x="36269" y="50475"/>
                  </a:cubicBezTo>
                  <a:cubicBezTo>
                    <a:pt x="77720" y="50475"/>
                    <a:pt x="139896" y="50664"/>
                    <a:pt x="139896" y="50664"/>
                  </a:cubicBezTo>
                  <a:lnTo>
                    <a:pt x="139896" y="32598"/>
                  </a:lnTo>
                  <a:cubicBezTo>
                    <a:pt x="139896" y="32598"/>
                    <a:pt x="131152" y="35237"/>
                    <a:pt x="117535" y="35237"/>
                  </a:cubicBezTo>
                  <a:cubicBezTo>
                    <a:pt x="110469" y="35237"/>
                    <a:pt x="102090" y="34526"/>
                    <a:pt x="92941" y="32367"/>
                  </a:cubicBezTo>
                  <a:cubicBezTo>
                    <a:pt x="69948" y="26943"/>
                    <a:pt x="57528" y="924"/>
                    <a:pt x="29410" y="28"/>
                  </a:cubicBezTo>
                  <a:cubicBezTo>
                    <a:pt x="28821" y="9"/>
                    <a:pt x="28243" y="0"/>
                    <a:pt x="2767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3"/>
            <p:cNvSpPr/>
            <p:nvPr/>
          </p:nvSpPr>
          <p:spPr>
            <a:xfrm flipH="1">
              <a:off x="721948" y="2005675"/>
              <a:ext cx="7705177" cy="2591632"/>
            </a:xfrm>
            <a:custGeom>
              <a:avLst/>
              <a:gdLst/>
              <a:ahLst/>
              <a:cxnLst/>
              <a:rect l="l" t="t" r="r" b="b"/>
              <a:pathLst>
                <a:path w="241258" h="77681" extrusionOk="0">
                  <a:moveTo>
                    <a:pt x="193410" y="0"/>
                  </a:moveTo>
                  <a:cubicBezTo>
                    <a:pt x="192205" y="0"/>
                    <a:pt x="190997" y="36"/>
                    <a:pt x="189787" y="109"/>
                  </a:cubicBezTo>
                  <a:cubicBezTo>
                    <a:pt x="178188" y="806"/>
                    <a:pt x="172104" y="2742"/>
                    <a:pt x="162415" y="8276"/>
                  </a:cubicBezTo>
                  <a:cubicBezTo>
                    <a:pt x="149804" y="15474"/>
                    <a:pt x="146880" y="18510"/>
                    <a:pt x="130683" y="24540"/>
                  </a:cubicBezTo>
                  <a:cubicBezTo>
                    <a:pt x="125065" y="26632"/>
                    <a:pt x="117792" y="27521"/>
                    <a:pt x="110650" y="27521"/>
                  </a:cubicBezTo>
                  <a:cubicBezTo>
                    <a:pt x="101712" y="27521"/>
                    <a:pt x="92977" y="26128"/>
                    <a:pt x="87945" y="23956"/>
                  </a:cubicBezTo>
                  <a:cubicBezTo>
                    <a:pt x="65552" y="14289"/>
                    <a:pt x="46430" y="10927"/>
                    <a:pt x="28404" y="10927"/>
                  </a:cubicBezTo>
                  <a:cubicBezTo>
                    <a:pt x="18732" y="10927"/>
                    <a:pt x="9376" y="11895"/>
                    <a:pt x="0" y="13377"/>
                  </a:cubicBezTo>
                  <a:lnTo>
                    <a:pt x="0" y="77681"/>
                  </a:lnTo>
                  <a:lnTo>
                    <a:pt x="241257" y="77681"/>
                  </a:lnTo>
                  <a:lnTo>
                    <a:pt x="241257" y="22573"/>
                  </a:lnTo>
                  <a:lnTo>
                    <a:pt x="236273" y="17653"/>
                  </a:lnTo>
                  <a:cubicBezTo>
                    <a:pt x="224820" y="6344"/>
                    <a:pt x="209409" y="0"/>
                    <a:pt x="193410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3"/>
            <p:cNvSpPr/>
            <p:nvPr/>
          </p:nvSpPr>
          <p:spPr>
            <a:xfrm flipH="1">
              <a:off x="721948" y="3419472"/>
              <a:ext cx="7705177" cy="1189505"/>
            </a:xfrm>
            <a:custGeom>
              <a:avLst/>
              <a:gdLst/>
              <a:ahLst/>
              <a:cxnLst/>
              <a:rect l="l" t="t" r="r" b="b"/>
              <a:pathLst>
                <a:path w="241258" h="53509" extrusionOk="0">
                  <a:moveTo>
                    <a:pt x="25983" y="1"/>
                  </a:moveTo>
                  <a:cubicBezTo>
                    <a:pt x="9993" y="1"/>
                    <a:pt x="0" y="3970"/>
                    <a:pt x="0" y="3970"/>
                  </a:cubicBezTo>
                  <a:lnTo>
                    <a:pt x="0" y="53509"/>
                  </a:lnTo>
                  <a:lnTo>
                    <a:pt x="241257" y="53509"/>
                  </a:lnTo>
                  <a:lnTo>
                    <a:pt x="241257" y="14302"/>
                  </a:lnTo>
                  <a:cubicBezTo>
                    <a:pt x="241257" y="14302"/>
                    <a:pt x="231544" y="3101"/>
                    <a:pt x="206259" y="3101"/>
                  </a:cubicBezTo>
                  <a:cubicBezTo>
                    <a:pt x="196175" y="3101"/>
                    <a:pt x="183615" y="4882"/>
                    <a:pt x="168206" y="9866"/>
                  </a:cubicBezTo>
                  <a:cubicBezTo>
                    <a:pt x="156131" y="13771"/>
                    <a:pt x="149804" y="20489"/>
                    <a:pt x="114515" y="22689"/>
                  </a:cubicBezTo>
                  <a:cubicBezTo>
                    <a:pt x="113774" y="22735"/>
                    <a:pt x="113017" y="22758"/>
                    <a:pt x="112245" y="22758"/>
                  </a:cubicBezTo>
                  <a:cubicBezTo>
                    <a:pt x="101250" y="22758"/>
                    <a:pt x="87159" y="18149"/>
                    <a:pt x="72808" y="11188"/>
                  </a:cubicBezTo>
                  <a:cubicBezTo>
                    <a:pt x="54792" y="2448"/>
                    <a:pt x="38539" y="1"/>
                    <a:pt x="2598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14" name="Google Shape;1114;p33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1115" name="Google Shape;1115;p3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18" name="Google Shape;1118;p33"/>
          <p:cNvSpPr/>
          <p:nvPr/>
        </p:nvSpPr>
        <p:spPr>
          <a:xfrm>
            <a:off x="2615534" y="118464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33"/>
          <p:cNvSpPr/>
          <p:nvPr/>
        </p:nvSpPr>
        <p:spPr>
          <a:xfrm>
            <a:off x="8636316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0" name="Google Shape;1120;p33"/>
          <p:cNvSpPr/>
          <p:nvPr/>
        </p:nvSpPr>
        <p:spPr>
          <a:xfrm>
            <a:off x="8341590" y="838297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1" name="Google Shape;1121;p33"/>
          <p:cNvSpPr/>
          <p:nvPr/>
        </p:nvSpPr>
        <p:spPr>
          <a:xfrm>
            <a:off x="465481" y="4856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33"/>
          <p:cNvSpPr/>
          <p:nvPr/>
        </p:nvSpPr>
        <p:spPr>
          <a:xfrm>
            <a:off x="227601" y="125414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33"/>
          <p:cNvSpPr/>
          <p:nvPr/>
        </p:nvSpPr>
        <p:spPr>
          <a:xfrm>
            <a:off x="3957251" y="4547719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4" name="Google Shape;1124;p33"/>
          <p:cNvGrpSpPr/>
          <p:nvPr/>
        </p:nvGrpSpPr>
        <p:grpSpPr>
          <a:xfrm>
            <a:off x="8424003" y="272603"/>
            <a:ext cx="600333" cy="563775"/>
            <a:chOff x="8424003" y="272603"/>
            <a:chExt cx="600333" cy="563775"/>
          </a:xfrm>
        </p:grpSpPr>
        <p:sp>
          <p:nvSpPr>
            <p:cNvPr id="1125" name="Google Shape;1125;p33"/>
            <p:cNvSpPr/>
            <p:nvPr/>
          </p:nvSpPr>
          <p:spPr>
            <a:xfrm>
              <a:off x="8691019" y="508109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3"/>
            <p:cNvSpPr/>
            <p:nvPr/>
          </p:nvSpPr>
          <p:spPr>
            <a:xfrm>
              <a:off x="8424003" y="272603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7" name="Google Shape;1127;p33"/>
          <p:cNvSpPr/>
          <p:nvPr/>
        </p:nvSpPr>
        <p:spPr>
          <a:xfrm>
            <a:off x="4813821" y="3876542"/>
            <a:ext cx="397449" cy="391690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33"/>
          <p:cNvSpPr/>
          <p:nvPr/>
        </p:nvSpPr>
        <p:spPr>
          <a:xfrm>
            <a:off x="5455513" y="3110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9" name="Google Shape;1129;p33"/>
          <p:cNvGrpSpPr/>
          <p:nvPr/>
        </p:nvGrpSpPr>
        <p:grpSpPr>
          <a:xfrm>
            <a:off x="170121" y="1851352"/>
            <a:ext cx="655031" cy="440492"/>
            <a:chOff x="170121" y="2010752"/>
            <a:chExt cx="655031" cy="440492"/>
          </a:xfrm>
        </p:grpSpPr>
        <p:sp>
          <p:nvSpPr>
            <p:cNvPr id="1130" name="Google Shape;1130;p33"/>
            <p:cNvSpPr/>
            <p:nvPr/>
          </p:nvSpPr>
          <p:spPr>
            <a:xfrm>
              <a:off x="170121" y="2059554"/>
              <a:ext cx="397449" cy="391690"/>
            </a:xfrm>
            <a:custGeom>
              <a:avLst/>
              <a:gdLst/>
              <a:ahLst/>
              <a:cxnLst/>
              <a:rect l="l" t="t" r="r" b="b"/>
              <a:pathLst>
                <a:path w="5590" h="5509" extrusionOk="0">
                  <a:moveTo>
                    <a:pt x="2972" y="1"/>
                  </a:moveTo>
                  <a:cubicBezTo>
                    <a:pt x="2915" y="1"/>
                    <a:pt x="2857" y="32"/>
                    <a:pt x="2833" y="92"/>
                  </a:cubicBezTo>
                  <a:cubicBezTo>
                    <a:pt x="2307" y="1696"/>
                    <a:pt x="1805" y="2147"/>
                    <a:pt x="151" y="2448"/>
                  </a:cubicBezTo>
                  <a:cubicBezTo>
                    <a:pt x="1" y="2473"/>
                    <a:pt x="1" y="2673"/>
                    <a:pt x="126" y="2724"/>
                  </a:cubicBezTo>
                  <a:cubicBezTo>
                    <a:pt x="1730" y="3250"/>
                    <a:pt x="2181" y="3751"/>
                    <a:pt x="2482" y="5405"/>
                  </a:cubicBezTo>
                  <a:cubicBezTo>
                    <a:pt x="2495" y="5471"/>
                    <a:pt x="2556" y="5509"/>
                    <a:pt x="2619" y="5509"/>
                  </a:cubicBezTo>
                  <a:cubicBezTo>
                    <a:pt x="2676" y="5509"/>
                    <a:pt x="2734" y="5477"/>
                    <a:pt x="2758" y="5405"/>
                  </a:cubicBezTo>
                  <a:cubicBezTo>
                    <a:pt x="3284" y="3826"/>
                    <a:pt x="3785" y="3375"/>
                    <a:pt x="5414" y="3074"/>
                  </a:cubicBezTo>
                  <a:cubicBezTo>
                    <a:pt x="5565" y="3049"/>
                    <a:pt x="5590" y="2849"/>
                    <a:pt x="5439" y="2799"/>
                  </a:cubicBezTo>
                  <a:cubicBezTo>
                    <a:pt x="3835" y="2272"/>
                    <a:pt x="3409" y="1771"/>
                    <a:pt x="3109" y="117"/>
                  </a:cubicBezTo>
                  <a:cubicBezTo>
                    <a:pt x="3096" y="38"/>
                    <a:pt x="3034" y="1"/>
                    <a:pt x="297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3"/>
            <p:cNvSpPr/>
            <p:nvPr/>
          </p:nvSpPr>
          <p:spPr>
            <a:xfrm>
              <a:off x="614838" y="2010752"/>
              <a:ext cx="210314" cy="226382"/>
            </a:xfrm>
            <a:custGeom>
              <a:avLst/>
              <a:gdLst/>
              <a:ahLst/>
              <a:cxnLst/>
              <a:rect l="l" t="t" r="r" b="b"/>
              <a:pathLst>
                <a:path w="2958" h="3184" extrusionOk="0">
                  <a:moveTo>
                    <a:pt x="1489" y="1"/>
                  </a:moveTo>
                  <a:cubicBezTo>
                    <a:pt x="1467" y="1"/>
                    <a:pt x="1442" y="13"/>
                    <a:pt x="1429" y="38"/>
                  </a:cubicBezTo>
                  <a:cubicBezTo>
                    <a:pt x="1128" y="916"/>
                    <a:pt x="853" y="1216"/>
                    <a:pt x="51" y="1517"/>
                  </a:cubicBezTo>
                  <a:cubicBezTo>
                    <a:pt x="0" y="1542"/>
                    <a:pt x="0" y="1617"/>
                    <a:pt x="51" y="1642"/>
                  </a:cubicBezTo>
                  <a:cubicBezTo>
                    <a:pt x="853" y="1968"/>
                    <a:pt x="1128" y="2269"/>
                    <a:pt x="1429" y="3146"/>
                  </a:cubicBezTo>
                  <a:cubicBezTo>
                    <a:pt x="1442" y="3171"/>
                    <a:pt x="1467" y="3184"/>
                    <a:pt x="1489" y="3184"/>
                  </a:cubicBezTo>
                  <a:cubicBezTo>
                    <a:pt x="1510" y="3184"/>
                    <a:pt x="1529" y="3171"/>
                    <a:pt x="1529" y="3146"/>
                  </a:cubicBezTo>
                  <a:cubicBezTo>
                    <a:pt x="1830" y="2269"/>
                    <a:pt x="2106" y="1968"/>
                    <a:pt x="2908" y="1642"/>
                  </a:cubicBezTo>
                  <a:cubicBezTo>
                    <a:pt x="2958" y="1617"/>
                    <a:pt x="2958" y="1542"/>
                    <a:pt x="2908" y="1517"/>
                  </a:cubicBezTo>
                  <a:cubicBezTo>
                    <a:pt x="2106" y="1216"/>
                    <a:pt x="1830" y="916"/>
                    <a:pt x="1529" y="38"/>
                  </a:cubicBezTo>
                  <a:cubicBezTo>
                    <a:pt x="1529" y="13"/>
                    <a:pt x="1510" y="1"/>
                    <a:pt x="148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2" name="Google Shape;1132;p33"/>
          <p:cNvSpPr/>
          <p:nvPr/>
        </p:nvSpPr>
        <p:spPr>
          <a:xfrm>
            <a:off x="2281713" y="3243565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_1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4" name="Google Shape;1134;p34"/>
          <p:cNvGrpSpPr/>
          <p:nvPr/>
        </p:nvGrpSpPr>
        <p:grpSpPr>
          <a:xfrm>
            <a:off x="-87008" y="3226481"/>
            <a:ext cx="2201630" cy="1913663"/>
            <a:chOff x="-87008" y="3226481"/>
            <a:chExt cx="2201630" cy="1913663"/>
          </a:xfrm>
        </p:grpSpPr>
        <p:sp>
          <p:nvSpPr>
            <p:cNvPr id="1135" name="Google Shape;1135;p34"/>
            <p:cNvSpPr/>
            <p:nvPr/>
          </p:nvSpPr>
          <p:spPr>
            <a:xfrm flipH="1">
              <a:off x="58414" y="3426638"/>
              <a:ext cx="1675186" cy="1711914"/>
            </a:xfrm>
            <a:custGeom>
              <a:avLst/>
              <a:gdLst/>
              <a:ahLst/>
              <a:cxnLst/>
              <a:rect l="l" t="t" r="r" b="b"/>
              <a:pathLst>
                <a:path w="52452" h="53602" extrusionOk="0">
                  <a:moveTo>
                    <a:pt x="31828" y="1"/>
                  </a:moveTo>
                  <a:lnTo>
                    <a:pt x="31828" y="6470"/>
                  </a:lnTo>
                  <a:cubicBezTo>
                    <a:pt x="32418" y="6975"/>
                    <a:pt x="33045" y="7454"/>
                    <a:pt x="33545" y="8054"/>
                  </a:cubicBezTo>
                  <a:cubicBezTo>
                    <a:pt x="38407" y="13883"/>
                    <a:pt x="39510" y="19196"/>
                    <a:pt x="39593" y="20019"/>
                  </a:cubicBezTo>
                  <a:cubicBezTo>
                    <a:pt x="40436" y="28432"/>
                    <a:pt x="35938" y="32847"/>
                    <a:pt x="30382" y="36159"/>
                  </a:cubicBezTo>
                  <a:cubicBezTo>
                    <a:pt x="27349" y="37967"/>
                    <a:pt x="21679" y="39795"/>
                    <a:pt x="18712" y="41417"/>
                  </a:cubicBezTo>
                  <a:cubicBezTo>
                    <a:pt x="14819" y="43546"/>
                    <a:pt x="8059" y="46091"/>
                    <a:pt x="1" y="53601"/>
                  </a:cubicBezTo>
                  <a:lnTo>
                    <a:pt x="15321" y="53601"/>
                  </a:lnTo>
                  <a:cubicBezTo>
                    <a:pt x="20634" y="50863"/>
                    <a:pt x="30616" y="45127"/>
                    <a:pt x="36685" y="40543"/>
                  </a:cubicBezTo>
                  <a:cubicBezTo>
                    <a:pt x="44339" y="34761"/>
                    <a:pt x="52451" y="25963"/>
                    <a:pt x="43286" y="11861"/>
                  </a:cubicBezTo>
                  <a:cubicBezTo>
                    <a:pt x="40562" y="7668"/>
                    <a:pt x="36343" y="3589"/>
                    <a:pt x="31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4"/>
            <p:cNvSpPr/>
            <p:nvPr/>
          </p:nvSpPr>
          <p:spPr>
            <a:xfrm flipH="1">
              <a:off x="444674" y="3629542"/>
              <a:ext cx="1669948" cy="1509015"/>
            </a:xfrm>
            <a:custGeom>
              <a:avLst/>
              <a:gdLst/>
              <a:ahLst/>
              <a:cxnLst/>
              <a:rect l="l" t="t" r="r" b="b"/>
              <a:pathLst>
                <a:path w="52288" h="47249" extrusionOk="0">
                  <a:moveTo>
                    <a:pt x="43758" y="1"/>
                  </a:moveTo>
                  <a:lnTo>
                    <a:pt x="43758" y="7471"/>
                  </a:lnTo>
                  <a:cubicBezTo>
                    <a:pt x="46556" y="12104"/>
                    <a:pt x="45296" y="18055"/>
                    <a:pt x="41405" y="21674"/>
                  </a:cubicBezTo>
                  <a:cubicBezTo>
                    <a:pt x="37133" y="25646"/>
                    <a:pt x="25668" y="30282"/>
                    <a:pt x="23265" y="31140"/>
                  </a:cubicBezTo>
                  <a:cubicBezTo>
                    <a:pt x="18262" y="32923"/>
                    <a:pt x="9656" y="37533"/>
                    <a:pt x="1" y="47248"/>
                  </a:cubicBezTo>
                  <a:lnTo>
                    <a:pt x="12019" y="47248"/>
                  </a:lnTo>
                  <a:cubicBezTo>
                    <a:pt x="13964" y="45932"/>
                    <a:pt x="19374" y="41122"/>
                    <a:pt x="26237" y="37917"/>
                  </a:cubicBezTo>
                  <a:cubicBezTo>
                    <a:pt x="31328" y="35540"/>
                    <a:pt x="34764" y="33919"/>
                    <a:pt x="39762" y="31233"/>
                  </a:cubicBezTo>
                  <a:cubicBezTo>
                    <a:pt x="40710" y="30723"/>
                    <a:pt x="41600" y="30230"/>
                    <a:pt x="42312" y="29806"/>
                  </a:cubicBezTo>
                  <a:cubicBezTo>
                    <a:pt x="46510" y="27304"/>
                    <a:pt x="50801" y="23727"/>
                    <a:pt x="51547" y="17329"/>
                  </a:cubicBezTo>
                  <a:cubicBezTo>
                    <a:pt x="52287" y="10952"/>
                    <a:pt x="48704" y="4768"/>
                    <a:pt x="44915" y="1063"/>
                  </a:cubicBezTo>
                  <a:cubicBezTo>
                    <a:pt x="44536" y="694"/>
                    <a:pt x="44151" y="341"/>
                    <a:pt x="43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4"/>
            <p:cNvSpPr/>
            <p:nvPr/>
          </p:nvSpPr>
          <p:spPr>
            <a:xfrm flipH="1">
              <a:off x="-87008" y="3226481"/>
              <a:ext cx="1333263" cy="1913663"/>
            </a:xfrm>
            <a:custGeom>
              <a:avLst/>
              <a:gdLst/>
              <a:ahLst/>
              <a:cxnLst/>
              <a:rect l="l" t="t" r="r" b="b"/>
              <a:pathLst>
                <a:path w="41746" h="59919" extrusionOk="0">
                  <a:moveTo>
                    <a:pt x="16569" y="0"/>
                  </a:moveTo>
                  <a:lnTo>
                    <a:pt x="16569" y="6534"/>
                  </a:lnTo>
                  <a:cubicBezTo>
                    <a:pt x="21245" y="10063"/>
                    <a:pt x="25196" y="14242"/>
                    <a:pt x="28027" y="18321"/>
                  </a:cubicBezTo>
                  <a:cubicBezTo>
                    <a:pt x="37173" y="31501"/>
                    <a:pt x="29215" y="41531"/>
                    <a:pt x="21426" y="47003"/>
                  </a:cubicBezTo>
                  <a:cubicBezTo>
                    <a:pt x="13564" y="52527"/>
                    <a:pt x="7582" y="54604"/>
                    <a:pt x="0" y="59918"/>
                  </a:cubicBezTo>
                  <a:lnTo>
                    <a:pt x="14838" y="59918"/>
                  </a:lnTo>
                  <a:cubicBezTo>
                    <a:pt x="17788" y="58423"/>
                    <a:pt x="24648" y="53523"/>
                    <a:pt x="29354" y="49055"/>
                  </a:cubicBezTo>
                  <a:cubicBezTo>
                    <a:pt x="38543" y="40335"/>
                    <a:pt x="41745" y="25898"/>
                    <a:pt x="32735" y="14352"/>
                  </a:cubicBezTo>
                  <a:cubicBezTo>
                    <a:pt x="27763" y="7980"/>
                    <a:pt x="22979" y="3801"/>
                    <a:pt x="16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8" name="Google Shape;1138;p34"/>
          <p:cNvSpPr/>
          <p:nvPr/>
        </p:nvSpPr>
        <p:spPr>
          <a:xfrm>
            <a:off x="0" y="-4525"/>
            <a:ext cx="4063874" cy="2849161"/>
          </a:xfrm>
          <a:custGeom>
            <a:avLst/>
            <a:gdLst/>
            <a:ahLst/>
            <a:cxnLst/>
            <a:rect l="l" t="t" r="r" b="b"/>
            <a:pathLst>
              <a:path w="126709" h="88835" extrusionOk="0">
                <a:moveTo>
                  <a:pt x="108683" y="1"/>
                </a:moveTo>
                <a:cubicBezTo>
                  <a:pt x="108514" y="253"/>
                  <a:pt x="108340" y="501"/>
                  <a:pt x="108162" y="749"/>
                </a:cubicBezTo>
                <a:cubicBezTo>
                  <a:pt x="107126" y="1996"/>
                  <a:pt x="105988" y="3154"/>
                  <a:pt x="104747" y="4196"/>
                </a:cubicBezTo>
                <a:cubicBezTo>
                  <a:pt x="103261" y="5249"/>
                  <a:pt x="101678" y="6144"/>
                  <a:pt x="100025" y="6904"/>
                </a:cubicBezTo>
                <a:cubicBezTo>
                  <a:pt x="96568" y="8247"/>
                  <a:pt x="92922" y="9102"/>
                  <a:pt x="89260" y="9654"/>
                </a:cubicBezTo>
                <a:cubicBezTo>
                  <a:pt x="77792" y="11026"/>
                  <a:pt x="66048" y="10123"/>
                  <a:pt x="54799" y="13183"/>
                </a:cubicBezTo>
                <a:cubicBezTo>
                  <a:pt x="48327" y="14945"/>
                  <a:pt x="42169" y="18126"/>
                  <a:pt x="37406" y="22910"/>
                </a:cubicBezTo>
                <a:cubicBezTo>
                  <a:pt x="34787" y="25539"/>
                  <a:pt x="32504" y="28668"/>
                  <a:pt x="30996" y="32071"/>
                </a:cubicBezTo>
                <a:cubicBezTo>
                  <a:pt x="29508" y="35435"/>
                  <a:pt x="28398" y="38805"/>
                  <a:pt x="27715" y="42417"/>
                </a:cubicBezTo>
                <a:cubicBezTo>
                  <a:pt x="26493" y="48870"/>
                  <a:pt x="26186" y="55559"/>
                  <a:pt x="23848" y="61743"/>
                </a:cubicBezTo>
                <a:cubicBezTo>
                  <a:pt x="23183" y="63162"/>
                  <a:pt x="22402" y="64519"/>
                  <a:pt x="21500" y="65800"/>
                </a:cubicBezTo>
                <a:cubicBezTo>
                  <a:pt x="20552" y="66922"/>
                  <a:pt x="19514" y="67958"/>
                  <a:pt x="18392" y="68903"/>
                </a:cubicBezTo>
                <a:cubicBezTo>
                  <a:pt x="17071" y="69841"/>
                  <a:pt x="15668" y="70656"/>
                  <a:pt x="14199" y="71344"/>
                </a:cubicBezTo>
                <a:cubicBezTo>
                  <a:pt x="12449" y="72003"/>
                  <a:pt x="10639" y="72492"/>
                  <a:pt x="8794" y="72811"/>
                </a:cubicBezTo>
                <a:cubicBezTo>
                  <a:pt x="7785" y="72908"/>
                  <a:pt x="6773" y="72957"/>
                  <a:pt x="5761" y="72957"/>
                </a:cubicBezTo>
                <a:cubicBezTo>
                  <a:pt x="4626" y="72957"/>
                  <a:pt x="3490" y="72896"/>
                  <a:pt x="2357" y="72775"/>
                </a:cubicBezTo>
                <a:cubicBezTo>
                  <a:pt x="2269" y="72771"/>
                  <a:pt x="2182" y="72770"/>
                  <a:pt x="2095" y="72770"/>
                </a:cubicBezTo>
                <a:cubicBezTo>
                  <a:pt x="1362" y="72770"/>
                  <a:pt x="664" y="72895"/>
                  <a:pt x="0" y="73144"/>
                </a:cubicBezTo>
                <a:lnTo>
                  <a:pt x="0" y="88291"/>
                </a:lnTo>
                <a:cubicBezTo>
                  <a:pt x="755" y="88527"/>
                  <a:pt x="1541" y="88646"/>
                  <a:pt x="2357" y="88648"/>
                </a:cubicBezTo>
                <a:cubicBezTo>
                  <a:pt x="3504" y="88771"/>
                  <a:pt x="4655" y="88835"/>
                  <a:pt x="5806" y="88835"/>
                </a:cubicBezTo>
                <a:cubicBezTo>
                  <a:pt x="6776" y="88835"/>
                  <a:pt x="7746" y="88789"/>
                  <a:pt x="8713" y="88696"/>
                </a:cubicBezTo>
                <a:cubicBezTo>
                  <a:pt x="11396" y="88439"/>
                  <a:pt x="14102" y="88043"/>
                  <a:pt x="16685" y="87248"/>
                </a:cubicBezTo>
                <a:cubicBezTo>
                  <a:pt x="21824" y="85669"/>
                  <a:pt x="26503" y="83019"/>
                  <a:pt x="30465" y="79383"/>
                </a:cubicBezTo>
                <a:cubicBezTo>
                  <a:pt x="34544" y="75637"/>
                  <a:pt x="37328" y="70868"/>
                  <a:pt x="39240" y="65720"/>
                </a:cubicBezTo>
                <a:cubicBezTo>
                  <a:pt x="40773" y="61588"/>
                  <a:pt x="41409" y="57204"/>
                  <a:pt x="42028" y="52866"/>
                </a:cubicBezTo>
                <a:cubicBezTo>
                  <a:pt x="42667" y="48389"/>
                  <a:pt x="43307" y="43865"/>
                  <a:pt x="44910" y="39619"/>
                </a:cubicBezTo>
                <a:cubicBezTo>
                  <a:pt x="45545" y="38264"/>
                  <a:pt x="46291" y="36969"/>
                  <a:pt x="47150" y="35743"/>
                </a:cubicBezTo>
                <a:cubicBezTo>
                  <a:pt x="48141" y="34571"/>
                  <a:pt x="49234" y="33488"/>
                  <a:pt x="50410" y="32499"/>
                </a:cubicBezTo>
                <a:cubicBezTo>
                  <a:pt x="51910" y="31433"/>
                  <a:pt x="53508" y="30518"/>
                  <a:pt x="55180" y="29747"/>
                </a:cubicBezTo>
                <a:cubicBezTo>
                  <a:pt x="58411" y="28501"/>
                  <a:pt x="61802" y="27732"/>
                  <a:pt x="65224" y="27218"/>
                </a:cubicBezTo>
                <a:cubicBezTo>
                  <a:pt x="70822" y="26546"/>
                  <a:pt x="76468" y="26432"/>
                  <a:pt x="82092" y="26115"/>
                </a:cubicBezTo>
                <a:cubicBezTo>
                  <a:pt x="88445" y="25758"/>
                  <a:pt x="94879" y="25120"/>
                  <a:pt x="101004" y="23313"/>
                </a:cubicBezTo>
                <a:cubicBezTo>
                  <a:pt x="103976" y="22434"/>
                  <a:pt x="106912" y="21270"/>
                  <a:pt x="109650" y="19817"/>
                </a:cubicBezTo>
                <a:cubicBezTo>
                  <a:pt x="112117" y="18510"/>
                  <a:pt x="114410" y="16814"/>
                  <a:pt x="116496" y="14967"/>
                </a:cubicBezTo>
                <a:cubicBezTo>
                  <a:pt x="118541" y="13157"/>
                  <a:pt x="120244" y="11000"/>
                  <a:pt x="121839" y="8790"/>
                </a:cubicBezTo>
                <a:cubicBezTo>
                  <a:pt x="123137" y="6994"/>
                  <a:pt x="124247" y="5068"/>
                  <a:pt x="125240" y="3089"/>
                </a:cubicBezTo>
                <a:cubicBezTo>
                  <a:pt x="125752" y="2070"/>
                  <a:pt x="126240" y="1041"/>
                  <a:pt x="126709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34"/>
          <p:cNvSpPr/>
          <p:nvPr/>
        </p:nvSpPr>
        <p:spPr>
          <a:xfrm>
            <a:off x="2021850" y="671181"/>
            <a:ext cx="7123685" cy="4487236"/>
          </a:xfrm>
          <a:custGeom>
            <a:avLst/>
            <a:gdLst/>
            <a:ahLst/>
            <a:cxnLst/>
            <a:rect l="l" t="t" r="r" b="b"/>
            <a:pathLst>
              <a:path w="221818" h="139724" extrusionOk="0">
                <a:moveTo>
                  <a:pt x="217438" y="1"/>
                </a:moveTo>
                <a:cubicBezTo>
                  <a:pt x="211569" y="1"/>
                  <a:pt x="205642" y="938"/>
                  <a:pt x="199994" y="2337"/>
                </a:cubicBezTo>
                <a:cubicBezTo>
                  <a:pt x="192707" y="4142"/>
                  <a:pt x="185540" y="6940"/>
                  <a:pt x="178975" y="10583"/>
                </a:cubicBezTo>
                <a:cubicBezTo>
                  <a:pt x="172900" y="13953"/>
                  <a:pt x="167147" y="18244"/>
                  <a:pt x="162880" y="23768"/>
                </a:cubicBezTo>
                <a:cubicBezTo>
                  <a:pt x="158637" y="29259"/>
                  <a:pt x="156299" y="35796"/>
                  <a:pt x="154913" y="42542"/>
                </a:cubicBezTo>
                <a:cubicBezTo>
                  <a:pt x="153565" y="49095"/>
                  <a:pt x="152753" y="55774"/>
                  <a:pt x="150326" y="62039"/>
                </a:cubicBezTo>
                <a:cubicBezTo>
                  <a:pt x="149324" y="64232"/>
                  <a:pt x="148121" y="66315"/>
                  <a:pt x="146709" y="68273"/>
                </a:cubicBezTo>
                <a:cubicBezTo>
                  <a:pt x="145033" y="70306"/>
                  <a:pt x="143149" y="72147"/>
                  <a:pt x="141106" y="73814"/>
                </a:cubicBezTo>
                <a:cubicBezTo>
                  <a:pt x="138623" y="75626"/>
                  <a:pt x="135961" y="77155"/>
                  <a:pt x="133160" y="78419"/>
                </a:cubicBezTo>
                <a:cubicBezTo>
                  <a:pt x="128719" y="80169"/>
                  <a:pt x="124066" y="81269"/>
                  <a:pt x="119349" y="81972"/>
                </a:cubicBezTo>
                <a:cubicBezTo>
                  <a:pt x="112837" y="82763"/>
                  <a:pt x="106276" y="82903"/>
                  <a:pt x="99717" y="82903"/>
                </a:cubicBezTo>
                <a:cubicBezTo>
                  <a:pt x="96504" y="82903"/>
                  <a:pt x="93293" y="82869"/>
                  <a:pt x="90087" y="82862"/>
                </a:cubicBezTo>
                <a:cubicBezTo>
                  <a:pt x="89804" y="82862"/>
                  <a:pt x="89522" y="82861"/>
                  <a:pt x="89240" y="82861"/>
                </a:cubicBezTo>
                <a:cubicBezTo>
                  <a:pt x="78782" y="82861"/>
                  <a:pt x="68359" y="83307"/>
                  <a:pt x="58078" y="85413"/>
                </a:cubicBezTo>
                <a:cubicBezTo>
                  <a:pt x="49154" y="87239"/>
                  <a:pt x="40267" y="90430"/>
                  <a:pt x="32592" y="95397"/>
                </a:cubicBezTo>
                <a:cubicBezTo>
                  <a:pt x="25327" y="100098"/>
                  <a:pt x="19429" y="106091"/>
                  <a:pt x="14281" y="112994"/>
                </a:cubicBezTo>
                <a:cubicBezTo>
                  <a:pt x="8975" y="120109"/>
                  <a:pt x="4899" y="128058"/>
                  <a:pt x="1053" y="136027"/>
                </a:cubicBezTo>
                <a:cubicBezTo>
                  <a:pt x="474" y="137228"/>
                  <a:pt x="79" y="138456"/>
                  <a:pt x="1" y="139723"/>
                </a:cubicBezTo>
                <a:lnTo>
                  <a:pt x="16876" y="139723"/>
                </a:lnTo>
                <a:cubicBezTo>
                  <a:pt x="20160" y="133149"/>
                  <a:pt x="23729" y="126691"/>
                  <a:pt x="28139" y="120804"/>
                </a:cubicBezTo>
                <a:cubicBezTo>
                  <a:pt x="30966" y="117264"/>
                  <a:pt x="34119" y="114006"/>
                  <a:pt x="37645" y="111161"/>
                </a:cubicBezTo>
                <a:cubicBezTo>
                  <a:pt x="41103" y="108601"/>
                  <a:pt x="44839" y="106460"/>
                  <a:pt x="48773" y="104717"/>
                </a:cubicBezTo>
                <a:cubicBezTo>
                  <a:pt x="54995" y="102219"/>
                  <a:pt x="61550" y="100667"/>
                  <a:pt x="68179" y="99700"/>
                </a:cubicBezTo>
                <a:cubicBezTo>
                  <a:pt x="74946" y="98873"/>
                  <a:pt x="81766" y="98733"/>
                  <a:pt x="88581" y="98733"/>
                </a:cubicBezTo>
                <a:cubicBezTo>
                  <a:pt x="90661" y="98733"/>
                  <a:pt x="92741" y="98746"/>
                  <a:pt x="94818" y="98757"/>
                </a:cubicBezTo>
                <a:cubicBezTo>
                  <a:pt x="95851" y="98762"/>
                  <a:pt x="96883" y="98765"/>
                  <a:pt x="97915" y="98765"/>
                </a:cubicBezTo>
                <a:cubicBezTo>
                  <a:pt x="106621" y="98765"/>
                  <a:pt x="115289" y="98535"/>
                  <a:pt x="123926" y="97228"/>
                </a:cubicBezTo>
                <a:cubicBezTo>
                  <a:pt x="132939" y="95864"/>
                  <a:pt x="142061" y="92811"/>
                  <a:pt x="149417" y="87306"/>
                </a:cubicBezTo>
                <a:cubicBezTo>
                  <a:pt x="154094" y="83803"/>
                  <a:pt x="158101" y="79874"/>
                  <a:pt x="161332" y="74971"/>
                </a:cubicBezTo>
                <a:cubicBezTo>
                  <a:pt x="163906" y="71064"/>
                  <a:pt x="165745" y="66599"/>
                  <a:pt x="167035" y="62110"/>
                </a:cubicBezTo>
                <a:cubicBezTo>
                  <a:pt x="169300" y="54231"/>
                  <a:pt x="169671" y="45856"/>
                  <a:pt x="172624" y="38170"/>
                </a:cubicBezTo>
                <a:cubicBezTo>
                  <a:pt x="173388" y="36512"/>
                  <a:pt x="174284" y="34924"/>
                  <a:pt x="175339" y="33433"/>
                </a:cubicBezTo>
                <a:cubicBezTo>
                  <a:pt x="176875" y="31600"/>
                  <a:pt x="178618" y="29957"/>
                  <a:pt x="180477" y="28452"/>
                </a:cubicBezTo>
                <a:cubicBezTo>
                  <a:pt x="184399" y="25559"/>
                  <a:pt x="188697" y="23204"/>
                  <a:pt x="193160" y="21246"/>
                </a:cubicBezTo>
                <a:cubicBezTo>
                  <a:pt x="198886" y="18922"/>
                  <a:pt x="204875" y="17222"/>
                  <a:pt x="210988" y="16296"/>
                </a:cubicBezTo>
                <a:cubicBezTo>
                  <a:pt x="213230" y="16035"/>
                  <a:pt x="215482" y="15886"/>
                  <a:pt x="217736" y="15886"/>
                </a:cubicBezTo>
                <a:cubicBezTo>
                  <a:pt x="219015" y="15886"/>
                  <a:pt x="220294" y="15934"/>
                  <a:pt x="221572" y="16036"/>
                </a:cubicBezTo>
                <a:cubicBezTo>
                  <a:pt x="221653" y="16044"/>
                  <a:pt x="221734" y="16046"/>
                  <a:pt x="221818" y="16048"/>
                </a:cubicBezTo>
                <a:lnTo>
                  <a:pt x="221818" y="185"/>
                </a:lnTo>
                <a:cubicBezTo>
                  <a:pt x="221737" y="178"/>
                  <a:pt x="221656" y="168"/>
                  <a:pt x="221572" y="163"/>
                </a:cubicBezTo>
                <a:cubicBezTo>
                  <a:pt x="220200" y="53"/>
                  <a:pt x="218821" y="1"/>
                  <a:pt x="217438" y="1"/>
                </a:cubicBez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34"/>
          <p:cNvSpPr/>
          <p:nvPr/>
        </p:nvSpPr>
        <p:spPr>
          <a:xfrm>
            <a:off x="7173650" y="2934025"/>
            <a:ext cx="1972136" cy="2225297"/>
          </a:xfrm>
          <a:custGeom>
            <a:avLst/>
            <a:gdLst/>
            <a:ahLst/>
            <a:cxnLst/>
            <a:rect l="l" t="t" r="r" b="b"/>
            <a:pathLst>
              <a:path w="60560" h="68334" extrusionOk="0">
                <a:moveTo>
                  <a:pt x="60559" y="0"/>
                </a:moveTo>
                <a:cubicBezTo>
                  <a:pt x="56761" y="984"/>
                  <a:pt x="53056" y="2420"/>
                  <a:pt x="49694" y="4403"/>
                </a:cubicBezTo>
                <a:cubicBezTo>
                  <a:pt x="47143" y="5906"/>
                  <a:pt x="44724" y="7765"/>
                  <a:pt x="42636" y="9863"/>
                </a:cubicBezTo>
                <a:cubicBezTo>
                  <a:pt x="40409" y="12099"/>
                  <a:pt x="38440" y="14702"/>
                  <a:pt x="37164" y="17600"/>
                </a:cubicBezTo>
                <a:cubicBezTo>
                  <a:pt x="36321" y="19507"/>
                  <a:pt x="35557" y="21410"/>
                  <a:pt x="35045" y="23429"/>
                </a:cubicBezTo>
                <a:cubicBezTo>
                  <a:pt x="34685" y="24855"/>
                  <a:pt x="34423" y="26303"/>
                  <a:pt x="34211" y="27758"/>
                </a:cubicBezTo>
                <a:cubicBezTo>
                  <a:pt x="33744" y="30951"/>
                  <a:pt x="33440" y="34161"/>
                  <a:pt x="33040" y="37361"/>
                </a:cubicBezTo>
                <a:cubicBezTo>
                  <a:pt x="32804" y="38952"/>
                  <a:pt x="32511" y="40535"/>
                  <a:pt x="32089" y="42088"/>
                </a:cubicBezTo>
                <a:cubicBezTo>
                  <a:pt x="31663" y="43662"/>
                  <a:pt x="31106" y="45210"/>
                  <a:pt x="30496" y="46726"/>
                </a:cubicBezTo>
                <a:cubicBezTo>
                  <a:pt x="29125" y="49810"/>
                  <a:pt x="27460" y="52756"/>
                  <a:pt x="25467" y="55482"/>
                </a:cubicBezTo>
                <a:cubicBezTo>
                  <a:pt x="23696" y="57656"/>
                  <a:pt x="21712" y="59642"/>
                  <a:pt x="19538" y="61414"/>
                </a:cubicBezTo>
                <a:cubicBezTo>
                  <a:pt x="17007" y="63281"/>
                  <a:pt x="14299" y="64928"/>
                  <a:pt x="11440" y="66238"/>
                </a:cubicBezTo>
                <a:cubicBezTo>
                  <a:pt x="9392" y="67026"/>
                  <a:pt x="7280" y="67624"/>
                  <a:pt x="5117" y="67998"/>
                </a:cubicBezTo>
                <a:cubicBezTo>
                  <a:pt x="4066" y="68098"/>
                  <a:pt x="3010" y="68149"/>
                  <a:pt x="1951" y="68149"/>
                </a:cubicBezTo>
                <a:cubicBezTo>
                  <a:pt x="1859" y="68149"/>
                  <a:pt x="1766" y="68148"/>
                  <a:pt x="1674" y="68148"/>
                </a:cubicBezTo>
                <a:cubicBezTo>
                  <a:pt x="1647" y="68147"/>
                  <a:pt x="1621" y="68147"/>
                  <a:pt x="1594" y="68147"/>
                </a:cubicBezTo>
                <a:cubicBezTo>
                  <a:pt x="1067" y="68147"/>
                  <a:pt x="530" y="68213"/>
                  <a:pt x="0" y="68333"/>
                </a:cubicBezTo>
                <a:lnTo>
                  <a:pt x="35318" y="68333"/>
                </a:lnTo>
                <a:cubicBezTo>
                  <a:pt x="37483" y="65967"/>
                  <a:pt x="39409" y="63366"/>
                  <a:pt x="41086" y="60666"/>
                </a:cubicBezTo>
                <a:cubicBezTo>
                  <a:pt x="42262" y="58773"/>
                  <a:pt x="43295" y="56792"/>
                  <a:pt x="44198" y="54756"/>
                </a:cubicBezTo>
                <a:cubicBezTo>
                  <a:pt x="45339" y="52187"/>
                  <a:pt x="46455" y="49555"/>
                  <a:pt x="47246" y="46853"/>
                </a:cubicBezTo>
                <a:cubicBezTo>
                  <a:pt x="48670" y="41971"/>
                  <a:pt x="48939" y="36825"/>
                  <a:pt x="49548" y="31789"/>
                </a:cubicBezTo>
                <a:cubicBezTo>
                  <a:pt x="49901" y="29451"/>
                  <a:pt x="50384" y="27127"/>
                  <a:pt x="51199" y="24905"/>
                </a:cubicBezTo>
                <a:cubicBezTo>
                  <a:pt x="51623" y="24027"/>
                  <a:pt x="52108" y="23184"/>
                  <a:pt x="52658" y="22379"/>
                </a:cubicBezTo>
                <a:cubicBezTo>
                  <a:pt x="53570" y="21321"/>
                  <a:pt x="54580" y="20345"/>
                  <a:pt x="55652" y="19450"/>
                </a:cubicBezTo>
                <a:cubicBezTo>
                  <a:pt x="57156" y="18378"/>
                  <a:pt x="58761" y="17464"/>
                  <a:pt x="60438" y="16690"/>
                </a:cubicBezTo>
                <a:cubicBezTo>
                  <a:pt x="60478" y="16673"/>
                  <a:pt x="60519" y="16659"/>
                  <a:pt x="60559" y="16642"/>
                </a:cubicBezTo>
                <a:lnTo>
                  <a:pt x="60559" y="0"/>
                </a:lnTo>
                <a:close/>
              </a:path>
            </a:pathLst>
          </a:custGeom>
          <a:solidFill>
            <a:srgbClr val="FFFFFF">
              <a:alpha val="3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1" name="Google Shape;1141;p34"/>
          <p:cNvGrpSpPr/>
          <p:nvPr/>
        </p:nvGrpSpPr>
        <p:grpSpPr>
          <a:xfrm>
            <a:off x="7326547" y="-4515"/>
            <a:ext cx="1868438" cy="1352393"/>
            <a:chOff x="7326547" y="-4515"/>
            <a:chExt cx="1868438" cy="1352393"/>
          </a:xfrm>
        </p:grpSpPr>
        <p:sp>
          <p:nvSpPr>
            <p:cNvPr id="1142" name="Google Shape;1142;p34"/>
            <p:cNvSpPr/>
            <p:nvPr/>
          </p:nvSpPr>
          <p:spPr>
            <a:xfrm flipH="1">
              <a:off x="7650254" y="-1814"/>
              <a:ext cx="1427127" cy="1258785"/>
            </a:xfrm>
            <a:custGeom>
              <a:avLst/>
              <a:gdLst/>
              <a:ahLst/>
              <a:cxnLst/>
              <a:rect l="l" t="t" r="r" b="b"/>
              <a:pathLst>
                <a:path w="44685" h="39414" extrusionOk="0">
                  <a:moveTo>
                    <a:pt x="29564" y="0"/>
                  </a:moveTo>
                  <a:cubicBezTo>
                    <a:pt x="25215" y="1610"/>
                    <a:pt x="18874" y="5070"/>
                    <a:pt x="13493" y="8068"/>
                  </a:cubicBezTo>
                  <a:cubicBezTo>
                    <a:pt x="6968" y="11704"/>
                    <a:pt x="1" y="17290"/>
                    <a:pt x="7447" y="26541"/>
                  </a:cubicBezTo>
                  <a:cubicBezTo>
                    <a:pt x="11454" y="31522"/>
                    <a:pt x="19581" y="36330"/>
                    <a:pt x="25885" y="39414"/>
                  </a:cubicBezTo>
                  <a:lnTo>
                    <a:pt x="25885" y="34599"/>
                  </a:lnTo>
                  <a:cubicBezTo>
                    <a:pt x="25708" y="34513"/>
                    <a:pt x="25508" y="34420"/>
                    <a:pt x="25273" y="34335"/>
                  </a:cubicBezTo>
                  <a:cubicBezTo>
                    <a:pt x="22265" y="33211"/>
                    <a:pt x="18510" y="31513"/>
                    <a:pt x="15555" y="29139"/>
                  </a:cubicBezTo>
                  <a:cubicBezTo>
                    <a:pt x="13414" y="27417"/>
                    <a:pt x="11695" y="25338"/>
                    <a:pt x="10990" y="22864"/>
                  </a:cubicBezTo>
                  <a:cubicBezTo>
                    <a:pt x="10847" y="22362"/>
                    <a:pt x="10745" y="21845"/>
                    <a:pt x="10690" y="21312"/>
                  </a:cubicBezTo>
                  <a:cubicBezTo>
                    <a:pt x="10130" y="15854"/>
                    <a:pt x="13986" y="13058"/>
                    <a:pt x="18708" y="10992"/>
                  </a:cubicBezTo>
                  <a:cubicBezTo>
                    <a:pt x="21286" y="9861"/>
                    <a:pt x="26077" y="8756"/>
                    <a:pt x="28597" y="7746"/>
                  </a:cubicBezTo>
                  <a:cubicBezTo>
                    <a:pt x="31928" y="6410"/>
                    <a:pt x="37714" y="4841"/>
                    <a:pt x="44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4"/>
            <p:cNvSpPr/>
            <p:nvPr/>
          </p:nvSpPr>
          <p:spPr>
            <a:xfrm flipH="1">
              <a:off x="7326547" y="887"/>
              <a:ext cx="1434185" cy="1104399"/>
            </a:xfrm>
            <a:custGeom>
              <a:avLst/>
              <a:gdLst/>
              <a:ahLst/>
              <a:cxnLst/>
              <a:rect l="l" t="t" r="r" b="b"/>
              <a:pathLst>
                <a:path w="44906" h="34580" extrusionOk="0">
                  <a:moveTo>
                    <a:pt x="34685" y="0"/>
                  </a:moveTo>
                  <a:cubicBezTo>
                    <a:pt x="33280" y="612"/>
                    <a:pt x="28473" y="3872"/>
                    <a:pt x="22346" y="5960"/>
                  </a:cubicBezTo>
                  <a:cubicBezTo>
                    <a:pt x="18031" y="7429"/>
                    <a:pt x="15116" y="8432"/>
                    <a:pt x="10875" y="10101"/>
                  </a:cubicBezTo>
                  <a:cubicBezTo>
                    <a:pt x="10071" y="10418"/>
                    <a:pt x="9313" y="10725"/>
                    <a:pt x="8709" y="10992"/>
                  </a:cubicBezTo>
                  <a:cubicBezTo>
                    <a:pt x="5139" y="12554"/>
                    <a:pt x="1474" y="14809"/>
                    <a:pt x="736" y="18940"/>
                  </a:cubicBezTo>
                  <a:cubicBezTo>
                    <a:pt x="0" y="23057"/>
                    <a:pt x="2901" y="27108"/>
                    <a:pt x="6015" y="29558"/>
                  </a:cubicBezTo>
                  <a:cubicBezTo>
                    <a:pt x="8930" y="31849"/>
                    <a:pt x="12414" y="33258"/>
                    <a:pt x="15886" y="34580"/>
                  </a:cubicBezTo>
                  <a:lnTo>
                    <a:pt x="15886" y="31539"/>
                  </a:lnTo>
                  <a:cubicBezTo>
                    <a:pt x="12680" y="30003"/>
                    <a:pt x="9159" y="28051"/>
                    <a:pt x="7201" y="25560"/>
                  </a:cubicBezTo>
                  <a:cubicBezTo>
                    <a:pt x="4799" y="22502"/>
                    <a:pt x="5946" y="18590"/>
                    <a:pt x="9328" y="16266"/>
                  </a:cubicBezTo>
                  <a:cubicBezTo>
                    <a:pt x="12983" y="13751"/>
                    <a:pt x="22689" y="10908"/>
                    <a:pt x="24722" y="10387"/>
                  </a:cubicBezTo>
                  <a:cubicBezTo>
                    <a:pt x="29016" y="9284"/>
                    <a:pt x="36476" y="6348"/>
                    <a:pt x="44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4"/>
            <p:cNvSpPr/>
            <p:nvPr/>
          </p:nvSpPr>
          <p:spPr>
            <a:xfrm flipH="1">
              <a:off x="8056574" y="-4515"/>
              <a:ext cx="1138412" cy="1352393"/>
            </a:xfrm>
            <a:custGeom>
              <a:avLst/>
              <a:gdLst/>
              <a:ahLst/>
              <a:cxnLst/>
              <a:rect l="l" t="t" r="r" b="b"/>
              <a:pathLst>
                <a:path w="35645" h="42345" extrusionOk="0">
                  <a:moveTo>
                    <a:pt x="22741" y="0"/>
                  </a:moveTo>
                  <a:cubicBezTo>
                    <a:pt x="20241" y="926"/>
                    <a:pt x="14840" y="3805"/>
                    <a:pt x="10811" y="6632"/>
                  </a:cubicBezTo>
                  <a:cubicBezTo>
                    <a:pt x="2944" y="12151"/>
                    <a:pt x="1" y="21450"/>
                    <a:pt x="7359" y="29046"/>
                  </a:cubicBezTo>
                  <a:cubicBezTo>
                    <a:pt x="13445" y="35327"/>
                    <a:pt x="19262" y="38416"/>
                    <a:pt x="29821" y="42345"/>
                  </a:cubicBezTo>
                  <a:lnTo>
                    <a:pt x="29821" y="39414"/>
                  </a:lnTo>
                  <a:cubicBezTo>
                    <a:pt x="23517" y="36330"/>
                    <a:pt x="14909" y="31872"/>
                    <a:pt x="11383" y="26541"/>
                  </a:cubicBezTo>
                  <a:cubicBezTo>
                    <a:pt x="5261" y="17290"/>
                    <a:pt x="10795" y="11504"/>
                    <a:pt x="17429" y="8068"/>
                  </a:cubicBezTo>
                  <a:cubicBezTo>
                    <a:pt x="24127" y="4598"/>
                    <a:pt x="29185" y="3336"/>
                    <a:pt x="356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34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34"/>
          <p:cNvSpPr/>
          <p:nvPr/>
        </p:nvSpPr>
        <p:spPr>
          <a:xfrm flipH="1">
            <a:off x="1980819" y="1318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fill="none" extrusionOk="0">
                <a:moveTo>
                  <a:pt x="9661" y="4832"/>
                </a:moveTo>
                <a:cubicBezTo>
                  <a:pt x="9661" y="7499"/>
                  <a:pt x="7499" y="9664"/>
                  <a:pt x="4832" y="9664"/>
                </a:cubicBezTo>
                <a:cubicBezTo>
                  <a:pt x="2163" y="9664"/>
                  <a:pt x="1" y="7499"/>
                  <a:pt x="1" y="4832"/>
                </a:cubicBezTo>
                <a:cubicBezTo>
                  <a:pt x="1" y="2163"/>
                  <a:pt x="2163" y="1"/>
                  <a:pt x="4832" y="1"/>
                </a:cubicBezTo>
                <a:cubicBezTo>
                  <a:pt x="7499" y="1"/>
                  <a:pt x="9661" y="2163"/>
                  <a:pt x="9661" y="4832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34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extrusionOk="0">
                <a:moveTo>
                  <a:pt x="4832" y="0"/>
                </a:moveTo>
                <a:cubicBezTo>
                  <a:pt x="2163" y="0"/>
                  <a:pt x="1" y="2163"/>
                  <a:pt x="1" y="4829"/>
                </a:cubicBezTo>
                <a:cubicBezTo>
                  <a:pt x="1" y="7499"/>
                  <a:pt x="2163" y="9661"/>
                  <a:pt x="4832" y="9661"/>
                </a:cubicBezTo>
                <a:cubicBezTo>
                  <a:pt x="7499" y="9661"/>
                  <a:pt x="9664" y="7499"/>
                  <a:pt x="9664" y="4829"/>
                </a:cubicBezTo>
                <a:cubicBezTo>
                  <a:pt x="9664" y="2163"/>
                  <a:pt x="7499" y="0"/>
                  <a:pt x="4832" y="0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34"/>
          <p:cNvSpPr/>
          <p:nvPr/>
        </p:nvSpPr>
        <p:spPr>
          <a:xfrm flipH="1">
            <a:off x="198244" y="2909248"/>
            <a:ext cx="319903" cy="319803"/>
          </a:xfrm>
          <a:custGeom>
            <a:avLst/>
            <a:gdLst/>
            <a:ahLst/>
            <a:cxnLst/>
            <a:rect l="l" t="t" r="r" b="b"/>
            <a:pathLst>
              <a:path w="9664" h="9661" fill="none" extrusionOk="0">
                <a:moveTo>
                  <a:pt x="9664" y="4829"/>
                </a:moveTo>
                <a:cubicBezTo>
                  <a:pt x="9664" y="7499"/>
                  <a:pt x="7499" y="9661"/>
                  <a:pt x="4832" y="9661"/>
                </a:cubicBezTo>
                <a:cubicBezTo>
                  <a:pt x="2163" y="9661"/>
                  <a:pt x="1" y="7499"/>
                  <a:pt x="1" y="4829"/>
                </a:cubicBezTo>
                <a:cubicBezTo>
                  <a:pt x="1" y="2163"/>
                  <a:pt x="2163" y="0"/>
                  <a:pt x="4832" y="0"/>
                </a:cubicBezTo>
                <a:cubicBezTo>
                  <a:pt x="7499" y="0"/>
                  <a:pt x="9664" y="2163"/>
                  <a:pt x="9664" y="4829"/>
                </a:cubicBezTo>
                <a:close/>
              </a:path>
            </a:pathLst>
          </a:custGeom>
          <a:noFill/>
          <a:ln w="4950" cap="flat" cmpd="sng">
            <a:solidFill>
              <a:srgbClr val="1D1D1B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34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34"/>
          <p:cNvSpPr/>
          <p:nvPr/>
        </p:nvSpPr>
        <p:spPr>
          <a:xfrm flipH="1">
            <a:off x="171130" y="1220334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fill="none" extrusionOk="0">
                <a:moveTo>
                  <a:pt x="4439" y="2220"/>
                </a:moveTo>
                <a:cubicBezTo>
                  <a:pt x="4439" y="3446"/>
                  <a:pt x="3446" y="4439"/>
                  <a:pt x="2219" y="4439"/>
                </a:cubicBezTo>
                <a:cubicBezTo>
                  <a:pt x="993" y="4439"/>
                  <a:pt x="0" y="3446"/>
                  <a:pt x="0" y="2220"/>
                </a:cubicBezTo>
                <a:cubicBezTo>
                  <a:pt x="0" y="994"/>
                  <a:pt x="993" y="1"/>
                  <a:pt x="2219" y="1"/>
                </a:cubicBezTo>
                <a:cubicBezTo>
                  <a:pt x="3446" y="1"/>
                  <a:pt x="4439" y="994"/>
                  <a:pt x="4439" y="222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p34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extrusionOk="0">
                <a:moveTo>
                  <a:pt x="2219" y="1"/>
                </a:moveTo>
                <a:cubicBezTo>
                  <a:pt x="993" y="1"/>
                  <a:pt x="0" y="996"/>
                  <a:pt x="0" y="2222"/>
                </a:cubicBezTo>
                <a:cubicBezTo>
                  <a:pt x="0" y="3446"/>
                  <a:pt x="993" y="4442"/>
                  <a:pt x="2219" y="4442"/>
                </a:cubicBezTo>
                <a:cubicBezTo>
                  <a:pt x="3446" y="4442"/>
                  <a:pt x="4439" y="3446"/>
                  <a:pt x="4439" y="2222"/>
                </a:cubicBezTo>
                <a:cubicBezTo>
                  <a:pt x="4439" y="996"/>
                  <a:pt x="3446" y="1"/>
                  <a:pt x="22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34"/>
          <p:cNvSpPr/>
          <p:nvPr/>
        </p:nvSpPr>
        <p:spPr>
          <a:xfrm flipH="1">
            <a:off x="3698939" y="4818296"/>
            <a:ext cx="146942" cy="147041"/>
          </a:xfrm>
          <a:custGeom>
            <a:avLst/>
            <a:gdLst/>
            <a:ahLst/>
            <a:cxnLst/>
            <a:rect l="l" t="t" r="r" b="b"/>
            <a:pathLst>
              <a:path w="4439" h="4442" fill="none" extrusionOk="0">
                <a:moveTo>
                  <a:pt x="4439" y="2222"/>
                </a:moveTo>
                <a:cubicBezTo>
                  <a:pt x="4439" y="3446"/>
                  <a:pt x="3446" y="4442"/>
                  <a:pt x="2219" y="4442"/>
                </a:cubicBezTo>
                <a:cubicBezTo>
                  <a:pt x="993" y="4442"/>
                  <a:pt x="0" y="3446"/>
                  <a:pt x="0" y="2222"/>
                </a:cubicBezTo>
                <a:cubicBezTo>
                  <a:pt x="0" y="996"/>
                  <a:pt x="993" y="1"/>
                  <a:pt x="2219" y="1"/>
                </a:cubicBezTo>
                <a:cubicBezTo>
                  <a:pt x="3446" y="1"/>
                  <a:pt x="4439" y="996"/>
                  <a:pt x="4439" y="2222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34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extrusionOk="0">
                <a:moveTo>
                  <a:pt x="2219" y="0"/>
                </a:moveTo>
                <a:cubicBezTo>
                  <a:pt x="993" y="0"/>
                  <a:pt x="0" y="993"/>
                  <a:pt x="0" y="2219"/>
                </a:cubicBezTo>
                <a:cubicBezTo>
                  <a:pt x="0" y="3446"/>
                  <a:pt x="993" y="4441"/>
                  <a:pt x="2219" y="4441"/>
                </a:cubicBezTo>
                <a:cubicBezTo>
                  <a:pt x="3446" y="4441"/>
                  <a:pt x="4439" y="3446"/>
                  <a:pt x="4439" y="2219"/>
                </a:cubicBezTo>
                <a:cubicBezTo>
                  <a:pt x="4439" y="993"/>
                  <a:pt x="3446" y="0"/>
                  <a:pt x="2219" y="0"/>
                </a:cubicBezTo>
                <a:close/>
              </a:path>
            </a:pathLst>
          </a:custGeom>
          <a:solidFill>
            <a:srgbClr val="1E90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34"/>
          <p:cNvSpPr/>
          <p:nvPr/>
        </p:nvSpPr>
        <p:spPr>
          <a:xfrm flipH="1">
            <a:off x="6315083" y="181051"/>
            <a:ext cx="141771" cy="141834"/>
          </a:xfrm>
          <a:custGeom>
            <a:avLst/>
            <a:gdLst/>
            <a:ahLst/>
            <a:cxnLst/>
            <a:rect l="l" t="t" r="r" b="b"/>
            <a:pathLst>
              <a:path w="4439" h="4441" fill="none" extrusionOk="0">
                <a:moveTo>
                  <a:pt x="4439" y="2219"/>
                </a:moveTo>
                <a:cubicBezTo>
                  <a:pt x="4439" y="3446"/>
                  <a:pt x="3446" y="4441"/>
                  <a:pt x="2219" y="4441"/>
                </a:cubicBezTo>
                <a:cubicBezTo>
                  <a:pt x="993" y="4441"/>
                  <a:pt x="0" y="3446"/>
                  <a:pt x="0" y="2219"/>
                </a:cubicBezTo>
                <a:cubicBezTo>
                  <a:pt x="0" y="993"/>
                  <a:pt x="993" y="0"/>
                  <a:pt x="2219" y="0"/>
                </a:cubicBezTo>
                <a:cubicBezTo>
                  <a:pt x="3446" y="0"/>
                  <a:pt x="4439" y="993"/>
                  <a:pt x="4439" y="2219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34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extrusionOk="0">
                <a:moveTo>
                  <a:pt x="3122" y="1"/>
                </a:moveTo>
                <a:cubicBezTo>
                  <a:pt x="1398" y="1"/>
                  <a:pt x="0" y="1398"/>
                  <a:pt x="0" y="3122"/>
                </a:cubicBezTo>
                <a:cubicBezTo>
                  <a:pt x="0" y="4844"/>
                  <a:pt x="1398" y="6242"/>
                  <a:pt x="3122" y="6242"/>
                </a:cubicBezTo>
                <a:cubicBezTo>
                  <a:pt x="4843" y="6242"/>
                  <a:pt x="6241" y="4844"/>
                  <a:pt x="6241" y="3122"/>
                </a:cubicBezTo>
                <a:cubicBezTo>
                  <a:pt x="6241" y="1398"/>
                  <a:pt x="4843" y="1"/>
                  <a:pt x="312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34"/>
          <p:cNvSpPr/>
          <p:nvPr/>
        </p:nvSpPr>
        <p:spPr>
          <a:xfrm flipH="1">
            <a:off x="8702783" y="2024592"/>
            <a:ext cx="199354" cy="199354"/>
          </a:xfrm>
          <a:custGeom>
            <a:avLst/>
            <a:gdLst/>
            <a:ahLst/>
            <a:cxnLst/>
            <a:rect l="l" t="t" r="r" b="b"/>
            <a:pathLst>
              <a:path w="6242" h="6242" fill="none" extrusionOk="0">
                <a:moveTo>
                  <a:pt x="6241" y="3122"/>
                </a:moveTo>
                <a:cubicBezTo>
                  <a:pt x="6241" y="4844"/>
                  <a:pt x="4843" y="6242"/>
                  <a:pt x="3122" y="6242"/>
                </a:cubicBezTo>
                <a:cubicBezTo>
                  <a:pt x="1398" y="6242"/>
                  <a:pt x="0" y="4844"/>
                  <a:pt x="0" y="3122"/>
                </a:cubicBezTo>
                <a:cubicBezTo>
                  <a:pt x="0" y="1398"/>
                  <a:pt x="1398" y="1"/>
                  <a:pt x="3122" y="1"/>
                </a:cubicBezTo>
                <a:cubicBezTo>
                  <a:pt x="4843" y="1"/>
                  <a:pt x="6241" y="1398"/>
                  <a:pt x="6241" y="3122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34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34"/>
          <p:cNvSpPr/>
          <p:nvPr/>
        </p:nvSpPr>
        <p:spPr>
          <a:xfrm flipH="1">
            <a:off x="7917106" y="4741294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fill="none" extrusionOk="0">
                <a:moveTo>
                  <a:pt x="9662" y="4832"/>
                </a:moveTo>
                <a:cubicBezTo>
                  <a:pt x="9662" y="7499"/>
                  <a:pt x="7499" y="9661"/>
                  <a:pt x="4830" y="9661"/>
                </a:cubicBezTo>
                <a:cubicBezTo>
                  <a:pt x="2163" y="9661"/>
                  <a:pt x="1" y="7499"/>
                  <a:pt x="1" y="4832"/>
                </a:cubicBezTo>
                <a:cubicBezTo>
                  <a:pt x="1" y="2163"/>
                  <a:pt x="2163" y="1"/>
                  <a:pt x="4830" y="1"/>
                </a:cubicBezTo>
                <a:cubicBezTo>
                  <a:pt x="7499" y="1"/>
                  <a:pt x="9662" y="2163"/>
                  <a:pt x="9662" y="4832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238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9" name="Google Shape;1159;p34"/>
          <p:cNvGrpSpPr/>
          <p:nvPr/>
        </p:nvGrpSpPr>
        <p:grpSpPr>
          <a:xfrm>
            <a:off x="8568819" y="3936691"/>
            <a:ext cx="333317" cy="333246"/>
            <a:chOff x="3902081" y="-1924086"/>
            <a:chExt cx="333317" cy="333246"/>
          </a:xfrm>
        </p:grpSpPr>
        <p:sp>
          <p:nvSpPr>
            <p:cNvPr id="1160" name="Google Shape;1160;p34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4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2" name="Google Shape;1162;p34"/>
          <p:cNvGrpSpPr/>
          <p:nvPr/>
        </p:nvGrpSpPr>
        <p:grpSpPr>
          <a:xfrm>
            <a:off x="224528" y="537077"/>
            <a:ext cx="267336" cy="269185"/>
            <a:chOff x="3534991" y="-2310800"/>
            <a:chExt cx="267336" cy="269185"/>
          </a:xfrm>
        </p:grpSpPr>
        <p:sp>
          <p:nvSpPr>
            <p:cNvPr id="1163" name="Google Shape;1163;p34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" name="Google Shape;1165;p34"/>
          <p:cNvGrpSpPr/>
          <p:nvPr/>
        </p:nvGrpSpPr>
        <p:grpSpPr>
          <a:xfrm>
            <a:off x="727556" y="544950"/>
            <a:ext cx="7688700" cy="4064075"/>
            <a:chOff x="727556" y="544950"/>
            <a:chExt cx="7688700" cy="4064075"/>
          </a:xfrm>
        </p:grpSpPr>
        <p:grpSp>
          <p:nvGrpSpPr>
            <p:cNvPr id="1166" name="Google Shape;1166;p34"/>
            <p:cNvGrpSpPr/>
            <p:nvPr/>
          </p:nvGrpSpPr>
          <p:grpSpPr>
            <a:xfrm>
              <a:off x="727556" y="544950"/>
              <a:ext cx="7688700" cy="4064075"/>
              <a:chOff x="721950" y="544950"/>
              <a:chExt cx="7688700" cy="4064075"/>
            </a:xfrm>
          </p:grpSpPr>
          <p:sp>
            <p:nvSpPr>
              <p:cNvPr id="1167" name="Google Shape;1167;p34"/>
              <p:cNvSpPr/>
              <p:nvPr/>
            </p:nvSpPr>
            <p:spPr>
              <a:xfrm>
                <a:off x="721950" y="544950"/>
                <a:ext cx="7688700" cy="50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5A2A2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34"/>
              <p:cNvSpPr/>
              <p:nvPr/>
            </p:nvSpPr>
            <p:spPr>
              <a:xfrm>
                <a:off x="721950" y="1051025"/>
                <a:ext cx="7688700" cy="3558000"/>
              </a:xfrm>
              <a:prstGeom prst="rect">
                <a:avLst/>
              </a:prstGeom>
              <a:solidFill>
                <a:srgbClr val="FFEEE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123825" dir="7860000" algn="bl" rotWithShape="0">
                  <a:srgbClr val="0B3A87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34"/>
              <p:cNvSpPr/>
              <p:nvPr/>
            </p:nvSpPr>
            <p:spPr>
              <a:xfrm>
                <a:off x="2170375" y="663050"/>
                <a:ext cx="5846700" cy="269100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12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0" name="Google Shape;1170;p34"/>
            <p:cNvGrpSpPr/>
            <p:nvPr/>
          </p:nvGrpSpPr>
          <p:grpSpPr>
            <a:xfrm>
              <a:off x="883456" y="696120"/>
              <a:ext cx="877593" cy="199609"/>
              <a:chOff x="883456" y="696120"/>
              <a:chExt cx="877593" cy="199609"/>
            </a:xfrm>
          </p:grpSpPr>
          <p:sp>
            <p:nvSpPr>
              <p:cNvPr id="1171" name="Google Shape;1171;p34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4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4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74" name="Google Shape;1174;p34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175" name="Google Shape;1175;p34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7" name="Google Shape;1177;p34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178" name="Google Shape;1178;p34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4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Black"/>
              <a:buNone/>
              <a:defRPr sz="18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○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■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○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■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○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Char char="■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61" r:id="rId11"/>
    <p:sldLayoutId id="2147483662" r:id="rId12"/>
    <p:sldLayoutId id="2147483663" r:id="rId13"/>
    <p:sldLayoutId id="2147483666" r:id="rId14"/>
    <p:sldLayoutId id="2147483669" r:id="rId15"/>
    <p:sldLayoutId id="2147483674" r:id="rId16"/>
    <p:sldLayoutId id="2147483679" r:id="rId17"/>
    <p:sldLayoutId id="2147483680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cgEnBkmcpuQ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UYZatSVDCSY?feature=oembed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youtu.be/UYZatSVDCS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2PfrTWc5AE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FubiYWf2L40?feature=oembed" TargetMode="Externa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qNNJAF_4jyw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wjMP8gW-80?feature=oembed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s://youtu.be/TwjMP8gW-8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PPcgQrmj_dI?list=PLq8TmwIfBALwVVXDY7E9HxRYjZA7WqtCH" TargetMode="Externa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kWzF3MOKP0?feature=oembed" TargetMode="Externa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av9zk9bh08Y?feature=oembed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kWzF3MOKP0?feature=oembed" TargetMode="External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-sHbCdJ1xw8?start=143&amp;feature=oembed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8"/>
          <p:cNvSpPr/>
          <p:nvPr/>
        </p:nvSpPr>
        <p:spPr>
          <a:xfrm>
            <a:off x="4813821" y="3876542"/>
            <a:ext cx="397449" cy="391690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4" name="Google Shape;1214;p38"/>
          <p:cNvGrpSpPr/>
          <p:nvPr/>
        </p:nvGrpSpPr>
        <p:grpSpPr>
          <a:xfrm>
            <a:off x="170121" y="1851352"/>
            <a:ext cx="655031" cy="440492"/>
            <a:chOff x="170121" y="2010752"/>
            <a:chExt cx="655031" cy="440492"/>
          </a:xfrm>
        </p:grpSpPr>
        <p:sp>
          <p:nvSpPr>
            <p:cNvPr id="1215" name="Google Shape;1215;p38"/>
            <p:cNvSpPr/>
            <p:nvPr/>
          </p:nvSpPr>
          <p:spPr>
            <a:xfrm>
              <a:off x="170121" y="2059554"/>
              <a:ext cx="397449" cy="391690"/>
            </a:xfrm>
            <a:custGeom>
              <a:avLst/>
              <a:gdLst/>
              <a:ahLst/>
              <a:cxnLst/>
              <a:rect l="l" t="t" r="r" b="b"/>
              <a:pathLst>
                <a:path w="5590" h="5509" extrusionOk="0">
                  <a:moveTo>
                    <a:pt x="2972" y="1"/>
                  </a:moveTo>
                  <a:cubicBezTo>
                    <a:pt x="2915" y="1"/>
                    <a:pt x="2857" y="32"/>
                    <a:pt x="2833" y="92"/>
                  </a:cubicBezTo>
                  <a:cubicBezTo>
                    <a:pt x="2307" y="1696"/>
                    <a:pt x="1805" y="2147"/>
                    <a:pt x="151" y="2448"/>
                  </a:cubicBezTo>
                  <a:cubicBezTo>
                    <a:pt x="1" y="2473"/>
                    <a:pt x="1" y="2673"/>
                    <a:pt x="126" y="2724"/>
                  </a:cubicBezTo>
                  <a:cubicBezTo>
                    <a:pt x="1730" y="3250"/>
                    <a:pt x="2181" y="3751"/>
                    <a:pt x="2482" y="5405"/>
                  </a:cubicBezTo>
                  <a:cubicBezTo>
                    <a:pt x="2495" y="5471"/>
                    <a:pt x="2556" y="5509"/>
                    <a:pt x="2619" y="5509"/>
                  </a:cubicBezTo>
                  <a:cubicBezTo>
                    <a:pt x="2676" y="5509"/>
                    <a:pt x="2734" y="5477"/>
                    <a:pt x="2758" y="5405"/>
                  </a:cubicBezTo>
                  <a:cubicBezTo>
                    <a:pt x="3284" y="3826"/>
                    <a:pt x="3785" y="3375"/>
                    <a:pt x="5414" y="3074"/>
                  </a:cubicBezTo>
                  <a:cubicBezTo>
                    <a:pt x="5565" y="3049"/>
                    <a:pt x="5590" y="2849"/>
                    <a:pt x="5439" y="2799"/>
                  </a:cubicBezTo>
                  <a:cubicBezTo>
                    <a:pt x="3835" y="2272"/>
                    <a:pt x="3409" y="1771"/>
                    <a:pt x="3109" y="117"/>
                  </a:cubicBezTo>
                  <a:cubicBezTo>
                    <a:pt x="3096" y="38"/>
                    <a:pt x="3034" y="1"/>
                    <a:pt x="297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8"/>
            <p:cNvSpPr/>
            <p:nvPr/>
          </p:nvSpPr>
          <p:spPr>
            <a:xfrm>
              <a:off x="614838" y="2010752"/>
              <a:ext cx="210314" cy="226382"/>
            </a:xfrm>
            <a:custGeom>
              <a:avLst/>
              <a:gdLst/>
              <a:ahLst/>
              <a:cxnLst/>
              <a:rect l="l" t="t" r="r" b="b"/>
              <a:pathLst>
                <a:path w="2958" h="3184" extrusionOk="0">
                  <a:moveTo>
                    <a:pt x="1489" y="1"/>
                  </a:moveTo>
                  <a:cubicBezTo>
                    <a:pt x="1467" y="1"/>
                    <a:pt x="1442" y="13"/>
                    <a:pt x="1429" y="38"/>
                  </a:cubicBezTo>
                  <a:cubicBezTo>
                    <a:pt x="1128" y="916"/>
                    <a:pt x="853" y="1216"/>
                    <a:pt x="51" y="1517"/>
                  </a:cubicBezTo>
                  <a:cubicBezTo>
                    <a:pt x="0" y="1542"/>
                    <a:pt x="0" y="1617"/>
                    <a:pt x="51" y="1642"/>
                  </a:cubicBezTo>
                  <a:cubicBezTo>
                    <a:pt x="853" y="1968"/>
                    <a:pt x="1128" y="2269"/>
                    <a:pt x="1429" y="3146"/>
                  </a:cubicBezTo>
                  <a:cubicBezTo>
                    <a:pt x="1442" y="3171"/>
                    <a:pt x="1467" y="3184"/>
                    <a:pt x="1489" y="3184"/>
                  </a:cubicBezTo>
                  <a:cubicBezTo>
                    <a:pt x="1510" y="3184"/>
                    <a:pt x="1529" y="3171"/>
                    <a:pt x="1529" y="3146"/>
                  </a:cubicBezTo>
                  <a:cubicBezTo>
                    <a:pt x="1830" y="2269"/>
                    <a:pt x="2106" y="1968"/>
                    <a:pt x="2908" y="1642"/>
                  </a:cubicBezTo>
                  <a:cubicBezTo>
                    <a:pt x="2958" y="1617"/>
                    <a:pt x="2958" y="1542"/>
                    <a:pt x="2908" y="1517"/>
                  </a:cubicBezTo>
                  <a:cubicBezTo>
                    <a:pt x="2106" y="1216"/>
                    <a:pt x="1830" y="916"/>
                    <a:pt x="1529" y="38"/>
                  </a:cubicBezTo>
                  <a:cubicBezTo>
                    <a:pt x="1529" y="13"/>
                    <a:pt x="1510" y="1"/>
                    <a:pt x="148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8"/>
          <p:cNvSpPr/>
          <p:nvPr/>
        </p:nvSpPr>
        <p:spPr>
          <a:xfrm>
            <a:off x="2281713" y="3243565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8" name="Google Shape;1218;p38"/>
          <p:cNvGrpSpPr/>
          <p:nvPr/>
        </p:nvGrpSpPr>
        <p:grpSpPr>
          <a:xfrm>
            <a:off x="891048" y="3876560"/>
            <a:ext cx="2109115" cy="564564"/>
            <a:chOff x="891048" y="3876560"/>
            <a:chExt cx="2109115" cy="564564"/>
          </a:xfrm>
        </p:grpSpPr>
        <p:grpSp>
          <p:nvGrpSpPr>
            <p:cNvPr id="1219" name="Google Shape;1219;p38"/>
            <p:cNvGrpSpPr/>
            <p:nvPr/>
          </p:nvGrpSpPr>
          <p:grpSpPr>
            <a:xfrm>
              <a:off x="891048" y="3876560"/>
              <a:ext cx="583125" cy="564564"/>
              <a:chOff x="-1088100" y="1384161"/>
              <a:chExt cx="1070151" cy="1036277"/>
            </a:xfrm>
          </p:grpSpPr>
          <p:sp>
            <p:nvSpPr>
              <p:cNvPr id="1220" name="Google Shape;1220;p38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8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8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8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8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38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38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38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38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rgbClr val="4CE697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38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0" name="Google Shape;1230;p38"/>
            <p:cNvGrpSpPr/>
            <p:nvPr/>
          </p:nvGrpSpPr>
          <p:grpSpPr>
            <a:xfrm>
              <a:off x="1654038" y="3876560"/>
              <a:ext cx="583125" cy="564564"/>
              <a:chOff x="-1088100" y="1384161"/>
              <a:chExt cx="1070151" cy="1036277"/>
            </a:xfrm>
          </p:grpSpPr>
          <p:sp>
            <p:nvSpPr>
              <p:cNvPr id="1231" name="Google Shape;1231;p38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8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8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8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8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8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8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8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38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38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1" name="Google Shape;1241;p38"/>
            <p:cNvGrpSpPr/>
            <p:nvPr/>
          </p:nvGrpSpPr>
          <p:grpSpPr>
            <a:xfrm>
              <a:off x="2417038" y="3876560"/>
              <a:ext cx="583125" cy="564564"/>
              <a:chOff x="-1088100" y="1384161"/>
              <a:chExt cx="1070151" cy="1036277"/>
            </a:xfrm>
          </p:grpSpPr>
          <p:sp>
            <p:nvSpPr>
              <p:cNvPr id="1242" name="Google Shape;1242;p38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8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8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8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8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8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8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8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8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rgbClr val="F1A3AB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8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rgbClr val="FFD800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52" name="Google Shape;1252;p38"/>
          <p:cNvGrpSpPr/>
          <p:nvPr/>
        </p:nvGrpSpPr>
        <p:grpSpPr>
          <a:xfrm>
            <a:off x="227595" y="2557319"/>
            <a:ext cx="1753521" cy="1149862"/>
            <a:chOff x="1525308" y="1941618"/>
            <a:chExt cx="1309184" cy="858426"/>
          </a:xfrm>
        </p:grpSpPr>
        <p:sp>
          <p:nvSpPr>
            <p:cNvPr id="1253" name="Google Shape;1253;p38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4" name="Google Shape;1254;p38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255" name="Google Shape;1255;p38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8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8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8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8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38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38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38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38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8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8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8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38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38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38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38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1" name="Google Shape;1271;p38"/>
          <p:cNvGrpSpPr/>
          <p:nvPr/>
        </p:nvGrpSpPr>
        <p:grpSpPr>
          <a:xfrm rot="1415966">
            <a:off x="3326689" y="3165164"/>
            <a:ext cx="1160616" cy="927921"/>
            <a:chOff x="-1314658" y="351926"/>
            <a:chExt cx="2463632" cy="1969692"/>
          </a:xfrm>
        </p:grpSpPr>
        <p:sp>
          <p:nvSpPr>
            <p:cNvPr id="1272" name="Google Shape;1272;p38"/>
            <p:cNvSpPr/>
            <p:nvPr/>
          </p:nvSpPr>
          <p:spPr>
            <a:xfrm>
              <a:off x="-683234" y="1097970"/>
              <a:ext cx="1259266" cy="1095034"/>
            </a:xfrm>
            <a:custGeom>
              <a:avLst/>
              <a:gdLst/>
              <a:ahLst/>
              <a:cxnLst/>
              <a:rect l="l" t="t" r="r" b="b"/>
              <a:pathLst>
                <a:path w="8097" h="7041" extrusionOk="0">
                  <a:moveTo>
                    <a:pt x="3473" y="0"/>
                  </a:moveTo>
                  <a:cubicBezTo>
                    <a:pt x="3208" y="0"/>
                    <a:pt x="2960" y="42"/>
                    <a:pt x="2658" y="148"/>
                  </a:cubicBezTo>
                  <a:cubicBezTo>
                    <a:pt x="2282" y="273"/>
                    <a:pt x="1705" y="499"/>
                    <a:pt x="1229" y="850"/>
                  </a:cubicBezTo>
                  <a:cubicBezTo>
                    <a:pt x="1079" y="975"/>
                    <a:pt x="953" y="1101"/>
                    <a:pt x="853" y="1226"/>
                  </a:cubicBezTo>
                  <a:cubicBezTo>
                    <a:pt x="552" y="1577"/>
                    <a:pt x="377" y="2003"/>
                    <a:pt x="251" y="2429"/>
                  </a:cubicBezTo>
                  <a:cubicBezTo>
                    <a:pt x="1" y="3256"/>
                    <a:pt x="26" y="4108"/>
                    <a:pt x="76" y="4534"/>
                  </a:cubicBezTo>
                  <a:cubicBezTo>
                    <a:pt x="101" y="4710"/>
                    <a:pt x="101" y="4885"/>
                    <a:pt x="126" y="5060"/>
                  </a:cubicBezTo>
                  <a:cubicBezTo>
                    <a:pt x="201" y="5587"/>
                    <a:pt x="302" y="6163"/>
                    <a:pt x="477" y="6690"/>
                  </a:cubicBezTo>
                  <a:cubicBezTo>
                    <a:pt x="527" y="6815"/>
                    <a:pt x="552" y="6915"/>
                    <a:pt x="602" y="7040"/>
                  </a:cubicBezTo>
                  <a:cubicBezTo>
                    <a:pt x="1028" y="6915"/>
                    <a:pt x="1455" y="6815"/>
                    <a:pt x="1881" y="6690"/>
                  </a:cubicBezTo>
                  <a:cubicBezTo>
                    <a:pt x="1705" y="6113"/>
                    <a:pt x="1555" y="5512"/>
                    <a:pt x="1480" y="4910"/>
                  </a:cubicBezTo>
                  <a:cubicBezTo>
                    <a:pt x="1329" y="3983"/>
                    <a:pt x="1354" y="2780"/>
                    <a:pt x="2257" y="2153"/>
                  </a:cubicBezTo>
                  <a:cubicBezTo>
                    <a:pt x="2579" y="1923"/>
                    <a:pt x="3050" y="1671"/>
                    <a:pt x="3514" y="1671"/>
                  </a:cubicBezTo>
                  <a:cubicBezTo>
                    <a:pt x="3554" y="1671"/>
                    <a:pt x="3595" y="1673"/>
                    <a:pt x="3635" y="1677"/>
                  </a:cubicBezTo>
                  <a:cubicBezTo>
                    <a:pt x="4186" y="1727"/>
                    <a:pt x="4663" y="2178"/>
                    <a:pt x="4963" y="2504"/>
                  </a:cubicBezTo>
                  <a:cubicBezTo>
                    <a:pt x="5414" y="3005"/>
                    <a:pt x="5715" y="3632"/>
                    <a:pt x="5966" y="4183"/>
                  </a:cubicBezTo>
                  <a:cubicBezTo>
                    <a:pt x="6091" y="4459"/>
                    <a:pt x="6216" y="4760"/>
                    <a:pt x="6342" y="5111"/>
                  </a:cubicBezTo>
                  <a:cubicBezTo>
                    <a:pt x="6367" y="5186"/>
                    <a:pt x="6392" y="5261"/>
                    <a:pt x="6417" y="5336"/>
                  </a:cubicBezTo>
                  <a:cubicBezTo>
                    <a:pt x="6993" y="5161"/>
                    <a:pt x="7545" y="4960"/>
                    <a:pt x="8096" y="4760"/>
                  </a:cubicBezTo>
                  <a:cubicBezTo>
                    <a:pt x="8046" y="4659"/>
                    <a:pt x="7996" y="4559"/>
                    <a:pt x="7946" y="4459"/>
                  </a:cubicBezTo>
                  <a:lnTo>
                    <a:pt x="7921" y="4359"/>
                  </a:lnTo>
                  <a:cubicBezTo>
                    <a:pt x="7545" y="3507"/>
                    <a:pt x="7194" y="2705"/>
                    <a:pt x="6668" y="1953"/>
                  </a:cubicBezTo>
                  <a:cubicBezTo>
                    <a:pt x="5866" y="800"/>
                    <a:pt x="5064" y="198"/>
                    <a:pt x="4086" y="73"/>
                  </a:cubicBezTo>
                  <a:cubicBezTo>
                    <a:pt x="4086" y="73"/>
                    <a:pt x="4061" y="48"/>
                    <a:pt x="4036" y="48"/>
                  </a:cubicBezTo>
                  <a:cubicBezTo>
                    <a:pt x="3828" y="18"/>
                    <a:pt x="3647" y="0"/>
                    <a:pt x="3473" y="0"/>
                  </a:cubicBezTo>
                  <a:close/>
                </a:path>
              </a:pathLst>
            </a:custGeom>
            <a:solidFill>
              <a:srgbClr val="F5A2A2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8"/>
            <p:cNvSpPr/>
            <p:nvPr/>
          </p:nvSpPr>
          <p:spPr>
            <a:xfrm>
              <a:off x="-897545" y="829692"/>
              <a:ext cx="1680110" cy="1414011"/>
            </a:xfrm>
            <a:custGeom>
              <a:avLst/>
              <a:gdLst/>
              <a:ahLst/>
              <a:cxnLst/>
              <a:rect l="l" t="t" r="r" b="b"/>
              <a:pathLst>
                <a:path w="10803" h="9092" extrusionOk="0">
                  <a:moveTo>
                    <a:pt x="5040" y="1"/>
                  </a:moveTo>
                  <a:cubicBezTo>
                    <a:pt x="4046" y="1"/>
                    <a:pt x="2989" y="322"/>
                    <a:pt x="2106" y="896"/>
                  </a:cubicBezTo>
                  <a:cubicBezTo>
                    <a:pt x="1203" y="1497"/>
                    <a:pt x="552" y="2349"/>
                    <a:pt x="226" y="3327"/>
                  </a:cubicBezTo>
                  <a:cubicBezTo>
                    <a:pt x="101" y="3753"/>
                    <a:pt x="25" y="4204"/>
                    <a:pt x="0" y="4655"/>
                  </a:cubicBezTo>
                  <a:cubicBezTo>
                    <a:pt x="0" y="5081"/>
                    <a:pt x="0" y="5582"/>
                    <a:pt x="51" y="6084"/>
                  </a:cubicBezTo>
                  <a:cubicBezTo>
                    <a:pt x="76" y="6535"/>
                    <a:pt x="126" y="6961"/>
                    <a:pt x="226" y="7387"/>
                  </a:cubicBezTo>
                  <a:cubicBezTo>
                    <a:pt x="351" y="7963"/>
                    <a:pt x="502" y="8540"/>
                    <a:pt x="652" y="9091"/>
                  </a:cubicBezTo>
                  <a:cubicBezTo>
                    <a:pt x="1103" y="8991"/>
                    <a:pt x="1529" y="8891"/>
                    <a:pt x="1980" y="8765"/>
                  </a:cubicBezTo>
                  <a:cubicBezTo>
                    <a:pt x="1930" y="8640"/>
                    <a:pt x="1905" y="8540"/>
                    <a:pt x="1855" y="8415"/>
                  </a:cubicBezTo>
                  <a:cubicBezTo>
                    <a:pt x="1680" y="7888"/>
                    <a:pt x="1579" y="7312"/>
                    <a:pt x="1504" y="6785"/>
                  </a:cubicBezTo>
                  <a:cubicBezTo>
                    <a:pt x="1479" y="6610"/>
                    <a:pt x="1479" y="6435"/>
                    <a:pt x="1454" y="6259"/>
                  </a:cubicBezTo>
                  <a:cubicBezTo>
                    <a:pt x="1404" y="5833"/>
                    <a:pt x="1379" y="4981"/>
                    <a:pt x="1629" y="4154"/>
                  </a:cubicBezTo>
                  <a:cubicBezTo>
                    <a:pt x="1755" y="3728"/>
                    <a:pt x="1930" y="3302"/>
                    <a:pt x="2231" y="2951"/>
                  </a:cubicBezTo>
                  <a:cubicBezTo>
                    <a:pt x="2331" y="2826"/>
                    <a:pt x="2457" y="2700"/>
                    <a:pt x="2607" y="2575"/>
                  </a:cubicBezTo>
                  <a:cubicBezTo>
                    <a:pt x="3083" y="2224"/>
                    <a:pt x="3660" y="1998"/>
                    <a:pt x="4036" y="1873"/>
                  </a:cubicBezTo>
                  <a:cubicBezTo>
                    <a:pt x="4338" y="1767"/>
                    <a:pt x="4586" y="1725"/>
                    <a:pt x="4851" y="1725"/>
                  </a:cubicBezTo>
                  <a:cubicBezTo>
                    <a:pt x="5025" y="1725"/>
                    <a:pt x="5206" y="1743"/>
                    <a:pt x="5414" y="1773"/>
                  </a:cubicBezTo>
                  <a:cubicBezTo>
                    <a:pt x="5439" y="1773"/>
                    <a:pt x="5464" y="1798"/>
                    <a:pt x="5464" y="1798"/>
                  </a:cubicBezTo>
                  <a:cubicBezTo>
                    <a:pt x="6442" y="1923"/>
                    <a:pt x="7244" y="2525"/>
                    <a:pt x="8046" y="3678"/>
                  </a:cubicBezTo>
                  <a:cubicBezTo>
                    <a:pt x="8572" y="4430"/>
                    <a:pt x="8923" y="5232"/>
                    <a:pt x="9299" y="6084"/>
                  </a:cubicBezTo>
                  <a:lnTo>
                    <a:pt x="9324" y="6184"/>
                  </a:lnTo>
                  <a:cubicBezTo>
                    <a:pt x="9374" y="6284"/>
                    <a:pt x="9424" y="6384"/>
                    <a:pt x="9474" y="6485"/>
                  </a:cubicBezTo>
                  <a:cubicBezTo>
                    <a:pt x="9925" y="6334"/>
                    <a:pt x="10351" y="6159"/>
                    <a:pt x="10802" y="5983"/>
                  </a:cubicBezTo>
                  <a:cubicBezTo>
                    <a:pt x="10652" y="5633"/>
                    <a:pt x="10502" y="5282"/>
                    <a:pt x="10326" y="4931"/>
                  </a:cubicBezTo>
                  <a:cubicBezTo>
                    <a:pt x="10101" y="4455"/>
                    <a:pt x="9850" y="3978"/>
                    <a:pt x="9574" y="3502"/>
                  </a:cubicBezTo>
                  <a:cubicBezTo>
                    <a:pt x="9424" y="3252"/>
                    <a:pt x="9274" y="3001"/>
                    <a:pt x="9123" y="2725"/>
                  </a:cubicBezTo>
                  <a:cubicBezTo>
                    <a:pt x="8672" y="2049"/>
                    <a:pt x="8096" y="1247"/>
                    <a:pt x="7344" y="695"/>
                  </a:cubicBezTo>
                  <a:cubicBezTo>
                    <a:pt x="7043" y="495"/>
                    <a:pt x="6742" y="344"/>
                    <a:pt x="6416" y="219"/>
                  </a:cubicBezTo>
                  <a:cubicBezTo>
                    <a:pt x="6116" y="119"/>
                    <a:pt x="5790" y="44"/>
                    <a:pt x="5439" y="19"/>
                  </a:cubicBezTo>
                  <a:cubicBezTo>
                    <a:pt x="5307" y="7"/>
                    <a:pt x="5174" y="1"/>
                    <a:pt x="5040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8"/>
            <p:cNvSpPr/>
            <p:nvPr/>
          </p:nvSpPr>
          <p:spPr>
            <a:xfrm>
              <a:off x="-1314658" y="351926"/>
              <a:ext cx="2463632" cy="1969692"/>
            </a:xfrm>
            <a:custGeom>
              <a:avLst/>
              <a:gdLst/>
              <a:ahLst/>
              <a:cxnLst/>
              <a:rect l="l" t="t" r="r" b="b"/>
              <a:pathLst>
                <a:path w="15841" h="12665" extrusionOk="0">
                  <a:moveTo>
                    <a:pt x="7835" y="1"/>
                  </a:moveTo>
                  <a:cubicBezTo>
                    <a:pt x="7130" y="1"/>
                    <a:pt x="6467" y="122"/>
                    <a:pt x="5941" y="258"/>
                  </a:cubicBezTo>
                  <a:cubicBezTo>
                    <a:pt x="4437" y="609"/>
                    <a:pt x="3033" y="1361"/>
                    <a:pt x="2006" y="2389"/>
                  </a:cubicBezTo>
                  <a:cubicBezTo>
                    <a:pt x="1053" y="3316"/>
                    <a:pt x="452" y="4469"/>
                    <a:pt x="226" y="5822"/>
                  </a:cubicBezTo>
                  <a:cubicBezTo>
                    <a:pt x="1" y="6950"/>
                    <a:pt x="1" y="8178"/>
                    <a:pt x="176" y="9582"/>
                  </a:cubicBezTo>
                  <a:cubicBezTo>
                    <a:pt x="327" y="10634"/>
                    <a:pt x="577" y="11687"/>
                    <a:pt x="803" y="12665"/>
                  </a:cubicBezTo>
                  <a:cubicBezTo>
                    <a:pt x="1028" y="12614"/>
                    <a:pt x="1254" y="12589"/>
                    <a:pt x="1454" y="12564"/>
                  </a:cubicBezTo>
                  <a:cubicBezTo>
                    <a:pt x="1680" y="12514"/>
                    <a:pt x="1931" y="12464"/>
                    <a:pt x="2156" y="12414"/>
                  </a:cubicBezTo>
                  <a:cubicBezTo>
                    <a:pt x="2156" y="12414"/>
                    <a:pt x="2156" y="12414"/>
                    <a:pt x="2156" y="12389"/>
                  </a:cubicBezTo>
                  <a:cubicBezTo>
                    <a:pt x="2081" y="12163"/>
                    <a:pt x="2006" y="11963"/>
                    <a:pt x="1905" y="11587"/>
                  </a:cubicBezTo>
                  <a:cubicBezTo>
                    <a:pt x="1830" y="11311"/>
                    <a:pt x="1730" y="10910"/>
                    <a:pt x="1630" y="10509"/>
                  </a:cubicBezTo>
                  <a:cubicBezTo>
                    <a:pt x="1530" y="10033"/>
                    <a:pt x="1429" y="9532"/>
                    <a:pt x="1379" y="9181"/>
                  </a:cubicBezTo>
                  <a:cubicBezTo>
                    <a:pt x="1329" y="8880"/>
                    <a:pt x="1304" y="8504"/>
                    <a:pt x="1304" y="8103"/>
                  </a:cubicBezTo>
                  <a:cubicBezTo>
                    <a:pt x="1304" y="7928"/>
                    <a:pt x="1304" y="7752"/>
                    <a:pt x="1304" y="7552"/>
                  </a:cubicBezTo>
                  <a:cubicBezTo>
                    <a:pt x="1304" y="7426"/>
                    <a:pt x="1304" y="7276"/>
                    <a:pt x="1304" y="7151"/>
                  </a:cubicBezTo>
                  <a:cubicBezTo>
                    <a:pt x="1304" y="7101"/>
                    <a:pt x="1304" y="7076"/>
                    <a:pt x="1304" y="7025"/>
                  </a:cubicBezTo>
                  <a:cubicBezTo>
                    <a:pt x="1329" y="6073"/>
                    <a:pt x="1705" y="4419"/>
                    <a:pt x="3610" y="2790"/>
                  </a:cubicBezTo>
                  <a:cubicBezTo>
                    <a:pt x="3685" y="2715"/>
                    <a:pt x="3785" y="2664"/>
                    <a:pt x="3860" y="2589"/>
                  </a:cubicBezTo>
                  <a:cubicBezTo>
                    <a:pt x="4637" y="1988"/>
                    <a:pt x="5164" y="1812"/>
                    <a:pt x="6141" y="1537"/>
                  </a:cubicBezTo>
                  <a:cubicBezTo>
                    <a:pt x="6702" y="1368"/>
                    <a:pt x="7200" y="1286"/>
                    <a:pt x="7671" y="1286"/>
                  </a:cubicBezTo>
                  <a:cubicBezTo>
                    <a:pt x="8041" y="1286"/>
                    <a:pt x="8394" y="1337"/>
                    <a:pt x="8748" y="1436"/>
                  </a:cubicBezTo>
                  <a:cubicBezTo>
                    <a:pt x="9550" y="1637"/>
                    <a:pt x="10327" y="2063"/>
                    <a:pt x="11078" y="2664"/>
                  </a:cubicBezTo>
                  <a:cubicBezTo>
                    <a:pt x="11354" y="2890"/>
                    <a:pt x="11605" y="3116"/>
                    <a:pt x="11830" y="3391"/>
                  </a:cubicBezTo>
                  <a:cubicBezTo>
                    <a:pt x="12181" y="3742"/>
                    <a:pt x="12507" y="4168"/>
                    <a:pt x="12858" y="4695"/>
                  </a:cubicBezTo>
                  <a:cubicBezTo>
                    <a:pt x="13058" y="4995"/>
                    <a:pt x="13259" y="5321"/>
                    <a:pt x="13434" y="5647"/>
                  </a:cubicBezTo>
                  <a:cubicBezTo>
                    <a:pt x="13785" y="6223"/>
                    <a:pt x="14086" y="6825"/>
                    <a:pt x="14362" y="7426"/>
                  </a:cubicBezTo>
                  <a:cubicBezTo>
                    <a:pt x="14537" y="7777"/>
                    <a:pt x="14662" y="8128"/>
                    <a:pt x="14813" y="8479"/>
                  </a:cubicBezTo>
                  <a:cubicBezTo>
                    <a:pt x="15164" y="8304"/>
                    <a:pt x="15489" y="8128"/>
                    <a:pt x="15840" y="7953"/>
                  </a:cubicBezTo>
                  <a:cubicBezTo>
                    <a:pt x="15414" y="6900"/>
                    <a:pt x="14863" y="5797"/>
                    <a:pt x="14236" y="4720"/>
                  </a:cubicBezTo>
                  <a:cubicBezTo>
                    <a:pt x="13660" y="3717"/>
                    <a:pt x="13008" y="2664"/>
                    <a:pt x="12081" y="1787"/>
                  </a:cubicBezTo>
                  <a:cubicBezTo>
                    <a:pt x="11605" y="1361"/>
                    <a:pt x="11103" y="1010"/>
                    <a:pt x="10527" y="685"/>
                  </a:cubicBezTo>
                  <a:cubicBezTo>
                    <a:pt x="9875" y="334"/>
                    <a:pt x="9149" y="108"/>
                    <a:pt x="8447" y="33"/>
                  </a:cubicBezTo>
                  <a:cubicBezTo>
                    <a:pt x="8241" y="11"/>
                    <a:pt x="8036" y="1"/>
                    <a:pt x="7835" y="1"/>
                  </a:cubicBezTo>
                  <a:close/>
                </a:path>
              </a:pathLst>
            </a:custGeom>
            <a:solidFill>
              <a:srgbClr val="46C0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8"/>
            <p:cNvSpPr/>
            <p:nvPr/>
          </p:nvSpPr>
          <p:spPr>
            <a:xfrm>
              <a:off x="-1112011" y="551928"/>
              <a:ext cx="2101109" cy="1730654"/>
            </a:xfrm>
            <a:custGeom>
              <a:avLst/>
              <a:gdLst/>
              <a:ahLst/>
              <a:cxnLst/>
              <a:rect l="l" t="t" r="r" b="b"/>
              <a:pathLst>
                <a:path w="13510" h="11128" extrusionOk="0">
                  <a:moveTo>
                    <a:pt x="6368" y="0"/>
                  </a:moveTo>
                  <a:cubicBezTo>
                    <a:pt x="5897" y="0"/>
                    <a:pt x="5399" y="82"/>
                    <a:pt x="4838" y="251"/>
                  </a:cubicBezTo>
                  <a:cubicBezTo>
                    <a:pt x="3861" y="526"/>
                    <a:pt x="3334" y="702"/>
                    <a:pt x="2557" y="1303"/>
                  </a:cubicBezTo>
                  <a:cubicBezTo>
                    <a:pt x="2482" y="1378"/>
                    <a:pt x="2382" y="1429"/>
                    <a:pt x="2307" y="1504"/>
                  </a:cubicBezTo>
                  <a:cubicBezTo>
                    <a:pt x="402" y="3133"/>
                    <a:pt x="26" y="4787"/>
                    <a:pt x="1" y="5739"/>
                  </a:cubicBezTo>
                  <a:cubicBezTo>
                    <a:pt x="1" y="5790"/>
                    <a:pt x="1" y="5815"/>
                    <a:pt x="1" y="5865"/>
                  </a:cubicBezTo>
                  <a:cubicBezTo>
                    <a:pt x="1" y="5990"/>
                    <a:pt x="1" y="6140"/>
                    <a:pt x="1" y="6266"/>
                  </a:cubicBezTo>
                  <a:cubicBezTo>
                    <a:pt x="1" y="6466"/>
                    <a:pt x="1" y="6642"/>
                    <a:pt x="1" y="6817"/>
                  </a:cubicBezTo>
                  <a:cubicBezTo>
                    <a:pt x="1" y="7218"/>
                    <a:pt x="26" y="7594"/>
                    <a:pt x="76" y="7895"/>
                  </a:cubicBezTo>
                  <a:cubicBezTo>
                    <a:pt x="126" y="8246"/>
                    <a:pt x="227" y="8747"/>
                    <a:pt x="327" y="9223"/>
                  </a:cubicBezTo>
                  <a:cubicBezTo>
                    <a:pt x="427" y="9624"/>
                    <a:pt x="527" y="10025"/>
                    <a:pt x="602" y="10301"/>
                  </a:cubicBezTo>
                  <a:cubicBezTo>
                    <a:pt x="703" y="10677"/>
                    <a:pt x="778" y="10877"/>
                    <a:pt x="853" y="11103"/>
                  </a:cubicBezTo>
                  <a:cubicBezTo>
                    <a:pt x="853" y="11128"/>
                    <a:pt x="853" y="11128"/>
                    <a:pt x="853" y="11128"/>
                  </a:cubicBezTo>
                  <a:cubicBezTo>
                    <a:pt x="1254" y="11053"/>
                    <a:pt x="1630" y="10978"/>
                    <a:pt x="2031" y="10877"/>
                  </a:cubicBezTo>
                  <a:cubicBezTo>
                    <a:pt x="1881" y="10326"/>
                    <a:pt x="1730" y="9749"/>
                    <a:pt x="1605" y="9173"/>
                  </a:cubicBezTo>
                  <a:cubicBezTo>
                    <a:pt x="1505" y="8747"/>
                    <a:pt x="1455" y="8321"/>
                    <a:pt x="1430" y="7870"/>
                  </a:cubicBezTo>
                  <a:cubicBezTo>
                    <a:pt x="1379" y="7368"/>
                    <a:pt x="1379" y="6867"/>
                    <a:pt x="1379" y="6441"/>
                  </a:cubicBezTo>
                  <a:cubicBezTo>
                    <a:pt x="1404" y="5990"/>
                    <a:pt x="1480" y="5539"/>
                    <a:pt x="1605" y="5113"/>
                  </a:cubicBezTo>
                  <a:cubicBezTo>
                    <a:pt x="1931" y="4135"/>
                    <a:pt x="2582" y="3283"/>
                    <a:pt x="3485" y="2682"/>
                  </a:cubicBezTo>
                  <a:cubicBezTo>
                    <a:pt x="4368" y="2108"/>
                    <a:pt x="5425" y="1787"/>
                    <a:pt x="6419" y="1787"/>
                  </a:cubicBezTo>
                  <a:cubicBezTo>
                    <a:pt x="6553" y="1787"/>
                    <a:pt x="6686" y="1793"/>
                    <a:pt x="6818" y="1805"/>
                  </a:cubicBezTo>
                  <a:cubicBezTo>
                    <a:pt x="7169" y="1830"/>
                    <a:pt x="7495" y="1905"/>
                    <a:pt x="7795" y="2005"/>
                  </a:cubicBezTo>
                  <a:cubicBezTo>
                    <a:pt x="8121" y="2130"/>
                    <a:pt x="8422" y="2281"/>
                    <a:pt x="8723" y="2481"/>
                  </a:cubicBezTo>
                  <a:cubicBezTo>
                    <a:pt x="9475" y="3033"/>
                    <a:pt x="10051" y="3835"/>
                    <a:pt x="10502" y="4511"/>
                  </a:cubicBezTo>
                  <a:cubicBezTo>
                    <a:pt x="10653" y="4787"/>
                    <a:pt x="10803" y="5038"/>
                    <a:pt x="10953" y="5288"/>
                  </a:cubicBezTo>
                  <a:cubicBezTo>
                    <a:pt x="11229" y="5764"/>
                    <a:pt x="11480" y="6241"/>
                    <a:pt x="11705" y="6717"/>
                  </a:cubicBezTo>
                  <a:cubicBezTo>
                    <a:pt x="11881" y="7068"/>
                    <a:pt x="12031" y="7419"/>
                    <a:pt x="12181" y="7769"/>
                  </a:cubicBezTo>
                  <a:cubicBezTo>
                    <a:pt x="12633" y="7594"/>
                    <a:pt x="13059" y="7394"/>
                    <a:pt x="13510" y="7193"/>
                  </a:cubicBezTo>
                  <a:cubicBezTo>
                    <a:pt x="13359" y="6842"/>
                    <a:pt x="13234" y="6491"/>
                    <a:pt x="13059" y="6140"/>
                  </a:cubicBezTo>
                  <a:cubicBezTo>
                    <a:pt x="12783" y="5539"/>
                    <a:pt x="12482" y="4937"/>
                    <a:pt x="12131" y="4361"/>
                  </a:cubicBezTo>
                  <a:cubicBezTo>
                    <a:pt x="11956" y="4035"/>
                    <a:pt x="11755" y="3709"/>
                    <a:pt x="11555" y="3409"/>
                  </a:cubicBezTo>
                  <a:cubicBezTo>
                    <a:pt x="11204" y="2882"/>
                    <a:pt x="10878" y="2456"/>
                    <a:pt x="10527" y="2105"/>
                  </a:cubicBezTo>
                  <a:cubicBezTo>
                    <a:pt x="10302" y="1830"/>
                    <a:pt x="10051" y="1604"/>
                    <a:pt x="9775" y="1378"/>
                  </a:cubicBezTo>
                  <a:cubicBezTo>
                    <a:pt x="9024" y="777"/>
                    <a:pt x="8247" y="351"/>
                    <a:pt x="7445" y="150"/>
                  </a:cubicBezTo>
                  <a:cubicBezTo>
                    <a:pt x="7091" y="51"/>
                    <a:pt x="6738" y="0"/>
                    <a:pt x="6368" y="0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6" name="Google Shape;1276;p38"/>
          <p:cNvSpPr/>
          <p:nvPr/>
        </p:nvSpPr>
        <p:spPr>
          <a:xfrm>
            <a:off x="8341590" y="838297"/>
            <a:ext cx="146942" cy="146975"/>
          </a:xfrm>
          <a:custGeom>
            <a:avLst/>
            <a:gdLst/>
            <a:ahLst/>
            <a:cxnLst/>
            <a:rect l="l" t="t" r="r" b="b"/>
            <a:pathLst>
              <a:path w="4439" h="4440" extrusionOk="0">
                <a:moveTo>
                  <a:pt x="2219" y="1"/>
                </a:moveTo>
                <a:cubicBezTo>
                  <a:pt x="993" y="1"/>
                  <a:pt x="0" y="994"/>
                  <a:pt x="0" y="2220"/>
                </a:cubicBezTo>
                <a:cubicBezTo>
                  <a:pt x="0" y="3446"/>
                  <a:pt x="993" y="4439"/>
                  <a:pt x="2219" y="4439"/>
                </a:cubicBezTo>
                <a:cubicBezTo>
                  <a:pt x="3446" y="4439"/>
                  <a:pt x="4439" y="3446"/>
                  <a:pt x="4439" y="2220"/>
                </a:cubicBezTo>
                <a:cubicBezTo>
                  <a:pt x="4439" y="994"/>
                  <a:pt x="3446" y="1"/>
                  <a:pt x="2219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38"/>
          <p:cNvSpPr/>
          <p:nvPr/>
        </p:nvSpPr>
        <p:spPr>
          <a:xfrm>
            <a:off x="3957251" y="4547719"/>
            <a:ext cx="308580" cy="308580"/>
          </a:xfrm>
          <a:custGeom>
            <a:avLst/>
            <a:gdLst/>
            <a:ahLst/>
            <a:cxnLst/>
            <a:rect l="l" t="t" r="r" b="b"/>
            <a:pathLst>
              <a:path w="9662" h="9662" extrusionOk="0">
                <a:moveTo>
                  <a:pt x="4830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1"/>
                  <a:pt x="4830" y="9661"/>
                </a:cubicBezTo>
                <a:cubicBezTo>
                  <a:pt x="7499" y="9661"/>
                  <a:pt x="9662" y="7499"/>
                  <a:pt x="9662" y="4832"/>
                </a:cubicBezTo>
                <a:cubicBezTo>
                  <a:pt x="9662" y="2163"/>
                  <a:pt x="7499" y="1"/>
                  <a:pt x="4830" y="1"/>
                </a:cubicBez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8" name="Google Shape;1278;p38"/>
          <p:cNvSpPr/>
          <p:nvPr/>
        </p:nvSpPr>
        <p:spPr>
          <a:xfrm>
            <a:off x="5455513" y="311098"/>
            <a:ext cx="308580" cy="308644"/>
          </a:xfrm>
          <a:custGeom>
            <a:avLst/>
            <a:gdLst/>
            <a:ahLst/>
            <a:cxnLst/>
            <a:rect l="l" t="t" r="r" b="b"/>
            <a:pathLst>
              <a:path w="9662" h="9664" extrusionOk="0">
                <a:moveTo>
                  <a:pt x="4832" y="1"/>
                </a:moveTo>
                <a:cubicBezTo>
                  <a:pt x="2163" y="1"/>
                  <a:pt x="1" y="2163"/>
                  <a:pt x="1" y="4832"/>
                </a:cubicBezTo>
                <a:cubicBezTo>
                  <a:pt x="1" y="7499"/>
                  <a:pt x="2163" y="9664"/>
                  <a:pt x="4832" y="9664"/>
                </a:cubicBezTo>
                <a:cubicBezTo>
                  <a:pt x="7499" y="9664"/>
                  <a:pt x="9661" y="7499"/>
                  <a:pt x="9661" y="4832"/>
                </a:cubicBezTo>
                <a:cubicBezTo>
                  <a:pt x="9661" y="2163"/>
                  <a:pt x="7499" y="1"/>
                  <a:pt x="4832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772B0D-55FF-4BFC-AC00-606DD3485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686" y="6535"/>
            <a:ext cx="1243692" cy="1499746"/>
          </a:xfrm>
          <a:prstGeom prst="rect">
            <a:avLst/>
          </a:prstGeom>
        </p:spPr>
      </p:pic>
      <p:sp>
        <p:nvSpPr>
          <p:cNvPr id="72" name="Google Shape;1229;p40">
            <a:extLst>
              <a:ext uri="{FF2B5EF4-FFF2-40B4-BE49-F238E27FC236}">
                <a16:creationId xmlns:a16="http://schemas.microsoft.com/office/drawing/2014/main" id="{6759A1B1-EFC2-4E9B-89CF-540BFAE1AB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895423" y="-19427"/>
            <a:ext cx="7201079" cy="18552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chemeClr val="bg1"/>
                </a:solidFill>
              </a:rPr>
              <a:t>¡BIENVENIDOS!</a:t>
            </a:r>
            <a:endParaRPr sz="4400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71521E-747D-4E4E-BF0B-8B900AA96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6" b="100000" l="1422" r="97630">
                        <a14:foregroundMark x1="4265" y1="44910" x2="4265" y2="44910"/>
                        <a14:foregroundMark x1="15640" y1="48503" x2="15640" y2="48503"/>
                        <a14:foregroundMark x1="13744" y1="57485" x2="13744" y2="57485"/>
                        <a14:foregroundMark x1="15166" y1="63473" x2="15166" y2="63473"/>
                        <a14:foregroundMark x1="17062" y1="59281" x2="17062" y2="59281"/>
                        <a14:foregroundMark x1="24645" y1="62275" x2="24645" y2="62275"/>
                        <a14:foregroundMark x1="20379" y1="62275" x2="20379" y2="62275"/>
                        <a14:foregroundMark x1="24171" y1="57485" x2="22275" y2="59880"/>
                        <a14:foregroundMark x1="19905" y1="61677" x2="19905" y2="61677"/>
                        <a14:foregroundMark x1="21801" y1="65269" x2="21801" y2="65269"/>
                        <a14:foregroundMark x1="18957" y1="72455" x2="18483" y2="73653"/>
                        <a14:foregroundMark x1="15640" y1="85030" x2="15640" y2="85030"/>
                        <a14:foregroundMark x1="17062" y1="93413" x2="17062" y2="93413"/>
                        <a14:foregroundMark x1="19431" y1="93413" x2="19431" y2="93413"/>
                        <a14:foregroundMark x1="25592" y1="94611" x2="25592" y2="94611"/>
                        <a14:foregroundMark x1="28436" y1="97006" x2="27962" y2="95210"/>
                        <a14:foregroundMark x1="24645" y1="79641" x2="25118" y2="78443"/>
                        <a14:foregroundMark x1="25118" y1="76647" x2="25118" y2="75449"/>
                        <a14:foregroundMark x1="22275" y1="68263" x2="22275" y2="68263"/>
                        <a14:foregroundMark x1="19905" y1="70659" x2="19905" y2="70659"/>
                        <a14:foregroundMark x1="24171" y1="70659" x2="24171" y2="70659"/>
                        <a14:foregroundMark x1="43602" y1="53293" x2="43602" y2="51497"/>
                        <a14:foregroundMark x1="42180" y1="46707" x2="42180" y2="455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6377" y="1007326"/>
            <a:ext cx="4387193" cy="34723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6 Rectángulo"/>
          <p:cNvSpPr>
            <a:spLocks noChangeArrowheads="1"/>
          </p:cNvSpPr>
          <p:nvPr/>
        </p:nvSpPr>
        <p:spPr bwMode="auto">
          <a:xfrm>
            <a:off x="3003550" y="4538663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pitchFamily="34" charset="0"/>
              <a:buNone/>
            </a:pPr>
            <a:endParaRPr lang="es-MX" dirty="0"/>
          </a:p>
        </p:txBody>
      </p:sp>
      <p:sp>
        <p:nvSpPr>
          <p:cNvPr id="10" name="9 Terminador"/>
          <p:cNvSpPr/>
          <p:nvPr/>
        </p:nvSpPr>
        <p:spPr>
          <a:xfrm>
            <a:off x="5918201" y="414339"/>
            <a:ext cx="2686248" cy="573236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11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517525" y="2519363"/>
            <a:ext cx="3295650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2800" dirty="0">
                <a:solidFill>
                  <a:srgbClr val="FF0000"/>
                </a:solidFill>
              </a:rPr>
              <a:t>SOY UNA TAZA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0" y="4692551"/>
            <a:ext cx="6948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</a:rPr>
              <a:t>https://youtu.be/cgEnBkmcpuQ?list=RDcgEnBkmcpuQ</a:t>
            </a:r>
          </a:p>
        </p:txBody>
      </p:sp>
      <p:grpSp>
        <p:nvGrpSpPr>
          <p:cNvPr id="12" name="Google Shape;1517;p43"/>
          <p:cNvGrpSpPr/>
          <p:nvPr/>
        </p:nvGrpSpPr>
        <p:grpSpPr>
          <a:xfrm>
            <a:off x="0" y="195486"/>
            <a:ext cx="1259632" cy="792088"/>
            <a:chOff x="3567358" y="3419950"/>
            <a:chExt cx="1259632" cy="792088"/>
          </a:xfrm>
        </p:grpSpPr>
        <p:sp>
          <p:nvSpPr>
            <p:cNvPr id="13" name="Google Shape;1518;p43"/>
            <p:cNvSpPr/>
            <p:nvPr/>
          </p:nvSpPr>
          <p:spPr>
            <a:xfrm>
              <a:off x="3567358" y="3419950"/>
              <a:ext cx="1259632" cy="792088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70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dirty="0"/>
                <a:t>LUNES</a:t>
              </a:r>
              <a:endParaRPr sz="2000" dirty="0"/>
            </a:p>
          </p:txBody>
        </p:sp>
        <p:grpSp>
          <p:nvGrpSpPr>
            <p:cNvPr id="14" name="Google Shape;1519;p43"/>
            <p:cNvGrpSpPr/>
            <p:nvPr/>
          </p:nvGrpSpPr>
          <p:grpSpPr>
            <a:xfrm>
              <a:off x="3655349" y="3505228"/>
              <a:ext cx="646435" cy="147052"/>
              <a:chOff x="883456" y="696120"/>
              <a:chExt cx="877593" cy="199609"/>
            </a:xfrm>
          </p:grpSpPr>
          <p:sp>
            <p:nvSpPr>
              <p:cNvPr id="15" name="Google Shape;1520;p4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521;p4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22;p4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Elementos multimedia en línea 1" title="CantaJuego - Soy Una Taza (Version Mexico)">
            <a:hlinkClick r:id="" action="ppaction://media"/>
            <a:extLst>
              <a:ext uri="{FF2B5EF4-FFF2-40B4-BE49-F238E27FC236}">
                <a16:creationId xmlns:a16="http://schemas.microsoft.com/office/drawing/2014/main" id="{881D719E-0FED-429B-9B25-251CCD60C2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05502" y="1131590"/>
            <a:ext cx="5956778" cy="3365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3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1721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2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3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4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5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6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7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8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9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0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8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9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1527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8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9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0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1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2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3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4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5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10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1518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19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0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1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3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4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5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6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1510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1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2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3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33D86D-6C7E-4BD0-A8B5-D2F2AA5DACE5}"/>
              </a:ext>
            </a:extLst>
          </p:cNvPr>
          <p:cNvSpPr/>
          <p:nvPr/>
        </p:nvSpPr>
        <p:spPr>
          <a:xfrm>
            <a:off x="317330" y="4641419"/>
            <a:ext cx="5254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2800" b="1" u="sng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https://youtu.be/UYZatSVDCSY</a:t>
            </a:r>
            <a:endParaRPr lang="es-MX" dirty="0"/>
          </a:p>
        </p:txBody>
      </p:sp>
      <p:pic>
        <p:nvPicPr>
          <p:cNvPr id="6" name="Elementos multimedia en línea 5" title="Palmas, Palmitas￢ﾔﾂPequeￃﾱo Caracolito￢ﾔﾂCanciￃﾳn Infantil￢ﾔﾂJuego de Manos￢ﾔﾂJugamos con la Mￃﾺsica￢ﾔﾂMotricidad">
            <a:hlinkClick r:id="" action="ppaction://media"/>
            <a:extLst>
              <a:ext uri="{FF2B5EF4-FFF2-40B4-BE49-F238E27FC236}">
                <a16:creationId xmlns:a16="http://schemas.microsoft.com/office/drawing/2014/main" id="{2009658A-6486-4D48-A0BA-A7A443E44A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03637" y="402545"/>
            <a:ext cx="7407664" cy="4185330"/>
          </a:xfrm>
          <a:prstGeom prst="rect">
            <a:avLst/>
          </a:prstGeom>
        </p:spPr>
      </p:pic>
      <p:sp>
        <p:nvSpPr>
          <p:cNvPr id="224" name="Google Shape;3290;p37"/>
          <p:cNvSpPr txBox="1">
            <a:spLocks noGrp="1"/>
          </p:cNvSpPr>
          <p:nvPr>
            <p:ph type="title"/>
          </p:nvPr>
        </p:nvSpPr>
        <p:spPr>
          <a:xfrm>
            <a:off x="2039916" y="-40926"/>
            <a:ext cx="6676747" cy="648072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41"/>
          <p:cNvSpPr/>
          <p:nvPr/>
        </p:nvSpPr>
        <p:spPr>
          <a:xfrm>
            <a:off x="7897404" y="2972913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3" name="Google Shape;1343;p41"/>
          <p:cNvGrpSpPr/>
          <p:nvPr/>
        </p:nvGrpSpPr>
        <p:grpSpPr>
          <a:xfrm flipH="1">
            <a:off x="7244399" y="1137969"/>
            <a:ext cx="1753521" cy="1149862"/>
            <a:chOff x="1525308" y="1941618"/>
            <a:chExt cx="1309184" cy="858426"/>
          </a:xfrm>
        </p:grpSpPr>
        <p:sp>
          <p:nvSpPr>
            <p:cNvPr id="1344" name="Google Shape;1344;p41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5" name="Google Shape;1345;p41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346" name="Google Shape;1346;p41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1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1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1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1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1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1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1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1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1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1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1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1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1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1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1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62" name="Google Shape;1362;p41"/>
          <p:cNvSpPr/>
          <p:nvPr/>
        </p:nvSpPr>
        <p:spPr>
          <a:xfrm rot="10800000" flipH="1">
            <a:off x="-57139" y="225785"/>
            <a:ext cx="1603451" cy="602066"/>
          </a:xfrm>
          <a:custGeom>
            <a:avLst/>
            <a:gdLst/>
            <a:ahLst/>
            <a:cxnLst/>
            <a:rect l="l" t="t" r="r" b="b"/>
            <a:pathLst>
              <a:path w="67592" h="17302" extrusionOk="0">
                <a:moveTo>
                  <a:pt x="23724" y="1"/>
                </a:moveTo>
                <a:cubicBezTo>
                  <a:pt x="18971" y="1"/>
                  <a:pt x="14176" y="374"/>
                  <a:pt x="12747" y="1758"/>
                </a:cubicBezTo>
                <a:cubicBezTo>
                  <a:pt x="9644" y="4758"/>
                  <a:pt x="15850" y="6506"/>
                  <a:pt x="15850" y="6506"/>
                </a:cubicBezTo>
                <a:cubicBezTo>
                  <a:pt x="15850" y="6506"/>
                  <a:pt x="20141" y="8894"/>
                  <a:pt x="12714" y="9509"/>
                </a:cubicBezTo>
                <a:cubicBezTo>
                  <a:pt x="5284" y="10123"/>
                  <a:pt x="22" y="9885"/>
                  <a:pt x="12" y="12254"/>
                </a:cubicBezTo>
                <a:cubicBezTo>
                  <a:pt x="0" y="14621"/>
                  <a:pt x="3072" y="16855"/>
                  <a:pt x="12680" y="17079"/>
                </a:cubicBezTo>
                <a:cubicBezTo>
                  <a:pt x="17111" y="17181"/>
                  <a:pt x="22139" y="17209"/>
                  <a:pt x="26270" y="17209"/>
                </a:cubicBezTo>
                <a:cubicBezTo>
                  <a:pt x="29634" y="17209"/>
                  <a:pt x="32404" y="17190"/>
                  <a:pt x="33776" y="17179"/>
                </a:cubicBezTo>
                <a:cubicBezTo>
                  <a:pt x="35994" y="17215"/>
                  <a:pt x="41875" y="17301"/>
                  <a:pt x="48007" y="17301"/>
                </a:cubicBezTo>
                <a:cubicBezTo>
                  <a:pt x="50320" y="17301"/>
                  <a:pt x="52669" y="17289"/>
                  <a:pt x="54871" y="17257"/>
                </a:cubicBezTo>
                <a:cubicBezTo>
                  <a:pt x="64481" y="17117"/>
                  <a:pt x="67570" y="14907"/>
                  <a:pt x="67582" y="12540"/>
                </a:cubicBezTo>
                <a:cubicBezTo>
                  <a:pt x="67591" y="10171"/>
                  <a:pt x="62326" y="10364"/>
                  <a:pt x="54904" y="9687"/>
                </a:cubicBezTo>
                <a:cubicBezTo>
                  <a:pt x="47482" y="9009"/>
                  <a:pt x="51792" y="6658"/>
                  <a:pt x="51792" y="6658"/>
                </a:cubicBezTo>
                <a:cubicBezTo>
                  <a:pt x="51792" y="6658"/>
                  <a:pt x="58012" y="4963"/>
                  <a:pt x="54935" y="1937"/>
                </a:cubicBezTo>
                <a:cubicBezTo>
                  <a:pt x="53438" y="461"/>
                  <a:pt x="48174" y="83"/>
                  <a:pt x="43170" y="83"/>
                </a:cubicBezTo>
                <a:cubicBezTo>
                  <a:pt x="41179" y="83"/>
                  <a:pt x="39229" y="143"/>
                  <a:pt x="37574" y="217"/>
                </a:cubicBezTo>
                <a:cubicBezTo>
                  <a:pt x="36435" y="269"/>
                  <a:pt x="35295" y="294"/>
                  <a:pt x="34155" y="294"/>
                </a:cubicBezTo>
                <a:cubicBezTo>
                  <a:pt x="32810" y="294"/>
                  <a:pt x="31465" y="259"/>
                  <a:pt x="30123" y="186"/>
                </a:cubicBezTo>
                <a:cubicBezTo>
                  <a:pt x="28245" y="86"/>
                  <a:pt x="25989" y="1"/>
                  <a:pt x="23724" y="1"/>
                </a:cubicBezTo>
                <a:close/>
              </a:path>
            </a:pathLst>
          </a:custGeom>
          <a:solidFill>
            <a:srgbClr val="F2C5D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3" name="Google Shape;1363;p41"/>
          <p:cNvGrpSpPr/>
          <p:nvPr/>
        </p:nvGrpSpPr>
        <p:grpSpPr>
          <a:xfrm flipH="1">
            <a:off x="223435" y="3148531"/>
            <a:ext cx="1502087" cy="1462966"/>
            <a:chOff x="1596000" y="1165750"/>
            <a:chExt cx="662325" cy="645075"/>
          </a:xfrm>
        </p:grpSpPr>
        <p:sp>
          <p:nvSpPr>
            <p:cNvPr id="1364" name="Google Shape;1364;p41"/>
            <p:cNvSpPr/>
            <p:nvPr/>
          </p:nvSpPr>
          <p:spPr>
            <a:xfrm>
              <a:off x="1623575" y="1188950"/>
              <a:ext cx="634750" cy="621875"/>
            </a:xfrm>
            <a:custGeom>
              <a:avLst/>
              <a:gdLst/>
              <a:ahLst/>
              <a:cxnLst/>
              <a:rect l="l" t="t" r="r" b="b"/>
              <a:pathLst>
                <a:path w="25390" h="24875" extrusionOk="0">
                  <a:moveTo>
                    <a:pt x="13085" y="0"/>
                  </a:moveTo>
                  <a:cubicBezTo>
                    <a:pt x="12617" y="0"/>
                    <a:pt x="12145" y="70"/>
                    <a:pt x="11680" y="213"/>
                  </a:cubicBezTo>
                  <a:cubicBezTo>
                    <a:pt x="10452" y="589"/>
                    <a:pt x="9449" y="1416"/>
                    <a:pt x="8848" y="2544"/>
                  </a:cubicBezTo>
                  <a:cubicBezTo>
                    <a:pt x="8271" y="3697"/>
                    <a:pt x="8146" y="4975"/>
                    <a:pt x="8522" y="6203"/>
                  </a:cubicBezTo>
                  <a:lnTo>
                    <a:pt x="8773" y="7030"/>
                  </a:lnTo>
                  <a:lnTo>
                    <a:pt x="8773" y="7030"/>
                  </a:lnTo>
                  <a:lnTo>
                    <a:pt x="8071" y="6353"/>
                  </a:lnTo>
                  <a:cubicBezTo>
                    <a:pt x="7194" y="5526"/>
                    <a:pt x="6041" y="5075"/>
                    <a:pt x="4838" y="5075"/>
                  </a:cubicBezTo>
                  <a:cubicBezTo>
                    <a:pt x="4806" y="5074"/>
                    <a:pt x="4774" y="5074"/>
                    <a:pt x="4742" y="5074"/>
                  </a:cubicBezTo>
                  <a:cubicBezTo>
                    <a:pt x="3499" y="5074"/>
                    <a:pt x="2334" y="5549"/>
                    <a:pt x="1454" y="6428"/>
                  </a:cubicBezTo>
                  <a:cubicBezTo>
                    <a:pt x="527" y="7306"/>
                    <a:pt x="26" y="8509"/>
                    <a:pt x="1" y="9787"/>
                  </a:cubicBezTo>
                  <a:cubicBezTo>
                    <a:pt x="1" y="11065"/>
                    <a:pt x="477" y="12268"/>
                    <a:pt x="1379" y="13170"/>
                  </a:cubicBezTo>
                  <a:cubicBezTo>
                    <a:pt x="2231" y="14073"/>
                    <a:pt x="3384" y="14574"/>
                    <a:pt x="4612" y="14624"/>
                  </a:cubicBezTo>
                  <a:lnTo>
                    <a:pt x="4888" y="14624"/>
                  </a:lnTo>
                  <a:lnTo>
                    <a:pt x="4737" y="14699"/>
                  </a:lnTo>
                  <a:cubicBezTo>
                    <a:pt x="3685" y="15225"/>
                    <a:pt x="2858" y="16153"/>
                    <a:pt x="2432" y="17281"/>
                  </a:cubicBezTo>
                  <a:cubicBezTo>
                    <a:pt x="1981" y="18459"/>
                    <a:pt x="2031" y="19762"/>
                    <a:pt x="2557" y="20940"/>
                  </a:cubicBezTo>
                  <a:cubicBezTo>
                    <a:pt x="3083" y="22093"/>
                    <a:pt x="4011" y="22970"/>
                    <a:pt x="5214" y="23421"/>
                  </a:cubicBezTo>
                  <a:cubicBezTo>
                    <a:pt x="5715" y="23621"/>
                    <a:pt x="6216" y="23722"/>
                    <a:pt x="6742" y="23747"/>
                  </a:cubicBezTo>
                  <a:cubicBezTo>
                    <a:pt x="6783" y="23748"/>
                    <a:pt x="6824" y="23748"/>
                    <a:pt x="6864" y="23748"/>
                  </a:cubicBezTo>
                  <a:cubicBezTo>
                    <a:pt x="8800" y="23748"/>
                    <a:pt x="10643" y="22578"/>
                    <a:pt x="11379" y="20639"/>
                  </a:cubicBezTo>
                  <a:lnTo>
                    <a:pt x="11429" y="20514"/>
                  </a:lnTo>
                  <a:lnTo>
                    <a:pt x="11454" y="20664"/>
                  </a:lnTo>
                  <a:cubicBezTo>
                    <a:pt x="11580" y="21842"/>
                    <a:pt x="12181" y="22945"/>
                    <a:pt x="13083" y="23722"/>
                  </a:cubicBezTo>
                  <a:cubicBezTo>
                    <a:pt x="13910" y="24423"/>
                    <a:pt x="14938" y="24824"/>
                    <a:pt x="16016" y="24875"/>
                  </a:cubicBezTo>
                  <a:cubicBezTo>
                    <a:pt x="16191" y="24875"/>
                    <a:pt x="16367" y="24875"/>
                    <a:pt x="16542" y="24850"/>
                  </a:cubicBezTo>
                  <a:cubicBezTo>
                    <a:pt x="17820" y="24774"/>
                    <a:pt x="18973" y="24173"/>
                    <a:pt x="19825" y="23220"/>
                  </a:cubicBezTo>
                  <a:cubicBezTo>
                    <a:pt x="20652" y="22243"/>
                    <a:pt x="21053" y="21015"/>
                    <a:pt x="20953" y="19737"/>
                  </a:cubicBezTo>
                  <a:cubicBezTo>
                    <a:pt x="20853" y="18459"/>
                    <a:pt x="20276" y="17306"/>
                    <a:pt x="19299" y="16479"/>
                  </a:cubicBezTo>
                  <a:lnTo>
                    <a:pt x="19199" y="16378"/>
                  </a:lnTo>
                  <a:lnTo>
                    <a:pt x="19349" y="16403"/>
                  </a:lnTo>
                  <a:cubicBezTo>
                    <a:pt x="19650" y="16479"/>
                    <a:pt x="19951" y="16529"/>
                    <a:pt x="20276" y="16529"/>
                  </a:cubicBezTo>
                  <a:cubicBezTo>
                    <a:pt x="20325" y="16530"/>
                    <a:pt x="20374" y="16531"/>
                    <a:pt x="20422" y="16531"/>
                  </a:cubicBezTo>
                  <a:cubicBezTo>
                    <a:pt x="21248" y="16531"/>
                    <a:pt x="22049" y="16330"/>
                    <a:pt x="22783" y="15927"/>
                  </a:cubicBezTo>
                  <a:cubicBezTo>
                    <a:pt x="23885" y="15301"/>
                    <a:pt x="24687" y="14273"/>
                    <a:pt x="25038" y="13045"/>
                  </a:cubicBezTo>
                  <a:cubicBezTo>
                    <a:pt x="25389" y="11817"/>
                    <a:pt x="25239" y="10514"/>
                    <a:pt x="24612" y="9411"/>
                  </a:cubicBezTo>
                  <a:cubicBezTo>
                    <a:pt x="23986" y="8308"/>
                    <a:pt x="22958" y="7506"/>
                    <a:pt x="21730" y="7155"/>
                  </a:cubicBezTo>
                  <a:cubicBezTo>
                    <a:pt x="21296" y="7031"/>
                    <a:pt x="20853" y="6970"/>
                    <a:pt x="20413" y="6970"/>
                  </a:cubicBezTo>
                  <a:cubicBezTo>
                    <a:pt x="19606" y="6970"/>
                    <a:pt x="18809" y="7176"/>
                    <a:pt x="18096" y="7581"/>
                  </a:cubicBezTo>
                  <a:lnTo>
                    <a:pt x="16667" y="8383"/>
                  </a:lnTo>
                  <a:lnTo>
                    <a:pt x="16667" y="8383"/>
                  </a:lnTo>
                  <a:lnTo>
                    <a:pt x="17394" y="6829"/>
                  </a:lnTo>
                  <a:cubicBezTo>
                    <a:pt x="17920" y="5752"/>
                    <a:pt x="17996" y="4524"/>
                    <a:pt x="17645" y="3371"/>
                  </a:cubicBezTo>
                  <a:cubicBezTo>
                    <a:pt x="17269" y="2168"/>
                    <a:pt x="16442" y="1165"/>
                    <a:pt x="15314" y="564"/>
                  </a:cubicBezTo>
                  <a:cubicBezTo>
                    <a:pt x="14613" y="190"/>
                    <a:pt x="13854" y="0"/>
                    <a:pt x="1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1"/>
            <p:cNvSpPr/>
            <p:nvPr/>
          </p:nvSpPr>
          <p:spPr>
            <a:xfrm>
              <a:off x="1597250" y="1294500"/>
              <a:ext cx="419200" cy="238750"/>
            </a:xfrm>
            <a:custGeom>
              <a:avLst/>
              <a:gdLst/>
              <a:ahLst/>
              <a:cxnLst/>
              <a:rect l="l" t="t" r="r" b="b"/>
              <a:pathLst>
                <a:path w="16768" h="9550" extrusionOk="0">
                  <a:moveTo>
                    <a:pt x="4742" y="1"/>
                  </a:moveTo>
                  <a:cubicBezTo>
                    <a:pt x="2181" y="1"/>
                    <a:pt x="76" y="2071"/>
                    <a:pt x="51" y="4637"/>
                  </a:cubicBezTo>
                  <a:cubicBezTo>
                    <a:pt x="1" y="7244"/>
                    <a:pt x="2081" y="9349"/>
                    <a:pt x="4688" y="9399"/>
                  </a:cubicBezTo>
                  <a:lnTo>
                    <a:pt x="16768" y="9550"/>
                  </a:lnTo>
                  <a:lnTo>
                    <a:pt x="7946" y="1279"/>
                  </a:lnTo>
                  <a:cubicBezTo>
                    <a:pt x="7119" y="502"/>
                    <a:pt x="6016" y="26"/>
                    <a:pt x="4788" y="1"/>
                  </a:cubicBezTo>
                  <a:cubicBezTo>
                    <a:pt x="4773" y="1"/>
                    <a:pt x="4757" y="1"/>
                    <a:pt x="4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1"/>
            <p:cNvSpPr/>
            <p:nvPr/>
          </p:nvSpPr>
          <p:spPr>
            <a:xfrm>
              <a:off x="1596000" y="1292600"/>
              <a:ext cx="425475" cy="242525"/>
            </a:xfrm>
            <a:custGeom>
              <a:avLst/>
              <a:gdLst/>
              <a:ahLst/>
              <a:cxnLst/>
              <a:rect l="l" t="t" r="r" b="b"/>
              <a:pathLst>
                <a:path w="17019" h="9701" extrusionOk="0">
                  <a:moveTo>
                    <a:pt x="4938" y="152"/>
                  </a:moveTo>
                  <a:cubicBezTo>
                    <a:pt x="6066" y="202"/>
                    <a:pt x="7119" y="653"/>
                    <a:pt x="7946" y="1405"/>
                  </a:cubicBezTo>
                  <a:lnTo>
                    <a:pt x="16592" y="9526"/>
                  </a:lnTo>
                  <a:lnTo>
                    <a:pt x="4738" y="9375"/>
                  </a:lnTo>
                  <a:cubicBezTo>
                    <a:pt x="3485" y="9375"/>
                    <a:pt x="2357" y="8874"/>
                    <a:pt x="1480" y="7997"/>
                  </a:cubicBezTo>
                  <a:cubicBezTo>
                    <a:pt x="627" y="7120"/>
                    <a:pt x="151" y="5942"/>
                    <a:pt x="176" y="4713"/>
                  </a:cubicBezTo>
                  <a:cubicBezTo>
                    <a:pt x="201" y="3485"/>
                    <a:pt x="678" y="2333"/>
                    <a:pt x="1555" y="1480"/>
                  </a:cubicBezTo>
                  <a:cubicBezTo>
                    <a:pt x="2457" y="603"/>
                    <a:pt x="3610" y="152"/>
                    <a:pt x="4838" y="152"/>
                  </a:cubicBezTo>
                  <a:close/>
                  <a:moveTo>
                    <a:pt x="4742" y="1"/>
                  </a:moveTo>
                  <a:cubicBezTo>
                    <a:pt x="3500" y="1"/>
                    <a:pt x="2334" y="475"/>
                    <a:pt x="1454" y="1355"/>
                  </a:cubicBezTo>
                  <a:cubicBezTo>
                    <a:pt x="527" y="2232"/>
                    <a:pt x="26" y="3435"/>
                    <a:pt x="1" y="4713"/>
                  </a:cubicBezTo>
                  <a:cubicBezTo>
                    <a:pt x="1" y="5992"/>
                    <a:pt x="477" y="7195"/>
                    <a:pt x="1354" y="8122"/>
                  </a:cubicBezTo>
                  <a:cubicBezTo>
                    <a:pt x="2231" y="8999"/>
                    <a:pt x="3384" y="9500"/>
                    <a:pt x="4612" y="9551"/>
                  </a:cubicBezTo>
                  <a:lnTo>
                    <a:pt x="4738" y="9551"/>
                  </a:lnTo>
                  <a:lnTo>
                    <a:pt x="17018" y="9701"/>
                  </a:lnTo>
                  <a:lnTo>
                    <a:pt x="8071" y="1280"/>
                  </a:lnTo>
                  <a:cubicBezTo>
                    <a:pt x="7194" y="478"/>
                    <a:pt x="6041" y="2"/>
                    <a:pt x="4838" y="2"/>
                  </a:cubicBezTo>
                  <a:cubicBezTo>
                    <a:pt x="4806" y="1"/>
                    <a:pt x="4774" y="1"/>
                    <a:pt x="47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1"/>
            <p:cNvSpPr/>
            <p:nvPr/>
          </p:nvSpPr>
          <p:spPr>
            <a:xfrm>
              <a:off x="1791500" y="1168175"/>
              <a:ext cx="252525" cy="440275"/>
            </a:xfrm>
            <a:custGeom>
              <a:avLst/>
              <a:gdLst/>
              <a:ahLst/>
              <a:cxnLst/>
              <a:rect l="l" t="t" r="r" b="b"/>
              <a:pathLst>
                <a:path w="10101" h="17611" extrusionOk="0">
                  <a:moveTo>
                    <a:pt x="5294" y="0"/>
                  </a:moveTo>
                  <a:cubicBezTo>
                    <a:pt x="4828" y="0"/>
                    <a:pt x="4354" y="70"/>
                    <a:pt x="3885" y="217"/>
                  </a:cubicBezTo>
                  <a:cubicBezTo>
                    <a:pt x="1404" y="969"/>
                    <a:pt x="0" y="3600"/>
                    <a:pt x="777" y="6081"/>
                  </a:cubicBezTo>
                  <a:lnTo>
                    <a:pt x="4336" y="17610"/>
                  </a:lnTo>
                  <a:lnTo>
                    <a:pt x="9499" y="6708"/>
                  </a:lnTo>
                  <a:cubicBezTo>
                    <a:pt x="10000" y="5680"/>
                    <a:pt x="10101" y="4477"/>
                    <a:pt x="9750" y="3299"/>
                  </a:cubicBezTo>
                  <a:cubicBezTo>
                    <a:pt x="9140" y="1287"/>
                    <a:pt x="7294" y="0"/>
                    <a:pt x="52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1799650" y="1165750"/>
              <a:ext cx="246250" cy="448950"/>
            </a:xfrm>
            <a:custGeom>
              <a:avLst/>
              <a:gdLst/>
              <a:ahLst/>
              <a:cxnLst/>
              <a:rect l="l" t="t" r="r" b="b"/>
              <a:pathLst>
                <a:path w="9850" h="17958" extrusionOk="0">
                  <a:moveTo>
                    <a:pt x="4897" y="184"/>
                  </a:moveTo>
                  <a:cubicBezTo>
                    <a:pt x="4961" y="184"/>
                    <a:pt x="5024" y="185"/>
                    <a:pt x="5088" y="188"/>
                  </a:cubicBezTo>
                  <a:cubicBezTo>
                    <a:pt x="5790" y="213"/>
                    <a:pt x="6466" y="389"/>
                    <a:pt x="7093" y="715"/>
                  </a:cubicBezTo>
                  <a:cubicBezTo>
                    <a:pt x="8171" y="1291"/>
                    <a:pt x="8973" y="2244"/>
                    <a:pt x="9349" y="3422"/>
                  </a:cubicBezTo>
                  <a:cubicBezTo>
                    <a:pt x="9674" y="4524"/>
                    <a:pt x="9599" y="5727"/>
                    <a:pt x="9098" y="6755"/>
                  </a:cubicBezTo>
                  <a:lnTo>
                    <a:pt x="4035" y="17482"/>
                  </a:lnTo>
                  <a:lnTo>
                    <a:pt x="527" y="6153"/>
                  </a:lnTo>
                  <a:cubicBezTo>
                    <a:pt x="176" y="4975"/>
                    <a:pt x="276" y="3722"/>
                    <a:pt x="852" y="2645"/>
                  </a:cubicBezTo>
                  <a:cubicBezTo>
                    <a:pt x="1429" y="1542"/>
                    <a:pt x="2406" y="740"/>
                    <a:pt x="3584" y="389"/>
                  </a:cubicBezTo>
                  <a:cubicBezTo>
                    <a:pt x="4022" y="258"/>
                    <a:pt x="4459" y="184"/>
                    <a:pt x="4897" y="184"/>
                  </a:cubicBezTo>
                  <a:close/>
                  <a:moveTo>
                    <a:pt x="4929" y="1"/>
                  </a:moveTo>
                  <a:cubicBezTo>
                    <a:pt x="4459" y="1"/>
                    <a:pt x="3989" y="71"/>
                    <a:pt x="3534" y="213"/>
                  </a:cubicBezTo>
                  <a:cubicBezTo>
                    <a:pt x="2306" y="589"/>
                    <a:pt x="1303" y="1417"/>
                    <a:pt x="702" y="2569"/>
                  </a:cubicBezTo>
                  <a:cubicBezTo>
                    <a:pt x="126" y="3697"/>
                    <a:pt x="0" y="4975"/>
                    <a:pt x="376" y="6204"/>
                  </a:cubicBezTo>
                  <a:lnTo>
                    <a:pt x="3985" y="17958"/>
                  </a:lnTo>
                  <a:lnTo>
                    <a:pt x="9248" y="6830"/>
                  </a:lnTo>
                  <a:cubicBezTo>
                    <a:pt x="9775" y="5752"/>
                    <a:pt x="9850" y="4524"/>
                    <a:pt x="9499" y="3371"/>
                  </a:cubicBezTo>
                  <a:cubicBezTo>
                    <a:pt x="9123" y="2168"/>
                    <a:pt x="8296" y="1166"/>
                    <a:pt x="7168" y="564"/>
                  </a:cubicBezTo>
                  <a:cubicBezTo>
                    <a:pt x="6467" y="191"/>
                    <a:pt x="5699" y="1"/>
                    <a:pt x="4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1635475" y="1399150"/>
              <a:ext cx="349650" cy="358000"/>
            </a:xfrm>
            <a:custGeom>
              <a:avLst/>
              <a:gdLst/>
              <a:ahLst/>
              <a:cxnLst/>
              <a:rect l="l" t="t" r="r" b="b"/>
              <a:pathLst>
                <a:path w="13986" h="14320" extrusionOk="0">
                  <a:moveTo>
                    <a:pt x="13986" y="0"/>
                  </a:moveTo>
                  <a:lnTo>
                    <a:pt x="3209" y="5439"/>
                  </a:lnTo>
                  <a:cubicBezTo>
                    <a:pt x="2206" y="5940"/>
                    <a:pt x="1354" y="6817"/>
                    <a:pt x="928" y="7970"/>
                  </a:cubicBezTo>
                  <a:cubicBezTo>
                    <a:pt x="1" y="10401"/>
                    <a:pt x="1229" y="13108"/>
                    <a:pt x="3660" y="14010"/>
                  </a:cubicBezTo>
                  <a:cubicBezTo>
                    <a:pt x="4210" y="14220"/>
                    <a:pt x="4775" y="14320"/>
                    <a:pt x="5330" y="14320"/>
                  </a:cubicBezTo>
                  <a:cubicBezTo>
                    <a:pt x="7226" y="14320"/>
                    <a:pt x="9008" y="13159"/>
                    <a:pt x="9725" y="11279"/>
                  </a:cubicBezTo>
                  <a:lnTo>
                    <a:pt x="139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>
              <a:off x="1645500" y="1394750"/>
              <a:ext cx="343400" cy="364725"/>
            </a:xfrm>
            <a:custGeom>
              <a:avLst/>
              <a:gdLst/>
              <a:ahLst/>
              <a:cxnLst/>
              <a:rect l="l" t="t" r="r" b="b"/>
              <a:pathLst>
                <a:path w="13736" h="14589" extrusionOk="0">
                  <a:moveTo>
                    <a:pt x="13434" y="327"/>
                  </a:moveTo>
                  <a:lnTo>
                    <a:pt x="9224" y="11430"/>
                  </a:lnTo>
                  <a:cubicBezTo>
                    <a:pt x="8544" y="13274"/>
                    <a:pt x="6783" y="14411"/>
                    <a:pt x="4916" y="14411"/>
                  </a:cubicBezTo>
                  <a:cubicBezTo>
                    <a:pt x="4373" y="14411"/>
                    <a:pt x="3821" y="14315"/>
                    <a:pt x="3284" y="14111"/>
                  </a:cubicBezTo>
                  <a:cubicBezTo>
                    <a:pt x="2131" y="13685"/>
                    <a:pt x="1229" y="12833"/>
                    <a:pt x="728" y="11705"/>
                  </a:cubicBezTo>
                  <a:cubicBezTo>
                    <a:pt x="201" y="10577"/>
                    <a:pt x="176" y="9324"/>
                    <a:pt x="602" y="8171"/>
                  </a:cubicBezTo>
                  <a:cubicBezTo>
                    <a:pt x="1003" y="7094"/>
                    <a:pt x="1805" y="6216"/>
                    <a:pt x="2833" y="5690"/>
                  </a:cubicBezTo>
                  <a:lnTo>
                    <a:pt x="13434" y="327"/>
                  </a:lnTo>
                  <a:close/>
                  <a:moveTo>
                    <a:pt x="13735" y="1"/>
                  </a:moveTo>
                  <a:lnTo>
                    <a:pt x="2758" y="5540"/>
                  </a:lnTo>
                  <a:cubicBezTo>
                    <a:pt x="1705" y="6091"/>
                    <a:pt x="878" y="6993"/>
                    <a:pt x="452" y="8121"/>
                  </a:cubicBezTo>
                  <a:cubicBezTo>
                    <a:pt x="1" y="9299"/>
                    <a:pt x="51" y="10602"/>
                    <a:pt x="552" y="11780"/>
                  </a:cubicBezTo>
                  <a:cubicBezTo>
                    <a:pt x="1078" y="12933"/>
                    <a:pt x="2031" y="13836"/>
                    <a:pt x="3234" y="14287"/>
                  </a:cubicBezTo>
                  <a:cubicBezTo>
                    <a:pt x="3735" y="14462"/>
                    <a:pt x="4236" y="14562"/>
                    <a:pt x="4763" y="14587"/>
                  </a:cubicBezTo>
                  <a:cubicBezTo>
                    <a:pt x="4803" y="14588"/>
                    <a:pt x="4844" y="14589"/>
                    <a:pt x="4884" y="14589"/>
                  </a:cubicBezTo>
                  <a:cubicBezTo>
                    <a:pt x="6820" y="14589"/>
                    <a:pt x="8663" y="13420"/>
                    <a:pt x="9399" y="11505"/>
                  </a:cubicBezTo>
                  <a:lnTo>
                    <a:pt x="13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1"/>
            <p:cNvSpPr/>
            <p:nvPr/>
          </p:nvSpPr>
          <p:spPr>
            <a:xfrm>
              <a:off x="1848525" y="1382225"/>
              <a:ext cx="283850" cy="403325"/>
            </a:xfrm>
            <a:custGeom>
              <a:avLst/>
              <a:gdLst/>
              <a:ahLst/>
              <a:cxnLst/>
              <a:rect l="l" t="t" r="r" b="b"/>
              <a:pathLst>
                <a:path w="11354" h="16133" extrusionOk="0">
                  <a:moveTo>
                    <a:pt x="0" y="1"/>
                  </a:moveTo>
                  <a:lnTo>
                    <a:pt x="1429" y="11981"/>
                  </a:lnTo>
                  <a:cubicBezTo>
                    <a:pt x="1554" y="13109"/>
                    <a:pt x="2105" y="14211"/>
                    <a:pt x="3033" y="14988"/>
                  </a:cubicBezTo>
                  <a:cubicBezTo>
                    <a:pt x="3914" y="15756"/>
                    <a:pt x="5004" y="16133"/>
                    <a:pt x="6089" y="16133"/>
                  </a:cubicBezTo>
                  <a:cubicBezTo>
                    <a:pt x="7412" y="16133"/>
                    <a:pt x="8727" y="15574"/>
                    <a:pt x="9649" y="14487"/>
                  </a:cubicBezTo>
                  <a:cubicBezTo>
                    <a:pt x="11354" y="12532"/>
                    <a:pt x="11128" y="9575"/>
                    <a:pt x="9148" y="787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1"/>
            <p:cNvSpPr/>
            <p:nvPr/>
          </p:nvSpPr>
          <p:spPr>
            <a:xfrm>
              <a:off x="1845375" y="1377225"/>
              <a:ext cx="276975" cy="410425"/>
            </a:xfrm>
            <a:custGeom>
              <a:avLst/>
              <a:gdLst/>
              <a:ahLst/>
              <a:cxnLst/>
              <a:rect l="l" t="t" r="r" b="b"/>
              <a:pathLst>
                <a:path w="11079" h="16417" extrusionOk="0">
                  <a:moveTo>
                    <a:pt x="226" y="401"/>
                  </a:moveTo>
                  <a:lnTo>
                    <a:pt x="9224" y="8146"/>
                  </a:lnTo>
                  <a:cubicBezTo>
                    <a:pt x="10151" y="8948"/>
                    <a:pt x="10728" y="10050"/>
                    <a:pt x="10803" y="11278"/>
                  </a:cubicBezTo>
                  <a:cubicBezTo>
                    <a:pt x="10903" y="12506"/>
                    <a:pt x="10527" y="13710"/>
                    <a:pt x="9700" y="14637"/>
                  </a:cubicBezTo>
                  <a:cubicBezTo>
                    <a:pt x="8789" y="15699"/>
                    <a:pt x="7499" y="16245"/>
                    <a:pt x="6201" y="16245"/>
                  </a:cubicBezTo>
                  <a:cubicBezTo>
                    <a:pt x="5141" y="16245"/>
                    <a:pt x="4076" y="15882"/>
                    <a:pt x="3209" y="15138"/>
                  </a:cubicBezTo>
                  <a:cubicBezTo>
                    <a:pt x="2332" y="14386"/>
                    <a:pt x="1780" y="13334"/>
                    <a:pt x="1630" y="12181"/>
                  </a:cubicBezTo>
                  <a:lnTo>
                    <a:pt x="226" y="401"/>
                  </a:lnTo>
                  <a:close/>
                  <a:moveTo>
                    <a:pt x="1" y="0"/>
                  </a:moveTo>
                  <a:lnTo>
                    <a:pt x="1479" y="12206"/>
                  </a:lnTo>
                  <a:cubicBezTo>
                    <a:pt x="1605" y="13384"/>
                    <a:pt x="2181" y="14486"/>
                    <a:pt x="3109" y="15263"/>
                  </a:cubicBezTo>
                  <a:cubicBezTo>
                    <a:pt x="3936" y="15965"/>
                    <a:pt x="4963" y="16366"/>
                    <a:pt x="6041" y="16416"/>
                  </a:cubicBezTo>
                  <a:cubicBezTo>
                    <a:pt x="6216" y="16416"/>
                    <a:pt x="6392" y="16416"/>
                    <a:pt x="6567" y="16391"/>
                  </a:cubicBezTo>
                  <a:cubicBezTo>
                    <a:pt x="7845" y="16316"/>
                    <a:pt x="8998" y="15715"/>
                    <a:pt x="9850" y="14762"/>
                  </a:cubicBezTo>
                  <a:cubicBezTo>
                    <a:pt x="10678" y="13785"/>
                    <a:pt x="11079" y="12557"/>
                    <a:pt x="10978" y="11278"/>
                  </a:cubicBezTo>
                  <a:cubicBezTo>
                    <a:pt x="10878" y="10000"/>
                    <a:pt x="10302" y="8847"/>
                    <a:pt x="9324" y="802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1"/>
            <p:cNvSpPr/>
            <p:nvPr/>
          </p:nvSpPr>
          <p:spPr>
            <a:xfrm>
              <a:off x="1785850" y="1341975"/>
              <a:ext cx="454925" cy="235050"/>
            </a:xfrm>
            <a:custGeom>
              <a:avLst/>
              <a:gdLst/>
              <a:ahLst/>
              <a:cxnLst/>
              <a:rect l="l" t="t" r="r" b="b"/>
              <a:pathLst>
                <a:path w="18197" h="9402" extrusionOk="0">
                  <a:moveTo>
                    <a:pt x="12847" y="0"/>
                  </a:moveTo>
                  <a:cubicBezTo>
                    <a:pt x="12068" y="0"/>
                    <a:pt x="11279" y="196"/>
                    <a:pt x="10552" y="608"/>
                  </a:cubicBezTo>
                  <a:lnTo>
                    <a:pt x="1" y="6523"/>
                  </a:lnTo>
                  <a:lnTo>
                    <a:pt x="11755" y="9280"/>
                  </a:lnTo>
                  <a:cubicBezTo>
                    <a:pt x="12108" y="9360"/>
                    <a:pt x="12471" y="9402"/>
                    <a:pt x="12836" y="9402"/>
                  </a:cubicBezTo>
                  <a:cubicBezTo>
                    <a:pt x="13614" y="9402"/>
                    <a:pt x="14406" y="9213"/>
                    <a:pt x="15139" y="8804"/>
                  </a:cubicBezTo>
                  <a:cubicBezTo>
                    <a:pt x="17394" y="7525"/>
                    <a:pt x="18196" y="4668"/>
                    <a:pt x="16943" y="2413"/>
                  </a:cubicBezTo>
                  <a:cubicBezTo>
                    <a:pt x="16077" y="867"/>
                    <a:pt x="14485" y="0"/>
                    <a:pt x="128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1"/>
            <p:cNvSpPr/>
            <p:nvPr/>
          </p:nvSpPr>
          <p:spPr>
            <a:xfrm>
              <a:off x="1780225" y="1340000"/>
              <a:ext cx="450525" cy="239050"/>
            </a:xfrm>
            <a:custGeom>
              <a:avLst/>
              <a:gdLst/>
              <a:ahLst/>
              <a:cxnLst/>
              <a:rect l="l" t="t" r="r" b="b"/>
              <a:pathLst>
                <a:path w="18021" h="9562" extrusionOk="0">
                  <a:moveTo>
                    <a:pt x="13074" y="168"/>
                  </a:moveTo>
                  <a:cubicBezTo>
                    <a:pt x="13489" y="168"/>
                    <a:pt x="13904" y="224"/>
                    <a:pt x="14311" y="336"/>
                  </a:cubicBezTo>
                  <a:cubicBezTo>
                    <a:pt x="15489" y="687"/>
                    <a:pt x="16492" y="1439"/>
                    <a:pt x="17093" y="2517"/>
                  </a:cubicBezTo>
                  <a:cubicBezTo>
                    <a:pt x="17695" y="3594"/>
                    <a:pt x="17845" y="4848"/>
                    <a:pt x="17494" y="6026"/>
                  </a:cubicBezTo>
                  <a:cubicBezTo>
                    <a:pt x="17168" y="7203"/>
                    <a:pt x="16391" y="8206"/>
                    <a:pt x="15314" y="8807"/>
                  </a:cubicBezTo>
                  <a:cubicBezTo>
                    <a:pt x="14611" y="9194"/>
                    <a:pt x="13823" y="9396"/>
                    <a:pt x="13026" y="9396"/>
                  </a:cubicBezTo>
                  <a:cubicBezTo>
                    <a:pt x="12685" y="9396"/>
                    <a:pt x="12343" y="9359"/>
                    <a:pt x="12005" y="9284"/>
                  </a:cubicBezTo>
                  <a:lnTo>
                    <a:pt x="451" y="6577"/>
                  </a:lnTo>
                  <a:lnTo>
                    <a:pt x="10802" y="762"/>
                  </a:lnTo>
                  <a:cubicBezTo>
                    <a:pt x="11508" y="368"/>
                    <a:pt x="12289" y="168"/>
                    <a:pt x="13074" y="168"/>
                  </a:cubicBezTo>
                  <a:close/>
                  <a:moveTo>
                    <a:pt x="13044" y="1"/>
                  </a:moveTo>
                  <a:cubicBezTo>
                    <a:pt x="12238" y="1"/>
                    <a:pt x="11440" y="207"/>
                    <a:pt x="10727" y="612"/>
                  </a:cubicBezTo>
                  <a:lnTo>
                    <a:pt x="0" y="6627"/>
                  </a:lnTo>
                  <a:lnTo>
                    <a:pt x="11980" y="9434"/>
                  </a:lnTo>
                  <a:cubicBezTo>
                    <a:pt x="12281" y="9509"/>
                    <a:pt x="12582" y="9559"/>
                    <a:pt x="12908" y="9559"/>
                  </a:cubicBezTo>
                  <a:cubicBezTo>
                    <a:pt x="12955" y="9561"/>
                    <a:pt x="13002" y="9561"/>
                    <a:pt x="13050" y="9561"/>
                  </a:cubicBezTo>
                  <a:cubicBezTo>
                    <a:pt x="13857" y="9561"/>
                    <a:pt x="14680" y="9360"/>
                    <a:pt x="15414" y="8958"/>
                  </a:cubicBezTo>
                  <a:cubicBezTo>
                    <a:pt x="16517" y="8331"/>
                    <a:pt x="17319" y="7304"/>
                    <a:pt x="17669" y="6076"/>
                  </a:cubicBezTo>
                  <a:cubicBezTo>
                    <a:pt x="18020" y="4848"/>
                    <a:pt x="17845" y="3544"/>
                    <a:pt x="17243" y="2442"/>
                  </a:cubicBezTo>
                  <a:cubicBezTo>
                    <a:pt x="16617" y="1339"/>
                    <a:pt x="15589" y="537"/>
                    <a:pt x="14361" y="186"/>
                  </a:cubicBezTo>
                  <a:cubicBezTo>
                    <a:pt x="13928" y="62"/>
                    <a:pt x="13485" y="1"/>
                    <a:pt x="13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1755775" y="1361475"/>
              <a:ext cx="291375" cy="285900"/>
            </a:xfrm>
            <a:custGeom>
              <a:avLst/>
              <a:gdLst/>
              <a:ahLst/>
              <a:cxnLst/>
              <a:rect l="l" t="t" r="r" b="b"/>
              <a:pathLst>
                <a:path w="11655" h="11436" extrusionOk="0">
                  <a:moveTo>
                    <a:pt x="5831" y="1"/>
                  </a:moveTo>
                  <a:cubicBezTo>
                    <a:pt x="2756" y="1"/>
                    <a:pt x="224" y="2446"/>
                    <a:pt x="126" y="5542"/>
                  </a:cubicBezTo>
                  <a:cubicBezTo>
                    <a:pt x="1" y="8675"/>
                    <a:pt x="2482" y="11332"/>
                    <a:pt x="5640" y="11432"/>
                  </a:cubicBezTo>
                  <a:cubicBezTo>
                    <a:pt x="5702" y="11434"/>
                    <a:pt x="5764" y="11435"/>
                    <a:pt x="5826" y="11435"/>
                  </a:cubicBezTo>
                  <a:cubicBezTo>
                    <a:pt x="8901" y="11435"/>
                    <a:pt x="11431" y="9014"/>
                    <a:pt x="11530" y="5918"/>
                  </a:cubicBezTo>
                  <a:cubicBezTo>
                    <a:pt x="11655" y="2760"/>
                    <a:pt x="9174" y="129"/>
                    <a:pt x="6016" y="4"/>
                  </a:cubicBezTo>
                  <a:cubicBezTo>
                    <a:pt x="5954" y="2"/>
                    <a:pt x="5893" y="1"/>
                    <a:pt x="5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1753900" y="1359600"/>
              <a:ext cx="295150" cy="290275"/>
            </a:xfrm>
            <a:custGeom>
              <a:avLst/>
              <a:gdLst/>
              <a:ahLst/>
              <a:cxnLst/>
              <a:rect l="l" t="t" r="r" b="b"/>
              <a:pathLst>
                <a:path w="11806" h="11611" extrusionOk="0">
                  <a:moveTo>
                    <a:pt x="5906" y="176"/>
                  </a:moveTo>
                  <a:cubicBezTo>
                    <a:pt x="5967" y="176"/>
                    <a:pt x="6029" y="177"/>
                    <a:pt x="6091" y="179"/>
                  </a:cubicBezTo>
                  <a:cubicBezTo>
                    <a:pt x="9199" y="279"/>
                    <a:pt x="11630" y="2886"/>
                    <a:pt x="11529" y="5993"/>
                  </a:cubicBezTo>
                  <a:cubicBezTo>
                    <a:pt x="11431" y="9039"/>
                    <a:pt x="8926" y="11435"/>
                    <a:pt x="5900" y="11435"/>
                  </a:cubicBezTo>
                  <a:cubicBezTo>
                    <a:pt x="5839" y="11435"/>
                    <a:pt x="5777" y="11434"/>
                    <a:pt x="5715" y="11432"/>
                  </a:cubicBezTo>
                  <a:cubicBezTo>
                    <a:pt x="2607" y="11332"/>
                    <a:pt x="176" y="8700"/>
                    <a:pt x="276" y="5617"/>
                  </a:cubicBezTo>
                  <a:cubicBezTo>
                    <a:pt x="375" y="2572"/>
                    <a:pt x="2880" y="176"/>
                    <a:pt x="5906" y="176"/>
                  </a:cubicBezTo>
                  <a:close/>
                  <a:moveTo>
                    <a:pt x="5906" y="0"/>
                  </a:moveTo>
                  <a:cubicBezTo>
                    <a:pt x="2805" y="0"/>
                    <a:pt x="224" y="2471"/>
                    <a:pt x="101" y="5592"/>
                  </a:cubicBezTo>
                  <a:cubicBezTo>
                    <a:pt x="1" y="8800"/>
                    <a:pt x="2507" y="11482"/>
                    <a:pt x="5715" y="11607"/>
                  </a:cubicBezTo>
                  <a:cubicBezTo>
                    <a:pt x="5777" y="11609"/>
                    <a:pt x="5838" y="11610"/>
                    <a:pt x="5899" y="11610"/>
                  </a:cubicBezTo>
                  <a:cubicBezTo>
                    <a:pt x="9001" y="11610"/>
                    <a:pt x="11582" y="9139"/>
                    <a:pt x="11705" y="5993"/>
                  </a:cubicBezTo>
                  <a:cubicBezTo>
                    <a:pt x="11805" y="2810"/>
                    <a:pt x="9299" y="104"/>
                    <a:pt x="6091" y="3"/>
                  </a:cubicBezTo>
                  <a:cubicBezTo>
                    <a:pt x="6029" y="1"/>
                    <a:pt x="5968" y="0"/>
                    <a:pt x="5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1936850" y="1445500"/>
              <a:ext cx="70200" cy="96525"/>
            </a:xfrm>
            <a:custGeom>
              <a:avLst/>
              <a:gdLst/>
              <a:ahLst/>
              <a:cxnLst/>
              <a:rect l="l" t="t" r="r" b="b"/>
              <a:pathLst>
                <a:path w="2808" h="3861" extrusionOk="0">
                  <a:moveTo>
                    <a:pt x="1388" y="0"/>
                  </a:moveTo>
                  <a:cubicBezTo>
                    <a:pt x="1377" y="0"/>
                    <a:pt x="1365" y="1"/>
                    <a:pt x="1354" y="1"/>
                  </a:cubicBezTo>
                  <a:cubicBezTo>
                    <a:pt x="803" y="1"/>
                    <a:pt x="302" y="477"/>
                    <a:pt x="101" y="1154"/>
                  </a:cubicBezTo>
                  <a:cubicBezTo>
                    <a:pt x="26" y="1405"/>
                    <a:pt x="1" y="1680"/>
                    <a:pt x="1" y="1956"/>
                  </a:cubicBezTo>
                  <a:cubicBezTo>
                    <a:pt x="1" y="2006"/>
                    <a:pt x="1" y="2081"/>
                    <a:pt x="1" y="2131"/>
                  </a:cubicBezTo>
                  <a:cubicBezTo>
                    <a:pt x="51" y="2683"/>
                    <a:pt x="252" y="3159"/>
                    <a:pt x="552" y="3460"/>
                  </a:cubicBezTo>
                  <a:cubicBezTo>
                    <a:pt x="803" y="3710"/>
                    <a:pt x="1104" y="3861"/>
                    <a:pt x="1455" y="3861"/>
                  </a:cubicBezTo>
                  <a:cubicBezTo>
                    <a:pt x="2181" y="3861"/>
                    <a:pt x="2758" y="3059"/>
                    <a:pt x="2808" y="2081"/>
                  </a:cubicBezTo>
                  <a:cubicBezTo>
                    <a:pt x="2808" y="2031"/>
                    <a:pt x="2808" y="1956"/>
                    <a:pt x="2808" y="1906"/>
                  </a:cubicBezTo>
                  <a:cubicBezTo>
                    <a:pt x="2783" y="844"/>
                    <a:pt x="2150" y="0"/>
                    <a:pt x="13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1934975" y="1443575"/>
              <a:ext cx="73975" cy="100325"/>
            </a:xfrm>
            <a:custGeom>
              <a:avLst/>
              <a:gdLst/>
              <a:ahLst/>
              <a:cxnLst/>
              <a:rect l="l" t="t" r="r" b="b"/>
              <a:pathLst>
                <a:path w="2959" h="4013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33"/>
                    <a:pt x="2808" y="2083"/>
                    <a:pt x="2808" y="2158"/>
                  </a:cubicBezTo>
                  <a:cubicBezTo>
                    <a:pt x="2783" y="3111"/>
                    <a:pt x="2206" y="3862"/>
                    <a:pt x="1530" y="3862"/>
                  </a:cubicBezTo>
                  <a:cubicBezTo>
                    <a:pt x="1508" y="3864"/>
                    <a:pt x="1486" y="3865"/>
                    <a:pt x="1464" y="3865"/>
                  </a:cubicBezTo>
                  <a:cubicBezTo>
                    <a:pt x="1185" y="3865"/>
                    <a:pt x="910" y="3719"/>
                    <a:pt x="677" y="3487"/>
                  </a:cubicBezTo>
                  <a:cubicBezTo>
                    <a:pt x="402" y="3186"/>
                    <a:pt x="201" y="2710"/>
                    <a:pt x="151" y="2208"/>
                  </a:cubicBezTo>
                  <a:cubicBezTo>
                    <a:pt x="151" y="2158"/>
                    <a:pt x="151" y="2083"/>
                    <a:pt x="151" y="2033"/>
                  </a:cubicBezTo>
                  <a:cubicBezTo>
                    <a:pt x="126" y="1757"/>
                    <a:pt x="176" y="1507"/>
                    <a:pt x="251" y="1256"/>
                  </a:cubicBezTo>
                  <a:cubicBezTo>
                    <a:pt x="427" y="680"/>
                    <a:pt x="803" y="279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853" y="3"/>
                    <a:pt x="327" y="479"/>
                    <a:pt x="101" y="1206"/>
                  </a:cubicBezTo>
                  <a:cubicBezTo>
                    <a:pt x="26" y="1482"/>
                    <a:pt x="1" y="175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cubicBezTo>
                    <a:pt x="51" y="2760"/>
                    <a:pt x="276" y="3261"/>
                    <a:pt x="577" y="3587"/>
                  </a:cubicBezTo>
                  <a:cubicBezTo>
                    <a:pt x="853" y="3862"/>
                    <a:pt x="1179" y="4013"/>
                    <a:pt x="1530" y="4013"/>
                  </a:cubicBezTo>
                  <a:cubicBezTo>
                    <a:pt x="1605" y="4013"/>
                    <a:pt x="1680" y="4013"/>
                    <a:pt x="1755" y="3988"/>
                  </a:cubicBezTo>
                  <a:cubicBezTo>
                    <a:pt x="2407" y="3837"/>
                    <a:pt x="2908" y="3086"/>
                    <a:pt x="2958" y="2158"/>
                  </a:cubicBez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1936850" y="1474325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246" y="0"/>
                  </a:moveTo>
                  <a:cubicBezTo>
                    <a:pt x="231" y="0"/>
                    <a:pt x="216" y="0"/>
                    <a:pt x="201" y="1"/>
                  </a:cubicBezTo>
                  <a:lnTo>
                    <a:pt x="101" y="1"/>
                  </a:lnTo>
                  <a:cubicBezTo>
                    <a:pt x="26" y="252"/>
                    <a:pt x="1" y="527"/>
                    <a:pt x="1" y="803"/>
                  </a:cubicBezTo>
                  <a:cubicBezTo>
                    <a:pt x="1" y="853"/>
                    <a:pt x="1" y="928"/>
                    <a:pt x="1" y="978"/>
                  </a:cubicBezTo>
                  <a:cubicBezTo>
                    <a:pt x="51" y="1530"/>
                    <a:pt x="252" y="2006"/>
                    <a:pt x="552" y="2307"/>
                  </a:cubicBezTo>
                  <a:cubicBezTo>
                    <a:pt x="1054" y="2156"/>
                    <a:pt x="1430" y="1705"/>
                    <a:pt x="1404" y="1154"/>
                  </a:cubicBezTo>
                  <a:cubicBezTo>
                    <a:pt x="1404" y="517"/>
                    <a:pt x="878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1936225" y="1445500"/>
              <a:ext cx="70825" cy="53300"/>
            </a:xfrm>
            <a:custGeom>
              <a:avLst/>
              <a:gdLst/>
              <a:ahLst/>
              <a:cxnLst/>
              <a:rect l="l" t="t" r="r" b="b"/>
              <a:pathLst>
                <a:path w="2833" h="2132" extrusionOk="0">
                  <a:moveTo>
                    <a:pt x="1413" y="0"/>
                  </a:moveTo>
                  <a:cubicBezTo>
                    <a:pt x="1402" y="0"/>
                    <a:pt x="1390" y="1"/>
                    <a:pt x="1379" y="1"/>
                  </a:cubicBezTo>
                  <a:cubicBezTo>
                    <a:pt x="602" y="1"/>
                    <a:pt x="1" y="878"/>
                    <a:pt x="26" y="1956"/>
                  </a:cubicBezTo>
                  <a:cubicBezTo>
                    <a:pt x="26" y="2006"/>
                    <a:pt x="26" y="2081"/>
                    <a:pt x="26" y="2131"/>
                  </a:cubicBezTo>
                  <a:lnTo>
                    <a:pt x="2833" y="2081"/>
                  </a:lnTo>
                  <a:cubicBezTo>
                    <a:pt x="2833" y="2031"/>
                    <a:pt x="2833" y="1956"/>
                    <a:pt x="2833" y="1906"/>
                  </a:cubicBezTo>
                  <a:cubicBezTo>
                    <a:pt x="2808" y="844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1934975" y="1443575"/>
              <a:ext cx="73975" cy="57100"/>
            </a:xfrm>
            <a:custGeom>
              <a:avLst/>
              <a:gdLst/>
              <a:ahLst/>
              <a:cxnLst/>
              <a:rect l="l" t="t" r="r" b="b"/>
              <a:pathLst>
                <a:path w="2959" h="2284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08"/>
                    <a:pt x="2808" y="2058"/>
                    <a:pt x="2808" y="2083"/>
                  </a:cubicBezTo>
                  <a:lnTo>
                    <a:pt x="151" y="2133"/>
                  </a:lnTo>
                  <a:cubicBezTo>
                    <a:pt x="151" y="2108"/>
                    <a:pt x="151" y="2058"/>
                    <a:pt x="151" y="2033"/>
                  </a:cubicBezTo>
                  <a:cubicBezTo>
                    <a:pt x="126" y="1532"/>
                    <a:pt x="276" y="1055"/>
                    <a:pt x="502" y="705"/>
                  </a:cubicBezTo>
                  <a:cubicBezTo>
                    <a:pt x="703" y="404"/>
                    <a:pt x="953" y="228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1028" y="3"/>
                    <a:pt x="677" y="228"/>
                    <a:pt x="402" y="604"/>
                  </a:cubicBezTo>
                  <a:cubicBezTo>
                    <a:pt x="126" y="1005"/>
                    <a:pt x="1" y="150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lnTo>
                    <a:pt x="26" y="2284"/>
                  </a:lnTo>
                  <a:lnTo>
                    <a:pt x="2958" y="2233"/>
                  </a:lnTo>
                  <a:lnTo>
                    <a:pt x="2958" y="2158"/>
                  </a:ln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1796500" y="1444875"/>
              <a:ext cx="70825" cy="97150"/>
            </a:xfrm>
            <a:custGeom>
              <a:avLst/>
              <a:gdLst/>
              <a:ahLst/>
              <a:cxnLst/>
              <a:rect l="l" t="t" r="r" b="b"/>
              <a:pathLst>
                <a:path w="2833" h="3886" extrusionOk="0">
                  <a:moveTo>
                    <a:pt x="1413" y="0"/>
                  </a:moveTo>
                  <a:cubicBezTo>
                    <a:pt x="1402" y="0"/>
                    <a:pt x="1391" y="1"/>
                    <a:pt x="1379" y="1"/>
                  </a:cubicBezTo>
                  <a:cubicBezTo>
                    <a:pt x="803" y="26"/>
                    <a:pt x="327" y="477"/>
                    <a:pt x="126" y="1154"/>
                  </a:cubicBezTo>
                  <a:cubicBezTo>
                    <a:pt x="51" y="1404"/>
                    <a:pt x="1" y="1680"/>
                    <a:pt x="1" y="1956"/>
                  </a:cubicBezTo>
                  <a:cubicBezTo>
                    <a:pt x="1" y="2031"/>
                    <a:pt x="26" y="2081"/>
                    <a:pt x="26" y="2156"/>
                  </a:cubicBezTo>
                  <a:cubicBezTo>
                    <a:pt x="76" y="2683"/>
                    <a:pt x="277" y="3159"/>
                    <a:pt x="577" y="3460"/>
                  </a:cubicBezTo>
                  <a:cubicBezTo>
                    <a:pt x="828" y="3735"/>
                    <a:pt x="1129" y="3886"/>
                    <a:pt x="1455" y="3886"/>
                  </a:cubicBezTo>
                  <a:cubicBezTo>
                    <a:pt x="2181" y="3861"/>
                    <a:pt x="2783" y="3084"/>
                    <a:pt x="2833" y="2081"/>
                  </a:cubicBezTo>
                  <a:cubicBezTo>
                    <a:pt x="2833" y="2031"/>
                    <a:pt x="2833" y="1981"/>
                    <a:pt x="2833" y="1906"/>
                  </a:cubicBezTo>
                  <a:cubicBezTo>
                    <a:pt x="2808" y="843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1794625" y="1443000"/>
              <a:ext cx="74600" cy="100350"/>
            </a:xfrm>
            <a:custGeom>
              <a:avLst/>
              <a:gdLst/>
              <a:ahLst/>
              <a:cxnLst/>
              <a:rect l="l" t="t" r="r" b="b"/>
              <a:pathLst>
                <a:path w="2984" h="4014" extrusionOk="0">
                  <a:moveTo>
                    <a:pt x="1454" y="151"/>
                  </a:moveTo>
                  <a:cubicBezTo>
                    <a:pt x="1805" y="151"/>
                    <a:pt x="2131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106"/>
                    <a:pt x="2833" y="2156"/>
                  </a:cubicBezTo>
                  <a:cubicBezTo>
                    <a:pt x="2783" y="3109"/>
                    <a:pt x="2206" y="3860"/>
                    <a:pt x="1530" y="3885"/>
                  </a:cubicBezTo>
                  <a:cubicBezTo>
                    <a:pt x="1229" y="3885"/>
                    <a:pt x="953" y="3760"/>
                    <a:pt x="702" y="3484"/>
                  </a:cubicBezTo>
                  <a:cubicBezTo>
                    <a:pt x="402" y="3184"/>
                    <a:pt x="201" y="2708"/>
                    <a:pt x="176" y="2206"/>
                  </a:cubicBezTo>
                  <a:cubicBezTo>
                    <a:pt x="151" y="2156"/>
                    <a:pt x="151" y="2106"/>
                    <a:pt x="151" y="2031"/>
                  </a:cubicBezTo>
                  <a:cubicBezTo>
                    <a:pt x="151" y="1780"/>
                    <a:pt x="176" y="1505"/>
                    <a:pt x="251" y="1254"/>
                  </a:cubicBezTo>
                  <a:cubicBezTo>
                    <a:pt x="452" y="677"/>
                    <a:pt x="828" y="27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878" y="26"/>
                    <a:pt x="352" y="502"/>
                    <a:pt x="126" y="1229"/>
                  </a:cubicBezTo>
                  <a:cubicBezTo>
                    <a:pt x="51" y="1479"/>
                    <a:pt x="1" y="175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cubicBezTo>
                    <a:pt x="76" y="2758"/>
                    <a:pt x="276" y="3259"/>
                    <a:pt x="602" y="3585"/>
                  </a:cubicBezTo>
                  <a:cubicBezTo>
                    <a:pt x="835" y="3864"/>
                    <a:pt x="1154" y="4013"/>
                    <a:pt x="1459" y="4013"/>
                  </a:cubicBezTo>
                  <a:cubicBezTo>
                    <a:pt x="1483" y="4013"/>
                    <a:pt x="1506" y="4013"/>
                    <a:pt x="1530" y="4011"/>
                  </a:cubicBezTo>
                  <a:cubicBezTo>
                    <a:pt x="1605" y="4011"/>
                    <a:pt x="1705" y="4011"/>
                    <a:pt x="1780" y="3986"/>
                  </a:cubicBezTo>
                  <a:cubicBezTo>
                    <a:pt x="2432" y="3835"/>
                    <a:pt x="2933" y="3109"/>
                    <a:pt x="2958" y="2156"/>
                  </a:cubicBez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1796500" y="1473700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126" y="1"/>
                  </a:moveTo>
                  <a:cubicBezTo>
                    <a:pt x="51" y="251"/>
                    <a:pt x="1" y="527"/>
                    <a:pt x="1" y="803"/>
                  </a:cubicBezTo>
                  <a:cubicBezTo>
                    <a:pt x="1" y="878"/>
                    <a:pt x="26" y="928"/>
                    <a:pt x="26" y="1003"/>
                  </a:cubicBezTo>
                  <a:cubicBezTo>
                    <a:pt x="76" y="1530"/>
                    <a:pt x="277" y="2006"/>
                    <a:pt x="577" y="2307"/>
                  </a:cubicBezTo>
                  <a:cubicBezTo>
                    <a:pt x="1079" y="2181"/>
                    <a:pt x="1429" y="1705"/>
                    <a:pt x="1429" y="1154"/>
                  </a:cubicBezTo>
                  <a:cubicBezTo>
                    <a:pt x="1404" y="502"/>
                    <a:pt x="878" y="1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1795875" y="1444875"/>
              <a:ext cx="71450" cy="53925"/>
            </a:xfrm>
            <a:custGeom>
              <a:avLst/>
              <a:gdLst/>
              <a:ahLst/>
              <a:cxnLst/>
              <a:rect l="l" t="t" r="r" b="b"/>
              <a:pathLst>
                <a:path w="2858" h="2157" extrusionOk="0">
                  <a:moveTo>
                    <a:pt x="1438" y="0"/>
                  </a:moveTo>
                  <a:cubicBezTo>
                    <a:pt x="1427" y="0"/>
                    <a:pt x="1416" y="1"/>
                    <a:pt x="1404" y="1"/>
                  </a:cubicBezTo>
                  <a:cubicBezTo>
                    <a:pt x="627" y="26"/>
                    <a:pt x="1" y="903"/>
                    <a:pt x="26" y="1956"/>
                  </a:cubicBezTo>
                  <a:cubicBezTo>
                    <a:pt x="26" y="2031"/>
                    <a:pt x="51" y="2081"/>
                    <a:pt x="51" y="2156"/>
                  </a:cubicBezTo>
                  <a:lnTo>
                    <a:pt x="2858" y="2081"/>
                  </a:lnTo>
                  <a:cubicBezTo>
                    <a:pt x="2858" y="2031"/>
                    <a:pt x="2858" y="1981"/>
                    <a:pt x="2858" y="1906"/>
                  </a:cubicBezTo>
                  <a:cubicBezTo>
                    <a:pt x="2833" y="843"/>
                    <a:pt x="2200" y="0"/>
                    <a:pt x="1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1794625" y="1443000"/>
              <a:ext cx="74600" cy="57675"/>
            </a:xfrm>
            <a:custGeom>
              <a:avLst/>
              <a:gdLst/>
              <a:ahLst/>
              <a:cxnLst/>
              <a:rect l="l" t="t" r="r" b="b"/>
              <a:pathLst>
                <a:path w="2984" h="2307" extrusionOk="0">
                  <a:moveTo>
                    <a:pt x="1454" y="151"/>
                  </a:moveTo>
                  <a:cubicBezTo>
                    <a:pt x="1805" y="151"/>
                    <a:pt x="2156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056"/>
                    <a:pt x="2833" y="2106"/>
                  </a:cubicBezTo>
                  <a:lnTo>
                    <a:pt x="151" y="2156"/>
                  </a:lnTo>
                  <a:cubicBezTo>
                    <a:pt x="151" y="2106"/>
                    <a:pt x="151" y="2081"/>
                    <a:pt x="151" y="2031"/>
                  </a:cubicBezTo>
                  <a:cubicBezTo>
                    <a:pt x="151" y="1530"/>
                    <a:pt x="276" y="1053"/>
                    <a:pt x="527" y="703"/>
                  </a:cubicBezTo>
                  <a:cubicBezTo>
                    <a:pt x="728" y="427"/>
                    <a:pt x="978" y="22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1053" y="26"/>
                    <a:pt x="677" y="226"/>
                    <a:pt x="402" y="627"/>
                  </a:cubicBezTo>
                  <a:cubicBezTo>
                    <a:pt x="151" y="1003"/>
                    <a:pt x="1" y="150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lnTo>
                    <a:pt x="26" y="2307"/>
                  </a:lnTo>
                  <a:lnTo>
                    <a:pt x="2958" y="2231"/>
                  </a:lnTo>
                  <a:lnTo>
                    <a:pt x="2958" y="2156"/>
                  </a:ln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1859800" y="1538725"/>
              <a:ext cx="86475" cy="46975"/>
            </a:xfrm>
            <a:custGeom>
              <a:avLst/>
              <a:gdLst/>
              <a:ahLst/>
              <a:cxnLst/>
              <a:rect l="l" t="t" r="r" b="b"/>
              <a:pathLst>
                <a:path w="3459" h="1879" extrusionOk="0">
                  <a:moveTo>
                    <a:pt x="2735" y="0"/>
                  </a:moveTo>
                  <a:cubicBezTo>
                    <a:pt x="2569" y="0"/>
                    <a:pt x="2394" y="44"/>
                    <a:pt x="2231" y="107"/>
                  </a:cubicBezTo>
                  <a:cubicBezTo>
                    <a:pt x="1930" y="207"/>
                    <a:pt x="1654" y="407"/>
                    <a:pt x="1354" y="533"/>
                  </a:cubicBezTo>
                  <a:cubicBezTo>
                    <a:pt x="1229" y="574"/>
                    <a:pt x="1105" y="593"/>
                    <a:pt x="977" y="593"/>
                  </a:cubicBezTo>
                  <a:cubicBezTo>
                    <a:pt x="872" y="593"/>
                    <a:pt x="765" y="580"/>
                    <a:pt x="652" y="558"/>
                  </a:cubicBezTo>
                  <a:cubicBezTo>
                    <a:pt x="565" y="540"/>
                    <a:pt x="455" y="511"/>
                    <a:pt x="354" y="511"/>
                  </a:cubicBezTo>
                  <a:cubicBezTo>
                    <a:pt x="308" y="511"/>
                    <a:pt x="265" y="517"/>
                    <a:pt x="226" y="533"/>
                  </a:cubicBezTo>
                  <a:cubicBezTo>
                    <a:pt x="176" y="558"/>
                    <a:pt x="151" y="608"/>
                    <a:pt x="126" y="633"/>
                  </a:cubicBezTo>
                  <a:cubicBezTo>
                    <a:pt x="0" y="808"/>
                    <a:pt x="100" y="1059"/>
                    <a:pt x="251" y="1259"/>
                  </a:cubicBezTo>
                  <a:cubicBezTo>
                    <a:pt x="351" y="1385"/>
                    <a:pt x="451" y="1485"/>
                    <a:pt x="527" y="1535"/>
                  </a:cubicBezTo>
                  <a:cubicBezTo>
                    <a:pt x="853" y="1772"/>
                    <a:pt x="1249" y="1878"/>
                    <a:pt x="1648" y="1878"/>
                  </a:cubicBezTo>
                  <a:cubicBezTo>
                    <a:pt x="1924" y="1878"/>
                    <a:pt x="2201" y="1828"/>
                    <a:pt x="2456" y="1736"/>
                  </a:cubicBezTo>
                  <a:cubicBezTo>
                    <a:pt x="2782" y="1610"/>
                    <a:pt x="3108" y="1435"/>
                    <a:pt x="3283" y="1109"/>
                  </a:cubicBezTo>
                  <a:cubicBezTo>
                    <a:pt x="3459" y="808"/>
                    <a:pt x="3459" y="382"/>
                    <a:pt x="3183" y="157"/>
                  </a:cubicBezTo>
                  <a:cubicBezTo>
                    <a:pt x="3058" y="44"/>
                    <a:pt x="2901" y="0"/>
                    <a:pt x="2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1857925" y="1536450"/>
              <a:ext cx="90875" cy="51325"/>
            </a:xfrm>
            <a:custGeom>
              <a:avLst/>
              <a:gdLst/>
              <a:ahLst/>
              <a:cxnLst/>
              <a:rect l="l" t="t" r="r" b="b"/>
              <a:pathLst>
                <a:path w="3635" h="2053" extrusionOk="0">
                  <a:moveTo>
                    <a:pt x="2792" y="172"/>
                  </a:moveTo>
                  <a:cubicBezTo>
                    <a:pt x="2954" y="172"/>
                    <a:pt x="3100" y="216"/>
                    <a:pt x="3208" y="298"/>
                  </a:cubicBezTo>
                  <a:cubicBezTo>
                    <a:pt x="3459" y="498"/>
                    <a:pt x="3434" y="899"/>
                    <a:pt x="3283" y="1175"/>
                  </a:cubicBezTo>
                  <a:cubicBezTo>
                    <a:pt x="3108" y="1476"/>
                    <a:pt x="2757" y="1651"/>
                    <a:pt x="2506" y="1752"/>
                  </a:cubicBezTo>
                  <a:cubicBezTo>
                    <a:pt x="2254" y="1839"/>
                    <a:pt x="1990" y="1881"/>
                    <a:pt x="1734" y="1881"/>
                  </a:cubicBezTo>
                  <a:cubicBezTo>
                    <a:pt x="1329" y="1881"/>
                    <a:pt x="943" y="1776"/>
                    <a:pt x="652" y="1576"/>
                  </a:cubicBezTo>
                  <a:cubicBezTo>
                    <a:pt x="602" y="1526"/>
                    <a:pt x="501" y="1426"/>
                    <a:pt x="401" y="1300"/>
                  </a:cubicBezTo>
                  <a:cubicBezTo>
                    <a:pt x="351" y="1225"/>
                    <a:pt x="175" y="975"/>
                    <a:pt x="251" y="799"/>
                  </a:cubicBezTo>
                  <a:lnTo>
                    <a:pt x="276" y="774"/>
                  </a:lnTo>
                  <a:cubicBezTo>
                    <a:pt x="301" y="749"/>
                    <a:pt x="326" y="724"/>
                    <a:pt x="351" y="699"/>
                  </a:cubicBezTo>
                  <a:cubicBezTo>
                    <a:pt x="373" y="692"/>
                    <a:pt x="399" y="688"/>
                    <a:pt x="427" y="688"/>
                  </a:cubicBezTo>
                  <a:cubicBezTo>
                    <a:pt x="495" y="688"/>
                    <a:pt x="573" y="706"/>
                    <a:pt x="627" y="724"/>
                  </a:cubicBezTo>
                  <a:lnTo>
                    <a:pt x="727" y="724"/>
                  </a:lnTo>
                  <a:cubicBezTo>
                    <a:pt x="827" y="749"/>
                    <a:pt x="940" y="768"/>
                    <a:pt x="1062" y="768"/>
                  </a:cubicBezTo>
                  <a:cubicBezTo>
                    <a:pt x="1184" y="768"/>
                    <a:pt x="1316" y="749"/>
                    <a:pt x="1454" y="699"/>
                  </a:cubicBezTo>
                  <a:cubicBezTo>
                    <a:pt x="1629" y="649"/>
                    <a:pt x="1779" y="548"/>
                    <a:pt x="1955" y="473"/>
                  </a:cubicBezTo>
                  <a:cubicBezTo>
                    <a:pt x="2080" y="398"/>
                    <a:pt x="2206" y="323"/>
                    <a:pt x="2356" y="273"/>
                  </a:cubicBezTo>
                  <a:cubicBezTo>
                    <a:pt x="2505" y="204"/>
                    <a:pt x="2655" y="172"/>
                    <a:pt x="2792" y="172"/>
                  </a:cubicBezTo>
                  <a:close/>
                  <a:moveTo>
                    <a:pt x="2775" y="1"/>
                  </a:moveTo>
                  <a:cubicBezTo>
                    <a:pt x="2620" y="1"/>
                    <a:pt x="2453" y="33"/>
                    <a:pt x="2281" y="97"/>
                  </a:cubicBezTo>
                  <a:cubicBezTo>
                    <a:pt x="2130" y="173"/>
                    <a:pt x="2005" y="248"/>
                    <a:pt x="1855" y="323"/>
                  </a:cubicBezTo>
                  <a:cubicBezTo>
                    <a:pt x="1704" y="398"/>
                    <a:pt x="1554" y="473"/>
                    <a:pt x="1404" y="548"/>
                  </a:cubicBezTo>
                  <a:cubicBezTo>
                    <a:pt x="1280" y="579"/>
                    <a:pt x="1156" y="601"/>
                    <a:pt x="1020" y="601"/>
                  </a:cubicBezTo>
                  <a:cubicBezTo>
                    <a:pt x="936" y="601"/>
                    <a:pt x="848" y="593"/>
                    <a:pt x="752" y="574"/>
                  </a:cubicBezTo>
                  <a:cubicBezTo>
                    <a:pt x="727" y="574"/>
                    <a:pt x="702" y="548"/>
                    <a:pt x="677" y="548"/>
                  </a:cubicBezTo>
                  <a:cubicBezTo>
                    <a:pt x="608" y="535"/>
                    <a:pt x="525" y="514"/>
                    <a:pt x="443" y="514"/>
                  </a:cubicBezTo>
                  <a:cubicBezTo>
                    <a:pt x="375" y="514"/>
                    <a:pt x="307" y="528"/>
                    <a:pt x="251" y="574"/>
                  </a:cubicBezTo>
                  <a:cubicBezTo>
                    <a:pt x="226" y="574"/>
                    <a:pt x="201" y="599"/>
                    <a:pt x="175" y="624"/>
                  </a:cubicBezTo>
                  <a:lnTo>
                    <a:pt x="150" y="674"/>
                  </a:lnTo>
                  <a:cubicBezTo>
                    <a:pt x="0" y="849"/>
                    <a:pt x="50" y="1100"/>
                    <a:pt x="251" y="1401"/>
                  </a:cubicBezTo>
                  <a:cubicBezTo>
                    <a:pt x="351" y="1526"/>
                    <a:pt x="476" y="1651"/>
                    <a:pt x="551" y="1701"/>
                  </a:cubicBezTo>
                  <a:cubicBezTo>
                    <a:pt x="852" y="1927"/>
                    <a:pt x="1228" y="2027"/>
                    <a:pt x="1604" y="2052"/>
                  </a:cubicBezTo>
                  <a:cubicBezTo>
                    <a:pt x="1905" y="2052"/>
                    <a:pt x="2231" y="2002"/>
                    <a:pt x="2556" y="1902"/>
                  </a:cubicBezTo>
                  <a:cubicBezTo>
                    <a:pt x="2983" y="1752"/>
                    <a:pt x="3283" y="1526"/>
                    <a:pt x="3434" y="1250"/>
                  </a:cubicBezTo>
                  <a:cubicBezTo>
                    <a:pt x="3634" y="924"/>
                    <a:pt x="3634" y="448"/>
                    <a:pt x="3308" y="173"/>
                  </a:cubicBezTo>
                  <a:cubicBezTo>
                    <a:pt x="3165" y="58"/>
                    <a:pt x="2981" y="1"/>
                    <a:pt x="2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1859800" y="1554525"/>
              <a:ext cx="12550" cy="15700"/>
            </a:xfrm>
            <a:custGeom>
              <a:avLst/>
              <a:gdLst/>
              <a:ahLst/>
              <a:cxnLst/>
              <a:rect l="l" t="t" r="r" b="b"/>
              <a:pathLst>
                <a:path w="502" h="628" extrusionOk="0">
                  <a:moveTo>
                    <a:pt x="126" y="1"/>
                  </a:moveTo>
                  <a:cubicBezTo>
                    <a:pt x="0" y="176"/>
                    <a:pt x="100" y="427"/>
                    <a:pt x="251" y="627"/>
                  </a:cubicBezTo>
                  <a:cubicBezTo>
                    <a:pt x="301" y="502"/>
                    <a:pt x="401" y="427"/>
                    <a:pt x="501" y="377"/>
                  </a:cubicBezTo>
                  <a:cubicBezTo>
                    <a:pt x="426" y="327"/>
                    <a:pt x="376" y="252"/>
                    <a:pt x="301" y="201"/>
                  </a:cubicBezTo>
                  <a:cubicBezTo>
                    <a:pt x="276" y="1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1779600" y="1534150"/>
              <a:ext cx="14425" cy="12350"/>
            </a:xfrm>
            <a:custGeom>
              <a:avLst/>
              <a:gdLst/>
              <a:ahLst/>
              <a:cxnLst/>
              <a:rect l="l" t="t" r="r" b="b"/>
              <a:pathLst>
                <a:path w="577" h="494" extrusionOk="0">
                  <a:moveTo>
                    <a:pt x="299" y="0"/>
                  </a:moveTo>
                  <a:cubicBezTo>
                    <a:pt x="229" y="0"/>
                    <a:pt x="157" y="33"/>
                    <a:pt x="100" y="89"/>
                  </a:cubicBezTo>
                  <a:cubicBezTo>
                    <a:pt x="0" y="189"/>
                    <a:pt x="25" y="340"/>
                    <a:pt x="126" y="440"/>
                  </a:cubicBezTo>
                  <a:cubicBezTo>
                    <a:pt x="172" y="475"/>
                    <a:pt x="235" y="494"/>
                    <a:pt x="296" y="494"/>
                  </a:cubicBezTo>
                  <a:cubicBezTo>
                    <a:pt x="367" y="494"/>
                    <a:pt x="436" y="469"/>
                    <a:pt x="476" y="415"/>
                  </a:cubicBezTo>
                  <a:cubicBezTo>
                    <a:pt x="577" y="315"/>
                    <a:pt x="552" y="139"/>
                    <a:pt x="451" y="64"/>
                  </a:cubicBezTo>
                  <a:cubicBezTo>
                    <a:pt x="407" y="20"/>
                    <a:pt x="35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1800900" y="1564675"/>
              <a:ext cx="8800" cy="8300"/>
            </a:xfrm>
            <a:custGeom>
              <a:avLst/>
              <a:gdLst/>
              <a:ahLst/>
              <a:cxnLst/>
              <a:rect l="l" t="t" r="r" b="b"/>
              <a:pathLst>
                <a:path w="352" h="332" extrusionOk="0">
                  <a:moveTo>
                    <a:pt x="174" y="1"/>
                  </a:moveTo>
                  <a:cubicBezTo>
                    <a:pt x="126" y="1"/>
                    <a:pt x="80" y="27"/>
                    <a:pt x="50" y="71"/>
                  </a:cubicBezTo>
                  <a:cubicBezTo>
                    <a:pt x="0" y="121"/>
                    <a:pt x="0" y="221"/>
                    <a:pt x="76" y="297"/>
                  </a:cubicBezTo>
                  <a:cubicBezTo>
                    <a:pt x="98" y="319"/>
                    <a:pt x="136" y="332"/>
                    <a:pt x="175" y="332"/>
                  </a:cubicBezTo>
                  <a:cubicBezTo>
                    <a:pt x="223" y="332"/>
                    <a:pt x="273" y="313"/>
                    <a:pt x="301" y="272"/>
                  </a:cubicBezTo>
                  <a:cubicBezTo>
                    <a:pt x="351" y="196"/>
                    <a:pt x="351" y="96"/>
                    <a:pt x="276" y="46"/>
                  </a:cubicBezTo>
                  <a:cubicBezTo>
                    <a:pt x="245" y="15"/>
                    <a:pt x="209" y="1"/>
                    <a:pt x="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1833475" y="1556375"/>
              <a:ext cx="13800" cy="12675"/>
            </a:xfrm>
            <a:custGeom>
              <a:avLst/>
              <a:gdLst/>
              <a:ahLst/>
              <a:cxnLst/>
              <a:rect l="l" t="t" r="r" b="b"/>
              <a:pathLst>
                <a:path w="552" h="507" extrusionOk="0">
                  <a:moveTo>
                    <a:pt x="275" y="1"/>
                  </a:moveTo>
                  <a:cubicBezTo>
                    <a:pt x="205" y="1"/>
                    <a:pt x="132" y="32"/>
                    <a:pt x="76" y="102"/>
                  </a:cubicBezTo>
                  <a:cubicBezTo>
                    <a:pt x="1" y="203"/>
                    <a:pt x="1" y="353"/>
                    <a:pt x="101" y="453"/>
                  </a:cubicBezTo>
                  <a:cubicBezTo>
                    <a:pt x="159" y="488"/>
                    <a:pt x="223" y="507"/>
                    <a:pt x="281" y="507"/>
                  </a:cubicBezTo>
                  <a:cubicBezTo>
                    <a:pt x="350" y="507"/>
                    <a:pt x="411" y="482"/>
                    <a:pt x="452" y="428"/>
                  </a:cubicBezTo>
                  <a:cubicBezTo>
                    <a:pt x="552" y="303"/>
                    <a:pt x="552" y="152"/>
                    <a:pt x="427" y="52"/>
                  </a:cubicBezTo>
                  <a:cubicBezTo>
                    <a:pt x="383" y="19"/>
                    <a:pt x="330" y="1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2006400" y="1532525"/>
              <a:ext cx="13825" cy="12350"/>
            </a:xfrm>
            <a:custGeom>
              <a:avLst/>
              <a:gdLst/>
              <a:ahLst/>
              <a:cxnLst/>
              <a:rect l="l" t="t" r="r" b="b"/>
              <a:pathLst>
                <a:path w="553" h="494" extrusionOk="0">
                  <a:moveTo>
                    <a:pt x="265" y="0"/>
                  </a:moveTo>
                  <a:cubicBezTo>
                    <a:pt x="198" y="0"/>
                    <a:pt x="130" y="25"/>
                    <a:pt x="76" y="79"/>
                  </a:cubicBezTo>
                  <a:cubicBezTo>
                    <a:pt x="1" y="179"/>
                    <a:pt x="1" y="355"/>
                    <a:pt x="101" y="430"/>
                  </a:cubicBezTo>
                  <a:cubicBezTo>
                    <a:pt x="145" y="474"/>
                    <a:pt x="204" y="494"/>
                    <a:pt x="262" y="494"/>
                  </a:cubicBezTo>
                  <a:cubicBezTo>
                    <a:pt x="336" y="494"/>
                    <a:pt x="410" y="461"/>
                    <a:pt x="452" y="405"/>
                  </a:cubicBezTo>
                  <a:cubicBezTo>
                    <a:pt x="552" y="304"/>
                    <a:pt x="527" y="154"/>
                    <a:pt x="427" y="54"/>
                  </a:cubicBezTo>
                  <a:cubicBezTo>
                    <a:pt x="380" y="19"/>
                    <a:pt x="32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1960050" y="1553200"/>
              <a:ext cx="13800" cy="12575"/>
            </a:xfrm>
            <a:custGeom>
              <a:avLst/>
              <a:gdLst/>
              <a:ahLst/>
              <a:cxnLst/>
              <a:rect l="l" t="t" r="r" b="b"/>
              <a:pathLst>
                <a:path w="552" h="503" extrusionOk="0">
                  <a:moveTo>
                    <a:pt x="271" y="0"/>
                  </a:moveTo>
                  <a:cubicBezTo>
                    <a:pt x="203" y="0"/>
                    <a:pt x="141" y="25"/>
                    <a:pt x="101" y="79"/>
                  </a:cubicBezTo>
                  <a:cubicBezTo>
                    <a:pt x="0" y="204"/>
                    <a:pt x="0" y="355"/>
                    <a:pt x="126" y="430"/>
                  </a:cubicBezTo>
                  <a:cubicBezTo>
                    <a:pt x="173" y="477"/>
                    <a:pt x="231" y="502"/>
                    <a:pt x="291" y="502"/>
                  </a:cubicBezTo>
                  <a:cubicBezTo>
                    <a:pt x="357" y="502"/>
                    <a:pt x="424" y="471"/>
                    <a:pt x="476" y="405"/>
                  </a:cubicBezTo>
                  <a:cubicBezTo>
                    <a:pt x="552" y="305"/>
                    <a:pt x="552" y="154"/>
                    <a:pt x="451" y="54"/>
                  </a:cubicBezTo>
                  <a:cubicBezTo>
                    <a:pt x="393" y="19"/>
                    <a:pt x="330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1993250" y="1558675"/>
              <a:ext cx="9425" cy="8025"/>
            </a:xfrm>
            <a:custGeom>
              <a:avLst/>
              <a:gdLst/>
              <a:ahLst/>
              <a:cxnLst/>
              <a:rect l="l" t="t" r="r" b="b"/>
              <a:pathLst>
                <a:path w="377" h="321" extrusionOk="0">
                  <a:moveTo>
                    <a:pt x="192" y="0"/>
                  </a:moveTo>
                  <a:cubicBezTo>
                    <a:pt x="146" y="0"/>
                    <a:pt x="103" y="19"/>
                    <a:pt x="76" y="60"/>
                  </a:cubicBezTo>
                  <a:cubicBezTo>
                    <a:pt x="1" y="111"/>
                    <a:pt x="26" y="211"/>
                    <a:pt x="76" y="286"/>
                  </a:cubicBezTo>
                  <a:cubicBezTo>
                    <a:pt x="110" y="309"/>
                    <a:pt x="148" y="321"/>
                    <a:pt x="188" y="321"/>
                  </a:cubicBezTo>
                  <a:cubicBezTo>
                    <a:pt x="236" y="321"/>
                    <a:pt x="285" y="302"/>
                    <a:pt x="326" y="261"/>
                  </a:cubicBezTo>
                  <a:cubicBezTo>
                    <a:pt x="377" y="186"/>
                    <a:pt x="377" y="86"/>
                    <a:pt x="301" y="35"/>
                  </a:cubicBezTo>
                  <a:cubicBezTo>
                    <a:pt x="268" y="13"/>
                    <a:pt x="22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41"/>
          <p:cNvGrpSpPr/>
          <p:nvPr/>
        </p:nvGrpSpPr>
        <p:grpSpPr>
          <a:xfrm>
            <a:off x="2083201" y="3012578"/>
            <a:ext cx="646435" cy="147052"/>
            <a:chOff x="883456" y="696120"/>
            <a:chExt cx="877593" cy="199609"/>
          </a:xfrm>
        </p:grpSpPr>
        <p:sp>
          <p:nvSpPr>
            <p:cNvPr id="1397" name="Google Shape;1397;p41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" name="Google Shape;1400;p41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401" name="Google Shape;1401;p41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3" name="Google Shape;1403;p41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404" name="Google Shape;1404;p41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6E1F3CF-1AB7-4D1D-80A7-30E5A3EDB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368" y="586399"/>
            <a:ext cx="5366797" cy="4025098"/>
          </a:xfrm>
          <a:prstGeom prst="rect">
            <a:avLst/>
          </a:prstGeom>
        </p:spPr>
      </p:pic>
      <p:sp>
        <p:nvSpPr>
          <p:cNvPr id="69" name="68 Título"/>
          <p:cNvSpPr>
            <a:spLocks noGrp="1"/>
          </p:cNvSpPr>
          <p:nvPr>
            <p:ph type="title"/>
          </p:nvPr>
        </p:nvSpPr>
        <p:spPr>
          <a:xfrm>
            <a:off x="1225826" y="-116528"/>
            <a:ext cx="7094340" cy="1183200"/>
          </a:xfrm>
        </p:spPr>
        <p:txBody>
          <a:bodyPr/>
          <a:lstStyle/>
          <a:p>
            <a:r>
              <a:rPr lang="es-MX" sz="2800" dirty="0"/>
              <a:t>Identificamos los nombres que tienen las mismas vocales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41"/>
          <p:cNvSpPr/>
          <p:nvPr/>
        </p:nvSpPr>
        <p:spPr>
          <a:xfrm>
            <a:off x="8065030" y="3107150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3" name="Google Shape;1343;p41"/>
          <p:cNvGrpSpPr/>
          <p:nvPr/>
        </p:nvGrpSpPr>
        <p:grpSpPr>
          <a:xfrm flipH="1">
            <a:off x="7340868" y="1298498"/>
            <a:ext cx="1612623" cy="903970"/>
            <a:chOff x="1558479" y="2061460"/>
            <a:chExt cx="1203989" cy="674856"/>
          </a:xfrm>
        </p:grpSpPr>
        <p:sp>
          <p:nvSpPr>
            <p:cNvPr id="1344" name="Google Shape;1344;p41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5" name="Google Shape;1345;p41"/>
            <p:cNvGrpSpPr/>
            <p:nvPr/>
          </p:nvGrpSpPr>
          <p:grpSpPr>
            <a:xfrm>
              <a:off x="1558489" y="2061460"/>
              <a:ext cx="1203979" cy="673239"/>
              <a:chOff x="1558489" y="2061460"/>
              <a:chExt cx="1203979" cy="673239"/>
            </a:xfrm>
          </p:grpSpPr>
          <p:sp>
            <p:nvSpPr>
              <p:cNvPr id="1346" name="Google Shape;1346;p41"/>
              <p:cNvSpPr/>
              <p:nvPr/>
            </p:nvSpPr>
            <p:spPr>
              <a:xfrm rot="21223821">
                <a:off x="1558489" y="2061460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1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1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1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1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1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1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1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1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1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1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1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1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1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1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1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362" name="Google Shape;1362;p41"/>
          <p:cNvSpPr/>
          <p:nvPr/>
        </p:nvSpPr>
        <p:spPr>
          <a:xfrm rot="10800000" flipH="1">
            <a:off x="1046795" y="1284881"/>
            <a:ext cx="1603451" cy="602066"/>
          </a:xfrm>
          <a:custGeom>
            <a:avLst/>
            <a:gdLst/>
            <a:ahLst/>
            <a:cxnLst/>
            <a:rect l="l" t="t" r="r" b="b"/>
            <a:pathLst>
              <a:path w="67592" h="17302" extrusionOk="0">
                <a:moveTo>
                  <a:pt x="23724" y="1"/>
                </a:moveTo>
                <a:cubicBezTo>
                  <a:pt x="18971" y="1"/>
                  <a:pt x="14176" y="374"/>
                  <a:pt x="12747" y="1758"/>
                </a:cubicBezTo>
                <a:cubicBezTo>
                  <a:pt x="9644" y="4758"/>
                  <a:pt x="15850" y="6506"/>
                  <a:pt x="15850" y="6506"/>
                </a:cubicBezTo>
                <a:cubicBezTo>
                  <a:pt x="15850" y="6506"/>
                  <a:pt x="20141" y="8894"/>
                  <a:pt x="12714" y="9509"/>
                </a:cubicBezTo>
                <a:cubicBezTo>
                  <a:pt x="5284" y="10123"/>
                  <a:pt x="22" y="9885"/>
                  <a:pt x="12" y="12254"/>
                </a:cubicBezTo>
                <a:cubicBezTo>
                  <a:pt x="0" y="14621"/>
                  <a:pt x="3072" y="16855"/>
                  <a:pt x="12680" y="17079"/>
                </a:cubicBezTo>
                <a:cubicBezTo>
                  <a:pt x="17111" y="17181"/>
                  <a:pt x="22139" y="17209"/>
                  <a:pt x="26270" y="17209"/>
                </a:cubicBezTo>
                <a:cubicBezTo>
                  <a:pt x="29634" y="17209"/>
                  <a:pt x="32404" y="17190"/>
                  <a:pt x="33776" y="17179"/>
                </a:cubicBezTo>
                <a:cubicBezTo>
                  <a:pt x="35994" y="17215"/>
                  <a:pt x="41875" y="17301"/>
                  <a:pt x="48007" y="17301"/>
                </a:cubicBezTo>
                <a:cubicBezTo>
                  <a:pt x="50320" y="17301"/>
                  <a:pt x="52669" y="17289"/>
                  <a:pt x="54871" y="17257"/>
                </a:cubicBezTo>
                <a:cubicBezTo>
                  <a:pt x="64481" y="17117"/>
                  <a:pt x="67570" y="14907"/>
                  <a:pt x="67582" y="12540"/>
                </a:cubicBezTo>
                <a:cubicBezTo>
                  <a:pt x="67591" y="10171"/>
                  <a:pt x="62326" y="10364"/>
                  <a:pt x="54904" y="9687"/>
                </a:cubicBezTo>
                <a:cubicBezTo>
                  <a:pt x="47482" y="9009"/>
                  <a:pt x="51792" y="6658"/>
                  <a:pt x="51792" y="6658"/>
                </a:cubicBezTo>
                <a:cubicBezTo>
                  <a:pt x="51792" y="6658"/>
                  <a:pt x="58012" y="4963"/>
                  <a:pt x="54935" y="1937"/>
                </a:cubicBezTo>
                <a:cubicBezTo>
                  <a:pt x="53438" y="461"/>
                  <a:pt x="48174" y="83"/>
                  <a:pt x="43170" y="83"/>
                </a:cubicBezTo>
                <a:cubicBezTo>
                  <a:pt x="41179" y="83"/>
                  <a:pt x="39229" y="143"/>
                  <a:pt x="37574" y="217"/>
                </a:cubicBezTo>
                <a:cubicBezTo>
                  <a:pt x="36435" y="269"/>
                  <a:pt x="35295" y="294"/>
                  <a:pt x="34155" y="294"/>
                </a:cubicBezTo>
                <a:cubicBezTo>
                  <a:pt x="32810" y="294"/>
                  <a:pt x="31465" y="259"/>
                  <a:pt x="30123" y="186"/>
                </a:cubicBezTo>
                <a:cubicBezTo>
                  <a:pt x="28245" y="86"/>
                  <a:pt x="25989" y="1"/>
                  <a:pt x="23724" y="1"/>
                </a:cubicBezTo>
                <a:close/>
              </a:path>
            </a:pathLst>
          </a:custGeom>
          <a:solidFill>
            <a:srgbClr val="F2C5D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3" name="Google Shape;1363;p41"/>
          <p:cNvGrpSpPr/>
          <p:nvPr/>
        </p:nvGrpSpPr>
        <p:grpSpPr>
          <a:xfrm flipH="1">
            <a:off x="223435" y="3148531"/>
            <a:ext cx="1502087" cy="1462966"/>
            <a:chOff x="1596000" y="1165750"/>
            <a:chExt cx="662325" cy="645075"/>
          </a:xfrm>
        </p:grpSpPr>
        <p:sp>
          <p:nvSpPr>
            <p:cNvPr id="1364" name="Google Shape;1364;p41"/>
            <p:cNvSpPr/>
            <p:nvPr/>
          </p:nvSpPr>
          <p:spPr>
            <a:xfrm>
              <a:off x="1623575" y="1188950"/>
              <a:ext cx="634750" cy="621875"/>
            </a:xfrm>
            <a:custGeom>
              <a:avLst/>
              <a:gdLst/>
              <a:ahLst/>
              <a:cxnLst/>
              <a:rect l="l" t="t" r="r" b="b"/>
              <a:pathLst>
                <a:path w="25390" h="24875" extrusionOk="0">
                  <a:moveTo>
                    <a:pt x="13085" y="0"/>
                  </a:moveTo>
                  <a:cubicBezTo>
                    <a:pt x="12617" y="0"/>
                    <a:pt x="12145" y="70"/>
                    <a:pt x="11680" y="213"/>
                  </a:cubicBezTo>
                  <a:cubicBezTo>
                    <a:pt x="10452" y="589"/>
                    <a:pt x="9449" y="1416"/>
                    <a:pt x="8848" y="2544"/>
                  </a:cubicBezTo>
                  <a:cubicBezTo>
                    <a:pt x="8271" y="3697"/>
                    <a:pt x="8146" y="4975"/>
                    <a:pt x="8522" y="6203"/>
                  </a:cubicBezTo>
                  <a:lnTo>
                    <a:pt x="8773" y="7030"/>
                  </a:lnTo>
                  <a:lnTo>
                    <a:pt x="8773" y="7030"/>
                  </a:lnTo>
                  <a:lnTo>
                    <a:pt x="8071" y="6353"/>
                  </a:lnTo>
                  <a:cubicBezTo>
                    <a:pt x="7194" y="5526"/>
                    <a:pt x="6041" y="5075"/>
                    <a:pt x="4838" y="5075"/>
                  </a:cubicBezTo>
                  <a:cubicBezTo>
                    <a:pt x="4806" y="5074"/>
                    <a:pt x="4774" y="5074"/>
                    <a:pt x="4742" y="5074"/>
                  </a:cubicBezTo>
                  <a:cubicBezTo>
                    <a:pt x="3499" y="5074"/>
                    <a:pt x="2334" y="5549"/>
                    <a:pt x="1454" y="6428"/>
                  </a:cubicBezTo>
                  <a:cubicBezTo>
                    <a:pt x="527" y="7306"/>
                    <a:pt x="26" y="8509"/>
                    <a:pt x="1" y="9787"/>
                  </a:cubicBezTo>
                  <a:cubicBezTo>
                    <a:pt x="1" y="11065"/>
                    <a:pt x="477" y="12268"/>
                    <a:pt x="1379" y="13170"/>
                  </a:cubicBezTo>
                  <a:cubicBezTo>
                    <a:pt x="2231" y="14073"/>
                    <a:pt x="3384" y="14574"/>
                    <a:pt x="4612" y="14624"/>
                  </a:cubicBezTo>
                  <a:lnTo>
                    <a:pt x="4888" y="14624"/>
                  </a:lnTo>
                  <a:lnTo>
                    <a:pt x="4737" y="14699"/>
                  </a:lnTo>
                  <a:cubicBezTo>
                    <a:pt x="3685" y="15225"/>
                    <a:pt x="2858" y="16153"/>
                    <a:pt x="2432" y="17281"/>
                  </a:cubicBezTo>
                  <a:cubicBezTo>
                    <a:pt x="1981" y="18459"/>
                    <a:pt x="2031" y="19762"/>
                    <a:pt x="2557" y="20940"/>
                  </a:cubicBezTo>
                  <a:cubicBezTo>
                    <a:pt x="3083" y="22093"/>
                    <a:pt x="4011" y="22970"/>
                    <a:pt x="5214" y="23421"/>
                  </a:cubicBezTo>
                  <a:cubicBezTo>
                    <a:pt x="5715" y="23621"/>
                    <a:pt x="6216" y="23722"/>
                    <a:pt x="6742" y="23747"/>
                  </a:cubicBezTo>
                  <a:cubicBezTo>
                    <a:pt x="6783" y="23748"/>
                    <a:pt x="6824" y="23748"/>
                    <a:pt x="6864" y="23748"/>
                  </a:cubicBezTo>
                  <a:cubicBezTo>
                    <a:pt x="8800" y="23748"/>
                    <a:pt x="10643" y="22578"/>
                    <a:pt x="11379" y="20639"/>
                  </a:cubicBezTo>
                  <a:lnTo>
                    <a:pt x="11429" y="20514"/>
                  </a:lnTo>
                  <a:lnTo>
                    <a:pt x="11454" y="20664"/>
                  </a:lnTo>
                  <a:cubicBezTo>
                    <a:pt x="11580" y="21842"/>
                    <a:pt x="12181" y="22945"/>
                    <a:pt x="13083" y="23722"/>
                  </a:cubicBezTo>
                  <a:cubicBezTo>
                    <a:pt x="13910" y="24423"/>
                    <a:pt x="14938" y="24824"/>
                    <a:pt x="16016" y="24875"/>
                  </a:cubicBezTo>
                  <a:cubicBezTo>
                    <a:pt x="16191" y="24875"/>
                    <a:pt x="16367" y="24875"/>
                    <a:pt x="16542" y="24850"/>
                  </a:cubicBezTo>
                  <a:cubicBezTo>
                    <a:pt x="17820" y="24774"/>
                    <a:pt x="18973" y="24173"/>
                    <a:pt x="19825" y="23220"/>
                  </a:cubicBezTo>
                  <a:cubicBezTo>
                    <a:pt x="20652" y="22243"/>
                    <a:pt x="21053" y="21015"/>
                    <a:pt x="20953" y="19737"/>
                  </a:cubicBezTo>
                  <a:cubicBezTo>
                    <a:pt x="20853" y="18459"/>
                    <a:pt x="20276" y="17306"/>
                    <a:pt x="19299" y="16479"/>
                  </a:cubicBezTo>
                  <a:lnTo>
                    <a:pt x="19199" y="16378"/>
                  </a:lnTo>
                  <a:lnTo>
                    <a:pt x="19349" y="16403"/>
                  </a:lnTo>
                  <a:cubicBezTo>
                    <a:pt x="19650" y="16479"/>
                    <a:pt x="19951" y="16529"/>
                    <a:pt x="20276" y="16529"/>
                  </a:cubicBezTo>
                  <a:cubicBezTo>
                    <a:pt x="20325" y="16530"/>
                    <a:pt x="20374" y="16531"/>
                    <a:pt x="20422" y="16531"/>
                  </a:cubicBezTo>
                  <a:cubicBezTo>
                    <a:pt x="21248" y="16531"/>
                    <a:pt x="22049" y="16330"/>
                    <a:pt x="22783" y="15927"/>
                  </a:cubicBezTo>
                  <a:cubicBezTo>
                    <a:pt x="23885" y="15301"/>
                    <a:pt x="24687" y="14273"/>
                    <a:pt x="25038" y="13045"/>
                  </a:cubicBezTo>
                  <a:cubicBezTo>
                    <a:pt x="25389" y="11817"/>
                    <a:pt x="25239" y="10514"/>
                    <a:pt x="24612" y="9411"/>
                  </a:cubicBezTo>
                  <a:cubicBezTo>
                    <a:pt x="23986" y="8308"/>
                    <a:pt x="22958" y="7506"/>
                    <a:pt x="21730" y="7155"/>
                  </a:cubicBezTo>
                  <a:cubicBezTo>
                    <a:pt x="21296" y="7031"/>
                    <a:pt x="20853" y="6970"/>
                    <a:pt x="20413" y="6970"/>
                  </a:cubicBezTo>
                  <a:cubicBezTo>
                    <a:pt x="19606" y="6970"/>
                    <a:pt x="18809" y="7176"/>
                    <a:pt x="18096" y="7581"/>
                  </a:cubicBezTo>
                  <a:lnTo>
                    <a:pt x="16667" y="8383"/>
                  </a:lnTo>
                  <a:lnTo>
                    <a:pt x="16667" y="8383"/>
                  </a:lnTo>
                  <a:lnTo>
                    <a:pt x="17394" y="6829"/>
                  </a:lnTo>
                  <a:cubicBezTo>
                    <a:pt x="17920" y="5752"/>
                    <a:pt x="17996" y="4524"/>
                    <a:pt x="17645" y="3371"/>
                  </a:cubicBezTo>
                  <a:cubicBezTo>
                    <a:pt x="17269" y="2168"/>
                    <a:pt x="16442" y="1165"/>
                    <a:pt x="15314" y="564"/>
                  </a:cubicBezTo>
                  <a:cubicBezTo>
                    <a:pt x="14613" y="190"/>
                    <a:pt x="13854" y="0"/>
                    <a:pt x="1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1"/>
            <p:cNvSpPr/>
            <p:nvPr/>
          </p:nvSpPr>
          <p:spPr>
            <a:xfrm>
              <a:off x="1597250" y="1294500"/>
              <a:ext cx="419200" cy="238750"/>
            </a:xfrm>
            <a:custGeom>
              <a:avLst/>
              <a:gdLst/>
              <a:ahLst/>
              <a:cxnLst/>
              <a:rect l="l" t="t" r="r" b="b"/>
              <a:pathLst>
                <a:path w="16768" h="9550" extrusionOk="0">
                  <a:moveTo>
                    <a:pt x="4742" y="1"/>
                  </a:moveTo>
                  <a:cubicBezTo>
                    <a:pt x="2181" y="1"/>
                    <a:pt x="76" y="2071"/>
                    <a:pt x="51" y="4637"/>
                  </a:cubicBezTo>
                  <a:cubicBezTo>
                    <a:pt x="1" y="7244"/>
                    <a:pt x="2081" y="9349"/>
                    <a:pt x="4688" y="9399"/>
                  </a:cubicBezTo>
                  <a:lnTo>
                    <a:pt x="16768" y="9550"/>
                  </a:lnTo>
                  <a:lnTo>
                    <a:pt x="7946" y="1279"/>
                  </a:lnTo>
                  <a:cubicBezTo>
                    <a:pt x="7119" y="502"/>
                    <a:pt x="6016" y="26"/>
                    <a:pt x="4788" y="1"/>
                  </a:cubicBezTo>
                  <a:cubicBezTo>
                    <a:pt x="4773" y="1"/>
                    <a:pt x="4757" y="1"/>
                    <a:pt x="4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1"/>
            <p:cNvSpPr/>
            <p:nvPr/>
          </p:nvSpPr>
          <p:spPr>
            <a:xfrm>
              <a:off x="1596000" y="1292600"/>
              <a:ext cx="425475" cy="242525"/>
            </a:xfrm>
            <a:custGeom>
              <a:avLst/>
              <a:gdLst/>
              <a:ahLst/>
              <a:cxnLst/>
              <a:rect l="l" t="t" r="r" b="b"/>
              <a:pathLst>
                <a:path w="17019" h="9701" extrusionOk="0">
                  <a:moveTo>
                    <a:pt x="4938" y="152"/>
                  </a:moveTo>
                  <a:cubicBezTo>
                    <a:pt x="6066" y="202"/>
                    <a:pt x="7119" y="653"/>
                    <a:pt x="7946" y="1405"/>
                  </a:cubicBezTo>
                  <a:lnTo>
                    <a:pt x="16592" y="9526"/>
                  </a:lnTo>
                  <a:lnTo>
                    <a:pt x="4738" y="9375"/>
                  </a:lnTo>
                  <a:cubicBezTo>
                    <a:pt x="3485" y="9375"/>
                    <a:pt x="2357" y="8874"/>
                    <a:pt x="1480" y="7997"/>
                  </a:cubicBezTo>
                  <a:cubicBezTo>
                    <a:pt x="627" y="7120"/>
                    <a:pt x="151" y="5942"/>
                    <a:pt x="176" y="4713"/>
                  </a:cubicBezTo>
                  <a:cubicBezTo>
                    <a:pt x="201" y="3485"/>
                    <a:pt x="678" y="2333"/>
                    <a:pt x="1555" y="1480"/>
                  </a:cubicBezTo>
                  <a:cubicBezTo>
                    <a:pt x="2457" y="603"/>
                    <a:pt x="3610" y="152"/>
                    <a:pt x="4838" y="152"/>
                  </a:cubicBezTo>
                  <a:close/>
                  <a:moveTo>
                    <a:pt x="4742" y="1"/>
                  </a:moveTo>
                  <a:cubicBezTo>
                    <a:pt x="3500" y="1"/>
                    <a:pt x="2334" y="475"/>
                    <a:pt x="1454" y="1355"/>
                  </a:cubicBezTo>
                  <a:cubicBezTo>
                    <a:pt x="527" y="2232"/>
                    <a:pt x="26" y="3435"/>
                    <a:pt x="1" y="4713"/>
                  </a:cubicBezTo>
                  <a:cubicBezTo>
                    <a:pt x="1" y="5992"/>
                    <a:pt x="477" y="7195"/>
                    <a:pt x="1354" y="8122"/>
                  </a:cubicBezTo>
                  <a:cubicBezTo>
                    <a:pt x="2231" y="8999"/>
                    <a:pt x="3384" y="9500"/>
                    <a:pt x="4612" y="9551"/>
                  </a:cubicBezTo>
                  <a:lnTo>
                    <a:pt x="4738" y="9551"/>
                  </a:lnTo>
                  <a:lnTo>
                    <a:pt x="17018" y="9701"/>
                  </a:lnTo>
                  <a:lnTo>
                    <a:pt x="8071" y="1280"/>
                  </a:lnTo>
                  <a:cubicBezTo>
                    <a:pt x="7194" y="478"/>
                    <a:pt x="6041" y="2"/>
                    <a:pt x="4838" y="2"/>
                  </a:cubicBezTo>
                  <a:cubicBezTo>
                    <a:pt x="4806" y="1"/>
                    <a:pt x="4774" y="1"/>
                    <a:pt x="47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1"/>
            <p:cNvSpPr/>
            <p:nvPr/>
          </p:nvSpPr>
          <p:spPr>
            <a:xfrm>
              <a:off x="1791500" y="1168175"/>
              <a:ext cx="252525" cy="440275"/>
            </a:xfrm>
            <a:custGeom>
              <a:avLst/>
              <a:gdLst/>
              <a:ahLst/>
              <a:cxnLst/>
              <a:rect l="l" t="t" r="r" b="b"/>
              <a:pathLst>
                <a:path w="10101" h="17611" extrusionOk="0">
                  <a:moveTo>
                    <a:pt x="5294" y="0"/>
                  </a:moveTo>
                  <a:cubicBezTo>
                    <a:pt x="4828" y="0"/>
                    <a:pt x="4354" y="70"/>
                    <a:pt x="3885" y="217"/>
                  </a:cubicBezTo>
                  <a:cubicBezTo>
                    <a:pt x="1404" y="969"/>
                    <a:pt x="0" y="3600"/>
                    <a:pt x="777" y="6081"/>
                  </a:cubicBezTo>
                  <a:lnTo>
                    <a:pt x="4336" y="17610"/>
                  </a:lnTo>
                  <a:lnTo>
                    <a:pt x="9499" y="6708"/>
                  </a:lnTo>
                  <a:cubicBezTo>
                    <a:pt x="10000" y="5680"/>
                    <a:pt x="10101" y="4477"/>
                    <a:pt x="9750" y="3299"/>
                  </a:cubicBezTo>
                  <a:cubicBezTo>
                    <a:pt x="9140" y="1287"/>
                    <a:pt x="7294" y="0"/>
                    <a:pt x="52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1799650" y="1165750"/>
              <a:ext cx="246250" cy="448950"/>
            </a:xfrm>
            <a:custGeom>
              <a:avLst/>
              <a:gdLst/>
              <a:ahLst/>
              <a:cxnLst/>
              <a:rect l="l" t="t" r="r" b="b"/>
              <a:pathLst>
                <a:path w="9850" h="17958" extrusionOk="0">
                  <a:moveTo>
                    <a:pt x="4897" y="184"/>
                  </a:moveTo>
                  <a:cubicBezTo>
                    <a:pt x="4961" y="184"/>
                    <a:pt x="5024" y="185"/>
                    <a:pt x="5088" y="188"/>
                  </a:cubicBezTo>
                  <a:cubicBezTo>
                    <a:pt x="5790" y="213"/>
                    <a:pt x="6466" y="389"/>
                    <a:pt x="7093" y="715"/>
                  </a:cubicBezTo>
                  <a:cubicBezTo>
                    <a:pt x="8171" y="1291"/>
                    <a:pt x="8973" y="2244"/>
                    <a:pt x="9349" y="3422"/>
                  </a:cubicBezTo>
                  <a:cubicBezTo>
                    <a:pt x="9674" y="4524"/>
                    <a:pt x="9599" y="5727"/>
                    <a:pt x="9098" y="6755"/>
                  </a:cubicBezTo>
                  <a:lnTo>
                    <a:pt x="4035" y="17482"/>
                  </a:lnTo>
                  <a:lnTo>
                    <a:pt x="527" y="6153"/>
                  </a:lnTo>
                  <a:cubicBezTo>
                    <a:pt x="176" y="4975"/>
                    <a:pt x="276" y="3722"/>
                    <a:pt x="852" y="2645"/>
                  </a:cubicBezTo>
                  <a:cubicBezTo>
                    <a:pt x="1429" y="1542"/>
                    <a:pt x="2406" y="740"/>
                    <a:pt x="3584" y="389"/>
                  </a:cubicBezTo>
                  <a:cubicBezTo>
                    <a:pt x="4022" y="258"/>
                    <a:pt x="4459" y="184"/>
                    <a:pt x="4897" y="184"/>
                  </a:cubicBezTo>
                  <a:close/>
                  <a:moveTo>
                    <a:pt x="4929" y="1"/>
                  </a:moveTo>
                  <a:cubicBezTo>
                    <a:pt x="4459" y="1"/>
                    <a:pt x="3989" y="71"/>
                    <a:pt x="3534" y="213"/>
                  </a:cubicBezTo>
                  <a:cubicBezTo>
                    <a:pt x="2306" y="589"/>
                    <a:pt x="1303" y="1417"/>
                    <a:pt x="702" y="2569"/>
                  </a:cubicBezTo>
                  <a:cubicBezTo>
                    <a:pt x="126" y="3697"/>
                    <a:pt x="0" y="4975"/>
                    <a:pt x="376" y="6204"/>
                  </a:cubicBezTo>
                  <a:lnTo>
                    <a:pt x="3985" y="17958"/>
                  </a:lnTo>
                  <a:lnTo>
                    <a:pt x="9248" y="6830"/>
                  </a:lnTo>
                  <a:cubicBezTo>
                    <a:pt x="9775" y="5752"/>
                    <a:pt x="9850" y="4524"/>
                    <a:pt x="9499" y="3371"/>
                  </a:cubicBezTo>
                  <a:cubicBezTo>
                    <a:pt x="9123" y="2168"/>
                    <a:pt x="8296" y="1166"/>
                    <a:pt x="7168" y="564"/>
                  </a:cubicBezTo>
                  <a:cubicBezTo>
                    <a:pt x="6467" y="191"/>
                    <a:pt x="5699" y="1"/>
                    <a:pt x="4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1635475" y="1399150"/>
              <a:ext cx="349650" cy="358000"/>
            </a:xfrm>
            <a:custGeom>
              <a:avLst/>
              <a:gdLst/>
              <a:ahLst/>
              <a:cxnLst/>
              <a:rect l="l" t="t" r="r" b="b"/>
              <a:pathLst>
                <a:path w="13986" h="14320" extrusionOk="0">
                  <a:moveTo>
                    <a:pt x="13986" y="0"/>
                  </a:moveTo>
                  <a:lnTo>
                    <a:pt x="3209" y="5439"/>
                  </a:lnTo>
                  <a:cubicBezTo>
                    <a:pt x="2206" y="5940"/>
                    <a:pt x="1354" y="6817"/>
                    <a:pt x="928" y="7970"/>
                  </a:cubicBezTo>
                  <a:cubicBezTo>
                    <a:pt x="1" y="10401"/>
                    <a:pt x="1229" y="13108"/>
                    <a:pt x="3660" y="14010"/>
                  </a:cubicBezTo>
                  <a:cubicBezTo>
                    <a:pt x="4210" y="14220"/>
                    <a:pt x="4775" y="14320"/>
                    <a:pt x="5330" y="14320"/>
                  </a:cubicBezTo>
                  <a:cubicBezTo>
                    <a:pt x="7226" y="14320"/>
                    <a:pt x="9008" y="13159"/>
                    <a:pt x="9725" y="11279"/>
                  </a:cubicBezTo>
                  <a:lnTo>
                    <a:pt x="139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>
              <a:off x="1645500" y="1394750"/>
              <a:ext cx="343400" cy="364725"/>
            </a:xfrm>
            <a:custGeom>
              <a:avLst/>
              <a:gdLst/>
              <a:ahLst/>
              <a:cxnLst/>
              <a:rect l="l" t="t" r="r" b="b"/>
              <a:pathLst>
                <a:path w="13736" h="14589" extrusionOk="0">
                  <a:moveTo>
                    <a:pt x="13434" y="327"/>
                  </a:moveTo>
                  <a:lnTo>
                    <a:pt x="9224" y="11430"/>
                  </a:lnTo>
                  <a:cubicBezTo>
                    <a:pt x="8544" y="13274"/>
                    <a:pt x="6783" y="14411"/>
                    <a:pt x="4916" y="14411"/>
                  </a:cubicBezTo>
                  <a:cubicBezTo>
                    <a:pt x="4373" y="14411"/>
                    <a:pt x="3821" y="14315"/>
                    <a:pt x="3284" y="14111"/>
                  </a:cubicBezTo>
                  <a:cubicBezTo>
                    <a:pt x="2131" y="13685"/>
                    <a:pt x="1229" y="12833"/>
                    <a:pt x="728" y="11705"/>
                  </a:cubicBezTo>
                  <a:cubicBezTo>
                    <a:pt x="201" y="10577"/>
                    <a:pt x="176" y="9324"/>
                    <a:pt x="602" y="8171"/>
                  </a:cubicBezTo>
                  <a:cubicBezTo>
                    <a:pt x="1003" y="7094"/>
                    <a:pt x="1805" y="6216"/>
                    <a:pt x="2833" y="5690"/>
                  </a:cubicBezTo>
                  <a:lnTo>
                    <a:pt x="13434" y="327"/>
                  </a:lnTo>
                  <a:close/>
                  <a:moveTo>
                    <a:pt x="13735" y="1"/>
                  </a:moveTo>
                  <a:lnTo>
                    <a:pt x="2758" y="5540"/>
                  </a:lnTo>
                  <a:cubicBezTo>
                    <a:pt x="1705" y="6091"/>
                    <a:pt x="878" y="6993"/>
                    <a:pt x="452" y="8121"/>
                  </a:cubicBezTo>
                  <a:cubicBezTo>
                    <a:pt x="1" y="9299"/>
                    <a:pt x="51" y="10602"/>
                    <a:pt x="552" y="11780"/>
                  </a:cubicBezTo>
                  <a:cubicBezTo>
                    <a:pt x="1078" y="12933"/>
                    <a:pt x="2031" y="13836"/>
                    <a:pt x="3234" y="14287"/>
                  </a:cubicBezTo>
                  <a:cubicBezTo>
                    <a:pt x="3735" y="14462"/>
                    <a:pt x="4236" y="14562"/>
                    <a:pt x="4763" y="14587"/>
                  </a:cubicBezTo>
                  <a:cubicBezTo>
                    <a:pt x="4803" y="14588"/>
                    <a:pt x="4844" y="14589"/>
                    <a:pt x="4884" y="14589"/>
                  </a:cubicBezTo>
                  <a:cubicBezTo>
                    <a:pt x="6820" y="14589"/>
                    <a:pt x="8663" y="13420"/>
                    <a:pt x="9399" y="11505"/>
                  </a:cubicBezTo>
                  <a:lnTo>
                    <a:pt x="13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1"/>
            <p:cNvSpPr/>
            <p:nvPr/>
          </p:nvSpPr>
          <p:spPr>
            <a:xfrm>
              <a:off x="1848525" y="1382225"/>
              <a:ext cx="283850" cy="403325"/>
            </a:xfrm>
            <a:custGeom>
              <a:avLst/>
              <a:gdLst/>
              <a:ahLst/>
              <a:cxnLst/>
              <a:rect l="l" t="t" r="r" b="b"/>
              <a:pathLst>
                <a:path w="11354" h="16133" extrusionOk="0">
                  <a:moveTo>
                    <a:pt x="0" y="1"/>
                  </a:moveTo>
                  <a:lnTo>
                    <a:pt x="1429" y="11981"/>
                  </a:lnTo>
                  <a:cubicBezTo>
                    <a:pt x="1554" y="13109"/>
                    <a:pt x="2105" y="14211"/>
                    <a:pt x="3033" y="14988"/>
                  </a:cubicBezTo>
                  <a:cubicBezTo>
                    <a:pt x="3914" y="15756"/>
                    <a:pt x="5004" y="16133"/>
                    <a:pt x="6089" y="16133"/>
                  </a:cubicBezTo>
                  <a:cubicBezTo>
                    <a:pt x="7412" y="16133"/>
                    <a:pt x="8727" y="15574"/>
                    <a:pt x="9649" y="14487"/>
                  </a:cubicBezTo>
                  <a:cubicBezTo>
                    <a:pt x="11354" y="12532"/>
                    <a:pt x="11128" y="9575"/>
                    <a:pt x="9148" y="787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1"/>
            <p:cNvSpPr/>
            <p:nvPr/>
          </p:nvSpPr>
          <p:spPr>
            <a:xfrm>
              <a:off x="1845375" y="1377225"/>
              <a:ext cx="276975" cy="410425"/>
            </a:xfrm>
            <a:custGeom>
              <a:avLst/>
              <a:gdLst/>
              <a:ahLst/>
              <a:cxnLst/>
              <a:rect l="l" t="t" r="r" b="b"/>
              <a:pathLst>
                <a:path w="11079" h="16417" extrusionOk="0">
                  <a:moveTo>
                    <a:pt x="226" y="401"/>
                  </a:moveTo>
                  <a:lnTo>
                    <a:pt x="9224" y="8146"/>
                  </a:lnTo>
                  <a:cubicBezTo>
                    <a:pt x="10151" y="8948"/>
                    <a:pt x="10728" y="10050"/>
                    <a:pt x="10803" y="11278"/>
                  </a:cubicBezTo>
                  <a:cubicBezTo>
                    <a:pt x="10903" y="12506"/>
                    <a:pt x="10527" y="13710"/>
                    <a:pt x="9700" y="14637"/>
                  </a:cubicBezTo>
                  <a:cubicBezTo>
                    <a:pt x="8789" y="15699"/>
                    <a:pt x="7499" y="16245"/>
                    <a:pt x="6201" y="16245"/>
                  </a:cubicBezTo>
                  <a:cubicBezTo>
                    <a:pt x="5141" y="16245"/>
                    <a:pt x="4076" y="15882"/>
                    <a:pt x="3209" y="15138"/>
                  </a:cubicBezTo>
                  <a:cubicBezTo>
                    <a:pt x="2332" y="14386"/>
                    <a:pt x="1780" y="13334"/>
                    <a:pt x="1630" y="12181"/>
                  </a:cubicBezTo>
                  <a:lnTo>
                    <a:pt x="226" y="401"/>
                  </a:lnTo>
                  <a:close/>
                  <a:moveTo>
                    <a:pt x="1" y="0"/>
                  </a:moveTo>
                  <a:lnTo>
                    <a:pt x="1479" y="12206"/>
                  </a:lnTo>
                  <a:cubicBezTo>
                    <a:pt x="1605" y="13384"/>
                    <a:pt x="2181" y="14486"/>
                    <a:pt x="3109" y="15263"/>
                  </a:cubicBezTo>
                  <a:cubicBezTo>
                    <a:pt x="3936" y="15965"/>
                    <a:pt x="4963" y="16366"/>
                    <a:pt x="6041" y="16416"/>
                  </a:cubicBezTo>
                  <a:cubicBezTo>
                    <a:pt x="6216" y="16416"/>
                    <a:pt x="6392" y="16416"/>
                    <a:pt x="6567" y="16391"/>
                  </a:cubicBezTo>
                  <a:cubicBezTo>
                    <a:pt x="7845" y="16316"/>
                    <a:pt x="8998" y="15715"/>
                    <a:pt x="9850" y="14762"/>
                  </a:cubicBezTo>
                  <a:cubicBezTo>
                    <a:pt x="10678" y="13785"/>
                    <a:pt x="11079" y="12557"/>
                    <a:pt x="10978" y="11278"/>
                  </a:cubicBezTo>
                  <a:cubicBezTo>
                    <a:pt x="10878" y="10000"/>
                    <a:pt x="10302" y="8847"/>
                    <a:pt x="9324" y="802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1"/>
            <p:cNvSpPr/>
            <p:nvPr/>
          </p:nvSpPr>
          <p:spPr>
            <a:xfrm>
              <a:off x="1785850" y="1341975"/>
              <a:ext cx="454925" cy="235050"/>
            </a:xfrm>
            <a:custGeom>
              <a:avLst/>
              <a:gdLst/>
              <a:ahLst/>
              <a:cxnLst/>
              <a:rect l="l" t="t" r="r" b="b"/>
              <a:pathLst>
                <a:path w="18197" h="9402" extrusionOk="0">
                  <a:moveTo>
                    <a:pt x="12847" y="0"/>
                  </a:moveTo>
                  <a:cubicBezTo>
                    <a:pt x="12068" y="0"/>
                    <a:pt x="11279" y="196"/>
                    <a:pt x="10552" y="608"/>
                  </a:cubicBezTo>
                  <a:lnTo>
                    <a:pt x="1" y="6523"/>
                  </a:lnTo>
                  <a:lnTo>
                    <a:pt x="11755" y="9280"/>
                  </a:lnTo>
                  <a:cubicBezTo>
                    <a:pt x="12108" y="9360"/>
                    <a:pt x="12471" y="9402"/>
                    <a:pt x="12836" y="9402"/>
                  </a:cubicBezTo>
                  <a:cubicBezTo>
                    <a:pt x="13614" y="9402"/>
                    <a:pt x="14406" y="9213"/>
                    <a:pt x="15139" y="8804"/>
                  </a:cubicBezTo>
                  <a:cubicBezTo>
                    <a:pt x="17394" y="7525"/>
                    <a:pt x="18196" y="4668"/>
                    <a:pt x="16943" y="2413"/>
                  </a:cubicBezTo>
                  <a:cubicBezTo>
                    <a:pt x="16077" y="867"/>
                    <a:pt x="14485" y="0"/>
                    <a:pt x="128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1"/>
            <p:cNvSpPr/>
            <p:nvPr/>
          </p:nvSpPr>
          <p:spPr>
            <a:xfrm>
              <a:off x="1780225" y="1340000"/>
              <a:ext cx="450525" cy="239050"/>
            </a:xfrm>
            <a:custGeom>
              <a:avLst/>
              <a:gdLst/>
              <a:ahLst/>
              <a:cxnLst/>
              <a:rect l="l" t="t" r="r" b="b"/>
              <a:pathLst>
                <a:path w="18021" h="9562" extrusionOk="0">
                  <a:moveTo>
                    <a:pt x="13074" y="168"/>
                  </a:moveTo>
                  <a:cubicBezTo>
                    <a:pt x="13489" y="168"/>
                    <a:pt x="13904" y="224"/>
                    <a:pt x="14311" y="336"/>
                  </a:cubicBezTo>
                  <a:cubicBezTo>
                    <a:pt x="15489" y="687"/>
                    <a:pt x="16492" y="1439"/>
                    <a:pt x="17093" y="2517"/>
                  </a:cubicBezTo>
                  <a:cubicBezTo>
                    <a:pt x="17695" y="3594"/>
                    <a:pt x="17845" y="4848"/>
                    <a:pt x="17494" y="6026"/>
                  </a:cubicBezTo>
                  <a:cubicBezTo>
                    <a:pt x="17168" y="7203"/>
                    <a:pt x="16391" y="8206"/>
                    <a:pt x="15314" y="8807"/>
                  </a:cubicBezTo>
                  <a:cubicBezTo>
                    <a:pt x="14611" y="9194"/>
                    <a:pt x="13823" y="9396"/>
                    <a:pt x="13026" y="9396"/>
                  </a:cubicBezTo>
                  <a:cubicBezTo>
                    <a:pt x="12685" y="9396"/>
                    <a:pt x="12343" y="9359"/>
                    <a:pt x="12005" y="9284"/>
                  </a:cubicBezTo>
                  <a:lnTo>
                    <a:pt x="451" y="6577"/>
                  </a:lnTo>
                  <a:lnTo>
                    <a:pt x="10802" y="762"/>
                  </a:lnTo>
                  <a:cubicBezTo>
                    <a:pt x="11508" y="368"/>
                    <a:pt x="12289" y="168"/>
                    <a:pt x="13074" y="168"/>
                  </a:cubicBezTo>
                  <a:close/>
                  <a:moveTo>
                    <a:pt x="13044" y="1"/>
                  </a:moveTo>
                  <a:cubicBezTo>
                    <a:pt x="12238" y="1"/>
                    <a:pt x="11440" y="207"/>
                    <a:pt x="10727" y="612"/>
                  </a:cubicBezTo>
                  <a:lnTo>
                    <a:pt x="0" y="6627"/>
                  </a:lnTo>
                  <a:lnTo>
                    <a:pt x="11980" y="9434"/>
                  </a:lnTo>
                  <a:cubicBezTo>
                    <a:pt x="12281" y="9509"/>
                    <a:pt x="12582" y="9559"/>
                    <a:pt x="12908" y="9559"/>
                  </a:cubicBezTo>
                  <a:cubicBezTo>
                    <a:pt x="12955" y="9561"/>
                    <a:pt x="13002" y="9561"/>
                    <a:pt x="13050" y="9561"/>
                  </a:cubicBezTo>
                  <a:cubicBezTo>
                    <a:pt x="13857" y="9561"/>
                    <a:pt x="14680" y="9360"/>
                    <a:pt x="15414" y="8958"/>
                  </a:cubicBezTo>
                  <a:cubicBezTo>
                    <a:pt x="16517" y="8331"/>
                    <a:pt x="17319" y="7304"/>
                    <a:pt x="17669" y="6076"/>
                  </a:cubicBezTo>
                  <a:cubicBezTo>
                    <a:pt x="18020" y="4848"/>
                    <a:pt x="17845" y="3544"/>
                    <a:pt x="17243" y="2442"/>
                  </a:cubicBezTo>
                  <a:cubicBezTo>
                    <a:pt x="16617" y="1339"/>
                    <a:pt x="15589" y="537"/>
                    <a:pt x="14361" y="186"/>
                  </a:cubicBezTo>
                  <a:cubicBezTo>
                    <a:pt x="13928" y="62"/>
                    <a:pt x="13485" y="1"/>
                    <a:pt x="13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1755775" y="1361475"/>
              <a:ext cx="291375" cy="285900"/>
            </a:xfrm>
            <a:custGeom>
              <a:avLst/>
              <a:gdLst/>
              <a:ahLst/>
              <a:cxnLst/>
              <a:rect l="l" t="t" r="r" b="b"/>
              <a:pathLst>
                <a:path w="11655" h="11436" extrusionOk="0">
                  <a:moveTo>
                    <a:pt x="5831" y="1"/>
                  </a:moveTo>
                  <a:cubicBezTo>
                    <a:pt x="2756" y="1"/>
                    <a:pt x="224" y="2446"/>
                    <a:pt x="126" y="5542"/>
                  </a:cubicBezTo>
                  <a:cubicBezTo>
                    <a:pt x="1" y="8675"/>
                    <a:pt x="2482" y="11332"/>
                    <a:pt x="5640" y="11432"/>
                  </a:cubicBezTo>
                  <a:cubicBezTo>
                    <a:pt x="5702" y="11434"/>
                    <a:pt x="5764" y="11435"/>
                    <a:pt x="5826" y="11435"/>
                  </a:cubicBezTo>
                  <a:cubicBezTo>
                    <a:pt x="8901" y="11435"/>
                    <a:pt x="11431" y="9014"/>
                    <a:pt x="11530" y="5918"/>
                  </a:cubicBezTo>
                  <a:cubicBezTo>
                    <a:pt x="11655" y="2760"/>
                    <a:pt x="9174" y="129"/>
                    <a:pt x="6016" y="4"/>
                  </a:cubicBezTo>
                  <a:cubicBezTo>
                    <a:pt x="5954" y="2"/>
                    <a:pt x="5893" y="1"/>
                    <a:pt x="5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1753900" y="1359600"/>
              <a:ext cx="295150" cy="290275"/>
            </a:xfrm>
            <a:custGeom>
              <a:avLst/>
              <a:gdLst/>
              <a:ahLst/>
              <a:cxnLst/>
              <a:rect l="l" t="t" r="r" b="b"/>
              <a:pathLst>
                <a:path w="11806" h="11611" extrusionOk="0">
                  <a:moveTo>
                    <a:pt x="5906" y="176"/>
                  </a:moveTo>
                  <a:cubicBezTo>
                    <a:pt x="5967" y="176"/>
                    <a:pt x="6029" y="177"/>
                    <a:pt x="6091" y="179"/>
                  </a:cubicBezTo>
                  <a:cubicBezTo>
                    <a:pt x="9199" y="279"/>
                    <a:pt x="11630" y="2886"/>
                    <a:pt x="11529" y="5993"/>
                  </a:cubicBezTo>
                  <a:cubicBezTo>
                    <a:pt x="11431" y="9039"/>
                    <a:pt x="8926" y="11435"/>
                    <a:pt x="5900" y="11435"/>
                  </a:cubicBezTo>
                  <a:cubicBezTo>
                    <a:pt x="5839" y="11435"/>
                    <a:pt x="5777" y="11434"/>
                    <a:pt x="5715" y="11432"/>
                  </a:cubicBezTo>
                  <a:cubicBezTo>
                    <a:pt x="2607" y="11332"/>
                    <a:pt x="176" y="8700"/>
                    <a:pt x="276" y="5617"/>
                  </a:cubicBezTo>
                  <a:cubicBezTo>
                    <a:pt x="375" y="2572"/>
                    <a:pt x="2880" y="176"/>
                    <a:pt x="5906" y="176"/>
                  </a:cubicBezTo>
                  <a:close/>
                  <a:moveTo>
                    <a:pt x="5906" y="0"/>
                  </a:moveTo>
                  <a:cubicBezTo>
                    <a:pt x="2805" y="0"/>
                    <a:pt x="224" y="2471"/>
                    <a:pt x="101" y="5592"/>
                  </a:cubicBezTo>
                  <a:cubicBezTo>
                    <a:pt x="1" y="8800"/>
                    <a:pt x="2507" y="11482"/>
                    <a:pt x="5715" y="11607"/>
                  </a:cubicBezTo>
                  <a:cubicBezTo>
                    <a:pt x="5777" y="11609"/>
                    <a:pt x="5838" y="11610"/>
                    <a:pt x="5899" y="11610"/>
                  </a:cubicBezTo>
                  <a:cubicBezTo>
                    <a:pt x="9001" y="11610"/>
                    <a:pt x="11582" y="9139"/>
                    <a:pt x="11705" y="5993"/>
                  </a:cubicBezTo>
                  <a:cubicBezTo>
                    <a:pt x="11805" y="2810"/>
                    <a:pt x="9299" y="104"/>
                    <a:pt x="6091" y="3"/>
                  </a:cubicBezTo>
                  <a:cubicBezTo>
                    <a:pt x="6029" y="1"/>
                    <a:pt x="5968" y="0"/>
                    <a:pt x="5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1936850" y="1445500"/>
              <a:ext cx="70200" cy="96525"/>
            </a:xfrm>
            <a:custGeom>
              <a:avLst/>
              <a:gdLst/>
              <a:ahLst/>
              <a:cxnLst/>
              <a:rect l="l" t="t" r="r" b="b"/>
              <a:pathLst>
                <a:path w="2808" h="3861" extrusionOk="0">
                  <a:moveTo>
                    <a:pt x="1388" y="0"/>
                  </a:moveTo>
                  <a:cubicBezTo>
                    <a:pt x="1377" y="0"/>
                    <a:pt x="1365" y="1"/>
                    <a:pt x="1354" y="1"/>
                  </a:cubicBezTo>
                  <a:cubicBezTo>
                    <a:pt x="803" y="1"/>
                    <a:pt x="302" y="477"/>
                    <a:pt x="101" y="1154"/>
                  </a:cubicBezTo>
                  <a:cubicBezTo>
                    <a:pt x="26" y="1405"/>
                    <a:pt x="1" y="1680"/>
                    <a:pt x="1" y="1956"/>
                  </a:cubicBezTo>
                  <a:cubicBezTo>
                    <a:pt x="1" y="2006"/>
                    <a:pt x="1" y="2081"/>
                    <a:pt x="1" y="2131"/>
                  </a:cubicBezTo>
                  <a:cubicBezTo>
                    <a:pt x="51" y="2683"/>
                    <a:pt x="252" y="3159"/>
                    <a:pt x="552" y="3460"/>
                  </a:cubicBezTo>
                  <a:cubicBezTo>
                    <a:pt x="803" y="3710"/>
                    <a:pt x="1104" y="3861"/>
                    <a:pt x="1455" y="3861"/>
                  </a:cubicBezTo>
                  <a:cubicBezTo>
                    <a:pt x="2181" y="3861"/>
                    <a:pt x="2758" y="3059"/>
                    <a:pt x="2808" y="2081"/>
                  </a:cubicBezTo>
                  <a:cubicBezTo>
                    <a:pt x="2808" y="2031"/>
                    <a:pt x="2808" y="1956"/>
                    <a:pt x="2808" y="1906"/>
                  </a:cubicBezTo>
                  <a:cubicBezTo>
                    <a:pt x="2783" y="844"/>
                    <a:pt x="2150" y="0"/>
                    <a:pt x="13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1934975" y="1443575"/>
              <a:ext cx="73975" cy="100325"/>
            </a:xfrm>
            <a:custGeom>
              <a:avLst/>
              <a:gdLst/>
              <a:ahLst/>
              <a:cxnLst/>
              <a:rect l="l" t="t" r="r" b="b"/>
              <a:pathLst>
                <a:path w="2959" h="4013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33"/>
                    <a:pt x="2808" y="2083"/>
                    <a:pt x="2808" y="2158"/>
                  </a:cubicBezTo>
                  <a:cubicBezTo>
                    <a:pt x="2783" y="3111"/>
                    <a:pt x="2206" y="3862"/>
                    <a:pt x="1530" y="3862"/>
                  </a:cubicBezTo>
                  <a:cubicBezTo>
                    <a:pt x="1508" y="3864"/>
                    <a:pt x="1486" y="3865"/>
                    <a:pt x="1464" y="3865"/>
                  </a:cubicBezTo>
                  <a:cubicBezTo>
                    <a:pt x="1185" y="3865"/>
                    <a:pt x="910" y="3719"/>
                    <a:pt x="677" y="3487"/>
                  </a:cubicBezTo>
                  <a:cubicBezTo>
                    <a:pt x="402" y="3186"/>
                    <a:pt x="201" y="2710"/>
                    <a:pt x="151" y="2208"/>
                  </a:cubicBezTo>
                  <a:cubicBezTo>
                    <a:pt x="151" y="2158"/>
                    <a:pt x="151" y="2083"/>
                    <a:pt x="151" y="2033"/>
                  </a:cubicBezTo>
                  <a:cubicBezTo>
                    <a:pt x="126" y="1757"/>
                    <a:pt x="176" y="1507"/>
                    <a:pt x="251" y="1256"/>
                  </a:cubicBezTo>
                  <a:cubicBezTo>
                    <a:pt x="427" y="680"/>
                    <a:pt x="803" y="279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853" y="3"/>
                    <a:pt x="327" y="479"/>
                    <a:pt x="101" y="1206"/>
                  </a:cubicBezTo>
                  <a:cubicBezTo>
                    <a:pt x="26" y="1482"/>
                    <a:pt x="1" y="175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cubicBezTo>
                    <a:pt x="51" y="2760"/>
                    <a:pt x="276" y="3261"/>
                    <a:pt x="577" y="3587"/>
                  </a:cubicBezTo>
                  <a:cubicBezTo>
                    <a:pt x="853" y="3862"/>
                    <a:pt x="1179" y="4013"/>
                    <a:pt x="1530" y="4013"/>
                  </a:cubicBezTo>
                  <a:cubicBezTo>
                    <a:pt x="1605" y="4013"/>
                    <a:pt x="1680" y="4013"/>
                    <a:pt x="1755" y="3988"/>
                  </a:cubicBezTo>
                  <a:cubicBezTo>
                    <a:pt x="2407" y="3837"/>
                    <a:pt x="2908" y="3086"/>
                    <a:pt x="2958" y="2158"/>
                  </a:cubicBez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1936850" y="1474325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246" y="0"/>
                  </a:moveTo>
                  <a:cubicBezTo>
                    <a:pt x="231" y="0"/>
                    <a:pt x="216" y="0"/>
                    <a:pt x="201" y="1"/>
                  </a:cubicBezTo>
                  <a:lnTo>
                    <a:pt x="101" y="1"/>
                  </a:lnTo>
                  <a:cubicBezTo>
                    <a:pt x="26" y="252"/>
                    <a:pt x="1" y="527"/>
                    <a:pt x="1" y="803"/>
                  </a:cubicBezTo>
                  <a:cubicBezTo>
                    <a:pt x="1" y="853"/>
                    <a:pt x="1" y="928"/>
                    <a:pt x="1" y="978"/>
                  </a:cubicBezTo>
                  <a:cubicBezTo>
                    <a:pt x="51" y="1530"/>
                    <a:pt x="252" y="2006"/>
                    <a:pt x="552" y="2307"/>
                  </a:cubicBezTo>
                  <a:cubicBezTo>
                    <a:pt x="1054" y="2156"/>
                    <a:pt x="1430" y="1705"/>
                    <a:pt x="1404" y="1154"/>
                  </a:cubicBezTo>
                  <a:cubicBezTo>
                    <a:pt x="1404" y="517"/>
                    <a:pt x="878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1936225" y="1445500"/>
              <a:ext cx="70825" cy="53300"/>
            </a:xfrm>
            <a:custGeom>
              <a:avLst/>
              <a:gdLst/>
              <a:ahLst/>
              <a:cxnLst/>
              <a:rect l="l" t="t" r="r" b="b"/>
              <a:pathLst>
                <a:path w="2833" h="2132" extrusionOk="0">
                  <a:moveTo>
                    <a:pt x="1413" y="0"/>
                  </a:moveTo>
                  <a:cubicBezTo>
                    <a:pt x="1402" y="0"/>
                    <a:pt x="1390" y="1"/>
                    <a:pt x="1379" y="1"/>
                  </a:cubicBezTo>
                  <a:cubicBezTo>
                    <a:pt x="602" y="1"/>
                    <a:pt x="1" y="878"/>
                    <a:pt x="26" y="1956"/>
                  </a:cubicBezTo>
                  <a:cubicBezTo>
                    <a:pt x="26" y="2006"/>
                    <a:pt x="26" y="2081"/>
                    <a:pt x="26" y="2131"/>
                  </a:cubicBezTo>
                  <a:lnTo>
                    <a:pt x="2833" y="2081"/>
                  </a:lnTo>
                  <a:cubicBezTo>
                    <a:pt x="2833" y="2031"/>
                    <a:pt x="2833" y="1956"/>
                    <a:pt x="2833" y="1906"/>
                  </a:cubicBezTo>
                  <a:cubicBezTo>
                    <a:pt x="2808" y="844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1934975" y="1443575"/>
              <a:ext cx="73975" cy="57100"/>
            </a:xfrm>
            <a:custGeom>
              <a:avLst/>
              <a:gdLst/>
              <a:ahLst/>
              <a:cxnLst/>
              <a:rect l="l" t="t" r="r" b="b"/>
              <a:pathLst>
                <a:path w="2959" h="2284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08"/>
                    <a:pt x="2808" y="2058"/>
                    <a:pt x="2808" y="2083"/>
                  </a:cubicBezTo>
                  <a:lnTo>
                    <a:pt x="151" y="2133"/>
                  </a:lnTo>
                  <a:cubicBezTo>
                    <a:pt x="151" y="2108"/>
                    <a:pt x="151" y="2058"/>
                    <a:pt x="151" y="2033"/>
                  </a:cubicBezTo>
                  <a:cubicBezTo>
                    <a:pt x="126" y="1532"/>
                    <a:pt x="276" y="1055"/>
                    <a:pt x="502" y="705"/>
                  </a:cubicBezTo>
                  <a:cubicBezTo>
                    <a:pt x="703" y="404"/>
                    <a:pt x="953" y="228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1028" y="3"/>
                    <a:pt x="677" y="228"/>
                    <a:pt x="402" y="604"/>
                  </a:cubicBezTo>
                  <a:cubicBezTo>
                    <a:pt x="126" y="1005"/>
                    <a:pt x="1" y="150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lnTo>
                    <a:pt x="26" y="2284"/>
                  </a:lnTo>
                  <a:lnTo>
                    <a:pt x="2958" y="2233"/>
                  </a:lnTo>
                  <a:lnTo>
                    <a:pt x="2958" y="2158"/>
                  </a:ln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1796500" y="1444875"/>
              <a:ext cx="70825" cy="97150"/>
            </a:xfrm>
            <a:custGeom>
              <a:avLst/>
              <a:gdLst/>
              <a:ahLst/>
              <a:cxnLst/>
              <a:rect l="l" t="t" r="r" b="b"/>
              <a:pathLst>
                <a:path w="2833" h="3886" extrusionOk="0">
                  <a:moveTo>
                    <a:pt x="1413" y="0"/>
                  </a:moveTo>
                  <a:cubicBezTo>
                    <a:pt x="1402" y="0"/>
                    <a:pt x="1391" y="1"/>
                    <a:pt x="1379" y="1"/>
                  </a:cubicBezTo>
                  <a:cubicBezTo>
                    <a:pt x="803" y="26"/>
                    <a:pt x="327" y="477"/>
                    <a:pt x="126" y="1154"/>
                  </a:cubicBezTo>
                  <a:cubicBezTo>
                    <a:pt x="51" y="1404"/>
                    <a:pt x="1" y="1680"/>
                    <a:pt x="1" y="1956"/>
                  </a:cubicBezTo>
                  <a:cubicBezTo>
                    <a:pt x="1" y="2031"/>
                    <a:pt x="26" y="2081"/>
                    <a:pt x="26" y="2156"/>
                  </a:cubicBezTo>
                  <a:cubicBezTo>
                    <a:pt x="76" y="2683"/>
                    <a:pt x="277" y="3159"/>
                    <a:pt x="577" y="3460"/>
                  </a:cubicBezTo>
                  <a:cubicBezTo>
                    <a:pt x="828" y="3735"/>
                    <a:pt x="1129" y="3886"/>
                    <a:pt x="1455" y="3886"/>
                  </a:cubicBezTo>
                  <a:cubicBezTo>
                    <a:pt x="2181" y="3861"/>
                    <a:pt x="2783" y="3084"/>
                    <a:pt x="2833" y="2081"/>
                  </a:cubicBezTo>
                  <a:cubicBezTo>
                    <a:pt x="2833" y="2031"/>
                    <a:pt x="2833" y="1981"/>
                    <a:pt x="2833" y="1906"/>
                  </a:cubicBezTo>
                  <a:cubicBezTo>
                    <a:pt x="2808" y="843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1794625" y="1443000"/>
              <a:ext cx="74600" cy="100350"/>
            </a:xfrm>
            <a:custGeom>
              <a:avLst/>
              <a:gdLst/>
              <a:ahLst/>
              <a:cxnLst/>
              <a:rect l="l" t="t" r="r" b="b"/>
              <a:pathLst>
                <a:path w="2984" h="4014" extrusionOk="0">
                  <a:moveTo>
                    <a:pt x="1454" y="151"/>
                  </a:moveTo>
                  <a:cubicBezTo>
                    <a:pt x="1805" y="151"/>
                    <a:pt x="2131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106"/>
                    <a:pt x="2833" y="2156"/>
                  </a:cubicBezTo>
                  <a:cubicBezTo>
                    <a:pt x="2783" y="3109"/>
                    <a:pt x="2206" y="3860"/>
                    <a:pt x="1530" y="3885"/>
                  </a:cubicBezTo>
                  <a:cubicBezTo>
                    <a:pt x="1229" y="3885"/>
                    <a:pt x="953" y="3760"/>
                    <a:pt x="702" y="3484"/>
                  </a:cubicBezTo>
                  <a:cubicBezTo>
                    <a:pt x="402" y="3184"/>
                    <a:pt x="201" y="2708"/>
                    <a:pt x="176" y="2206"/>
                  </a:cubicBezTo>
                  <a:cubicBezTo>
                    <a:pt x="151" y="2156"/>
                    <a:pt x="151" y="2106"/>
                    <a:pt x="151" y="2031"/>
                  </a:cubicBezTo>
                  <a:cubicBezTo>
                    <a:pt x="151" y="1780"/>
                    <a:pt x="176" y="1505"/>
                    <a:pt x="251" y="1254"/>
                  </a:cubicBezTo>
                  <a:cubicBezTo>
                    <a:pt x="452" y="677"/>
                    <a:pt x="828" y="27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878" y="26"/>
                    <a:pt x="352" y="502"/>
                    <a:pt x="126" y="1229"/>
                  </a:cubicBezTo>
                  <a:cubicBezTo>
                    <a:pt x="51" y="1479"/>
                    <a:pt x="1" y="175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cubicBezTo>
                    <a:pt x="76" y="2758"/>
                    <a:pt x="276" y="3259"/>
                    <a:pt x="602" y="3585"/>
                  </a:cubicBezTo>
                  <a:cubicBezTo>
                    <a:pt x="835" y="3864"/>
                    <a:pt x="1154" y="4013"/>
                    <a:pt x="1459" y="4013"/>
                  </a:cubicBezTo>
                  <a:cubicBezTo>
                    <a:pt x="1483" y="4013"/>
                    <a:pt x="1506" y="4013"/>
                    <a:pt x="1530" y="4011"/>
                  </a:cubicBezTo>
                  <a:cubicBezTo>
                    <a:pt x="1605" y="4011"/>
                    <a:pt x="1705" y="4011"/>
                    <a:pt x="1780" y="3986"/>
                  </a:cubicBezTo>
                  <a:cubicBezTo>
                    <a:pt x="2432" y="3835"/>
                    <a:pt x="2933" y="3109"/>
                    <a:pt x="2958" y="2156"/>
                  </a:cubicBez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1796500" y="1473700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126" y="1"/>
                  </a:moveTo>
                  <a:cubicBezTo>
                    <a:pt x="51" y="251"/>
                    <a:pt x="1" y="527"/>
                    <a:pt x="1" y="803"/>
                  </a:cubicBezTo>
                  <a:cubicBezTo>
                    <a:pt x="1" y="878"/>
                    <a:pt x="26" y="928"/>
                    <a:pt x="26" y="1003"/>
                  </a:cubicBezTo>
                  <a:cubicBezTo>
                    <a:pt x="76" y="1530"/>
                    <a:pt x="277" y="2006"/>
                    <a:pt x="577" y="2307"/>
                  </a:cubicBezTo>
                  <a:cubicBezTo>
                    <a:pt x="1079" y="2181"/>
                    <a:pt x="1429" y="1705"/>
                    <a:pt x="1429" y="1154"/>
                  </a:cubicBezTo>
                  <a:cubicBezTo>
                    <a:pt x="1404" y="502"/>
                    <a:pt x="878" y="1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1795875" y="1444875"/>
              <a:ext cx="71450" cy="53925"/>
            </a:xfrm>
            <a:custGeom>
              <a:avLst/>
              <a:gdLst/>
              <a:ahLst/>
              <a:cxnLst/>
              <a:rect l="l" t="t" r="r" b="b"/>
              <a:pathLst>
                <a:path w="2858" h="2157" extrusionOk="0">
                  <a:moveTo>
                    <a:pt x="1438" y="0"/>
                  </a:moveTo>
                  <a:cubicBezTo>
                    <a:pt x="1427" y="0"/>
                    <a:pt x="1416" y="1"/>
                    <a:pt x="1404" y="1"/>
                  </a:cubicBezTo>
                  <a:cubicBezTo>
                    <a:pt x="627" y="26"/>
                    <a:pt x="1" y="903"/>
                    <a:pt x="26" y="1956"/>
                  </a:cubicBezTo>
                  <a:cubicBezTo>
                    <a:pt x="26" y="2031"/>
                    <a:pt x="51" y="2081"/>
                    <a:pt x="51" y="2156"/>
                  </a:cubicBezTo>
                  <a:lnTo>
                    <a:pt x="2858" y="2081"/>
                  </a:lnTo>
                  <a:cubicBezTo>
                    <a:pt x="2858" y="2031"/>
                    <a:pt x="2858" y="1981"/>
                    <a:pt x="2858" y="1906"/>
                  </a:cubicBezTo>
                  <a:cubicBezTo>
                    <a:pt x="2833" y="843"/>
                    <a:pt x="2200" y="0"/>
                    <a:pt x="1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1794625" y="1443000"/>
              <a:ext cx="74600" cy="57675"/>
            </a:xfrm>
            <a:custGeom>
              <a:avLst/>
              <a:gdLst/>
              <a:ahLst/>
              <a:cxnLst/>
              <a:rect l="l" t="t" r="r" b="b"/>
              <a:pathLst>
                <a:path w="2984" h="2307" extrusionOk="0">
                  <a:moveTo>
                    <a:pt x="1454" y="151"/>
                  </a:moveTo>
                  <a:cubicBezTo>
                    <a:pt x="1805" y="151"/>
                    <a:pt x="2156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056"/>
                    <a:pt x="2833" y="2106"/>
                  </a:cubicBezTo>
                  <a:lnTo>
                    <a:pt x="151" y="2156"/>
                  </a:lnTo>
                  <a:cubicBezTo>
                    <a:pt x="151" y="2106"/>
                    <a:pt x="151" y="2081"/>
                    <a:pt x="151" y="2031"/>
                  </a:cubicBezTo>
                  <a:cubicBezTo>
                    <a:pt x="151" y="1530"/>
                    <a:pt x="276" y="1053"/>
                    <a:pt x="527" y="703"/>
                  </a:cubicBezTo>
                  <a:cubicBezTo>
                    <a:pt x="728" y="427"/>
                    <a:pt x="978" y="22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1053" y="26"/>
                    <a:pt x="677" y="226"/>
                    <a:pt x="402" y="627"/>
                  </a:cubicBezTo>
                  <a:cubicBezTo>
                    <a:pt x="151" y="1003"/>
                    <a:pt x="1" y="150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lnTo>
                    <a:pt x="26" y="2307"/>
                  </a:lnTo>
                  <a:lnTo>
                    <a:pt x="2958" y="2231"/>
                  </a:lnTo>
                  <a:lnTo>
                    <a:pt x="2958" y="2156"/>
                  </a:ln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1859800" y="1538725"/>
              <a:ext cx="86475" cy="46975"/>
            </a:xfrm>
            <a:custGeom>
              <a:avLst/>
              <a:gdLst/>
              <a:ahLst/>
              <a:cxnLst/>
              <a:rect l="l" t="t" r="r" b="b"/>
              <a:pathLst>
                <a:path w="3459" h="1879" extrusionOk="0">
                  <a:moveTo>
                    <a:pt x="2735" y="0"/>
                  </a:moveTo>
                  <a:cubicBezTo>
                    <a:pt x="2569" y="0"/>
                    <a:pt x="2394" y="44"/>
                    <a:pt x="2231" y="107"/>
                  </a:cubicBezTo>
                  <a:cubicBezTo>
                    <a:pt x="1930" y="207"/>
                    <a:pt x="1654" y="407"/>
                    <a:pt x="1354" y="533"/>
                  </a:cubicBezTo>
                  <a:cubicBezTo>
                    <a:pt x="1229" y="574"/>
                    <a:pt x="1105" y="593"/>
                    <a:pt x="977" y="593"/>
                  </a:cubicBezTo>
                  <a:cubicBezTo>
                    <a:pt x="872" y="593"/>
                    <a:pt x="765" y="580"/>
                    <a:pt x="652" y="558"/>
                  </a:cubicBezTo>
                  <a:cubicBezTo>
                    <a:pt x="565" y="540"/>
                    <a:pt x="455" y="511"/>
                    <a:pt x="354" y="511"/>
                  </a:cubicBezTo>
                  <a:cubicBezTo>
                    <a:pt x="308" y="511"/>
                    <a:pt x="265" y="517"/>
                    <a:pt x="226" y="533"/>
                  </a:cubicBezTo>
                  <a:cubicBezTo>
                    <a:pt x="176" y="558"/>
                    <a:pt x="151" y="608"/>
                    <a:pt x="126" y="633"/>
                  </a:cubicBezTo>
                  <a:cubicBezTo>
                    <a:pt x="0" y="808"/>
                    <a:pt x="100" y="1059"/>
                    <a:pt x="251" y="1259"/>
                  </a:cubicBezTo>
                  <a:cubicBezTo>
                    <a:pt x="351" y="1385"/>
                    <a:pt x="451" y="1485"/>
                    <a:pt x="527" y="1535"/>
                  </a:cubicBezTo>
                  <a:cubicBezTo>
                    <a:pt x="853" y="1772"/>
                    <a:pt x="1249" y="1878"/>
                    <a:pt x="1648" y="1878"/>
                  </a:cubicBezTo>
                  <a:cubicBezTo>
                    <a:pt x="1924" y="1878"/>
                    <a:pt x="2201" y="1828"/>
                    <a:pt x="2456" y="1736"/>
                  </a:cubicBezTo>
                  <a:cubicBezTo>
                    <a:pt x="2782" y="1610"/>
                    <a:pt x="3108" y="1435"/>
                    <a:pt x="3283" y="1109"/>
                  </a:cubicBezTo>
                  <a:cubicBezTo>
                    <a:pt x="3459" y="808"/>
                    <a:pt x="3459" y="382"/>
                    <a:pt x="3183" y="157"/>
                  </a:cubicBezTo>
                  <a:cubicBezTo>
                    <a:pt x="3058" y="44"/>
                    <a:pt x="2901" y="0"/>
                    <a:pt x="2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1857925" y="1536450"/>
              <a:ext cx="90875" cy="51325"/>
            </a:xfrm>
            <a:custGeom>
              <a:avLst/>
              <a:gdLst/>
              <a:ahLst/>
              <a:cxnLst/>
              <a:rect l="l" t="t" r="r" b="b"/>
              <a:pathLst>
                <a:path w="3635" h="2053" extrusionOk="0">
                  <a:moveTo>
                    <a:pt x="2792" y="172"/>
                  </a:moveTo>
                  <a:cubicBezTo>
                    <a:pt x="2954" y="172"/>
                    <a:pt x="3100" y="216"/>
                    <a:pt x="3208" y="298"/>
                  </a:cubicBezTo>
                  <a:cubicBezTo>
                    <a:pt x="3459" y="498"/>
                    <a:pt x="3434" y="899"/>
                    <a:pt x="3283" y="1175"/>
                  </a:cubicBezTo>
                  <a:cubicBezTo>
                    <a:pt x="3108" y="1476"/>
                    <a:pt x="2757" y="1651"/>
                    <a:pt x="2506" y="1752"/>
                  </a:cubicBezTo>
                  <a:cubicBezTo>
                    <a:pt x="2254" y="1839"/>
                    <a:pt x="1990" y="1881"/>
                    <a:pt x="1734" y="1881"/>
                  </a:cubicBezTo>
                  <a:cubicBezTo>
                    <a:pt x="1329" y="1881"/>
                    <a:pt x="943" y="1776"/>
                    <a:pt x="652" y="1576"/>
                  </a:cubicBezTo>
                  <a:cubicBezTo>
                    <a:pt x="602" y="1526"/>
                    <a:pt x="501" y="1426"/>
                    <a:pt x="401" y="1300"/>
                  </a:cubicBezTo>
                  <a:cubicBezTo>
                    <a:pt x="351" y="1225"/>
                    <a:pt x="175" y="975"/>
                    <a:pt x="251" y="799"/>
                  </a:cubicBezTo>
                  <a:lnTo>
                    <a:pt x="276" y="774"/>
                  </a:lnTo>
                  <a:cubicBezTo>
                    <a:pt x="301" y="749"/>
                    <a:pt x="326" y="724"/>
                    <a:pt x="351" y="699"/>
                  </a:cubicBezTo>
                  <a:cubicBezTo>
                    <a:pt x="373" y="692"/>
                    <a:pt x="399" y="688"/>
                    <a:pt x="427" y="688"/>
                  </a:cubicBezTo>
                  <a:cubicBezTo>
                    <a:pt x="495" y="688"/>
                    <a:pt x="573" y="706"/>
                    <a:pt x="627" y="724"/>
                  </a:cubicBezTo>
                  <a:lnTo>
                    <a:pt x="727" y="724"/>
                  </a:lnTo>
                  <a:cubicBezTo>
                    <a:pt x="827" y="749"/>
                    <a:pt x="940" y="768"/>
                    <a:pt x="1062" y="768"/>
                  </a:cubicBezTo>
                  <a:cubicBezTo>
                    <a:pt x="1184" y="768"/>
                    <a:pt x="1316" y="749"/>
                    <a:pt x="1454" y="699"/>
                  </a:cubicBezTo>
                  <a:cubicBezTo>
                    <a:pt x="1629" y="649"/>
                    <a:pt x="1779" y="548"/>
                    <a:pt x="1955" y="473"/>
                  </a:cubicBezTo>
                  <a:cubicBezTo>
                    <a:pt x="2080" y="398"/>
                    <a:pt x="2206" y="323"/>
                    <a:pt x="2356" y="273"/>
                  </a:cubicBezTo>
                  <a:cubicBezTo>
                    <a:pt x="2505" y="204"/>
                    <a:pt x="2655" y="172"/>
                    <a:pt x="2792" y="172"/>
                  </a:cubicBezTo>
                  <a:close/>
                  <a:moveTo>
                    <a:pt x="2775" y="1"/>
                  </a:moveTo>
                  <a:cubicBezTo>
                    <a:pt x="2620" y="1"/>
                    <a:pt x="2453" y="33"/>
                    <a:pt x="2281" y="97"/>
                  </a:cubicBezTo>
                  <a:cubicBezTo>
                    <a:pt x="2130" y="173"/>
                    <a:pt x="2005" y="248"/>
                    <a:pt x="1855" y="323"/>
                  </a:cubicBezTo>
                  <a:cubicBezTo>
                    <a:pt x="1704" y="398"/>
                    <a:pt x="1554" y="473"/>
                    <a:pt x="1404" y="548"/>
                  </a:cubicBezTo>
                  <a:cubicBezTo>
                    <a:pt x="1280" y="579"/>
                    <a:pt x="1156" y="601"/>
                    <a:pt x="1020" y="601"/>
                  </a:cubicBezTo>
                  <a:cubicBezTo>
                    <a:pt x="936" y="601"/>
                    <a:pt x="848" y="593"/>
                    <a:pt x="752" y="574"/>
                  </a:cubicBezTo>
                  <a:cubicBezTo>
                    <a:pt x="727" y="574"/>
                    <a:pt x="702" y="548"/>
                    <a:pt x="677" y="548"/>
                  </a:cubicBezTo>
                  <a:cubicBezTo>
                    <a:pt x="608" y="535"/>
                    <a:pt x="525" y="514"/>
                    <a:pt x="443" y="514"/>
                  </a:cubicBezTo>
                  <a:cubicBezTo>
                    <a:pt x="375" y="514"/>
                    <a:pt x="307" y="528"/>
                    <a:pt x="251" y="574"/>
                  </a:cubicBezTo>
                  <a:cubicBezTo>
                    <a:pt x="226" y="574"/>
                    <a:pt x="201" y="599"/>
                    <a:pt x="175" y="624"/>
                  </a:cubicBezTo>
                  <a:lnTo>
                    <a:pt x="150" y="674"/>
                  </a:lnTo>
                  <a:cubicBezTo>
                    <a:pt x="0" y="849"/>
                    <a:pt x="50" y="1100"/>
                    <a:pt x="251" y="1401"/>
                  </a:cubicBezTo>
                  <a:cubicBezTo>
                    <a:pt x="351" y="1526"/>
                    <a:pt x="476" y="1651"/>
                    <a:pt x="551" y="1701"/>
                  </a:cubicBezTo>
                  <a:cubicBezTo>
                    <a:pt x="852" y="1927"/>
                    <a:pt x="1228" y="2027"/>
                    <a:pt x="1604" y="2052"/>
                  </a:cubicBezTo>
                  <a:cubicBezTo>
                    <a:pt x="1905" y="2052"/>
                    <a:pt x="2231" y="2002"/>
                    <a:pt x="2556" y="1902"/>
                  </a:cubicBezTo>
                  <a:cubicBezTo>
                    <a:pt x="2983" y="1752"/>
                    <a:pt x="3283" y="1526"/>
                    <a:pt x="3434" y="1250"/>
                  </a:cubicBezTo>
                  <a:cubicBezTo>
                    <a:pt x="3634" y="924"/>
                    <a:pt x="3634" y="448"/>
                    <a:pt x="3308" y="173"/>
                  </a:cubicBezTo>
                  <a:cubicBezTo>
                    <a:pt x="3165" y="58"/>
                    <a:pt x="2981" y="1"/>
                    <a:pt x="2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1859800" y="1554525"/>
              <a:ext cx="12550" cy="15700"/>
            </a:xfrm>
            <a:custGeom>
              <a:avLst/>
              <a:gdLst/>
              <a:ahLst/>
              <a:cxnLst/>
              <a:rect l="l" t="t" r="r" b="b"/>
              <a:pathLst>
                <a:path w="502" h="628" extrusionOk="0">
                  <a:moveTo>
                    <a:pt x="126" y="1"/>
                  </a:moveTo>
                  <a:cubicBezTo>
                    <a:pt x="0" y="176"/>
                    <a:pt x="100" y="427"/>
                    <a:pt x="251" y="627"/>
                  </a:cubicBezTo>
                  <a:cubicBezTo>
                    <a:pt x="301" y="502"/>
                    <a:pt x="401" y="427"/>
                    <a:pt x="501" y="377"/>
                  </a:cubicBezTo>
                  <a:cubicBezTo>
                    <a:pt x="426" y="327"/>
                    <a:pt x="376" y="252"/>
                    <a:pt x="301" y="201"/>
                  </a:cubicBezTo>
                  <a:cubicBezTo>
                    <a:pt x="276" y="1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1779600" y="1534150"/>
              <a:ext cx="14425" cy="12350"/>
            </a:xfrm>
            <a:custGeom>
              <a:avLst/>
              <a:gdLst/>
              <a:ahLst/>
              <a:cxnLst/>
              <a:rect l="l" t="t" r="r" b="b"/>
              <a:pathLst>
                <a:path w="577" h="494" extrusionOk="0">
                  <a:moveTo>
                    <a:pt x="299" y="0"/>
                  </a:moveTo>
                  <a:cubicBezTo>
                    <a:pt x="229" y="0"/>
                    <a:pt x="157" y="33"/>
                    <a:pt x="100" y="89"/>
                  </a:cubicBezTo>
                  <a:cubicBezTo>
                    <a:pt x="0" y="189"/>
                    <a:pt x="25" y="340"/>
                    <a:pt x="126" y="440"/>
                  </a:cubicBezTo>
                  <a:cubicBezTo>
                    <a:pt x="172" y="475"/>
                    <a:pt x="235" y="494"/>
                    <a:pt x="296" y="494"/>
                  </a:cubicBezTo>
                  <a:cubicBezTo>
                    <a:pt x="367" y="494"/>
                    <a:pt x="436" y="469"/>
                    <a:pt x="476" y="415"/>
                  </a:cubicBezTo>
                  <a:cubicBezTo>
                    <a:pt x="577" y="315"/>
                    <a:pt x="552" y="139"/>
                    <a:pt x="451" y="64"/>
                  </a:cubicBezTo>
                  <a:cubicBezTo>
                    <a:pt x="407" y="20"/>
                    <a:pt x="35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1800900" y="1564675"/>
              <a:ext cx="8800" cy="8300"/>
            </a:xfrm>
            <a:custGeom>
              <a:avLst/>
              <a:gdLst/>
              <a:ahLst/>
              <a:cxnLst/>
              <a:rect l="l" t="t" r="r" b="b"/>
              <a:pathLst>
                <a:path w="352" h="332" extrusionOk="0">
                  <a:moveTo>
                    <a:pt x="174" y="1"/>
                  </a:moveTo>
                  <a:cubicBezTo>
                    <a:pt x="126" y="1"/>
                    <a:pt x="80" y="27"/>
                    <a:pt x="50" y="71"/>
                  </a:cubicBezTo>
                  <a:cubicBezTo>
                    <a:pt x="0" y="121"/>
                    <a:pt x="0" y="221"/>
                    <a:pt x="76" y="297"/>
                  </a:cubicBezTo>
                  <a:cubicBezTo>
                    <a:pt x="98" y="319"/>
                    <a:pt x="136" y="332"/>
                    <a:pt x="175" y="332"/>
                  </a:cubicBezTo>
                  <a:cubicBezTo>
                    <a:pt x="223" y="332"/>
                    <a:pt x="273" y="313"/>
                    <a:pt x="301" y="272"/>
                  </a:cubicBezTo>
                  <a:cubicBezTo>
                    <a:pt x="351" y="196"/>
                    <a:pt x="351" y="96"/>
                    <a:pt x="276" y="46"/>
                  </a:cubicBezTo>
                  <a:cubicBezTo>
                    <a:pt x="245" y="15"/>
                    <a:pt x="209" y="1"/>
                    <a:pt x="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1833475" y="1556375"/>
              <a:ext cx="13800" cy="12675"/>
            </a:xfrm>
            <a:custGeom>
              <a:avLst/>
              <a:gdLst/>
              <a:ahLst/>
              <a:cxnLst/>
              <a:rect l="l" t="t" r="r" b="b"/>
              <a:pathLst>
                <a:path w="552" h="507" extrusionOk="0">
                  <a:moveTo>
                    <a:pt x="275" y="1"/>
                  </a:moveTo>
                  <a:cubicBezTo>
                    <a:pt x="205" y="1"/>
                    <a:pt x="132" y="32"/>
                    <a:pt x="76" y="102"/>
                  </a:cubicBezTo>
                  <a:cubicBezTo>
                    <a:pt x="1" y="203"/>
                    <a:pt x="1" y="353"/>
                    <a:pt x="101" y="453"/>
                  </a:cubicBezTo>
                  <a:cubicBezTo>
                    <a:pt x="159" y="488"/>
                    <a:pt x="223" y="507"/>
                    <a:pt x="281" y="507"/>
                  </a:cubicBezTo>
                  <a:cubicBezTo>
                    <a:pt x="350" y="507"/>
                    <a:pt x="411" y="482"/>
                    <a:pt x="452" y="428"/>
                  </a:cubicBezTo>
                  <a:cubicBezTo>
                    <a:pt x="552" y="303"/>
                    <a:pt x="552" y="152"/>
                    <a:pt x="427" y="52"/>
                  </a:cubicBezTo>
                  <a:cubicBezTo>
                    <a:pt x="383" y="19"/>
                    <a:pt x="330" y="1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2006400" y="1532525"/>
              <a:ext cx="13825" cy="12350"/>
            </a:xfrm>
            <a:custGeom>
              <a:avLst/>
              <a:gdLst/>
              <a:ahLst/>
              <a:cxnLst/>
              <a:rect l="l" t="t" r="r" b="b"/>
              <a:pathLst>
                <a:path w="553" h="494" extrusionOk="0">
                  <a:moveTo>
                    <a:pt x="265" y="0"/>
                  </a:moveTo>
                  <a:cubicBezTo>
                    <a:pt x="198" y="0"/>
                    <a:pt x="130" y="25"/>
                    <a:pt x="76" y="79"/>
                  </a:cubicBezTo>
                  <a:cubicBezTo>
                    <a:pt x="1" y="179"/>
                    <a:pt x="1" y="355"/>
                    <a:pt x="101" y="430"/>
                  </a:cubicBezTo>
                  <a:cubicBezTo>
                    <a:pt x="145" y="474"/>
                    <a:pt x="204" y="494"/>
                    <a:pt x="262" y="494"/>
                  </a:cubicBezTo>
                  <a:cubicBezTo>
                    <a:pt x="336" y="494"/>
                    <a:pt x="410" y="461"/>
                    <a:pt x="452" y="405"/>
                  </a:cubicBezTo>
                  <a:cubicBezTo>
                    <a:pt x="552" y="304"/>
                    <a:pt x="527" y="154"/>
                    <a:pt x="427" y="54"/>
                  </a:cubicBezTo>
                  <a:cubicBezTo>
                    <a:pt x="380" y="19"/>
                    <a:pt x="32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1960050" y="1553200"/>
              <a:ext cx="13800" cy="12575"/>
            </a:xfrm>
            <a:custGeom>
              <a:avLst/>
              <a:gdLst/>
              <a:ahLst/>
              <a:cxnLst/>
              <a:rect l="l" t="t" r="r" b="b"/>
              <a:pathLst>
                <a:path w="552" h="503" extrusionOk="0">
                  <a:moveTo>
                    <a:pt x="271" y="0"/>
                  </a:moveTo>
                  <a:cubicBezTo>
                    <a:pt x="203" y="0"/>
                    <a:pt x="141" y="25"/>
                    <a:pt x="101" y="79"/>
                  </a:cubicBezTo>
                  <a:cubicBezTo>
                    <a:pt x="0" y="204"/>
                    <a:pt x="0" y="355"/>
                    <a:pt x="126" y="430"/>
                  </a:cubicBezTo>
                  <a:cubicBezTo>
                    <a:pt x="173" y="477"/>
                    <a:pt x="231" y="502"/>
                    <a:pt x="291" y="502"/>
                  </a:cubicBezTo>
                  <a:cubicBezTo>
                    <a:pt x="357" y="502"/>
                    <a:pt x="424" y="471"/>
                    <a:pt x="476" y="405"/>
                  </a:cubicBezTo>
                  <a:cubicBezTo>
                    <a:pt x="552" y="305"/>
                    <a:pt x="552" y="154"/>
                    <a:pt x="451" y="54"/>
                  </a:cubicBezTo>
                  <a:cubicBezTo>
                    <a:pt x="393" y="19"/>
                    <a:pt x="330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1993250" y="1558675"/>
              <a:ext cx="9425" cy="8025"/>
            </a:xfrm>
            <a:custGeom>
              <a:avLst/>
              <a:gdLst/>
              <a:ahLst/>
              <a:cxnLst/>
              <a:rect l="l" t="t" r="r" b="b"/>
              <a:pathLst>
                <a:path w="377" h="321" extrusionOk="0">
                  <a:moveTo>
                    <a:pt x="192" y="0"/>
                  </a:moveTo>
                  <a:cubicBezTo>
                    <a:pt x="146" y="0"/>
                    <a:pt x="103" y="19"/>
                    <a:pt x="76" y="60"/>
                  </a:cubicBezTo>
                  <a:cubicBezTo>
                    <a:pt x="1" y="111"/>
                    <a:pt x="26" y="211"/>
                    <a:pt x="76" y="286"/>
                  </a:cubicBezTo>
                  <a:cubicBezTo>
                    <a:pt x="110" y="309"/>
                    <a:pt x="148" y="321"/>
                    <a:pt x="188" y="321"/>
                  </a:cubicBezTo>
                  <a:cubicBezTo>
                    <a:pt x="236" y="321"/>
                    <a:pt x="285" y="302"/>
                    <a:pt x="326" y="261"/>
                  </a:cubicBezTo>
                  <a:cubicBezTo>
                    <a:pt x="377" y="186"/>
                    <a:pt x="377" y="86"/>
                    <a:pt x="301" y="35"/>
                  </a:cubicBezTo>
                  <a:cubicBezTo>
                    <a:pt x="268" y="13"/>
                    <a:pt x="22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41"/>
          <p:cNvGrpSpPr/>
          <p:nvPr/>
        </p:nvGrpSpPr>
        <p:grpSpPr>
          <a:xfrm>
            <a:off x="2083201" y="3012578"/>
            <a:ext cx="646435" cy="147052"/>
            <a:chOff x="883456" y="696120"/>
            <a:chExt cx="877593" cy="199609"/>
          </a:xfrm>
        </p:grpSpPr>
        <p:sp>
          <p:nvSpPr>
            <p:cNvPr id="1397" name="Google Shape;1397;p41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" name="Google Shape;1400;p41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401" name="Google Shape;1401;p41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3" name="Google Shape;1403;p41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404" name="Google Shape;1404;p41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68 Título"/>
          <p:cNvSpPr>
            <a:spLocks noGrp="1"/>
          </p:cNvSpPr>
          <p:nvPr>
            <p:ph type="title"/>
          </p:nvPr>
        </p:nvSpPr>
        <p:spPr>
          <a:xfrm>
            <a:off x="3059832" y="-339642"/>
            <a:ext cx="4904400" cy="1183200"/>
          </a:xfrm>
        </p:spPr>
        <p:txBody>
          <a:bodyPr/>
          <a:lstStyle/>
          <a:p>
            <a:r>
              <a:rPr lang="es-MX" sz="2800" dirty="0"/>
              <a:t>Realizamos la actividad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73F1681-E2B9-4103-8C08-545975267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15" t="32714" r="7452" b="16026"/>
          <a:stretch/>
        </p:blipFill>
        <p:spPr>
          <a:xfrm>
            <a:off x="671136" y="563568"/>
            <a:ext cx="7937525" cy="40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8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41"/>
          <p:cNvSpPr/>
          <p:nvPr/>
        </p:nvSpPr>
        <p:spPr>
          <a:xfrm>
            <a:off x="5420113" y="1367306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3" name="Google Shape;1343;p41"/>
          <p:cNvGrpSpPr/>
          <p:nvPr/>
        </p:nvGrpSpPr>
        <p:grpSpPr>
          <a:xfrm flipH="1">
            <a:off x="7244399" y="1137969"/>
            <a:ext cx="1753521" cy="1149862"/>
            <a:chOff x="1525308" y="1941618"/>
            <a:chExt cx="1309184" cy="858426"/>
          </a:xfrm>
        </p:grpSpPr>
        <p:sp>
          <p:nvSpPr>
            <p:cNvPr id="1344" name="Google Shape;1344;p41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5" name="Google Shape;1345;p41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346" name="Google Shape;1346;p41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1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1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1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1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1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1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1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1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1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1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1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1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1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1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1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62" name="Google Shape;1362;p41"/>
          <p:cNvSpPr/>
          <p:nvPr/>
        </p:nvSpPr>
        <p:spPr>
          <a:xfrm rot="10800000" flipH="1">
            <a:off x="1046795" y="1284881"/>
            <a:ext cx="1603451" cy="602066"/>
          </a:xfrm>
          <a:custGeom>
            <a:avLst/>
            <a:gdLst/>
            <a:ahLst/>
            <a:cxnLst/>
            <a:rect l="l" t="t" r="r" b="b"/>
            <a:pathLst>
              <a:path w="67592" h="17302" extrusionOk="0">
                <a:moveTo>
                  <a:pt x="23724" y="1"/>
                </a:moveTo>
                <a:cubicBezTo>
                  <a:pt x="18971" y="1"/>
                  <a:pt x="14176" y="374"/>
                  <a:pt x="12747" y="1758"/>
                </a:cubicBezTo>
                <a:cubicBezTo>
                  <a:pt x="9644" y="4758"/>
                  <a:pt x="15850" y="6506"/>
                  <a:pt x="15850" y="6506"/>
                </a:cubicBezTo>
                <a:cubicBezTo>
                  <a:pt x="15850" y="6506"/>
                  <a:pt x="20141" y="8894"/>
                  <a:pt x="12714" y="9509"/>
                </a:cubicBezTo>
                <a:cubicBezTo>
                  <a:pt x="5284" y="10123"/>
                  <a:pt x="22" y="9885"/>
                  <a:pt x="12" y="12254"/>
                </a:cubicBezTo>
                <a:cubicBezTo>
                  <a:pt x="0" y="14621"/>
                  <a:pt x="3072" y="16855"/>
                  <a:pt x="12680" y="17079"/>
                </a:cubicBezTo>
                <a:cubicBezTo>
                  <a:pt x="17111" y="17181"/>
                  <a:pt x="22139" y="17209"/>
                  <a:pt x="26270" y="17209"/>
                </a:cubicBezTo>
                <a:cubicBezTo>
                  <a:pt x="29634" y="17209"/>
                  <a:pt x="32404" y="17190"/>
                  <a:pt x="33776" y="17179"/>
                </a:cubicBezTo>
                <a:cubicBezTo>
                  <a:pt x="35994" y="17215"/>
                  <a:pt x="41875" y="17301"/>
                  <a:pt x="48007" y="17301"/>
                </a:cubicBezTo>
                <a:cubicBezTo>
                  <a:pt x="50320" y="17301"/>
                  <a:pt x="52669" y="17289"/>
                  <a:pt x="54871" y="17257"/>
                </a:cubicBezTo>
                <a:cubicBezTo>
                  <a:pt x="64481" y="17117"/>
                  <a:pt x="67570" y="14907"/>
                  <a:pt x="67582" y="12540"/>
                </a:cubicBezTo>
                <a:cubicBezTo>
                  <a:pt x="67591" y="10171"/>
                  <a:pt x="62326" y="10364"/>
                  <a:pt x="54904" y="9687"/>
                </a:cubicBezTo>
                <a:cubicBezTo>
                  <a:pt x="47482" y="9009"/>
                  <a:pt x="51792" y="6658"/>
                  <a:pt x="51792" y="6658"/>
                </a:cubicBezTo>
                <a:cubicBezTo>
                  <a:pt x="51792" y="6658"/>
                  <a:pt x="58012" y="4963"/>
                  <a:pt x="54935" y="1937"/>
                </a:cubicBezTo>
                <a:cubicBezTo>
                  <a:pt x="53438" y="461"/>
                  <a:pt x="48174" y="83"/>
                  <a:pt x="43170" y="83"/>
                </a:cubicBezTo>
                <a:cubicBezTo>
                  <a:pt x="41179" y="83"/>
                  <a:pt x="39229" y="143"/>
                  <a:pt x="37574" y="217"/>
                </a:cubicBezTo>
                <a:cubicBezTo>
                  <a:pt x="36435" y="269"/>
                  <a:pt x="35295" y="294"/>
                  <a:pt x="34155" y="294"/>
                </a:cubicBezTo>
                <a:cubicBezTo>
                  <a:pt x="32810" y="294"/>
                  <a:pt x="31465" y="259"/>
                  <a:pt x="30123" y="186"/>
                </a:cubicBezTo>
                <a:cubicBezTo>
                  <a:pt x="28245" y="86"/>
                  <a:pt x="25989" y="1"/>
                  <a:pt x="23724" y="1"/>
                </a:cubicBezTo>
                <a:close/>
              </a:path>
            </a:pathLst>
          </a:custGeom>
          <a:solidFill>
            <a:srgbClr val="F2C5D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3" name="Google Shape;1363;p41"/>
          <p:cNvGrpSpPr/>
          <p:nvPr/>
        </p:nvGrpSpPr>
        <p:grpSpPr>
          <a:xfrm flipH="1">
            <a:off x="223435" y="3148531"/>
            <a:ext cx="1502087" cy="1462966"/>
            <a:chOff x="1596000" y="1165750"/>
            <a:chExt cx="662325" cy="645075"/>
          </a:xfrm>
        </p:grpSpPr>
        <p:sp>
          <p:nvSpPr>
            <p:cNvPr id="1364" name="Google Shape;1364;p41"/>
            <p:cNvSpPr/>
            <p:nvPr/>
          </p:nvSpPr>
          <p:spPr>
            <a:xfrm>
              <a:off x="1623575" y="1188950"/>
              <a:ext cx="634750" cy="621875"/>
            </a:xfrm>
            <a:custGeom>
              <a:avLst/>
              <a:gdLst/>
              <a:ahLst/>
              <a:cxnLst/>
              <a:rect l="l" t="t" r="r" b="b"/>
              <a:pathLst>
                <a:path w="25390" h="24875" extrusionOk="0">
                  <a:moveTo>
                    <a:pt x="13085" y="0"/>
                  </a:moveTo>
                  <a:cubicBezTo>
                    <a:pt x="12617" y="0"/>
                    <a:pt x="12145" y="70"/>
                    <a:pt x="11680" y="213"/>
                  </a:cubicBezTo>
                  <a:cubicBezTo>
                    <a:pt x="10452" y="589"/>
                    <a:pt x="9449" y="1416"/>
                    <a:pt x="8848" y="2544"/>
                  </a:cubicBezTo>
                  <a:cubicBezTo>
                    <a:pt x="8271" y="3697"/>
                    <a:pt x="8146" y="4975"/>
                    <a:pt x="8522" y="6203"/>
                  </a:cubicBezTo>
                  <a:lnTo>
                    <a:pt x="8773" y="7030"/>
                  </a:lnTo>
                  <a:lnTo>
                    <a:pt x="8773" y="7030"/>
                  </a:lnTo>
                  <a:lnTo>
                    <a:pt x="8071" y="6353"/>
                  </a:lnTo>
                  <a:cubicBezTo>
                    <a:pt x="7194" y="5526"/>
                    <a:pt x="6041" y="5075"/>
                    <a:pt x="4838" y="5075"/>
                  </a:cubicBezTo>
                  <a:cubicBezTo>
                    <a:pt x="4806" y="5074"/>
                    <a:pt x="4774" y="5074"/>
                    <a:pt x="4742" y="5074"/>
                  </a:cubicBezTo>
                  <a:cubicBezTo>
                    <a:pt x="3499" y="5074"/>
                    <a:pt x="2334" y="5549"/>
                    <a:pt x="1454" y="6428"/>
                  </a:cubicBezTo>
                  <a:cubicBezTo>
                    <a:pt x="527" y="7306"/>
                    <a:pt x="26" y="8509"/>
                    <a:pt x="1" y="9787"/>
                  </a:cubicBezTo>
                  <a:cubicBezTo>
                    <a:pt x="1" y="11065"/>
                    <a:pt x="477" y="12268"/>
                    <a:pt x="1379" y="13170"/>
                  </a:cubicBezTo>
                  <a:cubicBezTo>
                    <a:pt x="2231" y="14073"/>
                    <a:pt x="3384" y="14574"/>
                    <a:pt x="4612" y="14624"/>
                  </a:cubicBezTo>
                  <a:lnTo>
                    <a:pt x="4888" y="14624"/>
                  </a:lnTo>
                  <a:lnTo>
                    <a:pt x="4737" y="14699"/>
                  </a:lnTo>
                  <a:cubicBezTo>
                    <a:pt x="3685" y="15225"/>
                    <a:pt x="2858" y="16153"/>
                    <a:pt x="2432" y="17281"/>
                  </a:cubicBezTo>
                  <a:cubicBezTo>
                    <a:pt x="1981" y="18459"/>
                    <a:pt x="2031" y="19762"/>
                    <a:pt x="2557" y="20940"/>
                  </a:cubicBezTo>
                  <a:cubicBezTo>
                    <a:pt x="3083" y="22093"/>
                    <a:pt x="4011" y="22970"/>
                    <a:pt x="5214" y="23421"/>
                  </a:cubicBezTo>
                  <a:cubicBezTo>
                    <a:pt x="5715" y="23621"/>
                    <a:pt x="6216" y="23722"/>
                    <a:pt x="6742" y="23747"/>
                  </a:cubicBezTo>
                  <a:cubicBezTo>
                    <a:pt x="6783" y="23748"/>
                    <a:pt x="6824" y="23748"/>
                    <a:pt x="6864" y="23748"/>
                  </a:cubicBezTo>
                  <a:cubicBezTo>
                    <a:pt x="8800" y="23748"/>
                    <a:pt x="10643" y="22578"/>
                    <a:pt x="11379" y="20639"/>
                  </a:cubicBezTo>
                  <a:lnTo>
                    <a:pt x="11429" y="20514"/>
                  </a:lnTo>
                  <a:lnTo>
                    <a:pt x="11454" y="20664"/>
                  </a:lnTo>
                  <a:cubicBezTo>
                    <a:pt x="11580" y="21842"/>
                    <a:pt x="12181" y="22945"/>
                    <a:pt x="13083" y="23722"/>
                  </a:cubicBezTo>
                  <a:cubicBezTo>
                    <a:pt x="13910" y="24423"/>
                    <a:pt x="14938" y="24824"/>
                    <a:pt x="16016" y="24875"/>
                  </a:cubicBezTo>
                  <a:cubicBezTo>
                    <a:pt x="16191" y="24875"/>
                    <a:pt x="16367" y="24875"/>
                    <a:pt x="16542" y="24850"/>
                  </a:cubicBezTo>
                  <a:cubicBezTo>
                    <a:pt x="17820" y="24774"/>
                    <a:pt x="18973" y="24173"/>
                    <a:pt x="19825" y="23220"/>
                  </a:cubicBezTo>
                  <a:cubicBezTo>
                    <a:pt x="20652" y="22243"/>
                    <a:pt x="21053" y="21015"/>
                    <a:pt x="20953" y="19737"/>
                  </a:cubicBezTo>
                  <a:cubicBezTo>
                    <a:pt x="20853" y="18459"/>
                    <a:pt x="20276" y="17306"/>
                    <a:pt x="19299" y="16479"/>
                  </a:cubicBezTo>
                  <a:lnTo>
                    <a:pt x="19199" y="16378"/>
                  </a:lnTo>
                  <a:lnTo>
                    <a:pt x="19349" y="16403"/>
                  </a:lnTo>
                  <a:cubicBezTo>
                    <a:pt x="19650" y="16479"/>
                    <a:pt x="19951" y="16529"/>
                    <a:pt x="20276" y="16529"/>
                  </a:cubicBezTo>
                  <a:cubicBezTo>
                    <a:pt x="20325" y="16530"/>
                    <a:pt x="20374" y="16531"/>
                    <a:pt x="20422" y="16531"/>
                  </a:cubicBezTo>
                  <a:cubicBezTo>
                    <a:pt x="21248" y="16531"/>
                    <a:pt x="22049" y="16330"/>
                    <a:pt x="22783" y="15927"/>
                  </a:cubicBezTo>
                  <a:cubicBezTo>
                    <a:pt x="23885" y="15301"/>
                    <a:pt x="24687" y="14273"/>
                    <a:pt x="25038" y="13045"/>
                  </a:cubicBezTo>
                  <a:cubicBezTo>
                    <a:pt x="25389" y="11817"/>
                    <a:pt x="25239" y="10514"/>
                    <a:pt x="24612" y="9411"/>
                  </a:cubicBezTo>
                  <a:cubicBezTo>
                    <a:pt x="23986" y="8308"/>
                    <a:pt x="22958" y="7506"/>
                    <a:pt x="21730" y="7155"/>
                  </a:cubicBezTo>
                  <a:cubicBezTo>
                    <a:pt x="21296" y="7031"/>
                    <a:pt x="20853" y="6970"/>
                    <a:pt x="20413" y="6970"/>
                  </a:cubicBezTo>
                  <a:cubicBezTo>
                    <a:pt x="19606" y="6970"/>
                    <a:pt x="18809" y="7176"/>
                    <a:pt x="18096" y="7581"/>
                  </a:cubicBezTo>
                  <a:lnTo>
                    <a:pt x="16667" y="8383"/>
                  </a:lnTo>
                  <a:lnTo>
                    <a:pt x="16667" y="8383"/>
                  </a:lnTo>
                  <a:lnTo>
                    <a:pt x="17394" y="6829"/>
                  </a:lnTo>
                  <a:cubicBezTo>
                    <a:pt x="17920" y="5752"/>
                    <a:pt x="17996" y="4524"/>
                    <a:pt x="17645" y="3371"/>
                  </a:cubicBezTo>
                  <a:cubicBezTo>
                    <a:pt x="17269" y="2168"/>
                    <a:pt x="16442" y="1165"/>
                    <a:pt x="15314" y="564"/>
                  </a:cubicBezTo>
                  <a:cubicBezTo>
                    <a:pt x="14613" y="190"/>
                    <a:pt x="13854" y="0"/>
                    <a:pt x="1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1"/>
            <p:cNvSpPr/>
            <p:nvPr/>
          </p:nvSpPr>
          <p:spPr>
            <a:xfrm>
              <a:off x="1597250" y="1294500"/>
              <a:ext cx="419200" cy="238750"/>
            </a:xfrm>
            <a:custGeom>
              <a:avLst/>
              <a:gdLst/>
              <a:ahLst/>
              <a:cxnLst/>
              <a:rect l="l" t="t" r="r" b="b"/>
              <a:pathLst>
                <a:path w="16768" h="9550" extrusionOk="0">
                  <a:moveTo>
                    <a:pt x="4742" y="1"/>
                  </a:moveTo>
                  <a:cubicBezTo>
                    <a:pt x="2181" y="1"/>
                    <a:pt x="76" y="2071"/>
                    <a:pt x="51" y="4637"/>
                  </a:cubicBezTo>
                  <a:cubicBezTo>
                    <a:pt x="1" y="7244"/>
                    <a:pt x="2081" y="9349"/>
                    <a:pt x="4688" y="9399"/>
                  </a:cubicBezTo>
                  <a:lnTo>
                    <a:pt x="16768" y="9550"/>
                  </a:lnTo>
                  <a:lnTo>
                    <a:pt x="7946" y="1279"/>
                  </a:lnTo>
                  <a:cubicBezTo>
                    <a:pt x="7119" y="502"/>
                    <a:pt x="6016" y="26"/>
                    <a:pt x="4788" y="1"/>
                  </a:cubicBezTo>
                  <a:cubicBezTo>
                    <a:pt x="4773" y="1"/>
                    <a:pt x="4757" y="1"/>
                    <a:pt x="4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1"/>
            <p:cNvSpPr/>
            <p:nvPr/>
          </p:nvSpPr>
          <p:spPr>
            <a:xfrm>
              <a:off x="1596000" y="1292600"/>
              <a:ext cx="425475" cy="242525"/>
            </a:xfrm>
            <a:custGeom>
              <a:avLst/>
              <a:gdLst/>
              <a:ahLst/>
              <a:cxnLst/>
              <a:rect l="l" t="t" r="r" b="b"/>
              <a:pathLst>
                <a:path w="17019" h="9701" extrusionOk="0">
                  <a:moveTo>
                    <a:pt x="4938" y="152"/>
                  </a:moveTo>
                  <a:cubicBezTo>
                    <a:pt x="6066" y="202"/>
                    <a:pt x="7119" y="653"/>
                    <a:pt x="7946" y="1405"/>
                  </a:cubicBezTo>
                  <a:lnTo>
                    <a:pt x="16592" y="9526"/>
                  </a:lnTo>
                  <a:lnTo>
                    <a:pt x="4738" y="9375"/>
                  </a:lnTo>
                  <a:cubicBezTo>
                    <a:pt x="3485" y="9375"/>
                    <a:pt x="2357" y="8874"/>
                    <a:pt x="1480" y="7997"/>
                  </a:cubicBezTo>
                  <a:cubicBezTo>
                    <a:pt x="627" y="7120"/>
                    <a:pt x="151" y="5942"/>
                    <a:pt x="176" y="4713"/>
                  </a:cubicBezTo>
                  <a:cubicBezTo>
                    <a:pt x="201" y="3485"/>
                    <a:pt x="678" y="2333"/>
                    <a:pt x="1555" y="1480"/>
                  </a:cubicBezTo>
                  <a:cubicBezTo>
                    <a:pt x="2457" y="603"/>
                    <a:pt x="3610" y="152"/>
                    <a:pt x="4838" y="152"/>
                  </a:cubicBezTo>
                  <a:close/>
                  <a:moveTo>
                    <a:pt x="4742" y="1"/>
                  </a:moveTo>
                  <a:cubicBezTo>
                    <a:pt x="3500" y="1"/>
                    <a:pt x="2334" y="475"/>
                    <a:pt x="1454" y="1355"/>
                  </a:cubicBezTo>
                  <a:cubicBezTo>
                    <a:pt x="527" y="2232"/>
                    <a:pt x="26" y="3435"/>
                    <a:pt x="1" y="4713"/>
                  </a:cubicBezTo>
                  <a:cubicBezTo>
                    <a:pt x="1" y="5992"/>
                    <a:pt x="477" y="7195"/>
                    <a:pt x="1354" y="8122"/>
                  </a:cubicBezTo>
                  <a:cubicBezTo>
                    <a:pt x="2231" y="8999"/>
                    <a:pt x="3384" y="9500"/>
                    <a:pt x="4612" y="9551"/>
                  </a:cubicBezTo>
                  <a:lnTo>
                    <a:pt x="4738" y="9551"/>
                  </a:lnTo>
                  <a:lnTo>
                    <a:pt x="17018" y="9701"/>
                  </a:lnTo>
                  <a:lnTo>
                    <a:pt x="8071" y="1280"/>
                  </a:lnTo>
                  <a:cubicBezTo>
                    <a:pt x="7194" y="478"/>
                    <a:pt x="6041" y="2"/>
                    <a:pt x="4838" y="2"/>
                  </a:cubicBezTo>
                  <a:cubicBezTo>
                    <a:pt x="4806" y="1"/>
                    <a:pt x="4774" y="1"/>
                    <a:pt x="47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1"/>
            <p:cNvSpPr/>
            <p:nvPr/>
          </p:nvSpPr>
          <p:spPr>
            <a:xfrm>
              <a:off x="1791500" y="1168175"/>
              <a:ext cx="252525" cy="440275"/>
            </a:xfrm>
            <a:custGeom>
              <a:avLst/>
              <a:gdLst/>
              <a:ahLst/>
              <a:cxnLst/>
              <a:rect l="l" t="t" r="r" b="b"/>
              <a:pathLst>
                <a:path w="10101" h="17611" extrusionOk="0">
                  <a:moveTo>
                    <a:pt x="5294" y="0"/>
                  </a:moveTo>
                  <a:cubicBezTo>
                    <a:pt x="4828" y="0"/>
                    <a:pt x="4354" y="70"/>
                    <a:pt x="3885" y="217"/>
                  </a:cubicBezTo>
                  <a:cubicBezTo>
                    <a:pt x="1404" y="969"/>
                    <a:pt x="0" y="3600"/>
                    <a:pt x="777" y="6081"/>
                  </a:cubicBezTo>
                  <a:lnTo>
                    <a:pt x="4336" y="17610"/>
                  </a:lnTo>
                  <a:lnTo>
                    <a:pt x="9499" y="6708"/>
                  </a:lnTo>
                  <a:cubicBezTo>
                    <a:pt x="10000" y="5680"/>
                    <a:pt x="10101" y="4477"/>
                    <a:pt x="9750" y="3299"/>
                  </a:cubicBezTo>
                  <a:cubicBezTo>
                    <a:pt x="9140" y="1287"/>
                    <a:pt x="7294" y="0"/>
                    <a:pt x="52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1799650" y="1165750"/>
              <a:ext cx="246250" cy="448950"/>
            </a:xfrm>
            <a:custGeom>
              <a:avLst/>
              <a:gdLst/>
              <a:ahLst/>
              <a:cxnLst/>
              <a:rect l="l" t="t" r="r" b="b"/>
              <a:pathLst>
                <a:path w="9850" h="17958" extrusionOk="0">
                  <a:moveTo>
                    <a:pt x="4897" y="184"/>
                  </a:moveTo>
                  <a:cubicBezTo>
                    <a:pt x="4961" y="184"/>
                    <a:pt x="5024" y="185"/>
                    <a:pt x="5088" y="188"/>
                  </a:cubicBezTo>
                  <a:cubicBezTo>
                    <a:pt x="5790" y="213"/>
                    <a:pt x="6466" y="389"/>
                    <a:pt x="7093" y="715"/>
                  </a:cubicBezTo>
                  <a:cubicBezTo>
                    <a:pt x="8171" y="1291"/>
                    <a:pt x="8973" y="2244"/>
                    <a:pt x="9349" y="3422"/>
                  </a:cubicBezTo>
                  <a:cubicBezTo>
                    <a:pt x="9674" y="4524"/>
                    <a:pt x="9599" y="5727"/>
                    <a:pt x="9098" y="6755"/>
                  </a:cubicBezTo>
                  <a:lnTo>
                    <a:pt x="4035" y="17482"/>
                  </a:lnTo>
                  <a:lnTo>
                    <a:pt x="527" y="6153"/>
                  </a:lnTo>
                  <a:cubicBezTo>
                    <a:pt x="176" y="4975"/>
                    <a:pt x="276" y="3722"/>
                    <a:pt x="852" y="2645"/>
                  </a:cubicBezTo>
                  <a:cubicBezTo>
                    <a:pt x="1429" y="1542"/>
                    <a:pt x="2406" y="740"/>
                    <a:pt x="3584" y="389"/>
                  </a:cubicBezTo>
                  <a:cubicBezTo>
                    <a:pt x="4022" y="258"/>
                    <a:pt x="4459" y="184"/>
                    <a:pt x="4897" y="184"/>
                  </a:cubicBezTo>
                  <a:close/>
                  <a:moveTo>
                    <a:pt x="4929" y="1"/>
                  </a:moveTo>
                  <a:cubicBezTo>
                    <a:pt x="4459" y="1"/>
                    <a:pt x="3989" y="71"/>
                    <a:pt x="3534" y="213"/>
                  </a:cubicBezTo>
                  <a:cubicBezTo>
                    <a:pt x="2306" y="589"/>
                    <a:pt x="1303" y="1417"/>
                    <a:pt x="702" y="2569"/>
                  </a:cubicBezTo>
                  <a:cubicBezTo>
                    <a:pt x="126" y="3697"/>
                    <a:pt x="0" y="4975"/>
                    <a:pt x="376" y="6204"/>
                  </a:cubicBezTo>
                  <a:lnTo>
                    <a:pt x="3985" y="17958"/>
                  </a:lnTo>
                  <a:lnTo>
                    <a:pt x="9248" y="6830"/>
                  </a:lnTo>
                  <a:cubicBezTo>
                    <a:pt x="9775" y="5752"/>
                    <a:pt x="9850" y="4524"/>
                    <a:pt x="9499" y="3371"/>
                  </a:cubicBezTo>
                  <a:cubicBezTo>
                    <a:pt x="9123" y="2168"/>
                    <a:pt x="8296" y="1166"/>
                    <a:pt x="7168" y="564"/>
                  </a:cubicBezTo>
                  <a:cubicBezTo>
                    <a:pt x="6467" y="191"/>
                    <a:pt x="5699" y="1"/>
                    <a:pt x="4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1635475" y="1399150"/>
              <a:ext cx="349650" cy="358000"/>
            </a:xfrm>
            <a:custGeom>
              <a:avLst/>
              <a:gdLst/>
              <a:ahLst/>
              <a:cxnLst/>
              <a:rect l="l" t="t" r="r" b="b"/>
              <a:pathLst>
                <a:path w="13986" h="14320" extrusionOk="0">
                  <a:moveTo>
                    <a:pt x="13986" y="0"/>
                  </a:moveTo>
                  <a:lnTo>
                    <a:pt x="3209" y="5439"/>
                  </a:lnTo>
                  <a:cubicBezTo>
                    <a:pt x="2206" y="5940"/>
                    <a:pt x="1354" y="6817"/>
                    <a:pt x="928" y="7970"/>
                  </a:cubicBezTo>
                  <a:cubicBezTo>
                    <a:pt x="1" y="10401"/>
                    <a:pt x="1229" y="13108"/>
                    <a:pt x="3660" y="14010"/>
                  </a:cubicBezTo>
                  <a:cubicBezTo>
                    <a:pt x="4210" y="14220"/>
                    <a:pt x="4775" y="14320"/>
                    <a:pt x="5330" y="14320"/>
                  </a:cubicBezTo>
                  <a:cubicBezTo>
                    <a:pt x="7226" y="14320"/>
                    <a:pt x="9008" y="13159"/>
                    <a:pt x="9725" y="11279"/>
                  </a:cubicBezTo>
                  <a:lnTo>
                    <a:pt x="139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>
              <a:off x="1645500" y="1394750"/>
              <a:ext cx="343400" cy="364725"/>
            </a:xfrm>
            <a:custGeom>
              <a:avLst/>
              <a:gdLst/>
              <a:ahLst/>
              <a:cxnLst/>
              <a:rect l="l" t="t" r="r" b="b"/>
              <a:pathLst>
                <a:path w="13736" h="14589" extrusionOk="0">
                  <a:moveTo>
                    <a:pt x="13434" y="327"/>
                  </a:moveTo>
                  <a:lnTo>
                    <a:pt x="9224" y="11430"/>
                  </a:lnTo>
                  <a:cubicBezTo>
                    <a:pt x="8544" y="13274"/>
                    <a:pt x="6783" y="14411"/>
                    <a:pt x="4916" y="14411"/>
                  </a:cubicBezTo>
                  <a:cubicBezTo>
                    <a:pt x="4373" y="14411"/>
                    <a:pt x="3821" y="14315"/>
                    <a:pt x="3284" y="14111"/>
                  </a:cubicBezTo>
                  <a:cubicBezTo>
                    <a:pt x="2131" y="13685"/>
                    <a:pt x="1229" y="12833"/>
                    <a:pt x="728" y="11705"/>
                  </a:cubicBezTo>
                  <a:cubicBezTo>
                    <a:pt x="201" y="10577"/>
                    <a:pt x="176" y="9324"/>
                    <a:pt x="602" y="8171"/>
                  </a:cubicBezTo>
                  <a:cubicBezTo>
                    <a:pt x="1003" y="7094"/>
                    <a:pt x="1805" y="6216"/>
                    <a:pt x="2833" y="5690"/>
                  </a:cubicBezTo>
                  <a:lnTo>
                    <a:pt x="13434" y="327"/>
                  </a:lnTo>
                  <a:close/>
                  <a:moveTo>
                    <a:pt x="13735" y="1"/>
                  </a:moveTo>
                  <a:lnTo>
                    <a:pt x="2758" y="5540"/>
                  </a:lnTo>
                  <a:cubicBezTo>
                    <a:pt x="1705" y="6091"/>
                    <a:pt x="878" y="6993"/>
                    <a:pt x="452" y="8121"/>
                  </a:cubicBezTo>
                  <a:cubicBezTo>
                    <a:pt x="1" y="9299"/>
                    <a:pt x="51" y="10602"/>
                    <a:pt x="552" y="11780"/>
                  </a:cubicBezTo>
                  <a:cubicBezTo>
                    <a:pt x="1078" y="12933"/>
                    <a:pt x="2031" y="13836"/>
                    <a:pt x="3234" y="14287"/>
                  </a:cubicBezTo>
                  <a:cubicBezTo>
                    <a:pt x="3735" y="14462"/>
                    <a:pt x="4236" y="14562"/>
                    <a:pt x="4763" y="14587"/>
                  </a:cubicBezTo>
                  <a:cubicBezTo>
                    <a:pt x="4803" y="14588"/>
                    <a:pt x="4844" y="14589"/>
                    <a:pt x="4884" y="14589"/>
                  </a:cubicBezTo>
                  <a:cubicBezTo>
                    <a:pt x="6820" y="14589"/>
                    <a:pt x="8663" y="13420"/>
                    <a:pt x="9399" y="11505"/>
                  </a:cubicBezTo>
                  <a:lnTo>
                    <a:pt x="13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1"/>
            <p:cNvSpPr/>
            <p:nvPr/>
          </p:nvSpPr>
          <p:spPr>
            <a:xfrm>
              <a:off x="1848525" y="1382225"/>
              <a:ext cx="283850" cy="403325"/>
            </a:xfrm>
            <a:custGeom>
              <a:avLst/>
              <a:gdLst/>
              <a:ahLst/>
              <a:cxnLst/>
              <a:rect l="l" t="t" r="r" b="b"/>
              <a:pathLst>
                <a:path w="11354" h="16133" extrusionOk="0">
                  <a:moveTo>
                    <a:pt x="0" y="1"/>
                  </a:moveTo>
                  <a:lnTo>
                    <a:pt x="1429" y="11981"/>
                  </a:lnTo>
                  <a:cubicBezTo>
                    <a:pt x="1554" y="13109"/>
                    <a:pt x="2105" y="14211"/>
                    <a:pt x="3033" y="14988"/>
                  </a:cubicBezTo>
                  <a:cubicBezTo>
                    <a:pt x="3914" y="15756"/>
                    <a:pt x="5004" y="16133"/>
                    <a:pt x="6089" y="16133"/>
                  </a:cubicBezTo>
                  <a:cubicBezTo>
                    <a:pt x="7412" y="16133"/>
                    <a:pt x="8727" y="15574"/>
                    <a:pt x="9649" y="14487"/>
                  </a:cubicBezTo>
                  <a:cubicBezTo>
                    <a:pt x="11354" y="12532"/>
                    <a:pt x="11128" y="9575"/>
                    <a:pt x="9148" y="787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1"/>
            <p:cNvSpPr/>
            <p:nvPr/>
          </p:nvSpPr>
          <p:spPr>
            <a:xfrm>
              <a:off x="1845375" y="1377225"/>
              <a:ext cx="276975" cy="410425"/>
            </a:xfrm>
            <a:custGeom>
              <a:avLst/>
              <a:gdLst/>
              <a:ahLst/>
              <a:cxnLst/>
              <a:rect l="l" t="t" r="r" b="b"/>
              <a:pathLst>
                <a:path w="11079" h="16417" extrusionOk="0">
                  <a:moveTo>
                    <a:pt x="226" y="401"/>
                  </a:moveTo>
                  <a:lnTo>
                    <a:pt x="9224" y="8146"/>
                  </a:lnTo>
                  <a:cubicBezTo>
                    <a:pt x="10151" y="8948"/>
                    <a:pt x="10728" y="10050"/>
                    <a:pt x="10803" y="11278"/>
                  </a:cubicBezTo>
                  <a:cubicBezTo>
                    <a:pt x="10903" y="12506"/>
                    <a:pt x="10527" y="13710"/>
                    <a:pt x="9700" y="14637"/>
                  </a:cubicBezTo>
                  <a:cubicBezTo>
                    <a:pt x="8789" y="15699"/>
                    <a:pt x="7499" y="16245"/>
                    <a:pt x="6201" y="16245"/>
                  </a:cubicBezTo>
                  <a:cubicBezTo>
                    <a:pt x="5141" y="16245"/>
                    <a:pt x="4076" y="15882"/>
                    <a:pt x="3209" y="15138"/>
                  </a:cubicBezTo>
                  <a:cubicBezTo>
                    <a:pt x="2332" y="14386"/>
                    <a:pt x="1780" y="13334"/>
                    <a:pt x="1630" y="12181"/>
                  </a:cubicBezTo>
                  <a:lnTo>
                    <a:pt x="226" y="401"/>
                  </a:lnTo>
                  <a:close/>
                  <a:moveTo>
                    <a:pt x="1" y="0"/>
                  </a:moveTo>
                  <a:lnTo>
                    <a:pt x="1479" y="12206"/>
                  </a:lnTo>
                  <a:cubicBezTo>
                    <a:pt x="1605" y="13384"/>
                    <a:pt x="2181" y="14486"/>
                    <a:pt x="3109" y="15263"/>
                  </a:cubicBezTo>
                  <a:cubicBezTo>
                    <a:pt x="3936" y="15965"/>
                    <a:pt x="4963" y="16366"/>
                    <a:pt x="6041" y="16416"/>
                  </a:cubicBezTo>
                  <a:cubicBezTo>
                    <a:pt x="6216" y="16416"/>
                    <a:pt x="6392" y="16416"/>
                    <a:pt x="6567" y="16391"/>
                  </a:cubicBezTo>
                  <a:cubicBezTo>
                    <a:pt x="7845" y="16316"/>
                    <a:pt x="8998" y="15715"/>
                    <a:pt x="9850" y="14762"/>
                  </a:cubicBezTo>
                  <a:cubicBezTo>
                    <a:pt x="10678" y="13785"/>
                    <a:pt x="11079" y="12557"/>
                    <a:pt x="10978" y="11278"/>
                  </a:cubicBezTo>
                  <a:cubicBezTo>
                    <a:pt x="10878" y="10000"/>
                    <a:pt x="10302" y="8847"/>
                    <a:pt x="9324" y="802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1"/>
            <p:cNvSpPr/>
            <p:nvPr/>
          </p:nvSpPr>
          <p:spPr>
            <a:xfrm>
              <a:off x="1785850" y="1341975"/>
              <a:ext cx="454925" cy="235050"/>
            </a:xfrm>
            <a:custGeom>
              <a:avLst/>
              <a:gdLst/>
              <a:ahLst/>
              <a:cxnLst/>
              <a:rect l="l" t="t" r="r" b="b"/>
              <a:pathLst>
                <a:path w="18197" h="9402" extrusionOk="0">
                  <a:moveTo>
                    <a:pt x="12847" y="0"/>
                  </a:moveTo>
                  <a:cubicBezTo>
                    <a:pt x="12068" y="0"/>
                    <a:pt x="11279" y="196"/>
                    <a:pt x="10552" y="608"/>
                  </a:cubicBezTo>
                  <a:lnTo>
                    <a:pt x="1" y="6523"/>
                  </a:lnTo>
                  <a:lnTo>
                    <a:pt x="11755" y="9280"/>
                  </a:lnTo>
                  <a:cubicBezTo>
                    <a:pt x="12108" y="9360"/>
                    <a:pt x="12471" y="9402"/>
                    <a:pt x="12836" y="9402"/>
                  </a:cubicBezTo>
                  <a:cubicBezTo>
                    <a:pt x="13614" y="9402"/>
                    <a:pt x="14406" y="9213"/>
                    <a:pt x="15139" y="8804"/>
                  </a:cubicBezTo>
                  <a:cubicBezTo>
                    <a:pt x="17394" y="7525"/>
                    <a:pt x="18196" y="4668"/>
                    <a:pt x="16943" y="2413"/>
                  </a:cubicBezTo>
                  <a:cubicBezTo>
                    <a:pt x="16077" y="867"/>
                    <a:pt x="14485" y="0"/>
                    <a:pt x="128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1"/>
            <p:cNvSpPr/>
            <p:nvPr/>
          </p:nvSpPr>
          <p:spPr>
            <a:xfrm>
              <a:off x="1780225" y="1340000"/>
              <a:ext cx="450525" cy="239050"/>
            </a:xfrm>
            <a:custGeom>
              <a:avLst/>
              <a:gdLst/>
              <a:ahLst/>
              <a:cxnLst/>
              <a:rect l="l" t="t" r="r" b="b"/>
              <a:pathLst>
                <a:path w="18021" h="9562" extrusionOk="0">
                  <a:moveTo>
                    <a:pt x="13074" y="168"/>
                  </a:moveTo>
                  <a:cubicBezTo>
                    <a:pt x="13489" y="168"/>
                    <a:pt x="13904" y="224"/>
                    <a:pt x="14311" y="336"/>
                  </a:cubicBezTo>
                  <a:cubicBezTo>
                    <a:pt x="15489" y="687"/>
                    <a:pt x="16492" y="1439"/>
                    <a:pt x="17093" y="2517"/>
                  </a:cubicBezTo>
                  <a:cubicBezTo>
                    <a:pt x="17695" y="3594"/>
                    <a:pt x="17845" y="4848"/>
                    <a:pt x="17494" y="6026"/>
                  </a:cubicBezTo>
                  <a:cubicBezTo>
                    <a:pt x="17168" y="7203"/>
                    <a:pt x="16391" y="8206"/>
                    <a:pt x="15314" y="8807"/>
                  </a:cubicBezTo>
                  <a:cubicBezTo>
                    <a:pt x="14611" y="9194"/>
                    <a:pt x="13823" y="9396"/>
                    <a:pt x="13026" y="9396"/>
                  </a:cubicBezTo>
                  <a:cubicBezTo>
                    <a:pt x="12685" y="9396"/>
                    <a:pt x="12343" y="9359"/>
                    <a:pt x="12005" y="9284"/>
                  </a:cubicBezTo>
                  <a:lnTo>
                    <a:pt x="451" y="6577"/>
                  </a:lnTo>
                  <a:lnTo>
                    <a:pt x="10802" y="762"/>
                  </a:lnTo>
                  <a:cubicBezTo>
                    <a:pt x="11508" y="368"/>
                    <a:pt x="12289" y="168"/>
                    <a:pt x="13074" y="168"/>
                  </a:cubicBezTo>
                  <a:close/>
                  <a:moveTo>
                    <a:pt x="13044" y="1"/>
                  </a:moveTo>
                  <a:cubicBezTo>
                    <a:pt x="12238" y="1"/>
                    <a:pt x="11440" y="207"/>
                    <a:pt x="10727" y="612"/>
                  </a:cubicBezTo>
                  <a:lnTo>
                    <a:pt x="0" y="6627"/>
                  </a:lnTo>
                  <a:lnTo>
                    <a:pt x="11980" y="9434"/>
                  </a:lnTo>
                  <a:cubicBezTo>
                    <a:pt x="12281" y="9509"/>
                    <a:pt x="12582" y="9559"/>
                    <a:pt x="12908" y="9559"/>
                  </a:cubicBezTo>
                  <a:cubicBezTo>
                    <a:pt x="12955" y="9561"/>
                    <a:pt x="13002" y="9561"/>
                    <a:pt x="13050" y="9561"/>
                  </a:cubicBezTo>
                  <a:cubicBezTo>
                    <a:pt x="13857" y="9561"/>
                    <a:pt x="14680" y="9360"/>
                    <a:pt x="15414" y="8958"/>
                  </a:cubicBezTo>
                  <a:cubicBezTo>
                    <a:pt x="16517" y="8331"/>
                    <a:pt x="17319" y="7304"/>
                    <a:pt x="17669" y="6076"/>
                  </a:cubicBezTo>
                  <a:cubicBezTo>
                    <a:pt x="18020" y="4848"/>
                    <a:pt x="17845" y="3544"/>
                    <a:pt x="17243" y="2442"/>
                  </a:cubicBezTo>
                  <a:cubicBezTo>
                    <a:pt x="16617" y="1339"/>
                    <a:pt x="15589" y="537"/>
                    <a:pt x="14361" y="186"/>
                  </a:cubicBezTo>
                  <a:cubicBezTo>
                    <a:pt x="13928" y="62"/>
                    <a:pt x="13485" y="1"/>
                    <a:pt x="13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1755775" y="1361475"/>
              <a:ext cx="291375" cy="285900"/>
            </a:xfrm>
            <a:custGeom>
              <a:avLst/>
              <a:gdLst/>
              <a:ahLst/>
              <a:cxnLst/>
              <a:rect l="l" t="t" r="r" b="b"/>
              <a:pathLst>
                <a:path w="11655" h="11436" extrusionOk="0">
                  <a:moveTo>
                    <a:pt x="5831" y="1"/>
                  </a:moveTo>
                  <a:cubicBezTo>
                    <a:pt x="2756" y="1"/>
                    <a:pt x="224" y="2446"/>
                    <a:pt x="126" y="5542"/>
                  </a:cubicBezTo>
                  <a:cubicBezTo>
                    <a:pt x="1" y="8675"/>
                    <a:pt x="2482" y="11332"/>
                    <a:pt x="5640" y="11432"/>
                  </a:cubicBezTo>
                  <a:cubicBezTo>
                    <a:pt x="5702" y="11434"/>
                    <a:pt x="5764" y="11435"/>
                    <a:pt x="5826" y="11435"/>
                  </a:cubicBezTo>
                  <a:cubicBezTo>
                    <a:pt x="8901" y="11435"/>
                    <a:pt x="11431" y="9014"/>
                    <a:pt x="11530" y="5918"/>
                  </a:cubicBezTo>
                  <a:cubicBezTo>
                    <a:pt x="11655" y="2760"/>
                    <a:pt x="9174" y="129"/>
                    <a:pt x="6016" y="4"/>
                  </a:cubicBezTo>
                  <a:cubicBezTo>
                    <a:pt x="5954" y="2"/>
                    <a:pt x="5893" y="1"/>
                    <a:pt x="5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1753900" y="1359600"/>
              <a:ext cx="295150" cy="290275"/>
            </a:xfrm>
            <a:custGeom>
              <a:avLst/>
              <a:gdLst/>
              <a:ahLst/>
              <a:cxnLst/>
              <a:rect l="l" t="t" r="r" b="b"/>
              <a:pathLst>
                <a:path w="11806" h="11611" extrusionOk="0">
                  <a:moveTo>
                    <a:pt x="5906" y="176"/>
                  </a:moveTo>
                  <a:cubicBezTo>
                    <a:pt x="5967" y="176"/>
                    <a:pt x="6029" y="177"/>
                    <a:pt x="6091" y="179"/>
                  </a:cubicBezTo>
                  <a:cubicBezTo>
                    <a:pt x="9199" y="279"/>
                    <a:pt x="11630" y="2886"/>
                    <a:pt x="11529" y="5993"/>
                  </a:cubicBezTo>
                  <a:cubicBezTo>
                    <a:pt x="11431" y="9039"/>
                    <a:pt x="8926" y="11435"/>
                    <a:pt x="5900" y="11435"/>
                  </a:cubicBezTo>
                  <a:cubicBezTo>
                    <a:pt x="5839" y="11435"/>
                    <a:pt x="5777" y="11434"/>
                    <a:pt x="5715" y="11432"/>
                  </a:cubicBezTo>
                  <a:cubicBezTo>
                    <a:pt x="2607" y="11332"/>
                    <a:pt x="176" y="8700"/>
                    <a:pt x="276" y="5617"/>
                  </a:cubicBezTo>
                  <a:cubicBezTo>
                    <a:pt x="375" y="2572"/>
                    <a:pt x="2880" y="176"/>
                    <a:pt x="5906" y="176"/>
                  </a:cubicBezTo>
                  <a:close/>
                  <a:moveTo>
                    <a:pt x="5906" y="0"/>
                  </a:moveTo>
                  <a:cubicBezTo>
                    <a:pt x="2805" y="0"/>
                    <a:pt x="224" y="2471"/>
                    <a:pt x="101" y="5592"/>
                  </a:cubicBezTo>
                  <a:cubicBezTo>
                    <a:pt x="1" y="8800"/>
                    <a:pt x="2507" y="11482"/>
                    <a:pt x="5715" y="11607"/>
                  </a:cubicBezTo>
                  <a:cubicBezTo>
                    <a:pt x="5777" y="11609"/>
                    <a:pt x="5838" y="11610"/>
                    <a:pt x="5899" y="11610"/>
                  </a:cubicBezTo>
                  <a:cubicBezTo>
                    <a:pt x="9001" y="11610"/>
                    <a:pt x="11582" y="9139"/>
                    <a:pt x="11705" y="5993"/>
                  </a:cubicBezTo>
                  <a:cubicBezTo>
                    <a:pt x="11805" y="2810"/>
                    <a:pt x="9299" y="104"/>
                    <a:pt x="6091" y="3"/>
                  </a:cubicBezTo>
                  <a:cubicBezTo>
                    <a:pt x="6029" y="1"/>
                    <a:pt x="5968" y="0"/>
                    <a:pt x="5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1936850" y="1445500"/>
              <a:ext cx="70200" cy="96525"/>
            </a:xfrm>
            <a:custGeom>
              <a:avLst/>
              <a:gdLst/>
              <a:ahLst/>
              <a:cxnLst/>
              <a:rect l="l" t="t" r="r" b="b"/>
              <a:pathLst>
                <a:path w="2808" h="3861" extrusionOk="0">
                  <a:moveTo>
                    <a:pt x="1388" y="0"/>
                  </a:moveTo>
                  <a:cubicBezTo>
                    <a:pt x="1377" y="0"/>
                    <a:pt x="1365" y="1"/>
                    <a:pt x="1354" y="1"/>
                  </a:cubicBezTo>
                  <a:cubicBezTo>
                    <a:pt x="803" y="1"/>
                    <a:pt x="302" y="477"/>
                    <a:pt x="101" y="1154"/>
                  </a:cubicBezTo>
                  <a:cubicBezTo>
                    <a:pt x="26" y="1405"/>
                    <a:pt x="1" y="1680"/>
                    <a:pt x="1" y="1956"/>
                  </a:cubicBezTo>
                  <a:cubicBezTo>
                    <a:pt x="1" y="2006"/>
                    <a:pt x="1" y="2081"/>
                    <a:pt x="1" y="2131"/>
                  </a:cubicBezTo>
                  <a:cubicBezTo>
                    <a:pt x="51" y="2683"/>
                    <a:pt x="252" y="3159"/>
                    <a:pt x="552" y="3460"/>
                  </a:cubicBezTo>
                  <a:cubicBezTo>
                    <a:pt x="803" y="3710"/>
                    <a:pt x="1104" y="3861"/>
                    <a:pt x="1455" y="3861"/>
                  </a:cubicBezTo>
                  <a:cubicBezTo>
                    <a:pt x="2181" y="3861"/>
                    <a:pt x="2758" y="3059"/>
                    <a:pt x="2808" y="2081"/>
                  </a:cubicBezTo>
                  <a:cubicBezTo>
                    <a:pt x="2808" y="2031"/>
                    <a:pt x="2808" y="1956"/>
                    <a:pt x="2808" y="1906"/>
                  </a:cubicBezTo>
                  <a:cubicBezTo>
                    <a:pt x="2783" y="844"/>
                    <a:pt x="2150" y="0"/>
                    <a:pt x="13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1934975" y="1443575"/>
              <a:ext cx="73975" cy="100325"/>
            </a:xfrm>
            <a:custGeom>
              <a:avLst/>
              <a:gdLst/>
              <a:ahLst/>
              <a:cxnLst/>
              <a:rect l="l" t="t" r="r" b="b"/>
              <a:pathLst>
                <a:path w="2959" h="4013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33"/>
                    <a:pt x="2808" y="2083"/>
                    <a:pt x="2808" y="2158"/>
                  </a:cubicBezTo>
                  <a:cubicBezTo>
                    <a:pt x="2783" y="3111"/>
                    <a:pt x="2206" y="3862"/>
                    <a:pt x="1530" y="3862"/>
                  </a:cubicBezTo>
                  <a:cubicBezTo>
                    <a:pt x="1508" y="3864"/>
                    <a:pt x="1486" y="3865"/>
                    <a:pt x="1464" y="3865"/>
                  </a:cubicBezTo>
                  <a:cubicBezTo>
                    <a:pt x="1185" y="3865"/>
                    <a:pt x="910" y="3719"/>
                    <a:pt x="677" y="3487"/>
                  </a:cubicBezTo>
                  <a:cubicBezTo>
                    <a:pt x="402" y="3186"/>
                    <a:pt x="201" y="2710"/>
                    <a:pt x="151" y="2208"/>
                  </a:cubicBezTo>
                  <a:cubicBezTo>
                    <a:pt x="151" y="2158"/>
                    <a:pt x="151" y="2083"/>
                    <a:pt x="151" y="2033"/>
                  </a:cubicBezTo>
                  <a:cubicBezTo>
                    <a:pt x="126" y="1757"/>
                    <a:pt x="176" y="1507"/>
                    <a:pt x="251" y="1256"/>
                  </a:cubicBezTo>
                  <a:cubicBezTo>
                    <a:pt x="427" y="680"/>
                    <a:pt x="803" y="279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853" y="3"/>
                    <a:pt x="327" y="479"/>
                    <a:pt x="101" y="1206"/>
                  </a:cubicBezTo>
                  <a:cubicBezTo>
                    <a:pt x="26" y="1482"/>
                    <a:pt x="1" y="175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cubicBezTo>
                    <a:pt x="51" y="2760"/>
                    <a:pt x="276" y="3261"/>
                    <a:pt x="577" y="3587"/>
                  </a:cubicBezTo>
                  <a:cubicBezTo>
                    <a:pt x="853" y="3862"/>
                    <a:pt x="1179" y="4013"/>
                    <a:pt x="1530" y="4013"/>
                  </a:cubicBezTo>
                  <a:cubicBezTo>
                    <a:pt x="1605" y="4013"/>
                    <a:pt x="1680" y="4013"/>
                    <a:pt x="1755" y="3988"/>
                  </a:cubicBezTo>
                  <a:cubicBezTo>
                    <a:pt x="2407" y="3837"/>
                    <a:pt x="2908" y="3086"/>
                    <a:pt x="2958" y="2158"/>
                  </a:cubicBez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1936850" y="1474325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246" y="0"/>
                  </a:moveTo>
                  <a:cubicBezTo>
                    <a:pt x="231" y="0"/>
                    <a:pt x="216" y="0"/>
                    <a:pt x="201" y="1"/>
                  </a:cubicBezTo>
                  <a:lnTo>
                    <a:pt x="101" y="1"/>
                  </a:lnTo>
                  <a:cubicBezTo>
                    <a:pt x="26" y="252"/>
                    <a:pt x="1" y="527"/>
                    <a:pt x="1" y="803"/>
                  </a:cubicBezTo>
                  <a:cubicBezTo>
                    <a:pt x="1" y="853"/>
                    <a:pt x="1" y="928"/>
                    <a:pt x="1" y="978"/>
                  </a:cubicBezTo>
                  <a:cubicBezTo>
                    <a:pt x="51" y="1530"/>
                    <a:pt x="252" y="2006"/>
                    <a:pt x="552" y="2307"/>
                  </a:cubicBezTo>
                  <a:cubicBezTo>
                    <a:pt x="1054" y="2156"/>
                    <a:pt x="1430" y="1705"/>
                    <a:pt x="1404" y="1154"/>
                  </a:cubicBezTo>
                  <a:cubicBezTo>
                    <a:pt x="1404" y="517"/>
                    <a:pt x="878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1936225" y="1445500"/>
              <a:ext cx="70825" cy="53300"/>
            </a:xfrm>
            <a:custGeom>
              <a:avLst/>
              <a:gdLst/>
              <a:ahLst/>
              <a:cxnLst/>
              <a:rect l="l" t="t" r="r" b="b"/>
              <a:pathLst>
                <a:path w="2833" h="2132" extrusionOk="0">
                  <a:moveTo>
                    <a:pt x="1413" y="0"/>
                  </a:moveTo>
                  <a:cubicBezTo>
                    <a:pt x="1402" y="0"/>
                    <a:pt x="1390" y="1"/>
                    <a:pt x="1379" y="1"/>
                  </a:cubicBezTo>
                  <a:cubicBezTo>
                    <a:pt x="602" y="1"/>
                    <a:pt x="1" y="878"/>
                    <a:pt x="26" y="1956"/>
                  </a:cubicBezTo>
                  <a:cubicBezTo>
                    <a:pt x="26" y="2006"/>
                    <a:pt x="26" y="2081"/>
                    <a:pt x="26" y="2131"/>
                  </a:cubicBezTo>
                  <a:lnTo>
                    <a:pt x="2833" y="2081"/>
                  </a:lnTo>
                  <a:cubicBezTo>
                    <a:pt x="2833" y="2031"/>
                    <a:pt x="2833" y="1956"/>
                    <a:pt x="2833" y="1906"/>
                  </a:cubicBezTo>
                  <a:cubicBezTo>
                    <a:pt x="2808" y="844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1934975" y="1443575"/>
              <a:ext cx="73975" cy="57100"/>
            </a:xfrm>
            <a:custGeom>
              <a:avLst/>
              <a:gdLst/>
              <a:ahLst/>
              <a:cxnLst/>
              <a:rect l="l" t="t" r="r" b="b"/>
              <a:pathLst>
                <a:path w="2959" h="2284" extrusionOk="0">
                  <a:moveTo>
                    <a:pt x="1429" y="128"/>
                  </a:moveTo>
                  <a:cubicBezTo>
                    <a:pt x="1805" y="128"/>
                    <a:pt x="2131" y="329"/>
                    <a:pt x="2382" y="654"/>
                  </a:cubicBezTo>
                  <a:cubicBezTo>
                    <a:pt x="2657" y="1005"/>
                    <a:pt x="2808" y="1482"/>
                    <a:pt x="2808" y="1983"/>
                  </a:cubicBezTo>
                  <a:cubicBezTo>
                    <a:pt x="2808" y="2008"/>
                    <a:pt x="2808" y="2058"/>
                    <a:pt x="2808" y="2083"/>
                  </a:cubicBezTo>
                  <a:lnTo>
                    <a:pt x="151" y="2133"/>
                  </a:lnTo>
                  <a:cubicBezTo>
                    <a:pt x="151" y="2108"/>
                    <a:pt x="151" y="2058"/>
                    <a:pt x="151" y="2033"/>
                  </a:cubicBezTo>
                  <a:cubicBezTo>
                    <a:pt x="126" y="1532"/>
                    <a:pt x="276" y="1055"/>
                    <a:pt x="502" y="705"/>
                  </a:cubicBezTo>
                  <a:cubicBezTo>
                    <a:pt x="703" y="404"/>
                    <a:pt x="953" y="228"/>
                    <a:pt x="1229" y="178"/>
                  </a:cubicBezTo>
                  <a:cubicBezTo>
                    <a:pt x="1304" y="153"/>
                    <a:pt x="1379" y="153"/>
                    <a:pt x="1429" y="128"/>
                  </a:cubicBezTo>
                  <a:close/>
                  <a:moveTo>
                    <a:pt x="1490" y="1"/>
                  </a:moveTo>
                  <a:cubicBezTo>
                    <a:pt x="1470" y="1"/>
                    <a:pt x="1450" y="2"/>
                    <a:pt x="1429" y="3"/>
                  </a:cubicBezTo>
                  <a:cubicBezTo>
                    <a:pt x="1028" y="3"/>
                    <a:pt x="677" y="228"/>
                    <a:pt x="402" y="604"/>
                  </a:cubicBezTo>
                  <a:cubicBezTo>
                    <a:pt x="126" y="1005"/>
                    <a:pt x="1" y="1507"/>
                    <a:pt x="1" y="2033"/>
                  </a:cubicBezTo>
                  <a:cubicBezTo>
                    <a:pt x="1" y="2108"/>
                    <a:pt x="1" y="2158"/>
                    <a:pt x="1" y="2208"/>
                  </a:cubicBezTo>
                  <a:lnTo>
                    <a:pt x="26" y="2284"/>
                  </a:lnTo>
                  <a:lnTo>
                    <a:pt x="2958" y="2233"/>
                  </a:lnTo>
                  <a:lnTo>
                    <a:pt x="2958" y="2158"/>
                  </a:lnTo>
                  <a:cubicBezTo>
                    <a:pt x="2958" y="2083"/>
                    <a:pt x="2958" y="2033"/>
                    <a:pt x="2958" y="1983"/>
                  </a:cubicBezTo>
                  <a:cubicBezTo>
                    <a:pt x="2958" y="1431"/>
                    <a:pt x="2783" y="955"/>
                    <a:pt x="2507" y="579"/>
                  </a:cubicBezTo>
                  <a:cubicBezTo>
                    <a:pt x="2221" y="222"/>
                    <a:pt x="1868" y="1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1796500" y="1444875"/>
              <a:ext cx="70825" cy="97150"/>
            </a:xfrm>
            <a:custGeom>
              <a:avLst/>
              <a:gdLst/>
              <a:ahLst/>
              <a:cxnLst/>
              <a:rect l="l" t="t" r="r" b="b"/>
              <a:pathLst>
                <a:path w="2833" h="3886" extrusionOk="0">
                  <a:moveTo>
                    <a:pt x="1413" y="0"/>
                  </a:moveTo>
                  <a:cubicBezTo>
                    <a:pt x="1402" y="0"/>
                    <a:pt x="1391" y="1"/>
                    <a:pt x="1379" y="1"/>
                  </a:cubicBezTo>
                  <a:cubicBezTo>
                    <a:pt x="803" y="26"/>
                    <a:pt x="327" y="477"/>
                    <a:pt x="126" y="1154"/>
                  </a:cubicBezTo>
                  <a:cubicBezTo>
                    <a:pt x="51" y="1404"/>
                    <a:pt x="1" y="1680"/>
                    <a:pt x="1" y="1956"/>
                  </a:cubicBezTo>
                  <a:cubicBezTo>
                    <a:pt x="1" y="2031"/>
                    <a:pt x="26" y="2081"/>
                    <a:pt x="26" y="2156"/>
                  </a:cubicBezTo>
                  <a:cubicBezTo>
                    <a:pt x="76" y="2683"/>
                    <a:pt x="277" y="3159"/>
                    <a:pt x="577" y="3460"/>
                  </a:cubicBezTo>
                  <a:cubicBezTo>
                    <a:pt x="828" y="3735"/>
                    <a:pt x="1129" y="3886"/>
                    <a:pt x="1455" y="3886"/>
                  </a:cubicBezTo>
                  <a:cubicBezTo>
                    <a:pt x="2181" y="3861"/>
                    <a:pt x="2783" y="3084"/>
                    <a:pt x="2833" y="2081"/>
                  </a:cubicBezTo>
                  <a:cubicBezTo>
                    <a:pt x="2833" y="2031"/>
                    <a:pt x="2833" y="1981"/>
                    <a:pt x="2833" y="1906"/>
                  </a:cubicBezTo>
                  <a:cubicBezTo>
                    <a:pt x="2808" y="843"/>
                    <a:pt x="2175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1794625" y="1443000"/>
              <a:ext cx="74600" cy="100350"/>
            </a:xfrm>
            <a:custGeom>
              <a:avLst/>
              <a:gdLst/>
              <a:ahLst/>
              <a:cxnLst/>
              <a:rect l="l" t="t" r="r" b="b"/>
              <a:pathLst>
                <a:path w="2984" h="4014" extrusionOk="0">
                  <a:moveTo>
                    <a:pt x="1454" y="151"/>
                  </a:moveTo>
                  <a:cubicBezTo>
                    <a:pt x="1805" y="151"/>
                    <a:pt x="2131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106"/>
                    <a:pt x="2833" y="2156"/>
                  </a:cubicBezTo>
                  <a:cubicBezTo>
                    <a:pt x="2783" y="3109"/>
                    <a:pt x="2206" y="3860"/>
                    <a:pt x="1530" y="3885"/>
                  </a:cubicBezTo>
                  <a:cubicBezTo>
                    <a:pt x="1229" y="3885"/>
                    <a:pt x="953" y="3760"/>
                    <a:pt x="702" y="3484"/>
                  </a:cubicBezTo>
                  <a:cubicBezTo>
                    <a:pt x="402" y="3184"/>
                    <a:pt x="201" y="2708"/>
                    <a:pt x="176" y="2206"/>
                  </a:cubicBezTo>
                  <a:cubicBezTo>
                    <a:pt x="151" y="2156"/>
                    <a:pt x="151" y="2106"/>
                    <a:pt x="151" y="2031"/>
                  </a:cubicBezTo>
                  <a:cubicBezTo>
                    <a:pt x="151" y="1780"/>
                    <a:pt x="176" y="1505"/>
                    <a:pt x="251" y="1254"/>
                  </a:cubicBezTo>
                  <a:cubicBezTo>
                    <a:pt x="452" y="677"/>
                    <a:pt x="828" y="27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878" y="26"/>
                    <a:pt x="352" y="502"/>
                    <a:pt x="126" y="1229"/>
                  </a:cubicBezTo>
                  <a:cubicBezTo>
                    <a:pt x="51" y="1479"/>
                    <a:pt x="1" y="175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cubicBezTo>
                    <a:pt x="76" y="2758"/>
                    <a:pt x="276" y="3259"/>
                    <a:pt x="602" y="3585"/>
                  </a:cubicBezTo>
                  <a:cubicBezTo>
                    <a:pt x="835" y="3864"/>
                    <a:pt x="1154" y="4013"/>
                    <a:pt x="1459" y="4013"/>
                  </a:cubicBezTo>
                  <a:cubicBezTo>
                    <a:pt x="1483" y="4013"/>
                    <a:pt x="1506" y="4013"/>
                    <a:pt x="1530" y="4011"/>
                  </a:cubicBezTo>
                  <a:cubicBezTo>
                    <a:pt x="1605" y="4011"/>
                    <a:pt x="1705" y="4011"/>
                    <a:pt x="1780" y="3986"/>
                  </a:cubicBezTo>
                  <a:cubicBezTo>
                    <a:pt x="2432" y="3835"/>
                    <a:pt x="2933" y="3109"/>
                    <a:pt x="2958" y="2156"/>
                  </a:cubicBez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1796500" y="1473700"/>
              <a:ext cx="35750" cy="57675"/>
            </a:xfrm>
            <a:custGeom>
              <a:avLst/>
              <a:gdLst/>
              <a:ahLst/>
              <a:cxnLst/>
              <a:rect l="l" t="t" r="r" b="b"/>
              <a:pathLst>
                <a:path w="1430" h="2307" extrusionOk="0">
                  <a:moveTo>
                    <a:pt x="126" y="1"/>
                  </a:moveTo>
                  <a:cubicBezTo>
                    <a:pt x="51" y="251"/>
                    <a:pt x="1" y="527"/>
                    <a:pt x="1" y="803"/>
                  </a:cubicBezTo>
                  <a:cubicBezTo>
                    <a:pt x="1" y="878"/>
                    <a:pt x="26" y="928"/>
                    <a:pt x="26" y="1003"/>
                  </a:cubicBezTo>
                  <a:cubicBezTo>
                    <a:pt x="76" y="1530"/>
                    <a:pt x="277" y="2006"/>
                    <a:pt x="577" y="2307"/>
                  </a:cubicBezTo>
                  <a:cubicBezTo>
                    <a:pt x="1079" y="2181"/>
                    <a:pt x="1429" y="1705"/>
                    <a:pt x="1429" y="1154"/>
                  </a:cubicBezTo>
                  <a:cubicBezTo>
                    <a:pt x="1404" y="502"/>
                    <a:pt x="878" y="1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1795875" y="1444875"/>
              <a:ext cx="71450" cy="53925"/>
            </a:xfrm>
            <a:custGeom>
              <a:avLst/>
              <a:gdLst/>
              <a:ahLst/>
              <a:cxnLst/>
              <a:rect l="l" t="t" r="r" b="b"/>
              <a:pathLst>
                <a:path w="2858" h="2157" extrusionOk="0">
                  <a:moveTo>
                    <a:pt x="1438" y="0"/>
                  </a:moveTo>
                  <a:cubicBezTo>
                    <a:pt x="1427" y="0"/>
                    <a:pt x="1416" y="1"/>
                    <a:pt x="1404" y="1"/>
                  </a:cubicBezTo>
                  <a:cubicBezTo>
                    <a:pt x="627" y="26"/>
                    <a:pt x="1" y="903"/>
                    <a:pt x="26" y="1956"/>
                  </a:cubicBezTo>
                  <a:cubicBezTo>
                    <a:pt x="26" y="2031"/>
                    <a:pt x="51" y="2081"/>
                    <a:pt x="51" y="2156"/>
                  </a:cubicBezTo>
                  <a:lnTo>
                    <a:pt x="2858" y="2081"/>
                  </a:lnTo>
                  <a:cubicBezTo>
                    <a:pt x="2858" y="2031"/>
                    <a:pt x="2858" y="1981"/>
                    <a:pt x="2858" y="1906"/>
                  </a:cubicBezTo>
                  <a:cubicBezTo>
                    <a:pt x="2833" y="843"/>
                    <a:pt x="2200" y="0"/>
                    <a:pt x="1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1794625" y="1443000"/>
              <a:ext cx="74600" cy="57675"/>
            </a:xfrm>
            <a:custGeom>
              <a:avLst/>
              <a:gdLst/>
              <a:ahLst/>
              <a:cxnLst/>
              <a:rect l="l" t="t" r="r" b="b"/>
              <a:pathLst>
                <a:path w="2984" h="2307" extrusionOk="0">
                  <a:moveTo>
                    <a:pt x="1454" y="151"/>
                  </a:moveTo>
                  <a:cubicBezTo>
                    <a:pt x="1805" y="151"/>
                    <a:pt x="2156" y="327"/>
                    <a:pt x="2407" y="677"/>
                  </a:cubicBezTo>
                  <a:cubicBezTo>
                    <a:pt x="2657" y="1003"/>
                    <a:pt x="2808" y="1479"/>
                    <a:pt x="2833" y="1981"/>
                  </a:cubicBezTo>
                  <a:cubicBezTo>
                    <a:pt x="2833" y="2031"/>
                    <a:pt x="2833" y="2056"/>
                    <a:pt x="2833" y="2106"/>
                  </a:cubicBezTo>
                  <a:lnTo>
                    <a:pt x="151" y="2156"/>
                  </a:lnTo>
                  <a:cubicBezTo>
                    <a:pt x="151" y="2106"/>
                    <a:pt x="151" y="2081"/>
                    <a:pt x="151" y="2031"/>
                  </a:cubicBezTo>
                  <a:cubicBezTo>
                    <a:pt x="151" y="1530"/>
                    <a:pt x="276" y="1053"/>
                    <a:pt x="527" y="703"/>
                  </a:cubicBezTo>
                  <a:cubicBezTo>
                    <a:pt x="728" y="427"/>
                    <a:pt x="978" y="226"/>
                    <a:pt x="1254" y="176"/>
                  </a:cubicBezTo>
                  <a:cubicBezTo>
                    <a:pt x="1329" y="151"/>
                    <a:pt x="1379" y="151"/>
                    <a:pt x="1454" y="151"/>
                  </a:cubicBezTo>
                  <a:close/>
                  <a:moveTo>
                    <a:pt x="1454" y="1"/>
                  </a:moveTo>
                  <a:cubicBezTo>
                    <a:pt x="1053" y="26"/>
                    <a:pt x="677" y="226"/>
                    <a:pt x="402" y="627"/>
                  </a:cubicBezTo>
                  <a:cubicBezTo>
                    <a:pt x="151" y="1003"/>
                    <a:pt x="1" y="1505"/>
                    <a:pt x="1" y="2056"/>
                  </a:cubicBezTo>
                  <a:cubicBezTo>
                    <a:pt x="26" y="2106"/>
                    <a:pt x="26" y="2156"/>
                    <a:pt x="26" y="2231"/>
                  </a:cubicBezTo>
                  <a:lnTo>
                    <a:pt x="26" y="2307"/>
                  </a:lnTo>
                  <a:lnTo>
                    <a:pt x="2958" y="2231"/>
                  </a:lnTo>
                  <a:lnTo>
                    <a:pt x="2958" y="2156"/>
                  </a:lnTo>
                  <a:cubicBezTo>
                    <a:pt x="2983" y="2106"/>
                    <a:pt x="2983" y="2031"/>
                    <a:pt x="2983" y="1981"/>
                  </a:cubicBezTo>
                  <a:cubicBezTo>
                    <a:pt x="2958" y="1454"/>
                    <a:pt x="2808" y="953"/>
                    <a:pt x="2507" y="577"/>
                  </a:cubicBezTo>
                  <a:cubicBezTo>
                    <a:pt x="2231" y="201"/>
                    <a:pt x="185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1859800" y="1538725"/>
              <a:ext cx="86475" cy="46975"/>
            </a:xfrm>
            <a:custGeom>
              <a:avLst/>
              <a:gdLst/>
              <a:ahLst/>
              <a:cxnLst/>
              <a:rect l="l" t="t" r="r" b="b"/>
              <a:pathLst>
                <a:path w="3459" h="1879" extrusionOk="0">
                  <a:moveTo>
                    <a:pt x="2735" y="0"/>
                  </a:moveTo>
                  <a:cubicBezTo>
                    <a:pt x="2569" y="0"/>
                    <a:pt x="2394" y="44"/>
                    <a:pt x="2231" y="107"/>
                  </a:cubicBezTo>
                  <a:cubicBezTo>
                    <a:pt x="1930" y="207"/>
                    <a:pt x="1654" y="407"/>
                    <a:pt x="1354" y="533"/>
                  </a:cubicBezTo>
                  <a:cubicBezTo>
                    <a:pt x="1229" y="574"/>
                    <a:pt x="1105" y="593"/>
                    <a:pt x="977" y="593"/>
                  </a:cubicBezTo>
                  <a:cubicBezTo>
                    <a:pt x="872" y="593"/>
                    <a:pt x="765" y="580"/>
                    <a:pt x="652" y="558"/>
                  </a:cubicBezTo>
                  <a:cubicBezTo>
                    <a:pt x="565" y="540"/>
                    <a:pt x="455" y="511"/>
                    <a:pt x="354" y="511"/>
                  </a:cubicBezTo>
                  <a:cubicBezTo>
                    <a:pt x="308" y="511"/>
                    <a:pt x="265" y="517"/>
                    <a:pt x="226" y="533"/>
                  </a:cubicBezTo>
                  <a:cubicBezTo>
                    <a:pt x="176" y="558"/>
                    <a:pt x="151" y="608"/>
                    <a:pt x="126" y="633"/>
                  </a:cubicBezTo>
                  <a:cubicBezTo>
                    <a:pt x="0" y="808"/>
                    <a:pt x="100" y="1059"/>
                    <a:pt x="251" y="1259"/>
                  </a:cubicBezTo>
                  <a:cubicBezTo>
                    <a:pt x="351" y="1385"/>
                    <a:pt x="451" y="1485"/>
                    <a:pt x="527" y="1535"/>
                  </a:cubicBezTo>
                  <a:cubicBezTo>
                    <a:pt x="853" y="1772"/>
                    <a:pt x="1249" y="1878"/>
                    <a:pt x="1648" y="1878"/>
                  </a:cubicBezTo>
                  <a:cubicBezTo>
                    <a:pt x="1924" y="1878"/>
                    <a:pt x="2201" y="1828"/>
                    <a:pt x="2456" y="1736"/>
                  </a:cubicBezTo>
                  <a:cubicBezTo>
                    <a:pt x="2782" y="1610"/>
                    <a:pt x="3108" y="1435"/>
                    <a:pt x="3283" y="1109"/>
                  </a:cubicBezTo>
                  <a:cubicBezTo>
                    <a:pt x="3459" y="808"/>
                    <a:pt x="3459" y="382"/>
                    <a:pt x="3183" y="157"/>
                  </a:cubicBezTo>
                  <a:cubicBezTo>
                    <a:pt x="3058" y="44"/>
                    <a:pt x="2901" y="0"/>
                    <a:pt x="2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1857925" y="1536450"/>
              <a:ext cx="90875" cy="51325"/>
            </a:xfrm>
            <a:custGeom>
              <a:avLst/>
              <a:gdLst/>
              <a:ahLst/>
              <a:cxnLst/>
              <a:rect l="l" t="t" r="r" b="b"/>
              <a:pathLst>
                <a:path w="3635" h="2053" extrusionOk="0">
                  <a:moveTo>
                    <a:pt x="2792" y="172"/>
                  </a:moveTo>
                  <a:cubicBezTo>
                    <a:pt x="2954" y="172"/>
                    <a:pt x="3100" y="216"/>
                    <a:pt x="3208" y="298"/>
                  </a:cubicBezTo>
                  <a:cubicBezTo>
                    <a:pt x="3459" y="498"/>
                    <a:pt x="3434" y="899"/>
                    <a:pt x="3283" y="1175"/>
                  </a:cubicBezTo>
                  <a:cubicBezTo>
                    <a:pt x="3108" y="1476"/>
                    <a:pt x="2757" y="1651"/>
                    <a:pt x="2506" y="1752"/>
                  </a:cubicBezTo>
                  <a:cubicBezTo>
                    <a:pt x="2254" y="1839"/>
                    <a:pt x="1990" y="1881"/>
                    <a:pt x="1734" y="1881"/>
                  </a:cubicBezTo>
                  <a:cubicBezTo>
                    <a:pt x="1329" y="1881"/>
                    <a:pt x="943" y="1776"/>
                    <a:pt x="652" y="1576"/>
                  </a:cubicBezTo>
                  <a:cubicBezTo>
                    <a:pt x="602" y="1526"/>
                    <a:pt x="501" y="1426"/>
                    <a:pt x="401" y="1300"/>
                  </a:cubicBezTo>
                  <a:cubicBezTo>
                    <a:pt x="351" y="1225"/>
                    <a:pt x="175" y="975"/>
                    <a:pt x="251" y="799"/>
                  </a:cubicBezTo>
                  <a:lnTo>
                    <a:pt x="276" y="774"/>
                  </a:lnTo>
                  <a:cubicBezTo>
                    <a:pt x="301" y="749"/>
                    <a:pt x="326" y="724"/>
                    <a:pt x="351" y="699"/>
                  </a:cubicBezTo>
                  <a:cubicBezTo>
                    <a:pt x="373" y="692"/>
                    <a:pt x="399" y="688"/>
                    <a:pt x="427" y="688"/>
                  </a:cubicBezTo>
                  <a:cubicBezTo>
                    <a:pt x="495" y="688"/>
                    <a:pt x="573" y="706"/>
                    <a:pt x="627" y="724"/>
                  </a:cubicBezTo>
                  <a:lnTo>
                    <a:pt x="727" y="724"/>
                  </a:lnTo>
                  <a:cubicBezTo>
                    <a:pt x="827" y="749"/>
                    <a:pt x="940" y="768"/>
                    <a:pt x="1062" y="768"/>
                  </a:cubicBezTo>
                  <a:cubicBezTo>
                    <a:pt x="1184" y="768"/>
                    <a:pt x="1316" y="749"/>
                    <a:pt x="1454" y="699"/>
                  </a:cubicBezTo>
                  <a:cubicBezTo>
                    <a:pt x="1629" y="649"/>
                    <a:pt x="1779" y="548"/>
                    <a:pt x="1955" y="473"/>
                  </a:cubicBezTo>
                  <a:cubicBezTo>
                    <a:pt x="2080" y="398"/>
                    <a:pt x="2206" y="323"/>
                    <a:pt x="2356" y="273"/>
                  </a:cubicBezTo>
                  <a:cubicBezTo>
                    <a:pt x="2505" y="204"/>
                    <a:pt x="2655" y="172"/>
                    <a:pt x="2792" y="172"/>
                  </a:cubicBezTo>
                  <a:close/>
                  <a:moveTo>
                    <a:pt x="2775" y="1"/>
                  </a:moveTo>
                  <a:cubicBezTo>
                    <a:pt x="2620" y="1"/>
                    <a:pt x="2453" y="33"/>
                    <a:pt x="2281" y="97"/>
                  </a:cubicBezTo>
                  <a:cubicBezTo>
                    <a:pt x="2130" y="173"/>
                    <a:pt x="2005" y="248"/>
                    <a:pt x="1855" y="323"/>
                  </a:cubicBezTo>
                  <a:cubicBezTo>
                    <a:pt x="1704" y="398"/>
                    <a:pt x="1554" y="473"/>
                    <a:pt x="1404" y="548"/>
                  </a:cubicBezTo>
                  <a:cubicBezTo>
                    <a:pt x="1280" y="579"/>
                    <a:pt x="1156" y="601"/>
                    <a:pt x="1020" y="601"/>
                  </a:cubicBezTo>
                  <a:cubicBezTo>
                    <a:pt x="936" y="601"/>
                    <a:pt x="848" y="593"/>
                    <a:pt x="752" y="574"/>
                  </a:cubicBezTo>
                  <a:cubicBezTo>
                    <a:pt x="727" y="574"/>
                    <a:pt x="702" y="548"/>
                    <a:pt x="677" y="548"/>
                  </a:cubicBezTo>
                  <a:cubicBezTo>
                    <a:pt x="608" y="535"/>
                    <a:pt x="525" y="514"/>
                    <a:pt x="443" y="514"/>
                  </a:cubicBezTo>
                  <a:cubicBezTo>
                    <a:pt x="375" y="514"/>
                    <a:pt x="307" y="528"/>
                    <a:pt x="251" y="574"/>
                  </a:cubicBezTo>
                  <a:cubicBezTo>
                    <a:pt x="226" y="574"/>
                    <a:pt x="201" y="599"/>
                    <a:pt x="175" y="624"/>
                  </a:cubicBezTo>
                  <a:lnTo>
                    <a:pt x="150" y="674"/>
                  </a:lnTo>
                  <a:cubicBezTo>
                    <a:pt x="0" y="849"/>
                    <a:pt x="50" y="1100"/>
                    <a:pt x="251" y="1401"/>
                  </a:cubicBezTo>
                  <a:cubicBezTo>
                    <a:pt x="351" y="1526"/>
                    <a:pt x="476" y="1651"/>
                    <a:pt x="551" y="1701"/>
                  </a:cubicBezTo>
                  <a:cubicBezTo>
                    <a:pt x="852" y="1927"/>
                    <a:pt x="1228" y="2027"/>
                    <a:pt x="1604" y="2052"/>
                  </a:cubicBezTo>
                  <a:cubicBezTo>
                    <a:pt x="1905" y="2052"/>
                    <a:pt x="2231" y="2002"/>
                    <a:pt x="2556" y="1902"/>
                  </a:cubicBezTo>
                  <a:cubicBezTo>
                    <a:pt x="2983" y="1752"/>
                    <a:pt x="3283" y="1526"/>
                    <a:pt x="3434" y="1250"/>
                  </a:cubicBezTo>
                  <a:cubicBezTo>
                    <a:pt x="3634" y="924"/>
                    <a:pt x="3634" y="448"/>
                    <a:pt x="3308" y="173"/>
                  </a:cubicBezTo>
                  <a:cubicBezTo>
                    <a:pt x="3165" y="58"/>
                    <a:pt x="2981" y="1"/>
                    <a:pt x="2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1859800" y="1554525"/>
              <a:ext cx="12550" cy="15700"/>
            </a:xfrm>
            <a:custGeom>
              <a:avLst/>
              <a:gdLst/>
              <a:ahLst/>
              <a:cxnLst/>
              <a:rect l="l" t="t" r="r" b="b"/>
              <a:pathLst>
                <a:path w="502" h="628" extrusionOk="0">
                  <a:moveTo>
                    <a:pt x="126" y="1"/>
                  </a:moveTo>
                  <a:cubicBezTo>
                    <a:pt x="0" y="176"/>
                    <a:pt x="100" y="427"/>
                    <a:pt x="251" y="627"/>
                  </a:cubicBezTo>
                  <a:cubicBezTo>
                    <a:pt x="301" y="502"/>
                    <a:pt x="401" y="427"/>
                    <a:pt x="501" y="377"/>
                  </a:cubicBezTo>
                  <a:cubicBezTo>
                    <a:pt x="426" y="327"/>
                    <a:pt x="376" y="252"/>
                    <a:pt x="301" y="201"/>
                  </a:cubicBezTo>
                  <a:cubicBezTo>
                    <a:pt x="276" y="151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1779600" y="1534150"/>
              <a:ext cx="14425" cy="12350"/>
            </a:xfrm>
            <a:custGeom>
              <a:avLst/>
              <a:gdLst/>
              <a:ahLst/>
              <a:cxnLst/>
              <a:rect l="l" t="t" r="r" b="b"/>
              <a:pathLst>
                <a:path w="577" h="494" extrusionOk="0">
                  <a:moveTo>
                    <a:pt x="299" y="0"/>
                  </a:moveTo>
                  <a:cubicBezTo>
                    <a:pt x="229" y="0"/>
                    <a:pt x="157" y="33"/>
                    <a:pt x="100" y="89"/>
                  </a:cubicBezTo>
                  <a:cubicBezTo>
                    <a:pt x="0" y="189"/>
                    <a:pt x="25" y="340"/>
                    <a:pt x="126" y="440"/>
                  </a:cubicBezTo>
                  <a:cubicBezTo>
                    <a:pt x="172" y="475"/>
                    <a:pt x="235" y="494"/>
                    <a:pt x="296" y="494"/>
                  </a:cubicBezTo>
                  <a:cubicBezTo>
                    <a:pt x="367" y="494"/>
                    <a:pt x="436" y="469"/>
                    <a:pt x="476" y="415"/>
                  </a:cubicBezTo>
                  <a:cubicBezTo>
                    <a:pt x="577" y="315"/>
                    <a:pt x="552" y="139"/>
                    <a:pt x="451" y="64"/>
                  </a:cubicBezTo>
                  <a:cubicBezTo>
                    <a:pt x="407" y="20"/>
                    <a:pt x="35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1800900" y="1564675"/>
              <a:ext cx="8800" cy="8300"/>
            </a:xfrm>
            <a:custGeom>
              <a:avLst/>
              <a:gdLst/>
              <a:ahLst/>
              <a:cxnLst/>
              <a:rect l="l" t="t" r="r" b="b"/>
              <a:pathLst>
                <a:path w="352" h="332" extrusionOk="0">
                  <a:moveTo>
                    <a:pt x="174" y="1"/>
                  </a:moveTo>
                  <a:cubicBezTo>
                    <a:pt x="126" y="1"/>
                    <a:pt x="80" y="27"/>
                    <a:pt x="50" y="71"/>
                  </a:cubicBezTo>
                  <a:cubicBezTo>
                    <a:pt x="0" y="121"/>
                    <a:pt x="0" y="221"/>
                    <a:pt x="76" y="297"/>
                  </a:cubicBezTo>
                  <a:cubicBezTo>
                    <a:pt x="98" y="319"/>
                    <a:pt x="136" y="332"/>
                    <a:pt x="175" y="332"/>
                  </a:cubicBezTo>
                  <a:cubicBezTo>
                    <a:pt x="223" y="332"/>
                    <a:pt x="273" y="313"/>
                    <a:pt x="301" y="272"/>
                  </a:cubicBezTo>
                  <a:cubicBezTo>
                    <a:pt x="351" y="196"/>
                    <a:pt x="351" y="96"/>
                    <a:pt x="276" y="46"/>
                  </a:cubicBezTo>
                  <a:cubicBezTo>
                    <a:pt x="245" y="15"/>
                    <a:pt x="209" y="1"/>
                    <a:pt x="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1833475" y="1556375"/>
              <a:ext cx="13800" cy="12675"/>
            </a:xfrm>
            <a:custGeom>
              <a:avLst/>
              <a:gdLst/>
              <a:ahLst/>
              <a:cxnLst/>
              <a:rect l="l" t="t" r="r" b="b"/>
              <a:pathLst>
                <a:path w="552" h="507" extrusionOk="0">
                  <a:moveTo>
                    <a:pt x="275" y="1"/>
                  </a:moveTo>
                  <a:cubicBezTo>
                    <a:pt x="205" y="1"/>
                    <a:pt x="132" y="32"/>
                    <a:pt x="76" y="102"/>
                  </a:cubicBezTo>
                  <a:cubicBezTo>
                    <a:pt x="1" y="203"/>
                    <a:pt x="1" y="353"/>
                    <a:pt x="101" y="453"/>
                  </a:cubicBezTo>
                  <a:cubicBezTo>
                    <a:pt x="159" y="488"/>
                    <a:pt x="223" y="507"/>
                    <a:pt x="281" y="507"/>
                  </a:cubicBezTo>
                  <a:cubicBezTo>
                    <a:pt x="350" y="507"/>
                    <a:pt x="411" y="482"/>
                    <a:pt x="452" y="428"/>
                  </a:cubicBezTo>
                  <a:cubicBezTo>
                    <a:pt x="552" y="303"/>
                    <a:pt x="552" y="152"/>
                    <a:pt x="427" y="52"/>
                  </a:cubicBezTo>
                  <a:cubicBezTo>
                    <a:pt x="383" y="19"/>
                    <a:pt x="330" y="1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2006400" y="1532525"/>
              <a:ext cx="13825" cy="12350"/>
            </a:xfrm>
            <a:custGeom>
              <a:avLst/>
              <a:gdLst/>
              <a:ahLst/>
              <a:cxnLst/>
              <a:rect l="l" t="t" r="r" b="b"/>
              <a:pathLst>
                <a:path w="553" h="494" extrusionOk="0">
                  <a:moveTo>
                    <a:pt x="265" y="0"/>
                  </a:moveTo>
                  <a:cubicBezTo>
                    <a:pt x="198" y="0"/>
                    <a:pt x="130" y="25"/>
                    <a:pt x="76" y="79"/>
                  </a:cubicBezTo>
                  <a:cubicBezTo>
                    <a:pt x="1" y="179"/>
                    <a:pt x="1" y="355"/>
                    <a:pt x="101" y="430"/>
                  </a:cubicBezTo>
                  <a:cubicBezTo>
                    <a:pt x="145" y="474"/>
                    <a:pt x="204" y="494"/>
                    <a:pt x="262" y="494"/>
                  </a:cubicBezTo>
                  <a:cubicBezTo>
                    <a:pt x="336" y="494"/>
                    <a:pt x="410" y="461"/>
                    <a:pt x="452" y="405"/>
                  </a:cubicBezTo>
                  <a:cubicBezTo>
                    <a:pt x="552" y="304"/>
                    <a:pt x="527" y="154"/>
                    <a:pt x="427" y="54"/>
                  </a:cubicBezTo>
                  <a:cubicBezTo>
                    <a:pt x="380" y="19"/>
                    <a:pt x="32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1960050" y="1553200"/>
              <a:ext cx="13800" cy="12575"/>
            </a:xfrm>
            <a:custGeom>
              <a:avLst/>
              <a:gdLst/>
              <a:ahLst/>
              <a:cxnLst/>
              <a:rect l="l" t="t" r="r" b="b"/>
              <a:pathLst>
                <a:path w="552" h="503" extrusionOk="0">
                  <a:moveTo>
                    <a:pt x="271" y="0"/>
                  </a:moveTo>
                  <a:cubicBezTo>
                    <a:pt x="203" y="0"/>
                    <a:pt x="141" y="25"/>
                    <a:pt x="101" y="79"/>
                  </a:cubicBezTo>
                  <a:cubicBezTo>
                    <a:pt x="0" y="204"/>
                    <a:pt x="0" y="355"/>
                    <a:pt x="126" y="430"/>
                  </a:cubicBezTo>
                  <a:cubicBezTo>
                    <a:pt x="173" y="477"/>
                    <a:pt x="231" y="502"/>
                    <a:pt x="291" y="502"/>
                  </a:cubicBezTo>
                  <a:cubicBezTo>
                    <a:pt x="357" y="502"/>
                    <a:pt x="424" y="471"/>
                    <a:pt x="476" y="405"/>
                  </a:cubicBezTo>
                  <a:cubicBezTo>
                    <a:pt x="552" y="305"/>
                    <a:pt x="552" y="154"/>
                    <a:pt x="451" y="54"/>
                  </a:cubicBezTo>
                  <a:cubicBezTo>
                    <a:pt x="393" y="19"/>
                    <a:pt x="330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1993250" y="1558675"/>
              <a:ext cx="9425" cy="8025"/>
            </a:xfrm>
            <a:custGeom>
              <a:avLst/>
              <a:gdLst/>
              <a:ahLst/>
              <a:cxnLst/>
              <a:rect l="l" t="t" r="r" b="b"/>
              <a:pathLst>
                <a:path w="377" h="321" extrusionOk="0">
                  <a:moveTo>
                    <a:pt x="192" y="0"/>
                  </a:moveTo>
                  <a:cubicBezTo>
                    <a:pt x="146" y="0"/>
                    <a:pt x="103" y="19"/>
                    <a:pt x="76" y="60"/>
                  </a:cubicBezTo>
                  <a:cubicBezTo>
                    <a:pt x="1" y="111"/>
                    <a:pt x="26" y="211"/>
                    <a:pt x="76" y="286"/>
                  </a:cubicBezTo>
                  <a:cubicBezTo>
                    <a:pt x="110" y="309"/>
                    <a:pt x="148" y="321"/>
                    <a:pt x="188" y="321"/>
                  </a:cubicBezTo>
                  <a:cubicBezTo>
                    <a:pt x="236" y="321"/>
                    <a:pt x="285" y="302"/>
                    <a:pt x="326" y="261"/>
                  </a:cubicBezTo>
                  <a:cubicBezTo>
                    <a:pt x="377" y="186"/>
                    <a:pt x="377" y="86"/>
                    <a:pt x="301" y="35"/>
                  </a:cubicBezTo>
                  <a:cubicBezTo>
                    <a:pt x="268" y="13"/>
                    <a:pt x="229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41"/>
          <p:cNvGrpSpPr/>
          <p:nvPr/>
        </p:nvGrpSpPr>
        <p:grpSpPr>
          <a:xfrm>
            <a:off x="2083201" y="3012578"/>
            <a:ext cx="646435" cy="147052"/>
            <a:chOff x="883456" y="696120"/>
            <a:chExt cx="877593" cy="199609"/>
          </a:xfrm>
        </p:grpSpPr>
        <p:sp>
          <p:nvSpPr>
            <p:cNvPr id="1397" name="Google Shape;1397;p41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" name="Google Shape;1400;p41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401" name="Google Shape;1401;p41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3" name="Google Shape;1403;p41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404" name="Google Shape;1404;p41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68 Título"/>
          <p:cNvSpPr>
            <a:spLocks noGrp="1"/>
          </p:cNvSpPr>
          <p:nvPr>
            <p:ph type="title"/>
          </p:nvPr>
        </p:nvSpPr>
        <p:spPr>
          <a:xfrm>
            <a:off x="2171527" y="-247844"/>
            <a:ext cx="6073277" cy="1183200"/>
          </a:xfrm>
        </p:spPr>
        <p:txBody>
          <a:bodyPr/>
          <a:lstStyle/>
          <a:p>
            <a:r>
              <a:rPr lang="es-MX" sz="2800" dirty="0"/>
              <a:t>Trazamos el nombre en harina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EDA1113-5B57-4078-B6E5-F8584788D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067" y="646790"/>
            <a:ext cx="5731015" cy="39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90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8" name="Google Shape;1438;p43"/>
          <p:cNvGrpSpPr/>
          <p:nvPr/>
        </p:nvGrpSpPr>
        <p:grpSpPr>
          <a:xfrm flipH="1">
            <a:off x="3874140" y="1694539"/>
            <a:ext cx="333317" cy="333246"/>
            <a:chOff x="3902081" y="-1924086"/>
            <a:chExt cx="333317" cy="333246"/>
          </a:xfrm>
        </p:grpSpPr>
        <p:sp>
          <p:nvSpPr>
            <p:cNvPr id="1439" name="Google Shape;1439;p43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43"/>
          <p:cNvGrpSpPr/>
          <p:nvPr/>
        </p:nvGrpSpPr>
        <p:grpSpPr>
          <a:xfrm flipH="1">
            <a:off x="4448829" y="1193988"/>
            <a:ext cx="267336" cy="269185"/>
            <a:chOff x="3534991" y="-2310800"/>
            <a:chExt cx="267336" cy="269185"/>
          </a:xfrm>
        </p:grpSpPr>
        <p:sp>
          <p:nvSpPr>
            <p:cNvPr id="1442" name="Google Shape;1442;p43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5" name="Google Shape;1445;p43"/>
          <p:cNvGrpSpPr/>
          <p:nvPr/>
        </p:nvGrpSpPr>
        <p:grpSpPr>
          <a:xfrm rot="1415832">
            <a:off x="6644635" y="1987989"/>
            <a:ext cx="1683228" cy="1352979"/>
            <a:chOff x="-1314658" y="341350"/>
            <a:chExt cx="2463632" cy="1980268"/>
          </a:xfrm>
        </p:grpSpPr>
        <p:sp>
          <p:nvSpPr>
            <p:cNvPr id="1446" name="Google Shape;1446;p43"/>
            <p:cNvSpPr/>
            <p:nvPr/>
          </p:nvSpPr>
          <p:spPr>
            <a:xfrm>
              <a:off x="-683234" y="1097970"/>
              <a:ext cx="1259266" cy="1095034"/>
            </a:xfrm>
            <a:custGeom>
              <a:avLst/>
              <a:gdLst/>
              <a:ahLst/>
              <a:cxnLst/>
              <a:rect l="l" t="t" r="r" b="b"/>
              <a:pathLst>
                <a:path w="8097" h="7041" extrusionOk="0">
                  <a:moveTo>
                    <a:pt x="3473" y="0"/>
                  </a:moveTo>
                  <a:cubicBezTo>
                    <a:pt x="3208" y="0"/>
                    <a:pt x="2960" y="42"/>
                    <a:pt x="2658" y="148"/>
                  </a:cubicBezTo>
                  <a:cubicBezTo>
                    <a:pt x="2282" y="273"/>
                    <a:pt x="1705" y="499"/>
                    <a:pt x="1229" y="850"/>
                  </a:cubicBezTo>
                  <a:cubicBezTo>
                    <a:pt x="1079" y="975"/>
                    <a:pt x="953" y="1101"/>
                    <a:pt x="853" y="1226"/>
                  </a:cubicBezTo>
                  <a:cubicBezTo>
                    <a:pt x="552" y="1577"/>
                    <a:pt x="377" y="2003"/>
                    <a:pt x="251" y="2429"/>
                  </a:cubicBezTo>
                  <a:cubicBezTo>
                    <a:pt x="1" y="3256"/>
                    <a:pt x="26" y="4108"/>
                    <a:pt x="76" y="4534"/>
                  </a:cubicBezTo>
                  <a:cubicBezTo>
                    <a:pt x="101" y="4710"/>
                    <a:pt x="101" y="4885"/>
                    <a:pt x="126" y="5060"/>
                  </a:cubicBezTo>
                  <a:cubicBezTo>
                    <a:pt x="201" y="5587"/>
                    <a:pt x="302" y="6163"/>
                    <a:pt x="477" y="6690"/>
                  </a:cubicBezTo>
                  <a:cubicBezTo>
                    <a:pt x="527" y="6815"/>
                    <a:pt x="552" y="6915"/>
                    <a:pt x="602" y="7040"/>
                  </a:cubicBezTo>
                  <a:cubicBezTo>
                    <a:pt x="1028" y="6915"/>
                    <a:pt x="1455" y="6815"/>
                    <a:pt x="1881" y="6690"/>
                  </a:cubicBezTo>
                  <a:cubicBezTo>
                    <a:pt x="1705" y="6113"/>
                    <a:pt x="1555" y="5512"/>
                    <a:pt x="1480" y="4910"/>
                  </a:cubicBezTo>
                  <a:cubicBezTo>
                    <a:pt x="1329" y="3983"/>
                    <a:pt x="1354" y="2780"/>
                    <a:pt x="2257" y="2153"/>
                  </a:cubicBezTo>
                  <a:cubicBezTo>
                    <a:pt x="2579" y="1923"/>
                    <a:pt x="3050" y="1671"/>
                    <a:pt x="3514" y="1671"/>
                  </a:cubicBezTo>
                  <a:cubicBezTo>
                    <a:pt x="3554" y="1671"/>
                    <a:pt x="3595" y="1673"/>
                    <a:pt x="3635" y="1677"/>
                  </a:cubicBezTo>
                  <a:cubicBezTo>
                    <a:pt x="4186" y="1727"/>
                    <a:pt x="4663" y="2178"/>
                    <a:pt x="4963" y="2504"/>
                  </a:cubicBezTo>
                  <a:cubicBezTo>
                    <a:pt x="5414" y="3005"/>
                    <a:pt x="5715" y="3632"/>
                    <a:pt x="5966" y="4183"/>
                  </a:cubicBezTo>
                  <a:cubicBezTo>
                    <a:pt x="6091" y="4459"/>
                    <a:pt x="6216" y="4760"/>
                    <a:pt x="6342" y="5111"/>
                  </a:cubicBezTo>
                  <a:cubicBezTo>
                    <a:pt x="6367" y="5186"/>
                    <a:pt x="6392" y="5261"/>
                    <a:pt x="6417" y="5336"/>
                  </a:cubicBezTo>
                  <a:cubicBezTo>
                    <a:pt x="6993" y="5161"/>
                    <a:pt x="7545" y="4960"/>
                    <a:pt x="8096" y="4760"/>
                  </a:cubicBezTo>
                  <a:cubicBezTo>
                    <a:pt x="8046" y="4659"/>
                    <a:pt x="7996" y="4559"/>
                    <a:pt x="7946" y="4459"/>
                  </a:cubicBezTo>
                  <a:lnTo>
                    <a:pt x="7921" y="4359"/>
                  </a:lnTo>
                  <a:cubicBezTo>
                    <a:pt x="7545" y="3507"/>
                    <a:pt x="7194" y="2705"/>
                    <a:pt x="6668" y="1953"/>
                  </a:cubicBezTo>
                  <a:cubicBezTo>
                    <a:pt x="5866" y="800"/>
                    <a:pt x="5064" y="198"/>
                    <a:pt x="4086" y="73"/>
                  </a:cubicBezTo>
                  <a:cubicBezTo>
                    <a:pt x="4086" y="73"/>
                    <a:pt x="4061" y="48"/>
                    <a:pt x="4036" y="48"/>
                  </a:cubicBezTo>
                  <a:cubicBezTo>
                    <a:pt x="3828" y="18"/>
                    <a:pt x="3647" y="0"/>
                    <a:pt x="3473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-683234" y="1093615"/>
              <a:ext cx="1259266" cy="1099389"/>
            </a:xfrm>
            <a:custGeom>
              <a:avLst/>
              <a:gdLst/>
              <a:ahLst/>
              <a:cxnLst/>
              <a:rect l="l" t="t" r="r" b="b"/>
              <a:pathLst>
                <a:path w="8097" h="7069" fill="none" extrusionOk="0">
                  <a:moveTo>
                    <a:pt x="602" y="7068"/>
                  </a:moveTo>
                  <a:cubicBezTo>
                    <a:pt x="1028" y="6943"/>
                    <a:pt x="1455" y="6843"/>
                    <a:pt x="1881" y="6718"/>
                  </a:cubicBezTo>
                  <a:cubicBezTo>
                    <a:pt x="1705" y="6141"/>
                    <a:pt x="1555" y="5540"/>
                    <a:pt x="1480" y="4938"/>
                  </a:cubicBezTo>
                  <a:cubicBezTo>
                    <a:pt x="1329" y="4011"/>
                    <a:pt x="1354" y="2808"/>
                    <a:pt x="2257" y="2181"/>
                  </a:cubicBezTo>
                  <a:cubicBezTo>
                    <a:pt x="2607" y="1931"/>
                    <a:pt x="3134" y="1655"/>
                    <a:pt x="3635" y="1705"/>
                  </a:cubicBezTo>
                  <a:cubicBezTo>
                    <a:pt x="4186" y="1755"/>
                    <a:pt x="4663" y="2206"/>
                    <a:pt x="4963" y="2532"/>
                  </a:cubicBezTo>
                  <a:cubicBezTo>
                    <a:pt x="5414" y="3033"/>
                    <a:pt x="5715" y="3660"/>
                    <a:pt x="5966" y="4211"/>
                  </a:cubicBezTo>
                  <a:cubicBezTo>
                    <a:pt x="6091" y="4487"/>
                    <a:pt x="6216" y="4788"/>
                    <a:pt x="6342" y="5139"/>
                  </a:cubicBezTo>
                  <a:cubicBezTo>
                    <a:pt x="6367" y="5214"/>
                    <a:pt x="6392" y="5289"/>
                    <a:pt x="6417" y="5364"/>
                  </a:cubicBezTo>
                  <a:cubicBezTo>
                    <a:pt x="6993" y="5189"/>
                    <a:pt x="7545" y="4988"/>
                    <a:pt x="8096" y="4788"/>
                  </a:cubicBezTo>
                  <a:cubicBezTo>
                    <a:pt x="8046" y="4687"/>
                    <a:pt x="7996" y="4587"/>
                    <a:pt x="7946" y="4487"/>
                  </a:cubicBezTo>
                  <a:lnTo>
                    <a:pt x="7921" y="4387"/>
                  </a:lnTo>
                  <a:cubicBezTo>
                    <a:pt x="7545" y="3535"/>
                    <a:pt x="7194" y="2733"/>
                    <a:pt x="6668" y="1981"/>
                  </a:cubicBezTo>
                  <a:cubicBezTo>
                    <a:pt x="5866" y="828"/>
                    <a:pt x="5064" y="226"/>
                    <a:pt x="4086" y="101"/>
                  </a:cubicBezTo>
                  <a:cubicBezTo>
                    <a:pt x="4086" y="101"/>
                    <a:pt x="4061" y="76"/>
                    <a:pt x="4036" y="76"/>
                  </a:cubicBezTo>
                  <a:cubicBezTo>
                    <a:pt x="3510" y="1"/>
                    <a:pt x="3159" y="1"/>
                    <a:pt x="2658" y="176"/>
                  </a:cubicBezTo>
                  <a:cubicBezTo>
                    <a:pt x="2282" y="301"/>
                    <a:pt x="1705" y="527"/>
                    <a:pt x="1229" y="878"/>
                  </a:cubicBezTo>
                  <a:cubicBezTo>
                    <a:pt x="1079" y="1003"/>
                    <a:pt x="953" y="1129"/>
                    <a:pt x="853" y="1254"/>
                  </a:cubicBezTo>
                  <a:cubicBezTo>
                    <a:pt x="552" y="1605"/>
                    <a:pt x="377" y="2031"/>
                    <a:pt x="251" y="2457"/>
                  </a:cubicBezTo>
                  <a:cubicBezTo>
                    <a:pt x="1" y="3284"/>
                    <a:pt x="26" y="4136"/>
                    <a:pt x="76" y="4562"/>
                  </a:cubicBezTo>
                  <a:cubicBezTo>
                    <a:pt x="101" y="4738"/>
                    <a:pt x="101" y="4913"/>
                    <a:pt x="126" y="5088"/>
                  </a:cubicBezTo>
                  <a:cubicBezTo>
                    <a:pt x="201" y="5615"/>
                    <a:pt x="302" y="6191"/>
                    <a:pt x="477" y="6718"/>
                  </a:cubicBezTo>
                  <a:cubicBezTo>
                    <a:pt x="527" y="6843"/>
                    <a:pt x="552" y="6943"/>
                    <a:pt x="602" y="7068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-897545" y="829692"/>
              <a:ext cx="1680110" cy="1414011"/>
            </a:xfrm>
            <a:custGeom>
              <a:avLst/>
              <a:gdLst/>
              <a:ahLst/>
              <a:cxnLst/>
              <a:rect l="l" t="t" r="r" b="b"/>
              <a:pathLst>
                <a:path w="10803" h="9092" extrusionOk="0">
                  <a:moveTo>
                    <a:pt x="5040" y="1"/>
                  </a:moveTo>
                  <a:cubicBezTo>
                    <a:pt x="4046" y="1"/>
                    <a:pt x="2989" y="322"/>
                    <a:pt x="2106" y="896"/>
                  </a:cubicBezTo>
                  <a:cubicBezTo>
                    <a:pt x="1203" y="1497"/>
                    <a:pt x="552" y="2349"/>
                    <a:pt x="226" y="3327"/>
                  </a:cubicBezTo>
                  <a:cubicBezTo>
                    <a:pt x="101" y="3753"/>
                    <a:pt x="25" y="4204"/>
                    <a:pt x="0" y="4655"/>
                  </a:cubicBezTo>
                  <a:cubicBezTo>
                    <a:pt x="0" y="5081"/>
                    <a:pt x="0" y="5582"/>
                    <a:pt x="51" y="6084"/>
                  </a:cubicBezTo>
                  <a:cubicBezTo>
                    <a:pt x="76" y="6535"/>
                    <a:pt x="126" y="6961"/>
                    <a:pt x="226" y="7387"/>
                  </a:cubicBezTo>
                  <a:cubicBezTo>
                    <a:pt x="351" y="7963"/>
                    <a:pt x="502" y="8540"/>
                    <a:pt x="652" y="9091"/>
                  </a:cubicBezTo>
                  <a:cubicBezTo>
                    <a:pt x="1103" y="8991"/>
                    <a:pt x="1529" y="8891"/>
                    <a:pt x="1980" y="8765"/>
                  </a:cubicBezTo>
                  <a:cubicBezTo>
                    <a:pt x="1930" y="8640"/>
                    <a:pt x="1905" y="8540"/>
                    <a:pt x="1855" y="8415"/>
                  </a:cubicBezTo>
                  <a:cubicBezTo>
                    <a:pt x="1680" y="7888"/>
                    <a:pt x="1579" y="7312"/>
                    <a:pt x="1504" y="6785"/>
                  </a:cubicBezTo>
                  <a:cubicBezTo>
                    <a:pt x="1479" y="6610"/>
                    <a:pt x="1479" y="6435"/>
                    <a:pt x="1454" y="6259"/>
                  </a:cubicBezTo>
                  <a:cubicBezTo>
                    <a:pt x="1404" y="5833"/>
                    <a:pt x="1379" y="4981"/>
                    <a:pt x="1629" y="4154"/>
                  </a:cubicBezTo>
                  <a:cubicBezTo>
                    <a:pt x="1755" y="3728"/>
                    <a:pt x="1930" y="3302"/>
                    <a:pt x="2231" y="2951"/>
                  </a:cubicBezTo>
                  <a:cubicBezTo>
                    <a:pt x="2331" y="2826"/>
                    <a:pt x="2457" y="2700"/>
                    <a:pt x="2607" y="2575"/>
                  </a:cubicBezTo>
                  <a:cubicBezTo>
                    <a:pt x="3083" y="2224"/>
                    <a:pt x="3660" y="1998"/>
                    <a:pt x="4036" y="1873"/>
                  </a:cubicBezTo>
                  <a:cubicBezTo>
                    <a:pt x="4338" y="1767"/>
                    <a:pt x="4586" y="1725"/>
                    <a:pt x="4851" y="1725"/>
                  </a:cubicBezTo>
                  <a:cubicBezTo>
                    <a:pt x="5025" y="1725"/>
                    <a:pt x="5206" y="1743"/>
                    <a:pt x="5414" y="1773"/>
                  </a:cubicBezTo>
                  <a:cubicBezTo>
                    <a:pt x="5439" y="1773"/>
                    <a:pt x="5464" y="1798"/>
                    <a:pt x="5464" y="1798"/>
                  </a:cubicBezTo>
                  <a:cubicBezTo>
                    <a:pt x="6442" y="1923"/>
                    <a:pt x="7244" y="2525"/>
                    <a:pt x="8046" y="3678"/>
                  </a:cubicBezTo>
                  <a:cubicBezTo>
                    <a:pt x="8572" y="4430"/>
                    <a:pt x="8923" y="5232"/>
                    <a:pt x="9299" y="6084"/>
                  </a:cubicBezTo>
                  <a:lnTo>
                    <a:pt x="9324" y="6184"/>
                  </a:lnTo>
                  <a:cubicBezTo>
                    <a:pt x="9374" y="6284"/>
                    <a:pt x="9424" y="6384"/>
                    <a:pt x="9474" y="6485"/>
                  </a:cubicBezTo>
                  <a:cubicBezTo>
                    <a:pt x="9925" y="6334"/>
                    <a:pt x="10351" y="6159"/>
                    <a:pt x="10802" y="5983"/>
                  </a:cubicBezTo>
                  <a:cubicBezTo>
                    <a:pt x="10652" y="5633"/>
                    <a:pt x="10502" y="5282"/>
                    <a:pt x="10326" y="4931"/>
                  </a:cubicBezTo>
                  <a:cubicBezTo>
                    <a:pt x="10101" y="4455"/>
                    <a:pt x="9850" y="3978"/>
                    <a:pt x="9574" y="3502"/>
                  </a:cubicBezTo>
                  <a:cubicBezTo>
                    <a:pt x="9424" y="3252"/>
                    <a:pt x="9274" y="3001"/>
                    <a:pt x="9123" y="2725"/>
                  </a:cubicBezTo>
                  <a:cubicBezTo>
                    <a:pt x="8672" y="2049"/>
                    <a:pt x="8096" y="1247"/>
                    <a:pt x="7344" y="695"/>
                  </a:cubicBezTo>
                  <a:cubicBezTo>
                    <a:pt x="7043" y="495"/>
                    <a:pt x="6742" y="344"/>
                    <a:pt x="6416" y="219"/>
                  </a:cubicBezTo>
                  <a:cubicBezTo>
                    <a:pt x="6116" y="119"/>
                    <a:pt x="5790" y="44"/>
                    <a:pt x="5439" y="19"/>
                  </a:cubicBezTo>
                  <a:cubicBezTo>
                    <a:pt x="5307" y="7"/>
                    <a:pt x="5174" y="1"/>
                    <a:pt x="504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>
              <a:off x="-1314658" y="351926"/>
              <a:ext cx="2463632" cy="1969692"/>
            </a:xfrm>
            <a:custGeom>
              <a:avLst/>
              <a:gdLst/>
              <a:ahLst/>
              <a:cxnLst/>
              <a:rect l="l" t="t" r="r" b="b"/>
              <a:pathLst>
                <a:path w="15841" h="12665" extrusionOk="0">
                  <a:moveTo>
                    <a:pt x="7835" y="1"/>
                  </a:moveTo>
                  <a:cubicBezTo>
                    <a:pt x="7130" y="1"/>
                    <a:pt x="6467" y="122"/>
                    <a:pt x="5941" y="258"/>
                  </a:cubicBezTo>
                  <a:cubicBezTo>
                    <a:pt x="4437" y="609"/>
                    <a:pt x="3033" y="1361"/>
                    <a:pt x="2006" y="2389"/>
                  </a:cubicBezTo>
                  <a:cubicBezTo>
                    <a:pt x="1053" y="3316"/>
                    <a:pt x="452" y="4469"/>
                    <a:pt x="226" y="5822"/>
                  </a:cubicBezTo>
                  <a:cubicBezTo>
                    <a:pt x="1" y="6950"/>
                    <a:pt x="1" y="8178"/>
                    <a:pt x="176" y="9582"/>
                  </a:cubicBezTo>
                  <a:cubicBezTo>
                    <a:pt x="327" y="10634"/>
                    <a:pt x="577" y="11687"/>
                    <a:pt x="803" y="12665"/>
                  </a:cubicBezTo>
                  <a:cubicBezTo>
                    <a:pt x="1028" y="12614"/>
                    <a:pt x="1254" y="12589"/>
                    <a:pt x="1454" y="12564"/>
                  </a:cubicBezTo>
                  <a:cubicBezTo>
                    <a:pt x="1680" y="12514"/>
                    <a:pt x="1931" y="12464"/>
                    <a:pt x="2156" y="12414"/>
                  </a:cubicBezTo>
                  <a:cubicBezTo>
                    <a:pt x="2156" y="12414"/>
                    <a:pt x="2156" y="12414"/>
                    <a:pt x="2156" y="12389"/>
                  </a:cubicBezTo>
                  <a:cubicBezTo>
                    <a:pt x="2081" y="12163"/>
                    <a:pt x="2006" y="11963"/>
                    <a:pt x="1905" y="11587"/>
                  </a:cubicBezTo>
                  <a:cubicBezTo>
                    <a:pt x="1830" y="11311"/>
                    <a:pt x="1730" y="10910"/>
                    <a:pt x="1630" y="10509"/>
                  </a:cubicBezTo>
                  <a:cubicBezTo>
                    <a:pt x="1530" y="10033"/>
                    <a:pt x="1429" y="9532"/>
                    <a:pt x="1379" y="9181"/>
                  </a:cubicBezTo>
                  <a:cubicBezTo>
                    <a:pt x="1329" y="8880"/>
                    <a:pt x="1304" y="8504"/>
                    <a:pt x="1304" y="8103"/>
                  </a:cubicBezTo>
                  <a:cubicBezTo>
                    <a:pt x="1304" y="7928"/>
                    <a:pt x="1304" y="7752"/>
                    <a:pt x="1304" y="7552"/>
                  </a:cubicBezTo>
                  <a:cubicBezTo>
                    <a:pt x="1304" y="7426"/>
                    <a:pt x="1304" y="7276"/>
                    <a:pt x="1304" y="7151"/>
                  </a:cubicBezTo>
                  <a:cubicBezTo>
                    <a:pt x="1304" y="7101"/>
                    <a:pt x="1304" y="7076"/>
                    <a:pt x="1304" y="7025"/>
                  </a:cubicBezTo>
                  <a:cubicBezTo>
                    <a:pt x="1329" y="6073"/>
                    <a:pt x="1705" y="4419"/>
                    <a:pt x="3610" y="2790"/>
                  </a:cubicBezTo>
                  <a:cubicBezTo>
                    <a:pt x="3685" y="2715"/>
                    <a:pt x="3785" y="2664"/>
                    <a:pt x="3860" y="2589"/>
                  </a:cubicBezTo>
                  <a:cubicBezTo>
                    <a:pt x="4637" y="1988"/>
                    <a:pt x="5164" y="1812"/>
                    <a:pt x="6141" y="1537"/>
                  </a:cubicBezTo>
                  <a:cubicBezTo>
                    <a:pt x="6702" y="1368"/>
                    <a:pt x="7200" y="1286"/>
                    <a:pt x="7671" y="1286"/>
                  </a:cubicBezTo>
                  <a:cubicBezTo>
                    <a:pt x="8041" y="1286"/>
                    <a:pt x="8394" y="1337"/>
                    <a:pt x="8748" y="1436"/>
                  </a:cubicBezTo>
                  <a:cubicBezTo>
                    <a:pt x="9550" y="1637"/>
                    <a:pt x="10327" y="2063"/>
                    <a:pt x="11078" y="2664"/>
                  </a:cubicBezTo>
                  <a:cubicBezTo>
                    <a:pt x="11354" y="2890"/>
                    <a:pt x="11605" y="3116"/>
                    <a:pt x="11830" y="3391"/>
                  </a:cubicBezTo>
                  <a:cubicBezTo>
                    <a:pt x="12181" y="3742"/>
                    <a:pt x="12507" y="4168"/>
                    <a:pt x="12858" y="4695"/>
                  </a:cubicBezTo>
                  <a:cubicBezTo>
                    <a:pt x="13058" y="4995"/>
                    <a:pt x="13259" y="5321"/>
                    <a:pt x="13434" y="5647"/>
                  </a:cubicBezTo>
                  <a:cubicBezTo>
                    <a:pt x="13785" y="6223"/>
                    <a:pt x="14086" y="6825"/>
                    <a:pt x="14362" y="7426"/>
                  </a:cubicBezTo>
                  <a:cubicBezTo>
                    <a:pt x="14537" y="7777"/>
                    <a:pt x="14662" y="8128"/>
                    <a:pt x="14813" y="8479"/>
                  </a:cubicBezTo>
                  <a:cubicBezTo>
                    <a:pt x="15164" y="8304"/>
                    <a:pt x="15489" y="8128"/>
                    <a:pt x="15840" y="7953"/>
                  </a:cubicBezTo>
                  <a:cubicBezTo>
                    <a:pt x="15414" y="6900"/>
                    <a:pt x="14863" y="5797"/>
                    <a:pt x="14236" y="4720"/>
                  </a:cubicBezTo>
                  <a:cubicBezTo>
                    <a:pt x="13660" y="3717"/>
                    <a:pt x="13008" y="2664"/>
                    <a:pt x="12081" y="1787"/>
                  </a:cubicBezTo>
                  <a:cubicBezTo>
                    <a:pt x="11605" y="1361"/>
                    <a:pt x="11103" y="1010"/>
                    <a:pt x="10527" y="685"/>
                  </a:cubicBezTo>
                  <a:cubicBezTo>
                    <a:pt x="9875" y="334"/>
                    <a:pt x="9149" y="108"/>
                    <a:pt x="8447" y="33"/>
                  </a:cubicBezTo>
                  <a:cubicBezTo>
                    <a:pt x="8241" y="11"/>
                    <a:pt x="8036" y="1"/>
                    <a:pt x="783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>
              <a:off x="-1112011" y="551928"/>
              <a:ext cx="2101109" cy="1730654"/>
            </a:xfrm>
            <a:custGeom>
              <a:avLst/>
              <a:gdLst/>
              <a:ahLst/>
              <a:cxnLst/>
              <a:rect l="l" t="t" r="r" b="b"/>
              <a:pathLst>
                <a:path w="13510" h="11128" extrusionOk="0">
                  <a:moveTo>
                    <a:pt x="6368" y="0"/>
                  </a:moveTo>
                  <a:cubicBezTo>
                    <a:pt x="5897" y="0"/>
                    <a:pt x="5399" y="82"/>
                    <a:pt x="4838" y="251"/>
                  </a:cubicBezTo>
                  <a:cubicBezTo>
                    <a:pt x="3861" y="526"/>
                    <a:pt x="3334" y="702"/>
                    <a:pt x="2557" y="1303"/>
                  </a:cubicBezTo>
                  <a:cubicBezTo>
                    <a:pt x="2482" y="1378"/>
                    <a:pt x="2382" y="1429"/>
                    <a:pt x="2307" y="1504"/>
                  </a:cubicBezTo>
                  <a:cubicBezTo>
                    <a:pt x="402" y="3133"/>
                    <a:pt x="26" y="4787"/>
                    <a:pt x="1" y="5739"/>
                  </a:cubicBezTo>
                  <a:cubicBezTo>
                    <a:pt x="1" y="5790"/>
                    <a:pt x="1" y="5815"/>
                    <a:pt x="1" y="5865"/>
                  </a:cubicBezTo>
                  <a:cubicBezTo>
                    <a:pt x="1" y="5990"/>
                    <a:pt x="1" y="6140"/>
                    <a:pt x="1" y="6266"/>
                  </a:cubicBezTo>
                  <a:cubicBezTo>
                    <a:pt x="1" y="6466"/>
                    <a:pt x="1" y="6642"/>
                    <a:pt x="1" y="6817"/>
                  </a:cubicBezTo>
                  <a:cubicBezTo>
                    <a:pt x="1" y="7218"/>
                    <a:pt x="26" y="7594"/>
                    <a:pt x="76" y="7895"/>
                  </a:cubicBezTo>
                  <a:cubicBezTo>
                    <a:pt x="126" y="8246"/>
                    <a:pt x="227" y="8747"/>
                    <a:pt x="327" y="9223"/>
                  </a:cubicBezTo>
                  <a:cubicBezTo>
                    <a:pt x="427" y="9624"/>
                    <a:pt x="527" y="10025"/>
                    <a:pt x="602" y="10301"/>
                  </a:cubicBezTo>
                  <a:cubicBezTo>
                    <a:pt x="703" y="10677"/>
                    <a:pt x="778" y="10877"/>
                    <a:pt x="853" y="11103"/>
                  </a:cubicBezTo>
                  <a:cubicBezTo>
                    <a:pt x="853" y="11128"/>
                    <a:pt x="853" y="11128"/>
                    <a:pt x="853" y="11128"/>
                  </a:cubicBezTo>
                  <a:cubicBezTo>
                    <a:pt x="1254" y="11053"/>
                    <a:pt x="1630" y="10978"/>
                    <a:pt x="2031" y="10877"/>
                  </a:cubicBezTo>
                  <a:cubicBezTo>
                    <a:pt x="1881" y="10326"/>
                    <a:pt x="1730" y="9749"/>
                    <a:pt x="1605" y="9173"/>
                  </a:cubicBezTo>
                  <a:cubicBezTo>
                    <a:pt x="1505" y="8747"/>
                    <a:pt x="1455" y="8321"/>
                    <a:pt x="1430" y="7870"/>
                  </a:cubicBezTo>
                  <a:cubicBezTo>
                    <a:pt x="1379" y="7368"/>
                    <a:pt x="1379" y="6867"/>
                    <a:pt x="1379" y="6441"/>
                  </a:cubicBezTo>
                  <a:cubicBezTo>
                    <a:pt x="1404" y="5990"/>
                    <a:pt x="1480" y="5539"/>
                    <a:pt x="1605" y="5113"/>
                  </a:cubicBezTo>
                  <a:cubicBezTo>
                    <a:pt x="1931" y="4135"/>
                    <a:pt x="2582" y="3283"/>
                    <a:pt x="3485" y="2682"/>
                  </a:cubicBezTo>
                  <a:cubicBezTo>
                    <a:pt x="4368" y="2108"/>
                    <a:pt x="5425" y="1787"/>
                    <a:pt x="6419" y="1787"/>
                  </a:cubicBezTo>
                  <a:cubicBezTo>
                    <a:pt x="6553" y="1787"/>
                    <a:pt x="6686" y="1793"/>
                    <a:pt x="6818" y="1805"/>
                  </a:cubicBezTo>
                  <a:cubicBezTo>
                    <a:pt x="7169" y="1830"/>
                    <a:pt x="7495" y="1905"/>
                    <a:pt x="7795" y="2005"/>
                  </a:cubicBezTo>
                  <a:cubicBezTo>
                    <a:pt x="8121" y="2130"/>
                    <a:pt x="8422" y="2281"/>
                    <a:pt x="8723" y="2481"/>
                  </a:cubicBezTo>
                  <a:cubicBezTo>
                    <a:pt x="9475" y="3033"/>
                    <a:pt x="10051" y="3835"/>
                    <a:pt x="10502" y="4511"/>
                  </a:cubicBezTo>
                  <a:cubicBezTo>
                    <a:pt x="10653" y="4787"/>
                    <a:pt x="10803" y="5038"/>
                    <a:pt x="10953" y="5288"/>
                  </a:cubicBezTo>
                  <a:cubicBezTo>
                    <a:pt x="11229" y="5764"/>
                    <a:pt x="11480" y="6241"/>
                    <a:pt x="11705" y="6717"/>
                  </a:cubicBezTo>
                  <a:cubicBezTo>
                    <a:pt x="11881" y="7068"/>
                    <a:pt x="12031" y="7419"/>
                    <a:pt x="12181" y="7769"/>
                  </a:cubicBezTo>
                  <a:cubicBezTo>
                    <a:pt x="12633" y="7594"/>
                    <a:pt x="13059" y="7394"/>
                    <a:pt x="13510" y="7193"/>
                  </a:cubicBezTo>
                  <a:cubicBezTo>
                    <a:pt x="13359" y="6842"/>
                    <a:pt x="13234" y="6491"/>
                    <a:pt x="13059" y="6140"/>
                  </a:cubicBezTo>
                  <a:cubicBezTo>
                    <a:pt x="12783" y="5539"/>
                    <a:pt x="12482" y="4937"/>
                    <a:pt x="12131" y="4361"/>
                  </a:cubicBezTo>
                  <a:cubicBezTo>
                    <a:pt x="11956" y="4035"/>
                    <a:pt x="11755" y="3709"/>
                    <a:pt x="11555" y="3409"/>
                  </a:cubicBezTo>
                  <a:cubicBezTo>
                    <a:pt x="11204" y="2882"/>
                    <a:pt x="10878" y="2456"/>
                    <a:pt x="10527" y="2105"/>
                  </a:cubicBezTo>
                  <a:cubicBezTo>
                    <a:pt x="10302" y="1830"/>
                    <a:pt x="10051" y="1604"/>
                    <a:pt x="9775" y="1378"/>
                  </a:cubicBezTo>
                  <a:cubicBezTo>
                    <a:pt x="9024" y="777"/>
                    <a:pt x="8247" y="351"/>
                    <a:pt x="7445" y="150"/>
                  </a:cubicBezTo>
                  <a:cubicBezTo>
                    <a:pt x="7091" y="51"/>
                    <a:pt x="6738" y="0"/>
                    <a:pt x="6368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3"/>
            <p:cNvSpPr/>
            <p:nvPr/>
          </p:nvSpPr>
          <p:spPr>
            <a:xfrm>
              <a:off x="-897545" y="816939"/>
              <a:ext cx="1680110" cy="1426763"/>
            </a:xfrm>
            <a:custGeom>
              <a:avLst/>
              <a:gdLst/>
              <a:ahLst/>
              <a:cxnLst/>
              <a:rect l="l" t="t" r="r" b="b"/>
              <a:pathLst>
                <a:path w="10803" h="9174" fill="none" extrusionOk="0">
                  <a:moveTo>
                    <a:pt x="1980" y="8847"/>
                  </a:moveTo>
                  <a:cubicBezTo>
                    <a:pt x="1930" y="8722"/>
                    <a:pt x="1905" y="8622"/>
                    <a:pt x="1855" y="8497"/>
                  </a:cubicBezTo>
                  <a:cubicBezTo>
                    <a:pt x="1680" y="7970"/>
                    <a:pt x="1579" y="7394"/>
                    <a:pt x="1504" y="6867"/>
                  </a:cubicBezTo>
                  <a:cubicBezTo>
                    <a:pt x="1479" y="6692"/>
                    <a:pt x="1479" y="6517"/>
                    <a:pt x="1454" y="6341"/>
                  </a:cubicBezTo>
                  <a:cubicBezTo>
                    <a:pt x="1404" y="5915"/>
                    <a:pt x="1379" y="5063"/>
                    <a:pt x="1629" y="4236"/>
                  </a:cubicBezTo>
                  <a:cubicBezTo>
                    <a:pt x="1755" y="3810"/>
                    <a:pt x="1930" y="3384"/>
                    <a:pt x="2231" y="3033"/>
                  </a:cubicBezTo>
                  <a:cubicBezTo>
                    <a:pt x="2331" y="2908"/>
                    <a:pt x="2457" y="2782"/>
                    <a:pt x="2607" y="2657"/>
                  </a:cubicBezTo>
                  <a:cubicBezTo>
                    <a:pt x="3083" y="2306"/>
                    <a:pt x="3660" y="2080"/>
                    <a:pt x="4036" y="1955"/>
                  </a:cubicBezTo>
                  <a:cubicBezTo>
                    <a:pt x="4537" y="1780"/>
                    <a:pt x="4888" y="1780"/>
                    <a:pt x="5414" y="1855"/>
                  </a:cubicBezTo>
                  <a:cubicBezTo>
                    <a:pt x="5439" y="1855"/>
                    <a:pt x="5464" y="1880"/>
                    <a:pt x="5464" y="1880"/>
                  </a:cubicBezTo>
                  <a:cubicBezTo>
                    <a:pt x="6442" y="2005"/>
                    <a:pt x="7244" y="2607"/>
                    <a:pt x="8046" y="3760"/>
                  </a:cubicBezTo>
                  <a:cubicBezTo>
                    <a:pt x="8572" y="4512"/>
                    <a:pt x="8923" y="5314"/>
                    <a:pt x="9299" y="6166"/>
                  </a:cubicBezTo>
                  <a:lnTo>
                    <a:pt x="9324" y="6266"/>
                  </a:lnTo>
                  <a:cubicBezTo>
                    <a:pt x="9374" y="6366"/>
                    <a:pt x="9424" y="6466"/>
                    <a:pt x="9474" y="6567"/>
                  </a:cubicBezTo>
                  <a:cubicBezTo>
                    <a:pt x="9925" y="6416"/>
                    <a:pt x="10351" y="6241"/>
                    <a:pt x="10802" y="6065"/>
                  </a:cubicBezTo>
                  <a:cubicBezTo>
                    <a:pt x="10652" y="5715"/>
                    <a:pt x="10502" y="5364"/>
                    <a:pt x="10326" y="5013"/>
                  </a:cubicBezTo>
                  <a:cubicBezTo>
                    <a:pt x="10101" y="4537"/>
                    <a:pt x="9850" y="4060"/>
                    <a:pt x="9574" y="3584"/>
                  </a:cubicBezTo>
                  <a:cubicBezTo>
                    <a:pt x="9424" y="3334"/>
                    <a:pt x="9274" y="3083"/>
                    <a:pt x="9123" y="2807"/>
                  </a:cubicBezTo>
                  <a:cubicBezTo>
                    <a:pt x="8672" y="2131"/>
                    <a:pt x="8096" y="1329"/>
                    <a:pt x="7344" y="777"/>
                  </a:cubicBezTo>
                  <a:cubicBezTo>
                    <a:pt x="7043" y="577"/>
                    <a:pt x="6742" y="426"/>
                    <a:pt x="6416" y="301"/>
                  </a:cubicBezTo>
                  <a:cubicBezTo>
                    <a:pt x="6116" y="201"/>
                    <a:pt x="5790" y="126"/>
                    <a:pt x="5439" y="101"/>
                  </a:cubicBezTo>
                  <a:cubicBezTo>
                    <a:pt x="4336" y="0"/>
                    <a:pt x="3108" y="326"/>
                    <a:pt x="2106" y="978"/>
                  </a:cubicBezTo>
                  <a:cubicBezTo>
                    <a:pt x="1203" y="1579"/>
                    <a:pt x="552" y="2431"/>
                    <a:pt x="226" y="3409"/>
                  </a:cubicBezTo>
                  <a:cubicBezTo>
                    <a:pt x="101" y="3835"/>
                    <a:pt x="25" y="4286"/>
                    <a:pt x="0" y="4737"/>
                  </a:cubicBezTo>
                  <a:cubicBezTo>
                    <a:pt x="0" y="5163"/>
                    <a:pt x="0" y="5664"/>
                    <a:pt x="51" y="6166"/>
                  </a:cubicBezTo>
                  <a:cubicBezTo>
                    <a:pt x="76" y="6617"/>
                    <a:pt x="126" y="7043"/>
                    <a:pt x="226" y="7469"/>
                  </a:cubicBezTo>
                  <a:cubicBezTo>
                    <a:pt x="351" y="8045"/>
                    <a:pt x="502" y="8622"/>
                    <a:pt x="652" y="9173"/>
                  </a:cubicBezTo>
                  <a:cubicBezTo>
                    <a:pt x="1103" y="9073"/>
                    <a:pt x="1529" y="8973"/>
                    <a:pt x="1980" y="884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3"/>
            <p:cNvSpPr/>
            <p:nvPr/>
          </p:nvSpPr>
          <p:spPr>
            <a:xfrm>
              <a:off x="-1314658" y="341350"/>
              <a:ext cx="2463632" cy="1980268"/>
            </a:xfrm>
            <a:custGeom>
              <a:avLst/>
              <a:gdLst/>
              <a:ahLst/>
              <a:cxnLst/>
              <a:rect l="l" t="t" r="r" b="b"/>
              <a:pathLst>
                <a:path w="15841" h="12733" fill="none" extrusionOk="0">
                  <a:moveTo>
                    <a:pt x="1454" y="12632"/>
                  </a:moveTo>
                  <a:cubicBezTo>
                    <a:pt x="1680" y="12582"/>
                    <a:pt x="1931" y="12532"/>
                    <a:pt x="2156" y="12482"/>
                  </a:cubicBezTo>
                  <a:cubicBezTo>
                    <a:pt x="2156" y="12482"/>
                    <a:pt x="2156" y="12482"/>
                    <a:pt x="2156" y="12457"/>
                  </a:cubicBezTo>
                  <a:cubicBezTo>
                    <a:pt x="2081" y="12231"/>
                    <a:pt x="2006" y="12031"/>
                    <a:pt x="1905" y="11655"/>
                  </a:cubicBezTo>
                  <a:cubicBezTo>
                    <a:pt x="1830" y="11379"/>
                    <a:pt x="1730" y="10978"/>
                    <a:pt x="1630" y="10577"/>
                  </a:cubicBezTo>
                  <a:cubicBezTo>
                    <a:pt x="1530" y="10101"/>
                    <a:pt x="1429" y="9600"/>
                    <a:pt x="1379" y="9249"/>
                  </a:cubicBezTo>
                  <a:cubicBezTo>
                    <a:pt x="1329" y="8948"/>
                    <a:pt x="1304" y="8572"/>
                    <a:pt x="1304" y="8171"/>
                  </a:cubicBezTo>
                  <a:cubicBezTo>
                    <a:pt x="1304" y="7996"/>
                    <a:pt x="1304" y="7820"/>
                    <a:pt x="1304" y="7620"/>
                  </a:cubicBezTo>
                  <a:cubicBezTo>
                    <a:pt x="1304" y="7494"/>
                    <a:pt x="1304" y="7344"/>
                    <a:pt x="1304" y="7219"/>
                  </a:cubicBezTo>
                  <a:cubicBezTo>
                    <a:pt x="1304" y="7169"/>
                    <a:pt x="1304" y="7144"/>
                    <a:pt x="1304" y="7093"/>
                  </a:cubicBezTo>
                  <a:cubicBezTo>
                    <a:pt x="1329" y="6141"/>
                    <a:pt x="1705" y="4487"/>
                    <a:pt x="3610" y="2858"/>
                  </a:cubicBezTo>
                  <a:cubicBezTo>
                    <a:pt x="3685" y="2783"/>
                    <a:pt x="3785" y="2732"/>
                    <a:pt x="3860" y="2657"/>
                  </a:cubicBezTo>
                  <a:cubicBezTo>
                    <a:pt x="4637" y="2056"/>
                    <a:pt x="5164" y="1880"/>
                    <a:pt x="6141" y="1605"/>
                  </a:cubicBezTo>
                  <a:cubicBezTo>
                    <a:pt x="7144" y="1304"/>
                    <a:pt x="7946" y="1279"/>
                    <a:pt x="8748" y="1504"/>
                  </a:cubicBezTo>
                  <a:cubicBezTo>
                    <a:pt x="9550" y="1705"/>
                    <a:pt x="10327" y="2131"/>
                    <a:pt x="11078" y="2732"/>
                  </a:cubicBezTo>
                  <a:cubicBezTo>
                    <a:pt x="11354" y="2958"/>
                    <a:pt x="11605" y="3184"/>
                    <a:pt x="11830" y="3459"/>
                  </a:cubicBezTo>
                  <a:cubicBezTo>
                    <a:pt x="12181" y="3810"/>
                    <a:pt x="12507" y="4236"/>
                    <a:pt x="12858" y="4763"/>
                  </a:cubicBezTo>
                  <a:cubicBezTo>
                    <a:pt x="13058" y="5063"/>
                    <a:pt x="13259" y="5389"/>
                    <a:pt x="13434" y="5715"/>
                  </a:cubicBezTo>
                  <a:cubicBezTo>
                    <a:pt x="13785" y="6291"/>
                    <a:pt x="14086" y="6893"/>
                    <a:pt x="14362" y="7494"/>
                  </a:cubicBezTo>
                  <a:cubicBezTo>
                    <a:pt x="14537" y="7845"/>
                    <a:pt x="14662" y="8196"/>
                    <a:pt x="14813" y="8547"/>
                  </a:cubicBezTo>
                  <a:cubicBezTo>
                    <a:pt x="15164" y="8372"/>
                    <a:pt x="15489" y="8196"/>
                    <a:pt x="15840" y="8021"/>
                  </a:cubicBezTo>
                  <a:cubicBezTo>
                    <a:pt x="15414" y="6968"/>
                    <a:pt x="14863" y="5865"/>
                    <a:pt x="14236" y="4788"/>
                  </a:cubicBezTo>
                  <a:cubicBezTo>
                    <a:pt x="13660" y="3785"/>
                    <a:pt x="13008" y="2732"/>
                    <a:pt x="12081" y="1855"/>
                  </a:cubicBezTo>
                  <a:cubicBezTo>
                    <a:pt x="11605" y="1429"/>
                    <a:pt x="11103" y="1078"/>
                    <a:pt x="10527" y="753"/>
                  </a:cubicBezTo>
                  <a:cubicBezTo>
                    <a:pt x="9875" y="402"/>
                    <a:pt x="9149" y="176"/>
                    <a:pt x="8447" y="101"/>
                  </a:cubicBezTo>
                  <a:cubicBezTo>
                    <a:pt x="7520" y="1"/>
                    <a:pt x="6617" y="151"/>
                    <a:pt x="5941" y="326"/>
                  </a:cubicBezTo>
                  <a:cubicBezTo>
                    <a:pt x="4437" y="677"/>
                    <a:pt x="3033" y="1429"/>
                    <a:pt x="2006" y="2457"/>
                  </a:cubicBezTo>
                  <a:cubicBezTo>
                    <a:pt x="1053" y="3384"/>
                    <a:pt x="452" y="4537"/>
                    <a:pt x="226" y="5890"/>
                  </a:cubicBezTo>
                  <a:cubicBezTo>
                    <a:pt x="1" y="7018"/>
                    <a:pt x="1" y="8246"/>
                    <a:pt x="176" y="9650"/>
                  </a:cubicBezTo>
                  <a:cubicBezTo>
                    <a:pt x="327" y="10702"/>
                    <a:pt x="577" y="11755"/>
                    <a:pt x="803" y="12733"/>
                  </a:cubicBezTo>
                  <a:cubicBezTo>
                    <a:pt x="1028" y="12682"/>
                    <a:pt x="1254" y="12657"/>
                    <a:pt x="1454" y="1263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3"/>
            <p:cNvSpPr/>
            <p:nvPr/>
          </p:nvSpPr>
          <p:spPr>
            <a:xfrm>
              <a:off x="-1112011" y="540108"/>
              <a:ext cx="2101109" cy="1742474"/>
            </a:xfrm>
            <a:custGeom>
              <a:avLst/>
              <a:gdLst/>
              <a:ahLst/>
              <a:cxnLst/>
              <a:rect l="l" t="t" r="r" b="b"/>
              <a:pathLst>
                <a:path w="13510" h="11204" fill="none" extrusionOk="0">
                  <a:moveTo>
                    <a:pt x="853" y="11179"/>
                  </a:moveTo>
                  <a:cubicBezTo>
                    <a:pt x="853" y="11204"/>
                    <a:pt x="853" y="11204"/>
                    <a:pt x="853" y="11204"/>
                  </a:cubicBezTo>
                  <a:cubicBezTo>
                    <a:pt x="1254" y="11129"/>
                    <a:pt x="1630" y="11054"/>
                    <a:pt x="2031" y="10953"/>
                  </a:cubicBezTo>
                  <a:cubicBezTo>
                    <a:pt x="1881" y="10402"/>
                    <a:pt x="1730" y="9825"/>
                    <a:pt x="1605" y="9249"/>
                  </a:cubicBezTo>
                  <a:cubicBezTo>
                    <a:pt x="1505" y="8823"/>
                    <a:pt x="1455" y="8397"/>
                    <a:pt x="1430" y="7946"/>
                  </a:cubicBezTo>
                  <a:cubicBezTo>
                    <a:pt x="1379" y="7444"/>
                    <a:pt x="1379" y="6943"/>
                    <a:pt x="1379" y="6517"/>
                  </a:cubicBezTo>
                  <a:cubicBezTo>
                    <a:pt x="1404" y="6066"/>
                    <a:pt x="1480" y="5615"/>
                    <a:pt x="1605" y="5189"/>
                  </a:cubicBezTo>
                  <a:cubicBezTo>
                    <a:pt x="1931" y="4211"/>
                    <a:pt x="2582" y="3359"/>
                    <a:pt x="3485" y="2758"/>
                  </a:cubicBezTo>
                  <a:cubicBezTo>
                    <a:pt x="4487" y="2106"/>
                    <a:pt x="5715" y="1780"/>
                    <a:pt x="6818" y="1881"/>
                  </a:cubicBezTo>
                  <a:cubicBezTo>
                    <a:pt x="7169" y="1906"/>
                    <a:pt x="7495" y="1981"/>
                    <a:pt x="7795" y="2081"/>
                  </a:cubicBezTo>
                  <a:cubicBezTo>
                    <a:pt x="8121" y="2206"/>
                    <a:pt x="8422" y="2357"/>
                    <a:pt x="8723" y="2557"/>
                  </a:cubicBezTo>
                  <a:cubicBezTo>
                    <a:pt x="9475" y="3109"/>
                    <a:pt x="10051" y="3911"/>
                    <a:pt x="10502" y="4587"/>
                  </a:cubicBezTo>
                  <a:cubicBezTo>
                    <a:pt x="10653" y="4863"/>
                    <a:pt x="10803" y="5114"/>
                    <a:pt x="10953" y="5364"/>
                  </a:cubicBezTo>
                  <a:cubicBezTo>
                    <a:pt x="11229" y="5840"/>
                    <a:pt x="11480" y="6317"/>
                    <a:pt x="11705" y="6793"/>
                  </a:cubicBezTo>
                  <a:cubicBezTo>
                    <a:pt x="11881" y="7144"/>
                    <a:pt x="12031" y="7495"/>
                    <a:pt x="12181" y="7845"/>
                  </a:cubicBezTo>
                  <a:cubicBezTo>
                    <a:pt x="12633" y="7670"/>
                    <a:pt x="13059" y="7470"/>
                    <a:pt x="13510" y="7269"/>
                  </a:cubicBezTo>
                  <a:cubicBezTo>
                    <a:pt x="13359" y="6918"/>
                    <a:pt x="13234" y="6567"/>
                    <a:pt x="13059" y="6216"/>
                  </a:cubicBezTo>
                  <a:cubicBezTo>
                    <a:pt x="12783" y="5615"/>
                    <a:pt x="12482" y="5013"/>
                    <a:pt x="12131" y="4437"/>
                  </a:cubicBezTo>
                  <a:cubicBezTo>
                    <a:pt x="11956" y="4111"/>
                    <a:pt x="11755" y="3785"/>
                    <a:pt x="11555" y="3485"/>
                  </a:cubicBezTo>
                  <a:cubicBezTo>
                    <a:pt x="11204" y="2958"/>
                    <a:pt x="10878" y="2532"/>
                    <a:pt x="10527" y="2181"/>
                  </a:cubicBezTo>
                  <a:cubicBezTo>
                    <a:pt x="10302" y="1906"/>
                    <a:pt x="10051" y="1680"/>
                    <a:pt x="9775" y="1454"/>
                  </a:cubicBezTo>
                  <a:cubicBezTo>
                    <a:pt x="9024" y="853"/>
                    <a:pt x="8247" y="427"/>
                    <a:pt x="7445" y="226"/>
                  </a:cubicBezTo>
                  <a:cubicBezTo>
                    <a:pt x="6643" y="1"/>
                    <a:pt x="5841" y="26"/>
                    <a:pt x="4838" y="327"/>
                  </a:cubicBezTo>
                  <a:cubicBezTo>
                    <a:pt x="3861" y="602"/>
                    <a:pt x="3334" y="778"/>
                    <a:pt x="2557" y="1379"/>
                  </a:cubicBezTo>
                  <a:cubicBezTo>
                    <a:pt x="2482" y="1454"/>
                    <a:pt x="2382" y="1505"/>
                    <a:pt x="2307" y="1580"/>
                  </a:cubicBezTo>
                  <a:cubicBezTo>
                    <a:pt x="402" y="3209"/>
                    <a:pt x="26" y="4863"/>
                    <a:pt x="1" y="5815"/>
                  </a:cubicBezTo>
                  <a:cubicBezTo>
                    <a:pt x="1" y="5866"/>
                    <a:pt x="1" y="5891"/>
                    <a:pt x="1" y="5941"/>
                  </a:cubicBezTo>
                  <a:cubicBezTo>
                    <a:pt x="1" y="6066"/>
                    <a:pt x="1" y="6216"/>
                    <a:pt x="1" y="6342"/>
                  </a:cubicBezTo>
                  <a:cubicBezTo>
                    <a:pt x="1" y="6542"/>
                    <a:pt x="1" y="6718"/>
                    <a:pt x="1" y="6893"/>
                  </a:cubicBezTo>
                  <a:cubicBezTo>
                    <a:pt x="1" y="7294"/>
                    <a:pt x="26" y="7670"/>
                    <a:pt x="76" y="7971"/>
                  </a:cubicBezTo>
                  <a:cubicBezTo>
                    <a:pt x="126" y="8322"/>
                    <a:pt x="227" y="8823"/>
                    <a:pt x="327" y="9299"/>
                  </a:cubicBezTo>
                  <a:cubicBezTo>
                    <a:pt x="427" y="9700"/>
                    <a:pt x="527" y="10101"/>
                    <a:pt x="602" y="10377"/>
                  </a:cubicBezTo>
                  <a:cubicBezTo>
                    <a:pt x="703" y="10753"/>
                    <a:pt x="778" y="10953"/>
                    <a:pt x="853" y="11179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4" name="Google Shape;1454;p43"/>
          <p:cNvSpPr/>
          <p:nvPr/>
        </p:nvSpPr>
        <p:spPr>
          <a:xfrm rot="10800000" flipH="1">
            <a:off x="1046795" y="1560131"/>
            <a:ext cx="1603451" cy="602066"/>
          </a:xfrm>
          <a:custGeom>
            <a:avLst/>
            <a:gdLst/>
            <a:ahLst/>
            <a:cxnLst/>
            <a:rect l="l" t="t" r="r" b="b"/>
            <a:pathLst>
              <a:path w="67592" h="17302" extrusionOk="0">
                <a:moveTo>
                  <a:pt x="23724" y="1"/>
                </a:moveTo>
                <a:cubicBezTo>
                  <a:pt x="18971" y="1"/>
                  <a:pt x="14176" y="374"/>
                  <a:pt x="12747" y="1758"/>
                </a:cubicBezTo>
                <a:cubicBezTo>
                  <a:pt x="9644" y="4758"/>
                  <a:pt x="15850" y="6506"/>
                  <a:pt x="15850" y="6506"/>
                </a:cubicBezTo>
                <a:cubicBezTo>
                  <a:pt x="15850" y="6506"/>
                  <a:pt x="20141" y="8894"/>
                  <a:pt x="12714" y="9509"/>
                </a:cubicBezTo>
                <a:cubicBezTo>
                  <a:pt x="5284" y="10123"/>
                  <a:pt x="22" y="9885"/>
                  <a:pt x="12" y="12254"/>
                </a:cubicBezTo>
                <a:cubicBezTo>
                  <a:pt x="0" y="14621"/>
                  <a:pt x="3072" y="16855"/>
                  <a:pt x="12680" y="17079"/>
                </a:cubicBezTo>
                <a:cubicBezTo>
                  <a:pt x="17111" y="17181"/>
                  <a:pt x="22139" y="17209"/>
                  <a:pt x="26270" y="17209"/>
                </a:cubicBezTo>
                <a:cubicBezTo>
                  <a:pt x="29634" y="17209"/>
                  <a:pt x="32404" y="17190"/>
                  <a:pt x="33776" y="17179"/>
                </a:cubicBezTo>
                <a:cubicBezTo>
                  <a:pt x="35994" y="17215"/>
                  <a:pt x="41875" y="17301"/>
                  <a:pt x="48007" y="17301"/>
                </a:cubicBezTo>
                <a:cubicBezTo>
                  <a:pt x="50320" y="17301"/>
                  <a:pt x="52669" y="17289"/>
                  <a:pt x="54871" y="17257"/>
                </a:cubicBezTo>
                <a:cubicBezTo>
                  <a:pt x="64481" y="17117"/>
                  <a:pt x="67570" y="14907"/>
                  <a:pt x="67582" y="12540"/>
                </a:cubicBezTo>
                <a:cubicBezTo>
                  <a:pt x="67591" y="10171"/>
                  <a:pt x="62326" y="10364"/>
                  <a:pt x="54904" y="9687"/>
                </a:cubicBezTo>
                <a:cubicBezTo>
                  <a:pt x="47482" y="9009"/>
                  <a:pt x="51792" y="6658"/>
                  <a:pt x="51792" y="6658"/>
                </a:cubicBezTo>
                <a:cubicBezTo>
                  <a:pt x="51792" y="6658"/>
                  <a:pt x="58012" y="4963"/>
                  <a:pt x="54935" y="1937"/>
                </a:cubicBezTo>
                <a:cubicBezTo>
                  <a:pt x="53438" y="461"/>
                  <a:pt x="48174" y="83"/>
                  <a:pt x="43170" y="83"/>
                </a:cubicBezTo>
                <a:cubicBezTo>
                  <a:pt x="41179" y="83"/>
                  <a:pt x="39229" y="143"/>
                  <a:pt x="37574" y="217"/>
                </a:cubicBezTo>
                <a:cubicBezTo>
                  <a:pt x="36435" y="269"/>
                  <a:pt x="35295" y="294"/>
                  <a:pt x="34155" y="294"/>
                </a:cubicBezTo>
                <a:cubicBezTo>
                  <a:pt x="32810" y="294"/>
                  <a:pt x="31465" y="259"/>
                  <a:pt x="30123" y="186"/>
                </a:cubicBezTo>
                <a:cubicBezTo>
                  <a:pt x="28245" y="86"/>
                  <a:pt x="25989" y="1"/>
                  <a:pt x="23724" y="1"/>
                </a:cubicBezTo>
                <a:close/>
              </a:path>
            </a:pathLst>
          </a:custGeom>
          <a:solidFill>
            <a:srgbClr val="F2C5D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6" name="Google Shape;1456;p43"/>
          <p:cNvGrpSpPr/>
          <p:nvPr/>
        </p:nvGrpSpPr>
        <p:grpSpPr>
          <a:xfrm>
            <a:off x="883673" y="3756058"/>
            <a:ext cx="1972222" cy="581234"/>
            <a:chOff x="883673" y="2613420"/>
            <a:chExt cx="1972222" cy="581234"/>
          </a:xfrm>
        </p:grpSpPr>
        <p:grpSp>
          <p:nvGrpSpPr>
            <p:cNvPr id="1457" name="Google Shape;1457;p43"/>
            <p:cNvGrpSpPr/>
            <p:nvPr/>
          </p:nvGrpSpPr>
          <p:grpSpPr>
            <a:xfrm>
              <a:off x="1574423" y="2613420"/>
              <a:ext cx="590723" cy="581234"/>
              <a:chOff x="-1088100" y="1367288"/>
              <a:chExt cx="1070151" cy="1053150"/>
            </a:xfrm>
          </p:grpSpPr>
          <p:sp>
            <p:nvSpPr>
              <p:cNvPr id="1458" name="Google Shape;145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7" name="Google Shape;1477;p43"/>
            <p:cNvGrpSpPr/>
            <p:nvPr/>
          </p:nvGrpSpPr>
          <p:grpSpPr>
            <a:xfrm>
              <a:off x="2265172" y="2613420"/>
              <a:ext cx="590723" cy="581234"/>
              <a:chOff x="-1088100" y="1367288"/>
              <a:chExt cx="1070151" cy="1053150"/>
            </a:xfrm>
          </p:grpSpPr>
          <p:sp>
            <p:nvSpPr>
              <p:cNvPr id="1478" name="Google Shape;147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97" name="Google Shape;1497;p43"/>
            <p:cNvGrpSpPr/>
            <p:nvPr/>
          </p:nvGrpSpPr>
          <p:grpSpPr>
            <a:xfrm>
              <a:off x="883673" y="2613420"/>
              <a:ext cx="590723" cy="581234"/>
              <a:chOff x="-1088100" y="1367288"/>
              <a:chExt cx="1070151" cy="1053150"/>
            </a:xfrm>
          </p:grpSpPr>
          <p:sp>
            <p:nvSpPr>
              <p:cNvPr id="1498" name="Google Shape;149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17" name="Google Shape;1517;p43"/>
          <p:cNvGrpSpPr/>
          <p:nvPr/>
        </p:nvGrpSpPr>
        <p:grpSpPr>
          <a:xfrm>
            <a:off x="0" y="195486"/>
            <a:ext cx="2890800" cy="897000"/>
            <a:chOff x="3567358" y="3419950"/>
            <a:chExt cx="2890800" cy="897000"/>
          </a:xfrm>
        </p:grpSpPr>
        <p:sp>
          <p:nvSpPr>
            <p:cNvPr id="1518" name="Google Shape;1518;p43"/>
            <p:cNvSpPr/>
            <p:nvPr/>
          </p:nvSpPr>
          <p:spPr>
            <a:xfrm>
              <a:off x="3567358" y="3419950"/>
              <a:ext cx="2890800" cy="89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70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9" name="Google Shape;1519;p43"/>
            <p:cNvGrpSpPr/>
            <p:nvPr/>
          </p:nvGrpSpPr>
          <p:grpSpPr>
            <a:xfrm>
              <a:off x="3655349" y="3505228"/>
              <a:ext cx="646435" cy="147052"/>
              <a:chOff x="883456" y="696120"/>
              <a:chExt cx="877593" cy="199609"/>
            </a:xfrm>
          </p:grpSpPr>
          <p:sp>
            <p:nvSpPr>
              <p:cNvPr id="1520" name="Google Shape;1520;p4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4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4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23" name="Google Shape;1523;p43"/>
          <p:cNvSpPr txBox="1">
            <a:spLocks noGrp="1"/>
          </p:cNvSpPr>
          <p:nvPr>
            <p:ph type="subTitle" idx="1"/>
          </p:nvPr>
        </p:nvSpPr>
        <p:spPr>
          <a:xfrm>
            <a:off x="251520" y="339502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MARTES</a:t>
            </a:r>
            <a:endParaRPr sz="2000" dirty="0"/>
          </a:p>
        </p:txBody>
      </p:sp>
      <p:grpSp>
        <p:nvGrpSpPr>
          <p:cNvPr id="1524" name="Google Shape;1524;p43"/>
          <p:cNvGrpSpPr/>
          <p:nvPr/>
        </p:nvGrpSpPr>
        <p:grpSpPr>
          <a:xfrm>
            <a:off x="883456" y="696120"/>
            <a:ext cx="877593" cy="199609"/>
            <a:chOff x="883456" y="696120"/>
            <a:chExt cx="877593" cy="199609"/>
          </a:xfrm>
        </p:grpSpPr>
        <p:sp>
          <p:nvSpPr>
            <p:cNvPr id="1525" name="Google Shape;1525;p4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FFD800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95 Terminador"/>
          <p:cNvSpPr/>
          <p:nvPr/>
        </p:nvSpPr>
        <p:spPr>
          <a:xfrm>
            <a:off x="5101083" y="10833"/>
            <a:ext cx="2686248" cy="573236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3563119" y="4681835"/>
            <a:ext cx="4322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https://youtu.be/b2PfrTWc5AE</a:t>
            </a:r>
          </a:p>
        </p:txBody>
      </p:sp>
      <p:pic>
        <p:nvPicPr>
          <p:cNvPr id="2" name="Elementos multimedia en línea 1" title="BRINCA Y PARA YA- EQUILIBRIO-BAILE INFANTIL- MOVIMIENTO- ACTIVIDAD FￃﾍSICA INFANTIL">
            <a:hlinkClick r:id="" action="ppaction://media"/>
            <a:extLst>
              <a:ext uri="{FF2B5EF4-FFF2-40B4-BE49-F238E27FC236}">
                <a16:creationId xmlns:a16="http://schemas.microsoft.com/office/drawing/2014/main" id="{D50C1C14-1613-47E9-87F5-C2DD502F5F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92655" y="980741"/>
            <a:ext cx="6390215" cy="3610471"/>
          </a:xfrm>
          <a:prstGeom prst="rect">
            <a:avLst/>
          </a:prstGeom>
        </p:spPr>
      </p:pic>
      <p:sp>
        <p:nvSpPr>
          <p:cNvPr id="97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509495" y="2466158"/>
            <a:ext cx="3656291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2800" dirty="0">
                <a:solidFill>
                  <a:srgbClr val="FF0000"/>
                </a:solidFill>
              </a:rPr>
              <a:t>BRINCA Y PARA YA</a:t>
            </a:r>
            <a:endParaRPr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736" y="1203598"/>
            <a:ext cx="4824536" cy="322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2" name="Google Shape;1532;p44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PRACTICA DE MOTRICIDAD FINA</a:t>
            </a:r>
            <a:endParaRPr dirty="0"/>
          </a:p>
        </p:txBody>
      </p:sp>
      <p:grpSp>
        <p:nvGrpSpPr>
          <p:cNvPr id="1535" name="Google Shape;1535;p44"/>
          <p:cNvGrpSpPr/>
          <p:nvPr/>
        </p:nvGrpSpPr>
        <p:grpSpPr>
          <a:xfrm>
            <a:off x="5115116" y="1327694"/>
            <a:ext cx="646435" cy="147052"/>
            <a:chOff x="883456" y="696120"/>
            <a:chExt cx="877593" cy="199609"/>
          </a:xfrm>
        </p:grpSpPr>
        <p:sp>
          <p:nvSpPr>
            <p:cNvPr id="1536" name="Google Shape;1536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7" y="6249"/>
                  </a:cubicBezTo>
                  <a:cubicBezTo>
                    <a:pt x="1400" y="6249"/>
                    <a:pt x="0" y="4851"/>
                    <a:pt x="0" y="3125"/>
                  </a:cubicBezTo>
                  <a:cubicBezTo>
                    <a:pt x="0" y="1399"/>
                    <a:pt x="1400" y="1"/>
                    <a:pt x="3127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2" y="3125"/>
                  </a:moveTo>
                  <a:cubicBezTo>
                    <a:pt x="6252" y="4851"/>
                    <a:pt x="4851" y="6249"/>
                    <a:pt x="3127" y="6249"/>
                  </a:cubicBezTo>
                  <a:cubicBezTo>
                    <a:pt x="1401" y="6249"/>
                    <a:pt x="1" y="4851"/>
                    <a:pt x="1" y="3125"/>
                  </a:cubicBezTo>
                  <a:cubicBezTo>
                    <a:pt x="1" y="1399"/>
                    <a:pt x="1401" y="1"/>
                    <a:pt x="3127" y="1"/>
                  </a:cubicBezTo>
                  <a:cubicBezTo>
                    <a:pt x="4851" y="1"/>
                    <a:pt x="6252" y="1399"/>
                    <a:pt x="6252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5" y="6249"/>
                  </a:cubicBezTo>
                  <a:cubicBezTo>
                    <a:pt x="1399" y="6249"/>
                    <a:pt x="1" y="4851"/>
                    <a:pt x="1" y="3125"/>
                  </a:cubicBezTo>
                  <a:cubicBezTo>
                    <a:pt x="1" y="1399"/>
                    <a:pt x="1399" y="1"/>
                    <a:pt x="3125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2" name="Google Shape;1542;p44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543" name="Google Shape;1543;p44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4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5" name="Google Shape;1545;p44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546" name="Google Shape;1546;p44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D79F7-4221-4DA0-B2CA-C5513D02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Recordamos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ECE689-BFBA-4FE8-BED1-BAD4F2D3C75E}"/>
              </a:ext>
            </a:extLst>
          </p:cNvPr>
          <p:cNvSpPr txBox="1"/>
          <p:nvPr/>
        </p:nvSpPr>
        <p:spPr>
          <a:xfrm>
            <a:off x="2568332" y="1491630"/>
            <a:ext cx="76899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900" dirty="0"/>
              <a:t>Pepe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DAA1CC-AE92-4FEC-A22A-EC9A634554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-102560" y="1594190"/>
            <a:ext cx="2773452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04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146D6-C0CF-4F5F-9562-C2C40403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00" y="0"/>
            <a:ext cx="4717800" cy="501600"/>
          </a:xfrm>
        </p:spPr>
        <p:txBody>
          <a:bodyPr/>
          <a:lstStyle/>
          <a:p>
            <a:r>
              <a:rPr lang="es-MX" dirty="0"/>
              <a:t>Recordamos</a:t>
            </a:r>
          </a:p>
        </p:txBody>
      </p:sp>
      <p:graphicFrame>
        <p:nvGraphicFramePr>
          <p:cNvPr id="3" name="Tabla 6">
            <a:extLst>
              <a:ext uri="{FF2B5EF4-FFF2-40B4-BE49-F238E27FC236}">
                <a16:creationId xmlns:a16="http://schemas.microsoft.com/office/drawing/2014/main" id="{4DA08404-0C21-427B-BE04-9A822A507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144630"/>
              </p:ext>
            </p:extLst>
          </p:nvPr>
        </p:nvGraphicFramePr>
        <p:xfrm>
          <a:off x="2627784" y="250800"/>
          <a:ext cx="7119260" cy="5311920"/>
        </p:xfrm>
        <a:graphic>
          <a:graphicData uri="http://schemas.openxmlformats.org/drawingml/2006/table">
            <a:tbl>
              <a:tblPr firstRow="1" bandRow="1"/>
              <a:tblGrid>
                <a:gridCol w="7119260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531192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 Ema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8F7F977D-6F86-4064-A579-2AC7F1E5C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6362" y="1441412"/>
            <a:ext cx="4137383" cy="310303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00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2B89F3-F203-4956-B578-7B7906AC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Recordamos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A82FAB-6685-4A17-A7BB-D224460E2671}"/>
              </a:ext>
            </a:extLst>
          </p:cNvPr>
          <p:cNvSpPr txBox="1"/>
          <p:nvPr/>
        </p:nvSpPr>
        <p:spPr>
          <a:xfrm>
            <a:off x="-4534841" y="-365509"/>
            <a:ext cx="13250473" cy="55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/>
              <a:t> 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11733" dirty="0">
                <a:latin typeface="Aharoni" panose="02010803020104030203" pitchFamily="2" charset="-79"/>
                <a:cs typeface="Aharoni" panose="02010803020104030203" pitchFamily="2" charset="-79"/>
              </a:rPr>
              <a:t> Ana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B0035E-5AE0-46D2-98E8-ACB01FBF1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84" y="294696"/>
            <a:ext cx="4523624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8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45"/>
          <p:cNvSpPr/>
          <p:nvPr/>
        </p:nvSpPr>
        <p:spPr>
          <a:xfrm>
            <a:off x="1180829" y="3255602"/>
            <a:ext cx="1629961" cy="1122813"/>
          </a:xfrm>
          <a:custGeom>
            <a:avLst/>
            <a:gdLst/>
            <a:ahLst/>
            <a:cxnLst/>
            <a:rect l="l" t="t" r="r" b="b"/>
            <a:pathLst>
              <a:path w="25895" h="17838" extrusionOk="0">
                <a:moveTo>
                  <a:pt x="7899" y="1"/>
                </a:moveTo>
                <a:cubicBezTo>
                  <a:pt x="3380" y="1"/>
                  <a:pt x="0" y="5565"/>
                  <a:pt x="4490" y="10277"/>
                </a:cubicBezTo>
                <a:lnTo>
                  <a:pt x="11182" y="17295"/>
                </a:lnTo>
                <a:cubicBezTo>
                  <a:pt x="11542" y="17655"/>
                  <a:pt x="12015" y="17837"/>
                  <a:pt x="12488" y="17837"/>
                </a:cubicBezTo>
                <a:cubicBezTo>
                  <a:pt x="12937" y="17837"/>
                  <a:pt x="13385" y="17674"/>
                  <a:pt x="13738" y="17345"/>
                </a:cubicBezTo>
                <a:lnTo>
                  <a:pt x="20731" y="10653"/>
                </a:lnTo>
                <a:cubicBezTo>
                  <a:pt x="25894" y="5714"/>
                  <a:pt x="22372" y="175"/>
                  <a:pt x="17679" y="175"/>
                </a:cubicBezTo>
                <a:cubicBezTo>
                  <a:pt x="16085" y="175"/>
                  <a:pt x="14356" y="814"/>
                  <a:pt x="12786" y="2332"/>
                </a:cubicBezTo>
                <a:cubicBezTo>
                  <a:pt x="11211" y="685"/>
                  <a:pt x="9485" y="1"/>
                  <a:pt x="78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45"/>
          <p:cNvSpPr/>
          <p:nvPr/>
        </p:nvSpPr>
        <p:spPr>
          <a:xfrm>
            <a:off x="1253467" y="3213870"/>
            <a:ext cx="1629583" cy="1123128"/>
          </a:xfrm>
          <a:custGeom>
            <a:avLst/>
            <a:gdLst/>
            <a:ahLst/>
            <a:cxnLst/>
            <a:rect l="l" t="t" r="r" b="b"/>
            <a:pathLst>
              <a:path w="25889" h="17843" extrusionOk="0">
                <a:moveTo>
                  <a:pt x="7903" y="1"/>
                </a:moveTo>
                <a:cubicBezTo>
                  <a:pt x="3377" y="1"/>
                  <a:pt x="1" y="5571"/>
                  <a:pt x="4489" y="10264"/>
                </a:cubicBezTo>
                <a:lnTo>
                  <a:pt x="11206" y="17281"/>
                </a:lnTo>
                <a:cubicBezTo>
                  <a:pt x="11553" y="17654"/>
                  <a:pt x="12019" y="17842"/>
                  <a:pt x="12489" y="17842"/>
                </a:cubicBezTo>
                <a:cubicBezTo>
                  <a:pt x="12935" y="17842"/>
                  <a:pt x="13383" y="17673"/>
                  <a:pt x="13737" y="17331"/>
                </a:cubicBezTo>
                <a:lnTo>
                  <a:pt x="20730" y="10640"/>
                </a:lnTo>
                <a:cubicBezTo>
                  <a:pt x="25888" y="5705"/>
                  <a:pt x="22391" y="171"/>
                  <a:pt x="17712" y="171"/>
                </a:cubicBezTo>
                <a:cubicBezTo>
                  <a:pt x="16116" y="171"/>
                  <a:pt x="14384" y="814"/>
                  <a:pt x="12810" y="2344"/>
                </a:cubicBezTo>
                <a:cubicBezTo>
                  <a:pt x="11226" y="689"/>
                  <a:pt x="9494" y="1"/>
                  <a:pt x="79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6" name="Google Shape;1556;p45"/>
          <p:cNvSpPr/>
          <p:nvPr/>
        </p:nvSpPr>
        <p:spPr>
          <a:xfrm>
            <a:off x="1370356" y="3207513"/>
            <a:ext cx="1380447" cy="1135276"/>
          </a:xfrm>
          <a:custGeom>
            <a:avLst/>
            <a:gdLst/>
            <a:ahLst/>
            <a:cxnLst/>
            <a:rect l="l" t="t" r="r" b="b"/>
            <a:pathLst>
              <a:path w="21931" h="18036" extrusionOk="0">
                <a:moveTo>
                  <a:pt x="6026" y="211"/>
                </a:moveTo>
                <a:cubicBezTo>
                  <a:pt x="6089" y="211"/>
                  <a:pt x="6153" y="212"/>
                  <a:pt x="6216" y="214"/>
                </a:cubicBezTo>
                <a:cubicBezTo>
                  <a:pt x="6592" y="214"/>
                  <a:pt x="6968" y="264"/>
                  <a:pt x="7344" y="339"/>
                </a:cubicBezTo>
                <a:cubicBezTo>
                  <a:pt x="8597" y="640"/>
                  <a:pt x="9800" y="1392"/>
                  <a:pt x="10878" y="2495"/>
                </a:cubicBezTo>
                <a:lnTo>
                  <a:pt x="10953" y="2570"/>
                </a:lnTo>
                <a:lnTo>
                  <a:pt x="11003" y="2520"/>
                </a:lnTo>
                <a:cubicBezTo>
                  <a:pt x="12451" y="1110"/>
                  <a:pt x="14161" y="366"/>
                  <a:pt x="15855" y="366"/>
                </a:cubicBezTo>
                <a:cubicBezTo>
                  <a:pt x="16389" y="366"/>
                  <a:pt x="16922" y="440"/>
                  <a:pt x="17444" y="590"/>
                </a:cubicBezTo>
                <a:cubicBezTo>
                  <a:pt x="19299" y="1141"/>
                  <a:pt x="20752" y="2595"/>
                  <a:pt x="21179" y="4400"/>
                </a:cubicBezTo>
                <a:cubicBezTo>
                  <a:pt x="21705" y="6480"/>
                  <a:pt x="20853" y="8710"/>
                  <a:pt x="18823" y="10665"/>
                </a:cubicBezTo>
                <a:lnTo>
                  <a:pt x="11805" y="17357"/>
                </a:lnTo>
                <a:cubicBezTo>
                  <a:pt x="11476" y="17674"/>
                  <a:pt x="11053" y="17831"/>
                  <a:pt x="10633" y="17831"/>
                </a:cubicBezTo>
                <a:cubicBezTo>
                  <a:pt x="10188" y="17831"/>
                  <a:pt x="9746" y="17655"/>
                  <a:pt x="9424" y="17307"/>
                </a:cubicBezTo>
                <a:lnTo>
                  <a:pt x="2707" y="10314"/>
                </a:lnTo>
                <a:cubicBezTo>
                  <a:pt x="1329" y="8861"/>
                  <a:pt x="602" y="7207"/>
                  <a:pt x="627" y="5553"/>
                </a:cubicBezTo>
                <a:cubicBezTo>
                  <a:pt x="652" y="4099"/>
                  <a:pt x="1229" y="2745"/>
                  <a:pt x="2306" y="1718"/>
                </a:cubicBezTo>
                <a:cubicBezTo>
                  <a:pt x="3337" y="735"/>
                  <a:pt x="4643" y="211"/>
                  <a:pt x="6026" y="211"/>
                </a:cubicBezTo>
                <a:close/>
                <a:moveTo>
                  <a:pt x="6085" y="0"/>
                </a:moveTo>
                <a:cubicBezTo>
                  <a:pt x="5636" y="0"/>
                  <a:pt x="5186" y="55"/>
                  <a:pt x="4737" y="164"/>
                </a:cubicBezTo>
                <a:cubicBezTo>
                  <a:pt x="2783" y="640"/>
                  <a:pt x="1204" y="2119"/>
                  <a:pt x="627" y="4074"/>
                </a:cubicBezTo>
                <a:cubicBezTo>
                  <a:pt x="1" y="6229"/>
                  <a:pt x="702" y="8485"/>
                  <a:pt x="2557" y="10440"/>
                </a:cubicBezTo>
                <a:lnTo>
                  <a:pt x="9274" y="17457"/>
                </a:lnTo>
                <a:cubicBezTo>
                  <a:pt x="9524" y="17708"/>
                  <a:pt x="9850" y="17908"/>
                  <a:pt x="10201" y="17984"/>
                </a:cubicBezTo>
                <a:cubicBezTo>
                  <a:pt x="10326" y="18009"/>
                  <a:pt x="10452" y="18034"/>
                  <a:pt x="10602" y="18034"/>
                </a:cubicBezTo>
                <a:cubicBezTo>
                  <a:pt x="10630" y="18035"/>
                  <a:pt x="10658" y="18036"/>
                  <a:pt x="10686" y="18036"/>
                </a:cubicBezTo>
                <a:cubicBezTo>
                  <a:pt x="11156" y="18036"/>
                  <a:pt x="11601" y="17839"/>
                  <a:pt x="11955" y="17507"/>
                </a:cubicBezTo>
                <a:lnTo>
                  <a:pt x="18948" y="10816"/>
                </a:lnTo>
                <a:cubicBezTo>
                  <a:pt x="21053" y="8811"/>
                  <a:pt x="21930" y="6505"/>
                  <a:pt x="21379" y="4350"/>
                </a:cubicBezTo>
                <a:cubicBezTo>
                  <a:pt x="20928" y="2470"/>
                  <a:pt x="19424" y="966"/>
                  <a:pt x="17494" y="390"/>
                </a:cubicBezTo>
                <a:cubicBezTo>
                  <a:pt x="16952" y="237"/>
                  <a:pt x="16400" y="162"/>
                  <a:pt x="15849" y="162"/>
                </a:cubicBezTo>
                <a:cubicBezTo>
                  <a:pt x="14132" y="162"/>
                  <a:pt x="12413" y="891"/>
                  <a:pt x="10953" y="2294"/>
                </a:cubicBezTo>
                <a:cubicBezTo>
                  <a:pt x="9484" y="786"/>
                  <a:pt x="7795" y="0"/>
                  <a:pt x="608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45"/>
          <p:cNvSpPr/>
          <p:nvPr/>
        </p:nvSpPr>
        <p:spPr>
          <a:xfrm>
            <a:off x="1876747" y="3823617"/>
            <a:ext cx="347142" cy="189527"/>
          </a:xfrm>
          <a:custGeom>
            <a:avLst/>
            <a:gdLst/>
            <a:ahLst/>
            <a:cxnLst/>
            <a:rect l="l" t="t" r="r" b="b"/>
            <a:pathLst>
              <a:path w="5515" h="3011" extrusionOk="0">
                <a:moveTo>
                  <a:pt x="4236" y="0"/>
                </a:moveTo>
                <a:cubicBezTo>
                  <a:pt x="3835" y="0"/>
                  <a:pt x="3459" y="176"/>
                  <a:pt x="3209" y="351"/>
                </a:cubicBezTo>
                <a:cubicBezTo>
                  <a:pt x="3159" y="376"/>
                  <a:pt x="3108" y="426"/>
                  <a:pt x="3058" y="451"/>
                </a:cubicBezTo>
                <a:cubicBezTo>
                  <a:pt x="2883" y="577"/>
                  <a:pt x="2707" y="702"/>
                  <a:pt x="2557" y="702"/>
                </a:cubicBezTo>
                <a:cubicBezTo>
                  <a:pt x="2457" y="702"/>
                  <a:pt x="2306" y="627"/>
                  <a:pt x="2156" y="552"/>
                </a:cubicBezTo>
                <a:cubicBezTo>
                  <a:pt x="2031" y="476"/>
                  <a:pt x="1905" y="401"/>
                  <a:pt x="1755" y="351"/>
                </a:cubicBezTo>
                <a:cubicBezTo>
                  <a:pt x="1605" y="276"/>
                  <a:pt x="1429" y="251"/>
                  <a:pt x="1279" y="251"/>
                </a:cubicBezTo>
                <a:cubicBezTo>
                  <a:pt x="1257" y="250"/>
                  <a:pt x="1235" y="249"/>
                  <a:pt x="1213" y="249"/>
                </a:cubicBezTo>
                <a:cubicBezTo>
                  <a:pt x="762" y="249"/>
                  <a:pt x="343" y="494"/>
                  <a:pt x="176" y="852"/>
                </a:cubicBezTo>
                <a:cubicBezTo>
                  <a:pt x="1" y="1228"/>
                  <a:pt x="51" y="1654"/>
                  <a:pt x="352" y="2005"/>
                </a:cubicBezTo>
                <a:cubicBezTo>
                  <a:pt x="828" y="2607"/>
                  <a:pt x="1605" y="2958"/>
                  <a:pt x="2507" y="3008"/>
                </a:cubicBezTo>
                <a:lnTo>
                  <a:pt x="2607" y="3008"/>
                </a:lnTo>
                <a:cubicBezTo>
                  <a:pt x="2654" y="3010"/>
                  <a:pt x="2701" y="3011"/>
                  <a:pt x="2748" y="3011"/>
                </a:cubicBezTo>
                <a:cubicBezTo>
                  <a:pt x="3248" y="3011"/>
                  <a:pt x="3728" y="2890"/>
                  <a:pt x="4186" y="2707"/>
                </a:cubicBezTo>
                <a:cubicBezTo>
                  <a:pt x="4687" y="2481"/>
                  <a:pt x="5038" y="2181"/>
                  <a:pt x="5239" y="1805"/>
                </a:cubicBezTo>
                <a:cubicBezTo>
                  <a:pt x="5514" y="1203"/>
                  <a:pt x="5339" y="501"/>
                  <a:pt x="4838" y="176"/>
                </a:cubicBezTo>
                <a:cubicBezTo>
                  <a:pt x="4662" y="75"/>
                  <a:pt x="4462" y="0"/>
                  <a:pt x="4236" y="0"/>
                </a:cubicBezTo>
                <a:close/>
              </a:path>
            </a:pathLst>
          </a:custGeom>
          <a:solidFill>
            <a:srgbClr val="F7CE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45"/>
          <p:cNvSpPr/>
          <p:nvPr/>
        </p:nvSpPr>
        <p:spPr>
          <a:xfrm>
            <a:off x="1868879" y="3817259"/>
            <a:ext cx="362878" cy="202242"/>
          </a:xfrm>
          <a:custGeom>
            <a:avLst/>
            <a:gdLst/>
            <a:ahLst/>
            <a:cxnLst/>
            <a:rect l="l" t="t" r="r" b="b"/>
            <a:pathLst>
              <a:path w="5765" h="3213" extrusionOk="0">
                <a:moveTo>
                  <a:pt x="4361" y="201"/>
                </a:moveTo>
                <a:cubicBezTo>
                  <a:pt x="4562" y="201"/>
                  <a:pt x="4737" y="252"/>
                  <a:pt x="4888" y="352"/>
                </a:cubicBezTo>
                <a:cubicBezTo>
                  <a:pt x="5364" y="653"/>
                  <a:pt x="5539" y="1304"/>
                  <a:pt x="5264" y="1856"/>
                </a:cubicBezTo>
                <a:cubicBezTo>
                  <a:pt x="5088" y="2206"/>
                  <a:pt x="4762" y="2507"/>
                  <a:pt x="4286" y="2708"/>
                </a:cubicBezTo>
                <a:cubicBezTo>
                  <a:pt x="3828" y="2891"/>
                  <a:pt x="3348" y="3012"/>
                  <a:pt x="2867" y="3012"/>
                </a:cubicBezTo>
                <a:cubicBezTo>
                  <a:pt x="2822" y="3012"/>
                  <a:pt x="2777" y="3011"/>
                  <a:pt x="2732" y="3008"/>
                </a:cubicBezTo>
                <a:lnTo>
                  <a:pt x="2632" y="3008"/>
                </a:lnTo>
                <a:cubicBezTo>
                  <a:pt x="1780" y="2958"/>
                  <a:pt x="1003" y="2607"/>
                  <a:pt x="552" y="2056"/>
                </a:cubicBezTo>
                <a:cubicBezTo>
                  <a:pt x="276" y="1705"/>
                  <a:pt x="226" y="1329"/>
                  <a:pt x="376" y="1003"/>
                </a:cubicBezTo>
                <a:cubicBezTo>
                  <a:pt x="552" y="653"/>
                  <a:pt x="953" y="452"/>
                  <a:pt x="1404" y="452"/>
                </a:cubicBezTo>
                <a:cubicBezTo>
                  <a:pt x="1479" y="452"/>
                  <a:pt x="1579" y="452"/>
                  <a:pt x="1655" y="477"/>
                </a:cubicBezTo>
                <a:cubicBezTo>
                  <a:pt x="1705" y="502"/>
                  <a:pt x="1780" y="527"/>
                  <a:pt x="1830" y="527"/>
                </a:cubicBezTo>
                <a:cubicBezTo>
                  <a:pt x="1980" y="602"/>
                  <a:pt x="2106" y="678"/>
                  <a:pt x="2231" y="728"/>
                </a:cubicBezTo>
                <a:cubicBezTo>
                  <a:pt x="2406" y="828"/>
                  <a:pt x="2557" y="903"/>
                  <a:pt x="2682" y="928"/>
                </a:cubicBezTo>
                <a:lnTo>
                  <a:pt x="2707" y="928"/>
                </a:lnTo>
                <a:cubicBezTo>
                  <a:pt x="2858" y="903"/>
                  <a:pt x="3033" y="778"/>
                  <a:pt x="3233" y="627"/>
                </a:cubicBezTo>
                <a:cubicBezTo>
                  <a:pt x="3284" y="602"/>
                  <a:pt x="3334" y="577"/>
                  <a:pt x="3384" y="527"/>
                </a:cubicBezTo>
                <a:cubicBezTo>
                  <a:pt x="3634" y="377"/>
                  <a:pt x="3985" y="201"/>
                  <a:pt x="4361" y="201"/>
                </a:cubicBezTo>
                <a:close/>
                <a:moveTo>
                  <a:pt x="4361" y="1"/>
                </a:moveTo>
                <a:cubicBezTo>
                  <a:pt x="3935" y="1"/>
                  <a:pt x="3534" y="201"/>
                  <a:pt x="3284" y="377"/>
                </a:cubicBezTo>
                <a:cubicBezTo>
                  <a:pt x="3233" y="402"/>
                  <a:pt x="3183" y="427"/>
                  <a:pt x="3133" y="477"/>
                </a:cubicBezTo>
                <a:cubicBezTo>
                  <a:pt x="2983" y="577"/>
                  <a:pt x="2782" y="703"/>
                  <a:pt x="2682" y="703"/>
                </a:cubicBezTo>
                <a:cubicBezTo>
                  <a:pt x="2607" y="703"/>
                  <a:pt x="2457" y="627"/>
                  <a:pt x="2331" y="552"/>
                </a:cubicBezTo>
                <a:cubicBezTo>
                  <a:pt x="2206" y="477"/>
                  <a:pt x="2056" y="402"/>
                  <a:pt x="1905" y="352"/>
                </a:cubicBezTo>
                <a:cubicBezTo>
                  <a:pt x="1755" y="277"/>
                  <a:pt x="1579" y="252"/>
                  <a:pt x="1404" y="252"/>
                </a:cubicBezTo>
                <a:cubicBezTo>
                  <a:pt x="1382" y="250"/>
                  <a:pt x="1360" y="250"/>
                  <a:pt x="1338" y="250"/>
                </a:cubicBezTo>
                <a:cubicBezTo>
                  <a:pt x="838" y="250"/>
                  <a:pt x="393" y="520"/>
                  <a:pt x="201" y="928"/>
                </a:cubicBezTo>
                <a:cubicBezTo>
                  <a:pt x="0" y="1329"/>
                  <a:pt x="76" y="1780"/>
                  <a:pt x="401" y="2181"/>
                </a:cubicBezTo>
                <a:cubicBezTo>
                  <a:pt x="777" y="2632"/>
                  <a:pt x="1329" y="2958"/>
                  <a:pt x="1955" y="3109"/>
                </a:cubicBezTo>
                <a:cubicBezTo>
                  <a:pt x="2181" y="3159"/>
                  <a:pt x="2406" y="3209"/>
                  <a:pt x="2632" y="3209"/>
                </a:cubicBezTo>
                <a:lnTo>
                  <a:pt x="2732" y="3209"/>
                </a:lnTo>
                <a:cubicBezTo>
                  <a:pt x="2779" y="3211"/>
                  <a:pt x="2826" y="3212"/>
                  <a:pt x="2874" y="3212"/>
                </a:cubicBezTo>
                <a:cubicBezTo>
                  <a:pt x="3381" y="3212"/>
                  <a:pt x="3903" y="3092"/>
                  <a:pt x="4361" y="2908"/>
                </a:cubicBezTo>
                <a:cubicBezTo>
                  <a:pt x="4888" y="2658"/>
                  <a:pt x="5238" y="2357"/>
                  <a:pt x="5439" y="1956"/>
                </a:cubicBezTo>
                <a:cubicBezTo>
                  <a:pt x="5765" y="1304"/>
                  <a:pt x="5564" y="527"/>
                  <a:pt x="5013" y="176"/>
                </a:cubicBezTo>
                <a:cubicBezTo>
                  <a:pt x="4812" y="76"/>
                  <a:pt x="4612" y="1"/>
                  <a:pt x="43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9" name="Google Shape;1559;p45"/>
          <p:cNvSpPr/>
          <p:nvPr/>
        </p:nvSpPr>
        <p:spPr>
          <a:xfrm>
            <a:off x="1904002" y="3859747"/>
            <a:ext cx="278846" cy="117204"/>
          </a:xfrm>
          <a:custGeom>
            <a:avLst/>
            <a:gdLst/>
            <a:ahLst/>
            <a:cxnLst/>
            <a:rect l="l" t="t" r="r" b="b"/>
            <a:pathLst>
              <a:path w="4430" h="1862" extrusionOk="0">
                <a:moveTo>
                  <a:pt x="3782" y="0"/>
                </a:moveTo>
                <a:cubicBezTo>
                  <a:pt x="3552" y="0"/>
                  <a:pt x="3309" y="115"/>
                  <a:pt x="3102" y="253"/>
                </a:cubicBezTo>
                <a:cubicBezTo>
                  <a:pt x="2801" y="454"/>
                  <a:pt x="2500" y="704"/>
                  <a:pt x="2149" y="704"/>
                </a:cubicBezTo>
                <a:cubicBezTo>
                  <a:pt x="2133" y="705"/>
                  <a:pt x="2117" y="706"/>
                  <a:pt x="2102" y="706"/>
                </a:cubicBezTo>
                <a:cubicBezTo>
                  <a:pt x="1724" y="706"/>
                  <a:pt x="1433" y="424"/>
                  <a:pt x="1097" y="303"/>
                </a:cubicBezTo>
                <a:cubicBezTo>
                  <a:pt x="1001" y="263"/>
                  <a:pt x="902" y="244"/>
                  <a:pt x="806" y="244"/>
                </a:cubicBezTo>
                <a:cubicBezTo>
                  <a:pt x="371" y="244"/>
                  <a:pt x="0" y="628"/>
                  <a:pt x="370" y="1080"/>
                </a:cubicBezTo>
                <a:cubicBezTo>
                  <a:pt x="771" y="1582"/>
                  <a:pt x="1472" y="1832"/>
                  <a:pt x="2099" y="1857"/>
                </a:cubicBezTo>
                <a:cubicBezTo>
                  <a:pt x="2150" y="1860"/>
                  <a:pt x="2201" y="1861"/>
                  <a:pt x="2252" y="1861"/>
                </a:cubicBezTo>
                <a:cubicBezTo>
                  <a:pt x="2697" y="1861"/>
                  <a:pt x="3123" y="1764"/>
                  <a:pt x="3528" y="1607"/>
                </a:cubicBezTo>
                <a:cubicBezTo>
                  <a:pt x="3828" y="1456"/>
                  <a:pt x="4129" y="1281"/>
                  <a:pt x="4279" y="980"/>
                </a:cubicBezTo>
                <a:cubicBezTo>
                  <a:pt x="4430" y="679"/>
                  <a:pt x="4380" y="253"/>
                  <a:pt x="4079" y="78"/>
                </a:cubicBezTo>
                <a:cubicBezTo>
                  <a:pt x="3986" y="23"/>
                  <a:pt x="3885" y="0"/>
                  <a:pt x="378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45"/>
          <p:cNvSpPr/>
          <p:nvPr/>
        </p:nvSpPr>
        <p:spPr>
          <a:xfrm>
            <a:off x="1906709" y="3853201"/>
            <a:ext cx="282497" cy="130044"/>
          </a:xfrm>
          <a:custGeom>
            <a:avLst/>
            <a:gdLst/>
            <a:ahLst/>
            <a:cxnLst/>
            <a:rect l="l" t="t" r="r" b="b"/>
            <a:pathLst>
              <a:path w="4488" h="2066" extrusionOk="0">
                <a:moveTo>
                  <a:pt x="3725" y="206"/>
                </a:moveTo>
                <a:cubicBezTo>
                  <a:pt x="3815" y="206"/>
                  <a:pt x="3904" y="228"/>
                  <a:pt x="3986" y="282"/>
                </a:cubicBezTo>
                <a:cubicBezTo>
                  <a:pt x="4236" y="432"/>
                  <a:pt x="4262" y="783"/>
                  <a:pt x="4136" y="1034"/>
                </a:cubicBezTo>
                <a:cubicBezTo>
                  <a:pt x="4036" y="1259"/>
                  <a:pt x="3785" y="1460"/>
                  <a:pt x="3434" y="1610"/>
                </a:cubicBezTo>
                <a:cubicBezTo>
                  <a:pt x="3052" y="1768"/>
                  <a:pt x="2629" y="1865"/>
                  <a:pt x="2220" y="1865"/>
                </a:cubicBezTo>
                <a:cubicBezTo>
                  <a:pt x="2173" y="1865"/>
                  <a:pt x="2127" y="1864"/>
                  <a:pt x="2081" y="1861"/>
                </a:cubicBezTo>
                <a:cubicBezTo>
                  <a:pt x="1379" y="1836"/>
                  <a:pt x="753" y="1560"/>
                  <a:pt x="402" y="1109"/>
                </a:cubicBezTo>
                <a:cubicBezTo>
                  <a:pt x="251" y="934"/>
                  <a:pt x="226" y="783"/>
                  <a:pt x="327" y="633"/>
                </a:cubicBezTo>
                <a:cubicBezTo>
                  <a:pt x="403" y="538"/>
                  <a:pt x="566" y="457"/>
                  <a:pt x="751" y="457"/>
                </a:cubicBezTo>
                <a:cubicBezTo>
                  <a:pt x="809" y="457"/>
                  <a:pt x="868" y="465"/>
                  <a:pt x="928" y="483"/>
                </a:cubicBezTo>
                <a:cubicBezTo>
                  <a:pt x="953" y="483"/>
                  <a:pt x="978" y="483"/>
                  <a:pt x="1028" y="508"/>
                </a:cubicBezTo>
                <a:cubicBezTo>
                  <a:pt x="1129" y="533"/>
                  <a:pt x="1229" y="608"/>
                  <a:pt x="1354" y="658"/>
                </a:cubicBezTo>
                <a:cubicBezTo>
                  <a:pt x="1563" y="774"/>
                  <a:pt x="1772" y="911"/>
                  <a:pt x="2040" y="911"/>
                </a:cubicBezTo>
                <a:cubicBezTo>
                  <a:pt x="2062" y="911"/>
                  <a:pt x="2084" y="910"/>
                  <a:pt x="2106" y="909"/>
                </a:cubicBezTo>
                <a:cubicBezTo>
                  <a:pt x="2432" y="909"/>
                  <a:pt x="2708" y="733"/>
                  <a:pt x="2983" y="533"/>
                </a:cubicBezTo>
                <a:cubicBezTo>
                  <a:pt x="3008" y="508"/>
                  <a:pt x="3059" y="483"/>
                  <a:pt x="3109" y="432"/>
                </a:cubicBezTo>
                <a:cubicBezTo>
                  <a:pt x="3236" y="359"/>
                  <a:pt x="3484" y="206"/>
                  <a:pt x="3725" y="206"/>
                </a:cubicBezTo>
                <a:close/>
                <a:moveTo>
                  <a:pt x="3735" y="1"/>
                </a:moveTo>
                <a:cubicBezTo>
                  <a:pt x="3445" y="1"/>
                  <a:pt x="3166" y="160"/>
                  <a:pt x="3008" y="282"/>
                </a:cubicBezTo>
                <a:cubicBezTo>
                  <a:pt x="2958" y="307"/>
                  <a:pt x="2908" y="332"/>
                  <a:pt x="2858" y="357"/>
                </a:cubicBezTo>
                <a:cubicBezTo>
                  <a:pt x="2607" y="533"/>
                  <a:pt x="2382" y="708"/>
                  <a:pt x="2106" y="708"/>
                </a:cubicBezTo>
                <a:cubicBezTo>
                  <a:pt x="1856" y="708"/>
                  <a:pt x="1655" y="608"/>
                  <a:pt x="1455" y="483"/>
                </a:cubicBezTo>
                <a:cubicBezTo>
                  <a:pt x="1329" y="432"/>
                  <a:pt x="1204" y="357"/>
                  <a:pt x="1104" y="307"/>
                </a:cubicBezTo>
                <a:cubicBezTo>
                  <a:pt x="994" y="268"/>
                  <a:pt x="879" y="248"/>
                  <a:pt x="768" y="248"/>
                </a:cubicBezTo>
                <a:cubicBezTo>
                  <a:pt x="524" y="248"/>
                  <a:pt x="297" y="343"/>
                  <a:pt x="176" y="533"/>
                </a:cubicBezTo>
                <a:cubicBezTo>
                  <a:pt x="1" y="733"/>
                  <a:pt x="26" y="984"/>
                  <a:pt x="226" y="1234"/>
                </a:cubicBezTo>
                <a:cubicBezTo>
                  <a:pt x="527" y="1610"/>
                  <a:pt x="978" y="1861"/>
                  <a:pt x="1505" y="1986"/>
                </a:cubicBezTo>
                <a:cubicBezTo>
                  <a:pt x="1680" y="2036"/>
                  <a:pt x="1881" y="2061"/>
                  <a:pt x="2056" y="2061"/>
                </a:cubicBezTo>
                <a:cubicBezTo>
                  <a:pt x="2107" y="2064"/>
                  <a:pt x="2157" y="2065"/>
                  <a:pt x="2208" y="2065"/>
                </a:cubicBezTo>
                <a:cubicBezTo>
                  <a:pt x="2658" y="2065"/>
                  <a:pt x="3107" y="1966"/>
                  <a:pt x="3535" y="1786"/>
                </a:cubicBezTo>
                <a:cubicBezTo>
                  <a:pt x="3936" y="1635"/>
                  <a:pt x="4186" y="1410"/>
                  <a:pt x="4337" y="1134"/>
                </a:cubicBezTo>
                <a:cubicBezTo>
                  <a:pt x="4487" y="808"/>
                  <a:pt x="4462" y="307"/>
                  <a:pt x="4111" y="107"/>
                </a:cubicBezTo>
                <a:cubicBezTo>
                  <a:pt x="3990" y="31"/>
                  <a:pt x="3862" y="1"/>
                  <a:pt x="373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45"/>
          <p:cNvSpPr/>
          <p:nvPr/>
        </p:nvSpPr>
        <p:spPr>
          <a:xfrm>
            <a:off x="1666952" y="3490701"/>
            <a:ext cx="255620" cy="350289"/>
          </a:xfrm>
          <a:custGeom>
            <a:avLst/>
            <a:gdLst/>
            <a:ahLst/>
            <a:cxnLst/>
            <a:rect l="l" t="t" r="r" b="b"/>
            <a:pathLst>
              <a:path w="4061" h="5565" extrusionOk="0">
                <a:moveTo>
                  <a:pt x="2047" y="1"/>
                </a:moveTo>
                <a:cubicBezTo>
                  <a:pt x="959" y="1"/>
                  <a:pt x="25" y="1219"/>
                  <a:pt x="0" y="2733"/>
                </a:cubicBezTo>
                <a:cubicBezTo>
                  <a:pt x="0" y="2833"/>
                  <a:pt x="0" y="2908"/>
                  <a:pt x="0" y="2983"/>
                </a:cubicBezTo>
                <a:cubicBezTo>
                  <a:pt x="76" y="4412"/>
                  <a:pt x="903" y="5540"/>
                  <a:pt x="1955" y="5565"/>
                </a:cubicBezTo>
                <a:cubicBezTo>
                  <a:pt x="2431" y="5565"/>
                  <a:pt x="2883" y="5364"/>
                  <a:pt x="3233" y="4988"/>
                </a:cubicBezTo>
                <a:cubicBezTo>
                  <a:pt x="3659" y="4537"/>
                  <a:pt x="3960" y="3861"/>
                  <a:pt x="4035" y="3084"/>
                </a:cubicBezTo>
                <a:cubicBezTo>
                  <a:pt x="4035" y="3008"/>
                  <a:pt x="4060" y="2908"/>
                  <a:pt x="4060" y="2833"/>
                </a:cubicBezTo>
                <a:cubicBezTo>
                  <a:pt x="4060" y="2407"/>
                  <a:pt x="4010" y="2031"/>
                  <a:pt x="3885" y="1680"/>
                </a:cubicBezTo>
                <a:cubicBezTo>
                  <a:pt x="3609" y="703"/>
                  <a:pt x="2908" y="26"/>
                  <a:pt x="2081" y="1"/>
                </a:cubicBezTo>
                <a:cubicBezTo>
                  <a:pt x="2069" y="1"/>
                  <a:pt x="2058" y="1"/>
                  <a:pt x="20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2" name="Google Shape;1562;p45"/>
          <p:cNvSpPr/>
          <p:nvPr/>
        </p:nvSpPr>
        <p:spPr>
          <a:xfrm>
            <a:off x="1660657" y="3484344"/>
            <a:ext cx="268209" cy="363067"/>
          </a:xfrm>
          <a:custGeom>
            <a:avLst/>
            <a:gdLst/>
            <a:ahLst/>
            <a:cxnLst/>
            <a:rect l="l" t="t" r="r" b="b"/>
            <a:pathLst>
              <a:path w="4261" h="5768" extrusionOk="0">
                <a:moveTo>
                  <a:pt x="2181" y="202"/>
                </a:moveTo>
                <a:cubicBezTo>
                  <a:pt x="2281" y="202"/>
                  <a:pt x="2381" y="227"/>
                  <a:pt x="2481" y="227"/>
                </a:cubicBezTo>
                <a:cubicBezTo>
                  <a:pt x="3108" y="378"/>
                  <a:pt x="3634" y="979"/>
                  <a:pt x="3910" y="1806"/>
                </a:cubicBezTo>
                <a:cubicBezTo>
                  <a:pt x="4010" y="2157"/>
                  <a:pt x="4060" y="2533"/>
                  <a:pt x="4060" y="2934"/>
                </a:cubicBezTo>
                <a:cubicBezTo>
                  <a:pt x="4035" y="3009"/>
                  <a:pt x="4035" y="3084"/>
                  <a:pt x="4035" y="3185"/>
                </a:cubicBezTo>
                <a:cubicBezTo>
                  <a:pt x="3960" y="3911"/>
                  <a:pt x="3684" y="4563"/>
                  <a:pt x="3258" y="5014"/>
                </a:cubicBezTo>
                <a:cubicBezTo>
                  <a:pt x="2907" y="5390"/>
                  <a:pt x="2506" y="5566"/>
                  <a:pt x="2080" y="5566"/>
                </a:cubicBezTo>
                <a:cubicBezTo>
                  <a:pt x="1078" y="5541"/>
                  <a:pt x="276" y="4463"/>
                  <a:pt x="201" y="3084"/>
                </a:cubicBezTo>
                <a:cubicBezTo>
                  <a:pt x="201" y="3009"/>
                  <a:pt x="201" y="2909"/>
                  <a:pt x="201" y="2834"/>
                </a:cubicBezTo>
                <a:cubicBezTo>
                  <a:pt x="226" y="2107"/>
                  <a:pt x="451" y="1455"/>
                  <a:pt x="827" y="954"/>
                </a:cubicBezTo>
                <a:cubicBezTo>
                  <a:pt x="1203" y="453"/>
                  <a:pt x="1679" y="202"/>
                  <a:pt x="2181" y="202"/>
                </a:cubicBezTo>
                <a:close/>
                <a:moveTo>
                  <a:pt x="2117" y="0"/>
                </a:moveTo>
                <a:cubicBezTo>
                  <a:pt x="1587" y="0"/>
                  <a:pt x="1061" y="299"/>
                  <a:pt x="652" y="829"/>
                </a:cubicBezTo>
                <a:cubicBezTo>
                  <a:pt x="251" y="1355"/>
                  <a:pt x="25" y="2082"/>
                  <a:pt x="0" y="2834"/>
                </a:cubicBezTo>
                <a:cubicBezTo>
                  <a:pt x="0" y="2909"/>
                  <a:pt x="0" y="3009"/>
                  <a:pt x="0" y="3109"/>
                </a:cubicBezTo>
                <a:cubicBezTo>
                  <a:pt x="75" y="4438"/>
                  <a:pt x="777" y="5490"/>
                  <a:pt x="1729" y="5716"/>
                </a:cubicBezTo>
                <a:cubicBezTo>
                  <a:pt x="1830" y="5741"/>
                  <a:pt x="1955" y="5766"/>
                  <a:pt x="2055" y="5766"/>
                </a:cubicBezTo>
                <a:cubicBezTo>
                  <a:pt x="2080" y="5767"/>
                  <a:pt x="2106" y="5768"/>
                  <a:pt x="2131" y="5768"/>
                </a:cubicBezTo>
                <a:cubicBezTo>
                  <a:pt x="2604" y="5768"/>
                  <a:pt x="3052" y="5545"/>
                  <a:pt x="3409" y="5165"/>
                </a:cubicBezTo>
                <a:cubicBezTo>
                  <a:pt x="3860" y="4688"/>
                  <a:pt x="4160" y="3962"/>
                  <a:pt x="4236" y="3185"/>
                </a:cubicBezTo>
                <a:cubicBezTo>
                  <a:pt x="4236" y="3109"/>
                  <a:pt x="4261" y="3009"/>
                  <a:pt x="4261" y="2934"/>
                </a:cubicBezTo>
                <a:cubicBezTo>
                  <a:pt x="4261" y="2508"/>
                  <a:pt x="4211" y="2107"/>
                  <a:pt x="4085" y="1731"/>
                </a:cubicBezTo>
                <a:cubicBezTo>
                  <a:pt x="3785" y="703"/>
                  <a:pt x="3033" y="27"/>
                  <a:pt x="2181" y="2"/>
                </a:cubicBezTo>
                <a:cubicBezTo>
                  <a:pt x="2159" y="1"/>
                  <a:pt x="2138" y="0"/>
                  <a:pt x="21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3" name="Google Shape;1563;p45"/>
          <p:cNvSpPr/>
          <p:nvPr/>
        </p:nvSpPr>
        <p:spPr>
          <a:xfrm>
            <a:off x="1793156" y="3594812"/>
            <a:ext cx="129415" cy="209922"/>
          </a:xfrm>
          <a:custGeom>
            <a:avLst/>
            <a:gdLst/>
            <a:ahLst/>
            <a:cxnLst/>
            <a:rect l="l" t="t" r="r" b="b"/>
            <a:pathLst>
              <a:path w="2056" h="3335" extrusionOk="0">
                <a:moveTo>
                  <a:pt x="1709" y="0"/>
                </a:moveTo>
                <a:cubicBezTo>
                  <a:pt x="777" y="0"/>
                  <a:pt x="25" y="743"/>
                  <a:pt x="0" y="1655"/>
                </a:cubicBezTo>
                <a:cubicBezTo>
                  <a:pt x="0" y="2457"/>
                  <a:pt x="527" y="3134"/>
                  <a:pt x="1228" y="3334"/>
                </a:cubicBezTo>
                <a:cubicBezTo>
                  <a:pt x="1654" y="2883"/>
                  <a:pt x="1955" y="2207"/>
                  <a:pt x="2030" y="1430"/>
                </a:cubicBezTo>
                <a:cubicBezTo>
                  <a:pt x="2030" y="1354"/>
                  <a:pt x="2055" y="1254"/>
                  <a:pt x="2055" y="1179"/>
                </a:cubicBezTo>
                <a:cubicBezTo>
                  <a:pt x="2055" y="753"/>
                  <a:pt x="2005" y="377"/>
                  <a:pt x="1880" y="26"/>
                </a:cubicBezTo>
                <a:cubicBezTo>
                  <a:pt x="1830" y="1"/>
                  <a:pt x="1805" y="1"/>
                  <a:pt x="1755" y="1"/>
                </a:cubicBezTo>
                <a:cubicBezTo>
                  <a:pt x="1739" y="1"/>
                  <a:pt x="1724" y="0"/>
                  <a:pt x="17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4" name="Google Shape;1564;p45"/>
          <p:cNvSpPr/>
          <p:nvPr/>
        </p:nvSpPr>
        <p:spPr>
          <a:xfrm>
            <a:off x="1666952" y="3490701"/>
            <a:ext cx="257193" cy="194122"/>
          </a:xfrm>
          <a:custGeom>
            <a:avLst/>
            <a:gdLst/>
            <a:ahLst/>
            <a:cxnLst/>
            <a:rect l="l" t="t" r="r" b="b"/>
            <a:pathLst>
              <a:path w="4086" h="3084" extrusionOk="0">
                <a:moveTo>
                  <a:pt x="2047" y="1"/>
                </a:moveTo>
                <a:cubicBezTo>
                  <a:pt x="959" y="1"/>
                  <a:pt x="25" y="1219"/>
                  <a:pt x="0" y="2733"/>
                </a:cubicBezTo>
                <a:cubicBezTo>
                  <a:pt x="0" y="2833"/>
                  <a:pt x="0" y="2908"/>
                  <a:pt x="0" y="2983"/>
                </a:cubicBezTo>
                <a:lnTo>
                  <a:pt x="4035" y="3084"/>
                </a:lnTo>
                <a:cubicBezTo>
                  <a:pt x="4035" y="3008"/>
                  <a:pt x="4060" y="2908"/>
                  <a:pt x="4060" y="2833"/>
                </a:cubicBezTo>
                <a:cubicBezTo>
                  <a:pt x="4086" y="1279"/>
                  <a:pt x="3208" y="26"/>
                  <a:pt x="2081" y="1"/>
                </a:cubicBezTo>
                <a:cubicBezTo>
                  <a:pt x="2069" y="1"/>
                  <a:pt x="2058" y="1"/>
                  <a:pt x="204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5" name="Google Shape;1565;p45"/>
          <p:cNvSpPr/>
          <p:nvPr/>
        </p:nvSpPr>
        <p:spPr>
          <a:xfrm>
            <a:off x="1660657" y="3484344"/>
            <a:ext cx="268209" cy="206774"/>
          </a:xfrm>
          <a:custGeom>
            <a:avLst/>
            <a:gdLst/>
            <a:ahLst/>
            <a:cxnLst/>
            <a:rect l="l" t="t" r="r" b="b"/>
            <a:pathLst>
              <a:path w="4261" h="3285" extrusionOk="0">
                <a:moveTo>
                  <a:pt x="2181" y="202"/>
                </a:moveTo>
                <a:cubicBezTo>
                  <a:pt x="2281" y="202"/>
                  <a:pt x="2381" y="227"/>
                  <a:pt x="2481" y="227"/>
                </a:cubicBezTo>
                <a:cubicBezTo>
                  <a:pt x="2882" y="327"/>
                  <a:pt x="3233" y="603"/>
                  <a:pt x="3509" y="1004"/>
                </a:cubicBezTo>
                <a:cubicBezTo>
                  <a:pt x="3885" y="1530"/>
                  <a:pt x="4060" y="2207"/>
                  <a:pt x="4060" y="2934"/>
                </a:cubicBezTo>
                <a:cubicBezTo>
                  <a:pt x="4060" y="2984"/>
                  <a:pt x="4035" y="3034"/>
                  <a:pt x="4035" y="3084"/>
                </a:cubicBezTo>
                <a:lnTo>
                  <a:pt x="201" y="2984"/>
                </a:lnTo>
                <a:cubicBezTo>
                  <a:pt x="201" y="2934"/>
                  <a:pt x="201" y="2884"/>
                  <a:pt x="201" y="2834"/>
                </a:cubicBezTo>
                <a:cubicBezTo>
                  <a:pt x="226" y="2107"/>
                  <a:pt x="451" y="1455"/>
                  <a:pt x="827" y="954"/>
                </a:cubicBezTo>
                <a:cubicBezTo>
                  <a:pt x="1203" y="453"/>
                  <a:pt x="1679" y="202"/>
                  <a:pt x="2181" y="202"/>
                </a:cubicBezTo>
                <a:close/>
                <a:moveTo>
                  <a:pt x="2117" y="0"/>
                </a:moveTo>
                <a:cubicBezTo>
                  <a:pt x="1587" y="0"/>
                  <a:pt x="1061" y="299"/>
                  <a:pt x="652" y="829"/>
                </a:cubicBezTo>
                <a:cubicBezTo>
                  <a:pt x="251" y="1355"/>
                  <a:pt x="25" y="2082"/>
                  <a:pt x="0" y="2834"/>
                </a:cubicBezTo>
                <a:cubicBezTo>
                  <a:pt x="0" y="2909"/>
                  <a:pt x="0" y="3009"/>
                  <a:pt x="0" y="3109"/>
                </a:cubicBezTo>
                <a:lnTo>
                  <a:pt x="0" y="3185"/>
                </a:lnTo>
                <a:lnTo>
                  <a:pt x="4236" y="3285"/>
                </a:lnTo>
                <a:lnTo>
                  <a:pt x="4236" y="3185"/>
                </a:lnTo>
                <a:cubicBezTo>
                  <a:pt x="4236" y="3109"/>
                  <a:pt x="4261" y="3009"/>
                  <a:pt x="4261" y="2934"/>
                </a:cubicBezTo>
                <a:cubicBezTo>
                  <a:pt x="4261" y="2157"/>
                  <a:pt x="4060" y="1430"/>
                  <a:pt x="3684" y="879"/>
                </a:cubicBezTo>
                <a:cubicBezTo>
                  <a:pt x="3308" y="327"/>
                  <a:pt x="2757" y="2"/>
                  <a:pt x="2181" y="2"/>
                </a:cubicBezTo>
                <a:cubicBezTo>
                  <a:pt x="2159" y="1"/>
                  <a:pt x="2138" y="0"/>
                  <a:pt x="21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6" name="Google Shape;1566;p45"/>
          <p:cNvSpPr/>
          <p:nvPr/>
        </p:nvSpPr>
        <p:spPr>
          <a:xfrm>
            <a:off x="2185932" y="3501717"/>
            <a:ext cx="255683" cy="350478"/>
          </a:xfrm>
          <a:custGeom>
            <a:avLst/>
            <a:gdLst/>
            <a:ahLst/>
            <a:cxnLst/>
            <a:rect l="l" t="t" r="r" b="b"/>
            <a:pathLst>
              <a:path w="4062" h="5568" extrusionOk="0">
                <a:moveTo>
                  <a:pt x="2072" y="1"/>
                </a:moveTo>
                <a:cubicBezTo>
                  <a:pt x="960" y="1"/>
                  <a:pt x="51" y="1220"/>
                  <a:pt x="1" y="2733"/>
                </a:cubicBezTo>
                <a:cubicBezTo>
                  <a:pt x="1" y="2833"/>
                  <a:pt x="1" y="2909"/>
                  <a:pt x="1" y="3009"/>
                </a:cubicBezTo>
                <a:cubicBezTo>
                  <a:pt x="76" y="4412"/>
                  <a:pt x="928" y="5540"/>
                  <a:pt x="1981" y="5565"/>
                </a:cubicBezTo>
                <a:cubicBezTo>
                  <a:pt x="2005" y="5567"/>
                  <a:pt x="2029" y="5567"/>
                  <a:pt x="2053" y="5567"/>
                </a:cubicBezTo>
                <a:cubicBezTo>
                  <a:pt x="2500" y="5567"/>
                  <a:pt x="2902" y="5346"/>
                  <a:pt x="3259" y="4989"/>
                </a:cubicBezTo>
                <a:cubicBezTo>
                  <a:pt x="3685" y="4538"/>
                  <a:pt x="3986" y="3861"/>
                  <a:pt x="4036" y="3084"/>
                </a:cubicBezTo>
                <a:cubicBezTo>
                  <a:pt x="4061" y="3009"/>
                  <a:pt x="4061" y="2934"/>
                  <a:pt x="4061" y="2833"/>
                </a:cubicBezTo>
                <a:cubicBezTo>
                  <a:pt x="4061" y="2432"/>
                  <a:pt x="4011" y="2031"/>
                  <a:pt x="3911" y="1681"/>
                </a:cubicBezTo>
                <a:cubicBezTo>
                  <a:pt x="3610" y="703"/>
                  <a:pt x="2908" y="26"/>
                  <a:pt x="2106" y="1"/>
                </a:cubicBezTo>
                <a:cubicBezTo>
                  <a:pt x="2095" y="1"/>
                  <a:pt x="2084" y="1"/>
                  <a:pt x="207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7" name="Google Shape;1567;p45"/>
          <p:cNvSpPr/>
          <p:nvPr/>
        </p:nvSpPr>
        <p:spPr>
          <a:xfrm>
            <a:off x="2179638" y="3495485"/>
            <a:ext cx="268272" cy="363004"/>
          </a:xfrm>
          <a:custGeom>
            <a:avLst/>
            <a:gdLst/>
            <a:ahLst/>
            <a:cxnLst/>
            <a:rect l="l" t="t" r="r" b="b"/>
            <a:pathLst>
              <a:path w="4262" h="5767" extrusionOk="0">
                <a:moveTo>
                  <a:pt x="2206" y="201"/>
                </a:moveTo>
                <a:cubicBezTo>
                  <a:pt x="2281" y="201"/>
                  <a:pt x="2382" y="226"/>
                  <a:pt x="2482" y="251"/>
                </a:cubicBezTo>
                <a:cubicBezTo>
                  <a:pt x="3109" y="401"/>
                  <a:pt x="3660" y="978"/>
                  <a:pt x="3911" y="1805"/>
                </a:cubicBezTo>
                <a:cubicBezTo>
                  <a:pt x="4011" y="2155"/>
                  <a:pt x="4061" y="2531"/>
                  <a:pt x="4061" y="2932"/>
                </a:cubicBezTo>
                <a:cubicBezTo>
                  <a:pt x="4061" y="3008"/>
                  <a:pt x="4061" y="3108"/>
                  <a:pt x="4036" y="3183"/>
                </a:cubicBezTo>
                <a:cubicBezTo>
                  <a:pt x="3986" y="3910"/>
                  <a:pt x="3710" y="4587"/>
                  <a:pt x="3284" y="5013"/>
                </a:cubicBezTo>
                <a:cubicBezTo>
                  <a:pt x="2953" y="5368"/>
                  <a:pt x="2554" y="5566"/>
                  <a:pt x="2152" y="5566"/>
                </a:cubicBezTo>
                <a:cubicBezTo>
                  <a:pt x="2129" y="5566"/>
                  <a:pt x="2105" y="5565"/>
                  <a:pt x="2081" y="5564"/>
                </a:cubicBezTo>
                <a:cubicBezTo>
                  <a:pt x="1103" y="5539"/>
                  <a:pt x="276" y="4461"/>
                  <a:pt x="226" y="3108"/>
                </a:cubicBezTo>
                <a:cubicBezTo>
                  <a:pt x="201" y="3008"/>
                  <a:pt x="201" y="2932"/>
                  <a:pt x="201" y="2857"/>
                </a:cubicBezTo>
                <a:cubicBezTo>
                  <a:pt x="226" y="2130"/>
                  <a:pt x="452" y="1454"/>
                  <a:pt x="828" y="952"/>
                </a:cubicBezTo>
                <a:cubicBezTo>
                  <a:pt x="1204" y="451"/>
                  <a:pt x="1680" y="201"/>
                  <a:pt x="2206" y="201"/>
                </a:cubicBezTo>
                <a:close/>
                <a:moveTo>
                  <a:pt x="2206" y="0"/>
                </a:moveTo>
                <a:cubicBezTo>
                  <a:pt x="1630" y="0"/>
                  <a:pt x="1078" y="276"/>
                  <a:pt x="677" y="827"/>
                </a:cubicBezTo>
                <a:cubicBezTo>
                  <a:pt x="251" y="1353"/>
                  <a:pt x="26" y="2080"/>
                  <a:pt x="1" y="2832"/>
                </a:cubicBezTo>
                <a:cubicBezTo>
                  <a:pt x="1" y="2932"/>
                  <a:pt x="1" y="3008"/>
                  <a:pt x="1" y="3108"/>
                </a:cubicBezTo>
                <a:cubicBezTo>
                  <a:pt x="76" y="4436"/>
                  <a:pt x="778" y="5514"/>
                  <a:pt x="1730" y="5739"/>
                </a:cubicBezTo>
                <a:cubicBezTo>
                  <a:pt x="1830" y="5765"/>
                  <a:pt x="1956" y="5765"/>
                  <a:pt x="2081" y="5765"/>
                </a:cubicBezTo>
                <a:cubicBezTo>
                  <a:pt x="2105" y="5766"/>
                  <a:pt x="2129" y="5766"/>
                  <a:pt x="2153" y="5766"/>
                </a:cubicBezTo>
                <a:cubicBezTo>
                  <a:pt x="2605" y="5766"/>
                  <a:pt x="3054" y="5544"/>
                  <a:pt x="3434" y="5163"/>
                </a:cubicBezTo>
                <a:cubicBezTo>
                  <a:pt x="3885" y="4687"/>
                  <a:pt x="4186" y="3960"/>
                  <a:pt x="4236" y="3208"/>
                </a:cubicBezTo>
                <a:cubicBezTo>
                  <a:pt x="4261" y="3108"/>
                  <a:pt x="4261" y="3033"/>
                  <a:pt x="4261" y="2932"/>
                </a:cubicBezTo>
                <a:cubicBezTo>
                  <a:pt x="4261" y="2531"/>
                  <a:pt x="4211" y="2130"/>
                  <a:pt x="4111" y="1754"/>
                </a:cubicBezTo>
                <a:cubicBezTo>
                  <a:pt x="3785" y="702"/>
                  <a:pt x="3033" y="25"/>
                  <a:pt x="22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8" name="Google Shape;1568;p45"/>
          <p:cNvSpPr/>
          <p:nvPr/>
        </p:nvSpPr>
        <p:spPr>
          <a:xfrm>
            <a:off x="2312136" y="3607401"/>
            <a:ext cx="129478" cy="208348"/>
          </a:xfrm>
          <a:custGeom>
            <a:avLst/>
            <a:gdLst/>
            <a:ahLst/>
            <a:cxnLst/>
            <a:rect l="l" t="t" r="r" b="b"/>
            <a:pathLst>
              <a:path w="2057" h="3310" extrusionOk="0">
                <a:moveTo>
                  <a:pt x="1708" y="1"/>
                </a:moveTo>
                <a:cubicBezTo>
                  <a:pt x="777" y="1"/>
                  <a:pt x="26" y="719"/>
                  <a:pt x="26" y="1656"/>
                </a:cubicBezTo>
                <a:cubicBezTo>
                  <a:pt x="1" y="2433"/>
                  <a:pt x="527" y="3109"/>
                  <a:pt x="1254" y="3310"/>
                </a:cubicBezTo>
                <a:cubicBezTo>
                  <a:pt x="1680" y="2859"/>
                  <a:pt x="1981" y="2182"/>
                  <a:pt x="2031" y="1405"/>
                </a:cubicBezTo>
                <a:cubicBezTo>
                  <a:pt x="2056" y="1330"/>
                  <a:pt x="2056" y="1255"/>
                  <a:pt x="2056" y="1154"/>
                </a:cubicBezTo>
                <a:cubicBezTo>
                  <a:pt x="2056" y="753"/>
                  <a:pt x="2006" y="352"/>
                  <a:pt x="1906" y="2"/>
                </a:cubicBezTo>
                <a:lnTo>
                  <a:pt x="1755" y="2"/>
                </a:lnTo>
                <a:cubicBezTo>
                  <a:pt x="1739" y="1"/>
                  <a:pt x="1724" y="1"/>
                  <a:pt x="170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45"/>
          <p:cNvSpPr/>
          <p:nvPr/>
        </p:nvSpPr>
        <p:spPr>
          <a:xfrm>
            <a:off x="2185932" y="3501717"/>
            <a:ext cx="257256" cy="194185"/>
          </a:xfrm>
          <a:custGeom>
            <a:avLst/>
            <a:gdLst/>
            <a:ahLst/>
            <a:cxnLst/>
            <a:rect l="l" t="t" r="r" b="b"/>
            <a:pathLst>
              <a:path w="4087" h="3085" extrusionOk="0">
                <a:moveTo>
                  <a:pt x="2072" y="1"/>
                </a:moveTo>
                <a:cubicBezTo>
                  <a:pt x="960" y="1"/>
                  <a:pt x="51" y="1220"/>
                  <a:pt x="1" y="2733"/>
                </a:cubicBezTo>
                <a:cubicBezTo>
                  <a:pt x="1" y="2833"/>
                  <a:pt x="1" y="2909"/>
                  <a:pt x="1" y="3009"/>
                </a:cubicBezTo>
                <a:lnTo>
                  <a:pt x="4036" y="3084"/>
                </a:lnTo>
                <a:cubicBezTo>
                  <a:pt x="4061" y="3009"/>
                  <a:pt x="4061" y="2934"/>
                  <a:pt x="4061" y="2833"/>
                </a:cubicBezTo>
                <a:cubicBezTo>
                  <a:pt x="4086" y="1305"/>
                  <a:pt x="3209" y="26"/>
                  <a:pt x="2106" y="1"/>
                </a:cubicBezTo>
                <a:cubicBezTo>
                  <a:pt x="2095" y="1"/>
                  <a:pt x="2084" y="1"/>
                  <a:pt x="207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0" name="Google Shape;1570;p45"/>
          <p:cNvSpPr/>
          <p:nvPr/>
        </p:nvSpPr>
        <p:spPr>
          <a:xfrm>
            <a:off x="2179638" y="3495485"/>
            <a:ext cx="269845" cy="208285"/>
          </a:xfrm>
          <a:custGeom>
            <a:avLst/>
            <a:gdLst/>
            <a:ahLst/>
            <a:cxnLst/>
            <a:rect l="l" t="t" r="r" b="b"/>
            <a:pathLst>
              <a:path w="4287" h="3309" extrusionOk="0">
                <a:moveTo>
                  <a:pt x="2206" y="201"/>
                </a:moveTo>
                <a:cubicBezTo>
                  <a:pt x="2306" y="201"/>
                  <a:pt x="2382" y="226"/>
                  <a:pt x="2482" y="251"/>
                </a:cubicBezTo>
                <a:cubicBezTo>
                  <a:pt x="2883" y="351"/>
                  <a:pt x="3234" y="602"/>
                  <a:pt x="3535" y="1003"/>
                </a:cubicBezTo>
                <a:cubicBezTo>
                  <a:pt x="3885" y="1529"/>
                  <a:pt x="4061" y="2206"/>
                  <a:pt x="4061" y="2932"/>
                </a:cubicBezTo>
                <a:cubicBezTo>
                  <a:pt x="4061" y="2983"/>
                  <a:pt x="4061" y="3033"/>
                  <a:pt x="4061" y="3083"/>
                </a:cubicBezTo>
                <a:lnTo>
                  <a:pt x="201" y="3008"/>
                </a:lnTo>
                <a:cubicBezTo>
                  <a:pt x="201" y="2957"/>
                  <a:pt x="201" y="2907"/>
                  <a:pt x="201" y="2857"/>
                </a:cubicBezTo>
                <a:cubicBezTo>
                  <a:pt x="226" y="2130"/>
                  <a:pt x="452" y="1454"/>
                  <a:pt x="828" y="952"/>
                </a:cubicBezTo>
                <a:cubicBezTo>
                  <a:pt x="1204" y="451"/>
                  <a:pt x="1680" y="201"/>
                  <a:pt x="2206" y="201"/>
                </a:cubicBezTo>
                <a:close/>
                <a:moveTo>
                  <a:pt x="2206" y="0"/>
                </a:moveTo>
                <a:cubicBezTo>
                  <a:pt x="1630" y="0"/>
                  <a:pt x="1078" y="276"/>
                  <a:pt x="677" y="827"/>
                </a:cubicBezTo>
                <a:cubicBezTo>
                  <a:pt x="251" y="1353"/>
                  <a:pt x="26" y="2080"/>
                  <a:pt x="1" y="2832"/>
                </a:cubicBezTo>
                <a:cubicBezTo>
                  <a:pt x="1" y="2932"/>
                  <a:pt x="1" y="3008"/>
                  <a:pt x="1" y="3108"/>
                </a:cubicBezTo>
                <a:lnTo>
                  <a:pt x="26" y="3208"/>
                </a:lnTo>
                <a:lnTo>
                  <a:pt x="4236" y="3308"/>
                </a:lnTo>
                <a:lnTo>
                  <a:pt x="4236" y="3208"/>
                </a:lnTo>
                <a:cubicBezTo>
                  <a:pt x="4261" y="3108"/>
                  <a:pt x="4261" y="3033"/>
                  <a:pt x="4261" y="2932"/>
                </a:cubicBezTo>
                <a:cubicBezTo>
                  <a:pt x="4286" y="2181"/>
                  <a:pt x="4086" y="1454"/>
                  <a:pt x="3685" y="902"/>
                </a:cubicBezTo>
                <a:cubicBezTo>
                  <a:pt x="3309" y="326"/>
                  <a:pt x="2783" y="25"/>
                  <a:pt x="22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1" name="Google Shape;1571;p45"/>
          <p:cNvSpPr/>
          <p:nvPr/>
        </p:nvSpPr>
        <p:spPr>
          <a:xfrm>
            <a:off x="1588082" y="3779178"/>
            <a:ext cx="45824" cy="42047"/>
          </a:xfrm>
          <a:custGeom>
            <a:avLst/>
            <a:gdLst/>
            <a:ahLst/>
            <a:cxnLst/>
            <a:rect l="l" t="t" r="r" b="b"/>
            <a:pathLst>
              <a:path w="728" h="668" extrusionOk="0">
                <a:moveTo>
                  <a:pt x="373" y="1"/>
                </a:moveTo>
                <a:cubicBezTo>
                  <a:pt x="216" y="1"/>
                  <a:pt x="70" y="97"/>
                  <a:pt x="25" y="255"/>
                </a:cubicBezTo>
                <a:cubicBezTo>
                  <a:pt x="0" y="430"/>
                  <a:pt x="100" y="631"/>
                  <a:pt x="276" y="656"/>
                </a:cubicBezTo>
                <a:cubicBezTo>
                  <a:pt x="302" y="664"/>
                  <a:pt x="329" y="667"/>
                  <a:pt x="355" y="667"/>
                </a:cubicBezTo>
                <a:cubicBezTo>
                  <a:pt x="501" y="667"/>
                  <a:pt x="634" y="554"/>
                  <a:pt x="677" y="405"/>
                </a:cubicBezTo>
                <a:cubicBezTo>
                  <a:pt x="727" y="230"/>
                  <a:pt x="602" y="55"/>
                  <a:pt x="426" y="4"/>
                </a:cubicBezTo>
                <a:cubicBezTo>
                  <a:pt x="408" y="2"/>
                  <a:pt x="390" y="1"/>
                  <a:pt x="37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2" name="Google Shape;1572;p45"/>
          <p:cNvSpPr/>
          <p:nvPr/>
        </p:nvSpPr>
        <p:spPr>
          <a:xfrm>
            <a:off x="1627485" y="3869126"/>
            <a:ext cx="45824" cy="41984"/>
          </a:xfrm>
          <a:custGeom>
            <a:avLst/>
            <a:gdLst/>
            <a:ahLst/>
            <a:cxnLst/>
            <a:rect l="l" t="t" r="r" b="b"/>
            <a:pathLst>
              <a:path w="728" h="667" extrusionOk="0">
                <a:moveTo>
                  <a:pt x="391" y="0"/>
                </a:moveTo>
                <a:cubicBezTo>
                  <a:pt x="217" y="0"/>
                  <a:pt x="71" y="97"/>
                  <a:pt x="26" y="255"/>
                </a:cubicBezTo>
                <a:cubicBezTo>
                  <a:pt x="1" y="430"/>
                  <a:pt x="101" y="605"/>
                  <a:pt x="276" y="656"/>
                </a:cubicBezTo>
                <a:cubicBezTo>
                  <a:pt x="307" y="663"/>
                  <a:pt x="336" y="667"/>
                  <a:pt x="365" y="667"/>
                </a:cubicBezTo>
                <a:cubicBezTo>
                  <a:pt x="527" y="667"/>
                  <a:pt x="656" y="554"/>
                  <a:pt x="677" y="405"/>
                </a:cubicBezTo>
                <a:cubicBezTo>
                  <a:pt x="728" y="230"/>
                  <a:pt x="627" y="54"/>
                  <a:pt x="452" y="4"/>
                </a:cubicBezTo>
                <a:cubicBezTo>
                  <a:pt x="431" y="1"/>
                  <a:pt x="411" y="0"/>
                  <a:pt x="39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3" name="Google Shape;1573;p45"/>
          <p:cNvSpPr/>
          <p:nvPr/>
        </p:nvSpPr>
        <p:spPr>
          <a:xfrm>
            <a:off x="1711139" y="3854460"/>
            <a:ext cx="45761" cy="42488"/>
          </a:xfrm>
          <a:custGeom>
            <a:avLst/>
            <a:gdLst/>
            <a:ahLst/>
            <a:cxnLst/>
            <a:rect l="l" t="t" r="r" b="b"/>
            <a:pathLst>
              <a:path w="727" h="675" extrusionOk="0">
                <a:moveTo>
                  <a:pt x="371" y="0"/>
                </a:moveTo>
                <a:cubicBezTo>
                  <a:pt x="219" y="0"/>
                  <a:pt x="71" y="113"/>
                  <a:pt x="50" y="262"/>
                </a:cubicBezTo>
                <a:cubicBezTo>
                  <a:pt x="0" y="437"/>
                  <a:pt x="100" y="613"/>
                  <a:pt x="301" y="663"/>
                </a:cubicBezTo>
                <a:cubicBezTo>
                  <a:pt x="327" y="671"/>
                  <a:pt x="354" y="674"/>
                  <a:pt x="380" y="674"/>
                </a:cubicBezTo>
                <a:cubicBezTo>
                  <a:pt x="526" y="674"/>
                  <a:pt x="659" y="561"/>
                  <a:pt x="702" y="412"/>
                </a:cubicBezTo>
                <a:cubicBezTo>
                  <a:pt x="727" y="237"/>
                  <a:pt x="627" y="62"/>
                  <a:pt x="451" y="11"/>
                </a:cubicBezTo>
                <a:cubicBezTo>
                  <a:pt x="425" y="4"/>
                  <a:pt x="398" y="0"/>
                  <a:pt x="37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4" name="Google Shape;1574;p45"/>
          <p:cNvSpPr/>
          <p:nvPr/>
        </p:nvSpPr>
        <p:spPr>
          <a:xfrm>
            <a:off x="2465218" y="3822924"/>
            <a:ext cx="45761" cy="42425"/>
          </a:xfrm>
          <a:custGeom>
            <a:avLst/>
            <a:gdLst/>
            <a:ahLst/>
            <a:cxnLst/>
            <a:rect l="l" t="t" r="r" b="b"/>
            <a:pathLst>
              <a:path w="727" h="674" extrusionOk="0">
                <a:moveTo>
                  <a:pt x="363" y="0"/>
                </a:moveTo>
                <a:cubicBezTo>
                  <a:pt x="201" y="0"/>
                  <a:pt x="71" y="113"/>
                  <a:pt x="50" y="262"/>
                </a:cubicBezTo>
                <a:cubicBezTo>
                  <a:pt x="0" y="437"/>
                  <a:pt x="100" y="613"/>
                  <a:pt x="276" y="663"/>
                </a:cubicBezTo>
                <a:cubicBezTo>
                  <a:pt x="306" y="670"/>
                  <a:pt x="336" y="674"/>
                  <a:pt x="365" y="674"/>
                </a:cubicBezTo>
                <a:cubicBezTo>
                  <a:pt x="526" y="674"/>
                  <a:pt x="659" y="561"/>
                  <a:pt x="702" y="412"/>
                </a:cubicBezTo>
                <a:cubicBezTo>
                  <a:pt x="727" y="237"/>
                  <a:pt x="627" y="61"/>
                  <a:pt x="451" y="11"/>
                </a:cubicBezTo>
                <a:cubicBezTo>
                  <a:pt x="421" y="4"/>
                  <a:pt x="391" y="0"/>
                  <a:pt x="3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5" name="Google Shape;1575;p45"/>
          <p:cNvSpPr/>
          <p:nvPr/>
        </p:nvSpPr>
        <p:spPr>
          <a:xfrm>
            <a:off x="2351603" y="3870699"/>
            <a:ext cx="47398" cy="41984"/>
          </a:xfrm>
          <a:custGeom>
            <a:avLst/>
            <a:gdLst/>
            <a:ahLst/>
            <a:cxnLst/>
            <a:rect l="l" t="t" r="r" b="b"/>
            <a:pathLst>
              <a:path w="753" h="667" extrusionOk="0">
                <a:moveTo>
                  <a:pt x="398" y="0"/>
                </a:moveTo>
                <a:cubicBezTo>
                  <a:pt x="242" y="0"/>
                  <a:pt x="96" y="97"/>
                  <a:pt x="51" y="255"/>
                </a:cubicBezTo>
                <a:cubicBezTo>
                  <a:pt x="1" y="430"/>
                  <a:pt x="126" y="631"/>
                  <a:pt x="301" y="656"/>
                </a:cubicBezTo>
                <a:cubicBezTo>
                  <a:pt x="328" y="663"/>
                  <a:pt x="354" y="667"/>
                  <a:pt x="380" y="667"/>
                </a:cubicBezTo>
                <a:cubicBezTo>
                  <a:pt x="527" y="667"/>
                  <a:pt x="660" y="554"/>
                  <a:pt x="702" y="405"/>
                </a:cubicBezTo>
                <a:cubicBezTo>
                  <a:pt x="752" y="230"/>
                  <a:pt x="627" y="54"/>
                  <a:pt x="452" y="4"/>
                </a:cubicBezTo>
                <a:cubicBezTo>
                  <a:pt x="434" y="1"/>
                  <a:pt x="416" y="0"/>
                  <a:pt x="3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6" name="Google Shape;1576;p45"/>
          <p:cNvSpPr/>
          <p:nvPr/>
        </p:nvSpPr>
        <p:spPr>
          <a:xfrm>
            <a:off x="2428899" y="3897451"/>
            <a:ext cx="25304" cy="24045"/>
          </a:xfrm>
          <a:custGeom>
            <a:avLst/>
            <a:gdLst/>
            <a:ahLst/>
            <a:cxnLst/>
            <a:rect l="l" t="t" r="r" b="b"/>
            <a:pathLst>
              <a:path w="402" h="382" extrusionOk="0">
                <a:moveTo>
                  <a:pt x="212" y="0"/>
                </a:moveTo>
                <a:cubicBezTo>
                  <a:pt x="126" y="0"/>
                  <a:pt x="47" y="68"/>
                  <a:pt x="26" y="155"/>
                </a:cubicBezTo>
                <a:cubicBezTo>
                  <a:pt x="1" y="256"/>
                  <a:pt x="76" y="356"/>
                  <a:pt x="176" y="381"/>
                </a:cubicBezTo>
                <a:cubicBezTo>
                  <a:pt x="251" y="381"/>
                  <a:pt x="352" y="331"/>
                  <a:pt x="377" y="231"/>
                </a:cubicBezTo>
                <a:cubicBezTo>
                  <a:pt x="402" y="130"/>
                  <a:pt x="352" y="30"/>
                  <a:pt x="251" y="5"/>
                </a:cubicBezTo>
                <a:cubicBezTo>
                  <a:pt x="238" y="2"/>
                  <a:pt x="225" y="0"/>
                  <a:pt x="2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7" name="Google Shape;1577;p45"/>
          <p:cNvSpPr/>
          <p:nvPr/>
        </p:nvSpPr>
        <p:spPr>
          <a:xfrm>
            <a:off x="1652726" y="3383255"/>
            <a:ext cx="243031" cy="100020"/>
          </a:xfrm>
          <a:custGeom>
            <a:avLst/>
            <a:gdLst/>
            <a:ahLst/>
            <a:cxnLst/>
            <a:rect l="l" t="t" r="r" b="b"/>
            <a:pathLst>
              <a:path w="3861" h="1589" extrusionOk="0">
                <a:moveTo>
                  <a:pt x="2149" y="1"/>
                </a:moveTo>
                <a:cubicBezTo>
                  <a:pt x="2025" y="1"/>
                  <a:pt x="1902" y="10"/>
                  <a:pt x="1780" y="29"/>
                </a:cubicBezTo>
                <a:cubicBezTo>
                  <a:pt x="1154" y="129"/>
                  <a:pt x="527" y="480"/>
                  <a:pt x="126" y="1006"/>
                </a:cubicBezTo>
                <a:cubicBezTo>
                  <a:pt x="1" y="1157"/>
                  <a:pt x="51" y="1382"/>
                  <a:pt x="201" y="1507"/>
                </a:cubicBezTo>
                <a:cubicBezTo>
                  <a:pt x="226" y="1532"/>
                  <a:pt x="276" y="1558"/>
                  <a:pt x="327" y="1583"/>
                </a:cubicBezTo>
                <a:cubicBezTo>
                  <a:pt x="352" y="1587"/>
                  <a:pt x="376" y="1589"/>
                  <a:pt x="400" y="1589"/>
                </a:cubicBezTo>
                <a:cubicBezTo>
                  <a:pt x="518" y="1589"/>
                  <a:pt x="619" y="1537"/>
                  <a:pt x="703" y="1432"/>
                </a:cubicBezTo>
                <a:cubicBezTo>
                  <a:pt x="1003" y="1056"/>
                  <a:pt x="1429" y="806"/>
                  <a:pt x="1906" y="756"/>
                </a:cubicBezTo>
                <a:cubicBezTo>
                  <a:pt x="2002" y="739"/>
                  <a:pt x="2101" y="731"/>
                  <a:pt x="2201" y="731"/>
                </a:cubicBezTo>
                <a:cubicBezTo>
                  <a:pt x="2566" y="731"/>
                  <a:pt x="2938" y="840"/>
                  <a:pt x="3234" y="1056"/>
                </a:cubicBezTo>
                <a:cubicBezTo>
                  <a:pt x="3302" y="1105"/>
                  <a:pt x="3378" y="1127"/>
                  <a:pt x="3451" y="1127"/>
                </a:cubicBezTo>
                <a:cubicBezTo>
                  <a:pt x="3566" y="1127"/>
                  <a:pt x="3674" y="1073"/>
                  <a:pt x="3735" y="981"/>
                </a:cubicBezTo>
                <a:cubicBezTo>
                  <a:pt x="3860" y="806"/>
                  <a:pt x="3810" y="580"/>
                  <a:pt x="3660" y="480"/>
                </a:cubicBezTo>
                <a:cubicBezTo>
                  <a:pt x="3232" y="174"/>
                  <a:pt x="2688" y="1"/>
                  <a:pt x="21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8" name="Google Shape;1578;p45"/>
          <p:cNvSpPr/>
          <p:nvPr/>
        </p:nvSpPr>
        <p:spPr>
          <a:xfrm>
            <a:off x="2214383" y="3380170"/>
            <a:ext cx="242968" cy="86172"/>
          </a:xfrm>
          <a:custGeom>
            <a:avLst/>
            <a:gdLst/>
            <a:ahLst/>
            <a:cxnLst/>
            <a:rect l="l" t="t" r="r" b="b"/>
            <a:pathLst>
              <a:path w="3860" h="1369" extrusionOk="0">
                <a:moveTo>
                  <a:pt x="1865" y="1"/>
                </a:moveTo>
                <a:cubicBezTo>
                  <a:pt x="1242" y="1"/>
                  <a:pt x="605" y="248"/>
                  <a:pt x="150" y="654"/>
                </a:cubicBezTo>
                <a:cubicBezTo>
                  <a:pt x="0" y="805"/>
                  <a:pt x="0" y="1030"/>
                  <a:pt x="125" y="1180"/>
                </a:cubicBezTo>
                <a:cubicBezTo>
                  <a:pt x="176" y="1231"/>
                  <a:pt x="251" y="1256"/>
                  <a:pt x="301" y="1281"/>
                </a:cubicBezTo>
                <a:cubicBezTo>
                  <a:pt x="332" y="1287"/>
                  <a:pt x="364" y="1290"/>
                  <a:pt x="394" y="1290"/>
                </a:cubicBezTo>
                <a:cubicBezTo>
                  <a:pt x="486" y="1290"/>
                  <a:pt x="570" y="1262"/>
                  <a:pt x="627" y="1206"/>
                </a:cubicBezTo>
                <a:cubicBezTo>
                  <a:pt x="978" y="880"/>
                  <a:pt x="1454" y="704"/>
                  <a:pt x="1930" y="704"/>
                </a:cubicBezTo>
                <a:cubicBezTo>
                  <a:pt x="2406" y="729"/>
                  <a:pt x="2857" y="930"/>
                  <a:pt x="3208" y="1256"/>
                </a:cubicBezTo>
                <a:cubicBezTo>
                  <a:pt x="3271" y="1331"/>
                  <a:pt x="3359" y="1368"/>
                  <a:pt x="3449" y="1368"/>
                </a:cubicBezTo>
                <a:cubicBezTo>
                  <a:pt x="3540" y="1368"/>
                  <a:pt x="3634" y="1331"/>
                  <a:pt x="3709" y="1256"/>
                </a:cubicBezTo>
                <a:cubicBezTo>
                  <a:pt x="3860" y="1130"/>
                  <a:pt x="3860" y="905"/>
                  <a:pt x="3709" y="754"/>
                </a:cubicBezTo>
                <a:cubicBezTo>
                  <a:pt x="3258" y="278"/>
                  <a:pt x="2607" y="2"/>
                  <a:pt x="1955" y="2"/>
                </a:cubicBezTo>
                <a:cubicBezTo>
                  <a:pt x="1925" y="1"/>
                  <a:pt x="1895" y="1"/>
                  <a:pt x="186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9" name="Google Shape;1579;p45"/>
          <p:cNvSpPr/>
          <p:nvPr/>
        </p:nvSpPr>
        <p:spPr>
          <a:xfrm>
            <a:off x="4360021" y="3876542"/>
            <a:ext cx="397449" cy="391690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45"/>
          <p:cNvSpPr/>
          <p:nvPr/>
        </p:nvSpPr>
        <p:spPr>
          <a:xfrm>
            <a:off x="1370338" y="2436827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1" name="Google Shape;1581;p45"/>
          <p:cNvSpPr/>
          <p:nvPr/>
        </p:nvSpPr>
        <p:spPr>
          <a:xfrm>
            <a:off x="2101801" y="1303615"/>
            <a:ext cx="210314" cy="226382"/>
          </a:xfrm>
          <a:custGeom>
            <a:avLst/>
            <a:gdLst/>
            <a:ahLst/>
            <a:cxnLst/>
            <a:rect l="l" t="t" r="r" b="b"/>
            <a:pathLst>
              <a:path w="2958" h="3184" extrusionOk="0">
                <a:moveTo>
                  <a:pt x="1489" y="1"/>
                </a:moveTo>
                <a:cubicBezTo>
                  <a:pt x="1467" y="1"/>
                  <a:pt x="1442" y="13"/>
                  <a:pt x="1429" y="38"/>
                </a:cubicBezTo>
                <a:cubicBezTo>
                  <a:pt x="1128" y="916"/>
                  <a:pt x="853" y="1216"/>
                  <a:pt x="51" y="1517"/>
                </a:cubicBezTo>
                <a:cubicBezTo>
                  <a:pt x="0" y="1542"/>
                  <a:pt x="0" y="1617"/>
                  <a:pt x="51" y="1642"/>
                </a:cubicBezTo>
                <a:cubicBezTo>
                  <a:pt x="853" y="1968"/>
                  <a:pt x="1128" y="2269"/>
                  <a:pt x="1429" y="3146"/>
                </a:cubicBezTo>
                <a:cubicBezTo>
                  <a:pt x="1442" y="3171"/>
                  <a:pt x="1467" y="3184"/>
                  <a:pt x="1489" y="3184"/>
                </a:cubicBezTo>
                <a:cubicBezTo>
                  <a:pt x="1510" y="3184"/>
                  <a:pt x="1529" y="3171"/>
                  <a:pt x="1529" y="3146"/>
                </a:cubicBezTo>
                <a:cubicBezTo>
                  <a:pt x="1830" y="2269"/>
                  <a:pt x="2106" y="1968"/>
                  <a:pt x="2908" y="1642"/>
                </a:cubicBezTo>
                <a:cubicBezTo>
                  <a:pt x="2958" y="1617"/>
                  <a:pt x="2958" y="1542"/>
                  <a:pt x="2908" y="1517"/>
                </a:cubicBezTo>
                <a:cubicBezTo>
                  <a:pt x="2106" y="1216"/>
                  <a:pt x="1830" y="916"/>
                  <a:pt x="1529" y="38"/>
                </a:cubicBezTo>
                <a:cubicBezTo>
                  <a:pt x="1529" y="13"/>
                  <a:pt x="1510" y="1"/>
                  <a:pt x="1489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2" name="Google Shape;1582;p45"/>
          <p:cNvSpPr/>
          <p:nvPr/>
        </p:nvSpPr>
        <p:spPr>
          <a:xfrm rot="231651" flipH="1">
            <a:off x="8212000" y="2664454"/>
            <a:ext cx="397457" cy="391697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3" name="Google Shape;1583;p45"/>
          <p:cNvGrpSpPr/>
          <p:nvPr/>
        </p:nvGrpSpPr>
        <p:grpSpPr>
          <a:xfrm rot="1123035">
            <a:off x="7542924" y="1477594"/>
            <a:ext cx="1206462" cy="741061"/>
            <a:chOff x="1144875" y="308925"/>
            <a:chExt cx="882497" cy="542105"/>
          </a:xfrm>
        </p:grpSpPr>
        <p:sp>
          <p:nvSpPr>
            <p:cNvPr id="1584" name="Google Shape;1584;p45"/>
            <p:cNvSpPr/>
            <p:nvPr/>
          </p:nvSpPr>
          <p:spPr>
            <a:xfrm>
              <a:off x="1166272" y="354782"/>
              <a:ext cx="861100" cy="496248"/>
            </a:xfrm>
            <a:custGeom>
              <a:avLst/>
              <a:gdLst/>
              <a:ahLst/>
              <a:cxnLst/>
              <a:rect l="l" t="t" r="r" b="b"/>
              <a:pathLst>
                <a:path w="17144" h="9880" extrusionOk="0">
                  <a:moveTo>
                    <a:pt x="3275" y="3936"/>
                  </a:moveTo>
                  <a:cubicBezTo>
                    <a:pt x="3488" y="3936"/>
                    <a:pt x="3717" y="3940"/>
                    <a:pt x="3961" y="3949"/>
                  </a:cubicBezTo>
                  <a:cubicBezTo>
                    <a:pt x="3910" y="4075"/>
                    <a:pt x="3910" y="4200"/>
                    <a:pt x="3885" y="4350"/>
                  </a:cubicBezTo>
                  <a:cubicBezTo>
                    <a:pt x="3860" y="4601"/>
                    <a:pt x="3835" y="4877"/>
                    <a:pt x="3860" y="5127"/>
                  </a:cubicBezTo>
                  <a:cubicBezTo>
                    <a:pt x="2532" y="4726"/>
                    <a:pt x="1680" y="4375"/>
                    <a:pt x="1329" y="4125"/>
                  </a:cubicBezTo>
                  <a:cubicBezTo>
                    <a:pt x="1658" y="4022"/>
                    <a:pt x="2307" y="3936"/>
                    <a:pt x="3275" y="3936"/>
                  </a:cubicBezTo>
                  <a:close/>
                  <a:moveTo>
                    <a:pt x="13710" y="5503"/>
                  </a:moveTo>
                  <a:cubicBezTo>
                    <a:pt x="14788" y="5854"/>
                    <a:pt x="15515" y="6180"/>
                    <a:pt x="15840" y="6380"/>
                  </a:cubicBezTo>
                  <a:cubicBezTo>
                    <a:pt x="15439" y="6506"/>
                    <a:pt x="14637" y="6581"/>
                    <a:pt x="13459" y="6581"/>
                  </a:cubicBezTo>
                  <a:cubicBezTo>
                    <a:pt x="13585" y="6230"/>
                    <a:pt x="13660" y="5879"/>
                    <a:pt x="13710" y="5528"/>
                  </a:cubicBezTo>
                  <a:cubicBezTo>
                    <a:pt x="13710" y="5528"/>
                    <a:pt x="13710" y="5528"/>
                    <a:pt x="13710" y="5503"/>
                  </a:cubicBezTo>
                  <a:close/>
                  <a:moveTo>
                    <a:pt x="8763" y="1"/>
                  </a:moveTo>
                  <a:cubicBezTo>
                    <a:pt x="6822" y="1"/>
                    <a:pt x="5081" y="1171"/>
                    <a:pt x="4286" y="2897"/>
                  </a:cubicBezTo>
                  <a:cubicBezTo>
                    <a:pt x="3860" y="2872"/>
                    <a:pt x="3459" y="2872"/>
                    <a:pt x="3108" y="2872"/>
                  </a:cubicBezTo>
                  <a:cubicBezTo>
                    <a:pt x="1103" y="2922"/>
                    <a:pt x="226" y="3222"/>
                    <a:pt x="101" y="3924"/>
                  </a:cubicBezTo>
                  <a:cubicBezTo>
                    <a:pt x="1" y="4626"/>
                    <a:pt x="753" y="5202"/>
                    <a:pt x="2632" y="5854"/>
                  </a:cubicBezTo>
                  <a:cubicBezTo>
                    <a:pt x="3058" y="5979"/>
                    <a:pt x="3535" y="6130"/>
                    <a:pt x="4036" y="6255"/>
                  </a:cubicBezTo>
                  <a:cubicBezTo>
                    <a:pt x="4537" y="8135"/>
                    <a:pt x="6166" y="9613"/>
                    <a:pt x="8196" y="9839"/>
                  </a:cubicBezTo>
                  <a:cubicBezTo>
                    <a:pt x="8410" y="9866"/>
                    <a:pt x="8621" y="9880"/>
                    <a:pt x="8830" y="9880"/>
                  </a:cubicBezTo>
                  <a:cubicBezTo>
                    <a:pt x="10536" y="9880"/>
                    <a:pt x="12065" y="8993"/>
                    <a:pt x="12958" y="7608"/>
                  </a:cubicBezTo>
                  <a:cubicBezTo>
                    <a:pt x="13234" y="7634"/>
                    <a:pt x="13484" y="7634"/>
                    <a:pt x="13735" y="7634"/>
                  </a:cubicBezTo>
                  <a:lnTo>
                    <a:pt x="14036" y="7634"/>
                  </a:lnTo>
                  <a:cubicBezTo>
                    <a:pt x="15038" y="7608"/>
                    <a:pt x="15765" y="7533"/>
                    <a:pt x="16241" y="7358"/>
                  </a:cubicBezTo>
                  <a:cubicBezTo>
                    <a:pt x="16743" y="7182"/>
                    <a:pt x="16993" y="6932"/>
                    <a:pt x="17043" y="6581"/>
                  </a:cubicBezTo>
                  <a:cubicBezTo>
                    <a:pt x="17144" y="5879"/>
                    <a:pt x="16392" y="5303"/>
                    <a:pt x="14512" y="4676"/>
                  </a:cubicBezTo>
                  <a:cubicBezTo>
                    <a:pt x="14261" y="4576"/>
                    <a:pt x="13986" y="4501"/>
                    <a:pt x="13710" y="4425"/>
                  </a:cubicBezTo>
                  <a:cubicBezTo>
                    <a:pt x="13484" y="2170"/>
                    <a:pt x="11705" y="315"/>
                    <a:pt x="9374" y="39"/>
                  </a:cubicBezTo>
                  <a:cubicBezTo>
                    <a:pt x="9169" y="14"/>
                    <a:pt x="8965" y="1"/>
                    <a:pt x="8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5"/>
            <p:cNvSpPr/>
            <p:nvPr/>
          </p:nvSpPr>
          <p:spPr>
            <a:xfrm>
              <a:off x="1337496" y="320829"/>
              <a:ext cx="498558" cy="330547"/>
            </a:xfrm>
            <a:custGeom>
              <a:avLst/>
              <a:gdLst/>
              <a:ahLst/>
              <a:cxnLst/>
              <a:rect l="l" t="t" r="r" b="b"/>
              <a:pathLst>
                <a:path w="9926" h="6581" extrusionOk="0">
                  <a:moveTo>
                    <a:pt x="4947" y="0"/>
                  </a:moveTo>
                  <a:cubicBezTo>
                    <a:pt x="2987" y="0"/>
                    <a:pt x="1246" y="1170"/>
                    <a:pt x="451" y="2896"/>
                  </a:cubicBezTo>
                  <a:cubicBezTo>
                    <a:pt x="301" y="3222"/>
                    <a:pt x="201" y="3573"/>
                    <a:pt x="126" y="3949"/>
                  </a:cubicBezTo>
                  <a:cubicBezTo>
                    <a:pt x="100" y="4074"/>
                    <a:pt x="75" y="4224"/>
                    <a:pt x="50" y="4350"/>
                  </a:cubicBezTo>
                  <a:cubicBezTo>
                    <a:pt x="25" y="4625"/>
                    <a:pt x="0" y="4876"/>
                    <a:pt x="25" y="5127"/>
                  </a:cubicBezTo>
                  <a:cubicBezTo>
                    <a:pt x="1178" y="5452"/>
                    <a:pt x="2707" y="5828"/>
                    <a:pt x="4612" y="6104"/>
                  </a:cubicBezTo>
                  <a:cubicBezTo>
                    <a:pt x="6692" y="6430"/>
                    <a:pt x="8371" y="6555"/>
                    <a:pt x="9624" y="6580"/>
                  </a:cubicBezTo>
                  <a:cubicBezTo>
                    <a:pt x="9750" y="6254"/>
                    <a:pt x="9825" y="5903"/>
                    <a:pt x="9875" y="5528"/>
                  </a:cubicBezTo>
                  <a:cubicBezTo>
                    <a:pt x="9925" y="5152"/>
                    <a:pt x="9925" y="4776"/>
                    <a:pt x="9875" y="4425"/>
                  </a:cubicBezTo>
                  <a:cubicBezTo>
                    <a:pt x="9649" y="2169"/>
                    <a:pt x="7895" y="314"/>
                    <a:pt x="5564" y="39"/>
                  </a:cubicBezTo>
                  <a:cubicBezTo>
                    <a:pt x="5357" y="13"/>
                    <a:pt x="5151" y="0"/>
                    <a:pt x="4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5"/>
            <p:cNvSpPr/>
            <p:nvPr/>
          </p:nvSpPr>
          <p:spPr>
            <a:xfrm>
              <a:off x="1337496" y="308925"/>
              <a:ext cx="498558" cy="342451"/>
            </a:xfrm>
            <a:custGeom>
              <a:avLst/>
              <a:gdLst/>
              <a:ahLst/>
              <a:cxnLst/>
              <a:rect l="l" t="t" r="r" b="b"/>
              <a:pathLst>
                <a:path w="9926" h="6818" fill="none" extrusionOk="0">
                  <a:moveTo>
                    <a:pt x="9875" y="5765"/>
                  </a:moveTo>
                  <a:cubicBezTo>
                    <a:pt x="9875" y="5765"/>
                    <a:pt x="9875" y="5765"/>
                    <a:pt x="9875" y="5765"/>
                  </a:cubicBezTo>
                  <a:cubicBezTo>
                    <a:pt x="9825" y="6140"/>
                    <a:pt x="9750" y="6491"/>
                    <a:pt x="9624" y="6817"/>
                  </a:cubicBezTo>
                  <a:cubicBezTo>
                    <a:pt x="8371" y="6792"/>
                    <a:pt x="6692" y="6667"/>
                    <a:pt x="4612" y="6341"/>
                  </a:cubicBezTo>
                  <a:cubicBezTo>
                    <a:pt x="2707" y="6065"/>
                    <a:pt x="1178" y="5689"/>
                    <a:pt x="25" y="5364"/>
                  </a:cubicBezTo>
                  <a:cubicBezTo>
                    <a:pt x="0" y="5113"/>
                    <a:pt x="25" y="4862"/>
                    <a:pt x="50" y="4587"/>
                  </a:cubicBezTo>
                  <a:cubicBezTo>
                    <a:pt x="75" y="4461"/>
                    <a:pt x="100" y="4311"/>
                    <a:pt x="126" y="4186"/>
                  </a:cubicBezTo>
                  <a:cubicBezTo>
                    <a:pt x="201" y="3810"/>
                    <a:pt x="301" y="3459"/>
                    <a:pt x="451" y="3133"/>
                  </a:cubicBezTo>
                  <a:cubicBezTo>
                    <a:pt x="1329" y="1228"/>
                    <a:pt x="3359" y="0"/>
                    <a:pt x="5564" y="276"/>
                  </a:cubicBezTo>
                  <a:cubicBezTo>
                    <a:pt x="7895" y="551"/>
                    <a:pt x="9649" y="2406"/>
                    <a:pt x="9875" y="4662"/>
                  </a:cubicBezTo>
                  <a:cubicBezTo>
                    <a:pt x="9925" y="5013"/>
                    <a:pt x="9925" y="5389"/>
                    <a:pt x="9875" y="576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5"/>
            <p:cNvSpPr/>
            <p:nvPr/>
          </p:nvSpPr>
          <p:spPr>
            <a:xfrm>
              <a:off x="1338751" y="578292"/>
              <a:ext cx="482184" cy="239686"/>
            </a:xfrm>
            <a:custGeom>
              <a:avLst/>
              <a:gdLst/>
              <a:ahLst/>
              <a:cxnLst/>
              <a:rect l="l" t="t" r="r" b="b"/>
              <a:pathLst>
                <a:path w="9600" h="4772" extrusionOk="0">
                  <a:moveTo>
                    <a:pt x="0" y="1"/>
                  </a:moveTo>
                  <a:cubicBezTo>
                    <a:pt x="0" y="402"/>
                    <a:pt x="75" y="777"/>
                    <a:pt x="176" y="1153"/>
                  </a:cubicBezTo>
                  <a:cubicBezTo>
                    <a:pt x="702" y="3008"/>
                    <a:pt x="2306" y="4487"/>
                    <a:pt x="4361" y="4737"/>
                  </a:cubicBezTo>
                  <a:cubicBezTo>
                    <a:pt x="4555" y="4760"/>
                    <a:pt x="4747" y="4771"/>
                    <a:pt x="4938" y="4771"/>
                  </a:cubicBezTo>
                  <a:cubicBezTo>
                    <a:pt x="6649" y="4771"/>
                    <a:pt x="8219" y="3882"/>
                    <a:pt x="9098" y="2507"/>
                  </a:cubicBezTo>
                  <a:cubicBezTo>
                    <a:pt x="9324" y="2181"/>
                    <a:pt x="9474" y="1830"/>
                    <a:pt x="9599" y="1454"/>
                  </a:cubicBezTo>
                  <a:cubicBezTo>
                    <a:pt x="8346" y="1429"/>
                    <a:pt x="6667" y="1304"/>
                    <a:pt x="4587" y="978"/>
                  </a:cubicBezTo>
                  <a:cubicBezTo>
                    <a:pt x="2682" y="702"/>
                    <a:pt x="1153" y="32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>
              <a:off x="1338751" y="578292"/>
              <a:ext cx="482184" cy="249279"/>
            </a:xfrm>
            <a:custGeom>
              <a:avLst/>
              <a:gdLst/>
              <a:ahLst/>
              <a:cxnLst/>
              <a:rect l="l" t="t" r="r" b="b"/>
              <a:pathLst>
                <a:path w="9600" h="4963" fill="none" extrusionOk="0">
                  <a:moveTo>
                    <a:pt x="9599" y="1454"/>
                  </a:moveTo>
                  <a:cubicBezTo>
                    <a:pt x="9474" y="1830"/>
                    <a:pt x="9324" y="2181"/>
                    <a:pt x="9098" y="2507"/>
                  </a:cubicBezTo>
                  <a:cubicBezTo>
                    <a:pt x="8121" y="4036"/>
                    <a:pt x="6291" y="4963"/>
                    <a:pt x="4361" y="4737"/>
                  </a:cubicBezTo>
                  <a:cubicBezTo>
                    <a:pt x="2306" y="4487"/>
                    <a:pt x="702" y="3008"/>
                    <a:pt x="176" y="1153"/>
                  </a:cubicBezTo>
                  <a:cubicBezTo>
                    <a:pt x="75" y="777"/>
                    <a:pt x="0" y="402"/>
                    <a:pt x="0" y="1"/>
                  </a:cubicBezTo>
                  <a:cubicBezTo>
                    <a:pt x="1153" y="326"/>
                    <a:pt x="2682" y="702"/>
                    <a:pt x="4587" y="978"/>
                  </a:cubicBezTo>
                  <a:cubicBezTo>
                    <a:pt x="6667" y="1304"/>
                    <a:pt x="8346" y="1429"/>
                    <a:pt x="9599" y="145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5"/>
            <p:cNvSpPr/>
            <p:nvPr/>
          </p:nvSpPr>
          <p:spPr>
            <a:xfrm>
              <a:off x="1144875" y="465683"/>
              <a:ext cx="861100" cy="238530"/>
            </a:xfrm>
            <a:custGeom>
              <a:avLst/>
              <a:gdLst/>
              <a:ahLst/>
              <a:cxnLst/>
              <a:rect l="l" t="t" r="r" b="b"/>
              <a:pathLst>
                <a:path w="17144" h="4749" extrusionOk="0">
                  <a:moveTo>
                    <a:pt x="3492" y="1"/>
                  </a:moveTo>
                  <a:cubicBezTo>
                    <a:pt x="3362" y="1"/>
                    <a:pt x="3234" y="4"/>
                    <a:pt x="3108" y="12"/>
                  </a:cubicBezTo>
                  <a:cubicBezTo>
                    <a:pt x="1128" y="37"/>
                    <a:pt x="226" y="338"/>
                    <a:pt x="126" y="1065"/>
                  </a:cubicBezTo>
                  <a:cubicBezTo>
                    <a:pt x="1" y="1766"/>
                    <a:pt x="753" y="2343"/>
                    <a:pt x="2632" y="2969"/>
                  </a:cubicBezTo>
                  <a:cubicBezTo>
                    <a:pt x="3058" y="3120"/>
                    <a:pt x="3534" y="3245"/>
                    <a:pt x="4036" y="3395"/>
                  </a:cubicBezTo>
                  <a:cubicBezTo>
                    <a:pt x="5289" y="3721"/>
                    <a:pt x="6743" y="4022"/>
                    <a:pt x="8271" y="4273"/>
                  </a:cubicBezTo>
                  <a:cubicBezTo>
                    <a:pt x="9976" y="4523"/>
                    <a:pt x="11580" y="4699"/>
                    <a:pt x="12958" y="4749"/>
                  </a:cubicBezTo>
                  <a:lnTo>
                    <a:pt x="14061" y="4749"/>
                  </a:lnTo>
                  <a:cubicBezTo>
                    <a:pt x="15038" y="4749"/>
                    <a:pt x="15765" y="4649"/>
                    <a:pt x="16241" y="4473"/>
                  </a:cubicBezTo>
                  <a:cubicBezTo>
                    <a:pt x="16743" y="4298"/>
                    <a:pt x="16993" y="4047"/>
                    <a:pt x="17043" y="3696"/>
                  </a:cubicBezTo>
                  <a:cubicBezTo>
                    <a:pt x="17144" y="2994"/>
                    <a:pt x="16392" y="2418"/>
                    <a:pt x="14512" y="1791"/>
                  </a:cubicBezTo>
                  <a:cubicBezTo>
                    <a:pt x="14261" y="1691"/>
                    <a:pt x="14011" y="1616"/>
                    <a:pt x="13710" y="1541"/>
                  </a:cubicBezTo>
                  <a:lnTo>
                    <a:pt x="13710" y="1541"/>
                  </a:lnTo>
                  <a:cubicBezTo>
                    <a:pt x="13760" y="1892"/>
                    <a:pt x="13760" y="2268"/>
                    <a:pt x="13710" y="2644"/>
                  </a:cubicBezTo>
                  <a:cubicBezTo>
                    <a:pt x="14813" y="2969"/>
                    <a:pt x="15514" y="3295"/>
                    <a:pt x="15840" y="3521"/>
                  </a:cubicBezTo>
                  <a:cubicBezTo>
                    <a:pt x="15482" y="3610"/>
                    <a:pt x="14822" y="3700"/>
                    <a:pt x="13826" y="3700"/>
                  </a:cubicBezTo>
                  <a:cubicBezTo>
                    <a:pt x="13709" y="3700"/>
                    <a:pt x="13586" y="3699"/>
                    <a:pt x="13459" y="3696"/>
                  </a:cubicBezTo>
                  <a:cubicBezTo>
                    <a:pt x="12206" y="3671"/>
                    <a:pt x="10527" y="3546"/>
                    <a:pt x="8447" y="3220"/>
                  </a:cubicBezTo>
                  <a:cubicBezTo>
                    <a:pt x="6542" y="2944"/>
                    <a:pt x="5013" y="2568"/>
                    <a:pt x="3860" y="2243"/>
                  </a:cubicBezTo>
                  <a:cubicBezTo>
                    <a:pt x="2532" y="1867"/>
                    <a:pt x="1680" y="1491"/>
                    <a:pt x="1329" y="1240"/>
                  </a:cubicBezTo>
                  <a:cubicBezTo>
                    <a:pt x="1678" y="1131"/>
                    <a:pt x="2408" y="1060"/>
                    <a:pt x="3467" y="1060"/>
                  </a:cubicBezTo>
                  <a:cubicBezTo>
                    <a:pt x="3625" y="1060"/>
                    <a:pt x="3789" y="1061"/>
                    <a:pt x="3961" y="1065"/>
                  </a:cubicBezTo>
                  <a:cubicBezTo>
                    <a:pt x="4036" y="689"/>
                    <a:pt x="4136" y="338"/>
                    <a:pt x="4286" y="12"/>
                  </a:cubicBezTo>
                  <a:cubicBezTo>
                    <a:pt x="4019" y="12"/>
                    <a:pt x="3752" y="1"/>
                    <a:pt x="3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5"/>
            <p:cNvSpPr/>
            <p:nvPr/>
          </p:nvSpPr>
          <p:spPr>
            <a:xfrm>
              <a:off x="1144875" y="464980"/>
              <a:ext cx="861100" cy="239234"/>
            </a:xfrm>
            <a:custGeom>
              <a:avLst/>
              <a:gdLst/>
              <a:ahLst/>
              <a:cxnLst/>
              <a:rect l="l" t="t" r="r" b="b"/>
              <a:pathLst>
                <a:path w="17144" h="4763" fill="none" extrusionOk="0">
                  <a:moveTo>
                    <a:pt x="14512" y="1805"/>
                  </a:moveTo>
                  <a:cubicBezTo>
                    <a:pt x="14261" y="1705"/>
                    <a:pt x="14011" y="1630"/>
                    <a:pt x="13710" y="1555"/>
                  </a:cubicBezTo>
                  <a:cubicBezTo>
                    <a:pt x="13760" y="1906"/>
                    <a:pt x="13760" y="2282"/>
                    <a:pt x="13710" y="2658"/>
                  </a:cubicBezTo>
                  <a:cubicBezTo>
                    <a:pt x="14813" y="2983"/>
                    <a:pt x="15514" y="3309"/>
                    <a:pt x="15840" y="3535"/>
                  </a:cubicBezTo>
                  <a:cubicBezTo>
                    <a:pt x="15439" y="3635"/>
                    <a:pt x="14662" y="3735"/>
                    <a:pt x="13459" y="3710"/>
                  </a:cubicBezTo>
                  <a:cubicBezTo>
                    <a:pt x="12206" y="3685"/>
                    <a:pt x="10527" y="3560"/>
                    <a:pt x="8447" y="3234"/>
                  </a:cubicBezTo>
                  <a:cubicBezTo>
                    <a:pt x="6542" y="2958"/>
                    <a:pt x="5013" y="2582"/>
                    <a:pt x="3860" y="2257"/>
                  </a:cubicBezTo>
                  <a:cubicBezTo>
                    <a:pt x="2532" y="1881"/>
                    <a:pt x="1680" y="1505"/>
                    <a:pt x="1329" y="1254"/>
                  </a:cubicBezTo>
                  <a:cubicBezTo>
                    <a:pt x="1730" y="1129"/>
                    <a:pt x="2632" y="1054"/>
                    <a:pt x="3961" y="1079"/>
                  </a:cubicBezTo>
                  <a:cubicBezTo>
                    <a:pt x="4036" y="703"/>
                    <a:pt x="4136" y="352"/>
                    <a:pt x="4286" y="26"/>
                  </a:cubicBezTo>
                  <a:cubicBezTo>
                    <a:pt x="3885" y="26"/>
                    <a:pt x="3484" y="1"/>
                    <a:pt x="3108" y="26"/>
                  </a:cubicBezTo>
                  <a:cubicBezTo>
                    <a:pt x="1128" y="51"/>
                    <a:pt x="226" y="352"/>
                    <a:pt x="126" y="1079"/>
                  </a:cubicBezTo>
                  <a:cubicBezTo>
                    <a:pt x="1" y="1780"/>
                    <a:pt x="753" y="2357"/>
                    <a:pt x="2632" y="2983"/>
                  </a:cubicBezTo>
                  <a:cubicBezTo>
                    <a:pt x="3058" y="3134"/>
                    <a:pt x="3534" y="3259"/>
                    <a:pt x="4036" y="3409"/>
                  </a:cubicBezTo>
                  <a:cubicBezTo>
                    <a:pt x="5289" y="3735"/>
                    <a:pt x="6743" y="4036"/>
                    <a:pt x="8271" y="4287"/>
                  </a:cubicBezTo>
                  <a:cubicBezTo>
                    <a:pt x="9976" y="4537"/>
                    <a:pt x="11580" y="4713"/>
                    <a:pt x="12958" y="4763"/>
                  </a:cubicBezTo>
                  <a:cubicBezTo>
                    <a:pt x="13234" y="4763"/>
                    <a:pt x="13484" y="4763"/>
                    <a:pt x="13735" y="4763"/>
                  </a:cubicBezTo>
                  <a:cubicBezTo>
                    <a:pt x="13860" y="4763"/>
                    <a:pt x="13961" y="4763"/>
                    <a:pt x="14061" y="4763"/>
                  </a:cubicBezTo>
                  <a:cubicBezTo>
                    <a:pt x="15038" y="4763"/>
                    <a:pt x="15765" y="4663"/>
                    <a:pt x="16241" y="4487"/>
                  </a:cubicBezTo>
                  <a:cubicBezTo>
                    <a:pt x="16743" y="4312"/>
                    <a:pt x="16993" y="4061"/>
                    <a:pt x="17043" y="3710"/>
                  </a:cubicBezTo>
                  <a:cubicBezTo>
                    <a:pt x="17144" y="3008"/>
                    <a:pt x="16392" y="2432"/>
                    <a:pt x="14512" y="180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40 Título"/>
          <p:cNvSpPr>
            <a:spLocks noGrp="1"/>
          </p:cNvSpPr>
          <p:nvPr>
            <p:ph type="title"/>
          </p:nvPr>
        </p:nvSpPr>
        <p:spPr>
          <a:xfrm>
            <a:off x="2195736" y="627534"/>
            <a:ext cx="5332500" cy="351491"/>
          </a:xfrm>
        </p:spPr>
        <p:txBody>
          <a:bodyPr/>
          <a:lstStyle/>
          <a:p>
            <a:pPr algn="just"/>
            <a:r>
              <a:rPr lang="es-MX" dirty="0"/>
              <a:t>Recuerdan</a:t>
            </a:r>
          </a:p>
        </p:txBody>
      </p:sp>
      <p:sp>
        <p:nvSpPr>
          <p:cNvPr id="105474" name="AutoShape 2" descr="https://i.ytimg.com/an_webp/Qvvs_4oTjYc/mqdefault_6s.webp?du=3000&amp;sqp=CM_qypEG&amp;rs=AOn4CLB95MGMnlRrzp7DgbZG1ULEUjof7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A1138B37-D859-4835-B175-354475B27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771140" y="1342527"/>
            <a:ext cx="3039174" cy="3266402"/>
          </a:xfrm>
          <a:prstGeom prst="roundRect">
            <a:avLst/>
          </a:prstGeom>
        </p:spPr>
      </p:pic>
      <p:sp>
        <p:nvSpPr>
          <p:cNvPr id="45" name="Google Shape;146;p8">
            <a:extLst>
              <a:ext uri="{FF2B5EF4-FFF2-40B4-BE49-F238E27FC236}">
                <a16:creationId xmlns:a16="http://schemas.microsoft.com/office/drawing/2014/main" id="{A3C875DE-B132-4338-9DCA-7529E6C610C9}"/>
              </a:ext>
            </a:extLst>
          </p:cNvPr>
          <p:cNvSpPr txBox="1"/>
          <p:nvPr/>
        </p:nvSpPr>
        <p:spPr>
          <a:xfrm>
            <a:off x="3716626" y="2202736"/>
            <a:ext cx="4866820" cy="183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s-MX" sz="115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4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46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Tirar la letra</a:t>
            </a:r>
            <a:endParaRPr dirty="0"/>
          </a:p>
        </p:txBody>
      </p:sp>
      <p:grpSp>
        <p:nvGrpSpPr>
          <p:cNvPr id="1605" name="Google Shape;1605;p46"/>
          <p:cNvGrpSpPr/>
          <p:nvPr/>
        </p:nvGrpSpPr>
        <p:grpSpPr>
          <a:xfrm>
            <a:off x="1839775" y="1986103"/>
            <a:ext cx="384307" cy="370135"/>
            <a:chOff x="4123213" y="2747816"/>
            <a:chExt cx="384307" cy="370135"/>
          </a:xfrm>
        </p:grpSpPr>
        <p:sp>
          <p:nvSpPr>
            <p:cNvPr id="1606" name="Google Shape;1606;p46"/>
            <p:cNvSpPr/>
            <p:nvPr/>
          </p:nvSpPr>
          <p:spPr>
            <a:xfrm>
              <a:off x="4328686" y="2943335"/>
              <a:ext cx="91761" cy="91578"/>
            </a:xfrm>
            <a:custGeom>
              <a:avLst/>
              <a:gdLst/>
              <a:ahLst/>
              <a:cxnLst/>
              <a:rect l="l" t="t" r="r" b="b"/>
              <a:pathLst>
                <a:path w="3503" h="3496" extrusionOk="0">
                  <a:moveTo>
                    <a:pt x="645" y="0"/>
                  </a:moveTo>
                  <a:lnTo>
                    <a:pt x="0" y="641"/>
                  </a:lnTo>
                  <a:lnTo>
                    <a:pt x="2858" y="3495"/>
                  </a:lnTo>
                  <a:lnTo>
                    <a:pt x="3502" y="2855"/>
                  </a:lnTo>
                  <a:lnTo>
                    <a:pt x="6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6"/>
            <p:cNvSpPr/>
            <p:nvPr/>
          </p:nvSpPr>
          <p:spPr>
            <a:xfrm>
              <a:off x="4367455" y="2983073"/>
              <a:ext cx="134040" cy="129508"/>
            </a:xfrm>
            <a:custGeom>
              <a:avLst/>
              <a:gdLst/>
              <a:ahLst/>
              <a:cxnLst/>
              <a:rect l="l" t="t" r="r" b="b"/>
              <a:pathLst>
                <a:path w="5117" h="4944" extrusionOk="0">
                  <a:moveTo>
                    <a:pt x="1078" y="1"/>
                  </a:moveTo>
                  <a:cubicBezTo>
                    <a:pt x="982" y="1"/>
                    <a:pt x="886" y="38"/>
                    <a:pt x="813" y="111"/>
                  </a:cubicBezTo>
                  <a:lnTo>
                    <a:pt x="148" y="776"/>
                  </a:lnTo>
                  <a:cubicBezTo>
                    <a:pt x="11" y="913"/>
                    <a:pt x="1" y="1139"/>
                    <a:pt x="131" y="1286"/>
                  </a:cubicBezTo>
                  <a:lnTo>
                    <a:pt x="2996" y="4559"/>
                  </a:lnTo>
                  <a:lnTo>
                    <a:pt x="2996" y="4555"/>
                  </a:lnTo>
                  <a:cubicBezTo>
                    <a:pt x="3221" y="4813"/>
                    <a:pt x="3535" y="4943"/>
                    <a:pt x="3851" y="4943"/>
                  </a:cubicBezTo>
                  <a:cubicBezTo>
                    <a:pt x="4140" y="4943"/>
                    <a:pt x="4429" y="4833"/>
                    <a:pt x="4651" y="4610"/>
                  </a:cubicBezTo>
                  <a:cubicBezTo>
                    <a:pt x="5117" y="4148"/>
                    <a:pt x="5089" y="3387"/>
                    <a:pt x="4596" y="2955"/>
                  </a:cubicBezTo>
                  <a:lnTo>
                    <a:pt x="1327" y="94"/>
                  </a:lnTo>
                  <a:cubicBezTo>
                    <a:pt x="1255" y="32"/>
                    <a:pt x="1166" y="1"/>
                    <a:pt x="1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6"/>
            <p:cNvSpPr/>
            <p:nvPr/>
          </p:nvSpPr>
          <p:spPr>
            <a:xfrm>
              <a:off x="4367455" y="2991979"/>
              <a:ext cx="128853" cy="120654"/>
            </a:xfrm>
            <a:custGeom>
              <a:avLst/>
              <a:gdLst/>
              <a:ahLst/>
              <a:cxnLst/>
              <a:rect l="l" t="t" r="r" b="b"/>
              <a:pathLst>
                <a:path w="4919" h="4606" extrusionOk="0">
                  <a:moveTo>
                    <a:pt x="583" y="0"/>
                  </a:moveTo>
                  <a:lnTo>
                    <a:pt x="148" y="436"/>
                  </a:lnTo>
                  <a:cubicBezTo>
                    <a:pt x="11" y="573"/>
                    <a:pt x="1" y="799"/>
                    <a:pt x="131" y="946"/>
                  </a:cubicBezTo>
                  <a:lnTo>
                    <a:pt x="2996" y="4219"/>
                  </a:lnTo>
                  <a:cubicBezTo>
                    <a:pt x="3220" y="4476"/>
                    <a:pt x="3534" y="4605"/>
                    <a:pt x="3849" y="4605"/>
                  </a:cubicBezTo>
                  <a:cubicBezTo>
                    <a:pt x="4139" y="4605"/>
                    <a:pt x="4429" y="4495"/>
                    <a:pt x="4651" y="4274"/>
                  </a:cubicBezTo>
                  <a:cubicBezTo>
                    <a:pt x="4771" y="4154"/>
                    <a:pt x="4860" y="4013"/>
                    <a:pt x="4918" y="3856"/>
                  </a:cubicBezTo>
                  <a:lnTo>
                    <a:pt x="4918" y="3856"/>
                  </a:lnTo>
                  <a:cubicBezTo>
                    <a:pt x="4792" y="3901"/>
                    <a:pt x="4661" y="3922"/>
                    <a:pt x="4532" y="3922"/>
                  </a:cubicBezTo>
                  <a:cubicBezTo>
                    <a:pt x="4211" y="3922"/>
                    <a:pt x="3898" y="3786"/>
                    <a:pt x="3678" y="3537"/>
                  </a:cubicBezTo>
                  <a:lnTo>
                    <a:pt x="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6"/>
            <p:cNvSpPr/>
            <p:nvPr/>
          </p:nvSpPr>
          <p:spPr>
            <a:xfrm>
              <a:off x="4126094" y="2753186"/>
              <a:ext cx="282225" cy="257130"/>
            </a:xfrm>
            <a:custGeom>
              <a:avLst/>
              <a:gdLst/>
              <a:ahLst/>
              <a:cxnLst/>
              <a:rect l="l" t="t" r="r" b="b"/>
              <a:pathLst>
                <a:path w="10774" h="9816" extrusionOk="0">
                  <a:moveTo>
                    <a:pt x="5385" y="0"/>
                  </a:moveTo>
                  <a:cubicBezTo>
                    <a:pt x="4129" y="0"/>
                    <a:pt x="2873" y="479"/>
                    <a:pt x="1916" y="1437"/>
                  </a:cubicBezTo>
                  <a:cubicBezTo>
                    <a:pt x="0" y="3353"/>
                    <a:pt x="0" y="6461"/>
                    <a:pt x="1916" y="8376"/>
                  </a:cubicBezTo>
                  <a:cubicBezTo>
                    <a:pt x="2873" y="9336"/>
                    <a:pt x="4129" y="9816"/>
                    <a:pt x="5385" y="9816"/>
                  </a:cubicBezTo>
                  <a:cubicBezTo>
                    <a:pt x="6641" y="9816"/>
                    <a:pt x="7897" y="9336"/>
                    <a:pt x="8855" y="8376"/>
                  </a:cubicBezTo>
                  <a:cubicBezTo>
                    <a:pt x="10774" y="6461"/>
                    <a:pt x="10774" y="3353"/>
                    <a:pt x="8855" y="1437"/>
                  </a:cubicBezTo>
                  <a:cubicBezTo>
                    <a:pt x="7897" y="479"/>
                    <a:pt x="6641" y="0"/>
                    <a:pt x="53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6"/>
            <p:cNvSpPr/>
            <p:nvPr/>
          </p:nvSpPr>
          <p:spPr>
            <a:xfrm>
              <a:off x="4159021" y="2783179"/>
              <a:ext cx="216371" cy="197144"/>
            </a:xfrm>
            <a:custGeom>
              <a:avLst/>
              <a:gdLst/>
              <a:ahLst/>
              <a:cxnLst/>
              <a:rect l="l" t="t" r="r" b="b"/>
              <a:pathLst>
                <a:path w="8260" h="7526" extrusionOk="0">
                  <a:moveTo>
                    <a:pt x="4128" y="1"/>
                  </a:moveTo>
                  <a:cubicBezTo>
                    <a:pt x="3165" y="1"/>
                    <a:pt x="2202" y="367"/>
                    <a:pt x="1467" y="1101"/>
                  </a:cubicBezTo>
                  <a:cubicBezTo>
                    <a:pt x="1" y="2571"/>
                    <a:pt x="1" y="4952"/>
                    <a:pt x="1467" y="6423"/>
                  </a:cubicBezTo>
                  <a:cubicBezTo>
                    <a:pt x="2202" y="7158"/>
                    <a:pt x="3165" y="7525"/>
                    <a:pt x="4128" y="7525"/>
                  </a:cubicBezTo>
                  <a:cubicBezTo>
                    <a:pt x="5091" y="7525"/>
                    <a:pt x="6054" y="7158"/>
                    <a:pt x="6789" y="6423"/>
                  </a:cubicBezTo>
                  <a:cubicBezTo>
                    <a:pt x="8259" y="4952"/>
                    <a:pt x="8259" y="2571"/>
                    <a:pt x="6789" y="1101"/>
                  </a:cubicBezTo>
                  <a:cubicBezTo>
                    <a:pt x="6054" y="367"/>
                    <a:pt x="5091" y="1"/>
                    <a:pt x="41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57135" y="2803742"/>
              <a:ext cx="188002" cy="176580"/>
            </a:xfrm>
            <a:custGeom>
              <a:avLst/>
              <a:gdLst/>
              <a:ahLst/>
              <a:cxnLst/>
              <a:rect l="l" t="t" r="r" b="b"/>
              <a:pathLst>
                <a:path w="7177" h="6741" extrusionOk="0">
                  <a:moveTo>
                    <a:pt x="1896" y="0"/>
                  </a:moveTo>
                  <a:lnTo>
                    <a:pt x="1896" y="0"/>
                  </a:lnTo>
                  <a:cubicBezTo>
                    <a:pt x="1772" y="96"/>
                    <a:pt x="1652" y="203"/>
                    <a:pt x="1539" y="316"/>
                  </a:cubicBezTo>
                  <a:cubicBezTo>
                    <a:pt x="1" y="1851"/>
                    <a:pt x="83" y="4366"/>
                    <a:pt x="1711" y="5802"/>
                  </a:cubicBezTo>
                  <a:cubicBezTo>
                    <a:pt x="2428" y="6433"/>
                    <a:pt x="3314" y="6741"/>
                    <a:pt x="4195" y="6741"/>
                  </a:cubicBezTo>
                  <a:cubicBezTo>
                    <a:pt x="5317" y="6741"/>
                    <a:pt x="6431" y="6242"/>
                    <a:pt x="7176" y="5278"/>
                  </a:cubicBezTo>
                  <a:lnTo>
                    <a:pt x="7176" y="5278"/>
                  </a:lnTo>
                  <a:cubicBezTo>
                    <a:pt x="6495" y="5804"/>
                    <a:pt x="5685" y="6063"/>
                    <a:pt x="4877" y="6063"/>
                  </a:cubicBezTo>
                  <a:cubicBezTo>
                    <a:pt x="3909" y="6063"/>
                    <a:pt x="2945" y="5691"/>
                    <a:pt x="2214" y="4962"/>
                  </a:cubicBezTo>
                  <a:cubicBezTo>
                    <a:pt x="875" y="3623"/>
                    <a:pt x="741" y="1498"/>
                    <a:pt x="18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367455" y="2983073"/>
              <a:ext cx="54250" cy="53281"/>
            </a:xfrm>
            <a:custGeom>
              <a:avLst/>
              <a:gdLst/>
              <a:ahLst/>
              <a:cxnLst/>
              <a:rect l="l" t="t" r="r" b="b"/>
              <a:pathLst>
                <a:path w="2071" h="2034" extrusionOk="0">
                  <a:moveTo>
                    <a:pt x="1078" y="1"/>
                  </a:moveTo>
                  <a:cubicBezTo>
                    <a:pt x="982" y="1"/>
                    <a:pt x="886" y="38"/>
                    <a:pt x="813" y="111"/>
                  </a:cubicBezTo>
                  <a:lnTo>
                    <a:pt x="148" y="776"/>
                  </a:lnTo>
                  <a:cubicBezTo>
                    <a:pt x="11" y="913"/>
                    <a:pt x="1" y="1139"/>
                    <a:pt x="131" y="1286"/>
                  </a:cubicBezTo>
                  <a:lnTo>
                    <a:pt x="785" y="2033"/>
                  </a:lnTo>
                  <a:lnTo>
                    <a:pt x="2070" y="748"/>
                  </a:lnTo>
                  <a:lnTo>
                    <a:pt x="1323" y="94"/>
                  </a:lnTo>
                  <a:cubicBezTo>
                    <a:pt x="1253" y="32"/>
                    <a:pt x="1165" y="1"/>
                    <a:pt x="1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367455" y="2991979"/>
              <a:ext cx="38454" cy="44374"/>
            </a:xfrm>
            <a:custGeom>
              <a:avLst/>
              <a:gdLst/>
              <a:ahLst/>
              <a:cxnLst/>
              <a:rect l="l" t="t" r="r" b="b"/>
              <a:pathLst>
                <a:path w="1468" h="1694" extrusionOk="0">
                  <a:moveTo>
                    <a:pt x="583" y="0"/>
                  </a:moveTo>
                  <a:lnTo>
                    <a:pt x="148" y="436"/>
                  </a:lnTo>
                  <a:cubicBezTo>
                    <a:pt x="11" y="576"/>
                    <a:pt x="1" y="799"/>
                    <a:pt x="131" y="946"/>
                  </a:cubicBezTo>
                  <a:lnTo>
                    <a:pt x="785" y="1693"/>
                  </a:lnTo>
                  <a:lnTo>
                    <a:pt x="1467" y="1011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212721" y="2810370"/>
              <a:ext cx="108788" cy="30255"/>
            </a:xfrm>
            <a:custGeom>
              <a:avLst/>
              <a:gdLst/>
              <a:ahLst/>
              <a:cxnLst/>
              <a:rect l="l" t="t" r="r" b="b"/>
              <a:pathLst>
                <a:path w="4153" h="1155" extrusionOk="0">
                  <a:moveTo>
                    <a:pt x="2078" y="0"/>
                  </a:moveTo>
                  <a:cubicBezTo>
                    <a:pt x="1381" y="0"/>
                    <a:pt x="684" y="267"/>
                    <a:pt x="151" y="800"/>
                  </a:cubicBezTo>
                  <a:cubicBezTo>
                    <a:pt x="1" y="947"/>
                    <a:pt x="140" y="1155"/>
                    <a:pt x="301" y="1155"/>
                  </a:cubicBezTo>
                  <a:cubicBezTo>
                    <a:pt x="349" y="1155"/>
                    <a:pt x="400" y="1136"/>
                    <a:pt x="445" y="1091"/>
                  </a:cubicBezTo>
                  <a:cubicBezTo>
                    <a:pt x="896" y="640"/>
                    <a:pt x="1487" y="415"/>
                    <a:pt x="2078" y="415"/>
                  </a:cubicBezTo>
                  <a:cubicBezTo>
                    <a:pt x="2669" y="415"/>
                    <a:pt x="3260" y="640"/>
                    <a:pt x="3711" y="1091"/>
                  </a:cubicBezTo>
                  <a:cubicBezTo>
                    <a:pt x="3756" y="1136"/>
                    <a:pt x="3807" y="1155"/>
                    <a:pt x="3855" y="1155"/>
                  </a:cubicBezTo>
                  <a:cubicBezTo>
                    <a:pt x="4015" y="1155"/>
                    <a:pt x="4152" y="947"/>
                    <a:pt x="4002" y="800"/>
                  </a:cubicBezTo>
                  <a:cubicBezTo>
                    <a:pt x="3471" y="267"/>
                    <a:pt x="2775" y="0"/>
                    <a:pt x="20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123213" y="2747816"/>
              <a:ext cx="384307" cy="370135"/>
            </a:xfrm>
            <a:custGeom>
              <a:avLst/>
              <a:gdLst/>
              <a:ahLst/>
              <a:cxnLst/>
              <a:rect l="l" t="t" r="r" b="b"/>
              <a:pathLst>
                <a:path w="14671" h="14130" extrusionOk="0">
                  <a:moveTo>
                    <a:pt x="9284" y="8550"/>
                  </a:moveTo>
                  <a:lnTo>
                    <a:pt x="9835" y="9102"/>
                  </a:lnTo>
                  <a:lnTo>
                    <a:pt x="9482" y="9452"/>
                  </a:lnTo>
                  <a:lnTo>
                    <a:pt x="8931" y="8900"/>
                  </a:lnTo>
                  <a:cubicBezTo>
                    <a:pt x="9057" y="8783"/>
                    <a:pt x="9174" y="8670"/>
                    <a:pt x="9284" y="8550"/>
                  </a:cubicBezTo>
                  <a:close/>
                  <a:moveTo>
                    <a:pt x="5489" y="410"/>
                  </a:moveTo>
                  <a:cubicBezTo>
                    <a:pt x="7266" y="410"/>
                    <a:pt x="8901" y="1412"/>
                    <a:pt x="9698" y="3013"/>
                  </a:cubicBezTo>
                  <a:cubicBezTo>
                    <a:pt x="10531" y="4678"/>
                    <a:pt x="10301" y="6676"/>
                    <a:pt x="9116" y="8112"/>
                  </a:cubicBezTo>
                  <a:lnTo>
                    <a:pt x="9109" y="8119"/>
                  </a:lnTo>
                  <a:cubicBezTo>
                    <a:pt x="8924" y="8338"/>
                    <a:pt x="8722" y="8544"/>
                    <a:pt x="8499" y="8729"/>
                  </a:cubicBezTo>
                  <a:lnTo>
                    <a:pt x="8492" y="8732"/>
                  </a:lnTo>
                  <a:cubicBezTo>
                    <a:pt x="7618" y="9457"/>
                    <a:pt x="6554" y="9814"/>
                    <a:pt x="5492" y="9814"/>
                  </a:cubicBezTo>
                  <a:cubicBezTo>
                    <a:pt x="4285" y="9814"/>
                    <a:pt x="3081" y="9351"/>
                    <a:pt x="2170" y="8437"/>
                  </a:cubicBezTo>
                  <a:cubicBezTo>
                    <a:pt x="850" y="7121"/>
                    <a:pt x="436" y="5151"/>
                    <a:pt x="1107" y="3414"/>
                  </a:cubicBezTo>
                  <a:cubicBezTo>
                    <a:pt x="1779" y="1680"/>
                    <a:pt x="3413" y="504"/>
                    <a:pt x="5271" y="415"/>
                  </a:cubicBezTo>
                  <a:cubicBezTo>
                    <a:pt x="5344" y="412"/>
                    <a:pt x="5416" y="410"/>
                    <a:pt x="5489" y="410"/>
                  </a:cubicBezTo>
                  <a:close/>
                  <a:moveTo>
                    <a:pt x="10402" y="9187"/>
                  </a:moveTo>
                  <a:cubicBezTo>
                    <a:pt x="10441" y="9187"/>
                    <a:pt x="10481" y="9201"/>
                    <a:pt x="10514" y="9229"/>
                  </a:cubicBezTo>
                  <a:lnTo>
                    <a:pt x="11093" y="9736"/>
                  </a:lnTo>
                  <a:lnTo>
                    <a:pt x="10120" y="10709"/>
                  </a:lnTo>
                  <a:lnTo>
                    <a:pt x="9613" y="10130"/>
                  </a:lnTo>
                  <a:cubicBezTo>
                    <a:pt x="9554" y="10065"/>
                    <a:pt x="9558" y="9966"/>
                    <a:pt x="9619" y="9901"/>
                  </a:cubicBezTo>
                  <a:lnTo>
                    <a:pt x="10284" y="9236"/>
                  </a:lnTo>
                  <a:cubicBezTo>
                    <a:pt x="10316" y="9204"/>
                    <a:pt x="10359" y="9187"/>
                    <a:pt x="10402" y="9187"/>
                  </a:cubicBezTo>
                  <a:close/>
                  <a:moveTo>
                    <a:pt x="11405" y="10010"/>
                  </a:moveTo>
                  <a:lnTo>
                    <a:pt x="13786" y="12094"/>
                  </a:lnTo>
                  <a:cubicBezTo>
                    <a:pt x="14184" y="12447"/>
                    <a:pt x="14204" y="13067"/>
                    <a:pt x="13827" y="13444"/>
                  </a:cubicBezTo>
                  <a:cubicBezTo>
                    <a:pt x="13644" y="13625"/>
                    <a:pt x="13407" y="13715"/>
                    <a:pt x="13170" y="13715"/>
                  </a:cubicBezTo>
                  <a:cubicBezTo>
                    <a:pt x="12914" y="13715"/>
                    <a:pt x="12660" y="13611"/>
                    <a:pt x="12477" y="13403"/>
                  </a:cubicBezTo>
                  <a:lnTo>
                    <a:pt x="10394" y="11025"/>
                  </a:lnTo>
                  <a:lnTo>
                    <a:pt x="11405" y="10010"/>
                  </a:lnTo>
                  <a:close/>
                  <a:moveTo>
                    <a:pt x="5498" y="0"/>
                  </a:moveTo>
                  <a:cubicBezTo>
                    <a:pt x="5387" y="0"/>
                    <a:pt x="5276" y="4"/>
                    <a:pt x="5165" y="11"/>
                  </a:cubicBezTo>
                  <a:cubicBezTo>
                    <a:pt x="3160" y="141"/>
                    <a:pt x="1416" y="1433"/>
                    <a:pt x="710" y="3311"/>
                  </a:cubicBezTo>
                  <a:cubicBezTo>
                    <a:pt x="1" y="5192"/>
                    <a:pt x="456" y="7312"/>
                    <a:pt x="1877" y="8731"/>
                  </a:cubicBezTo>
                  <a:lnTo>
                    <a:pt x="1877" y="8731"/>
                  </a:lnTo>
                  <a:cubicBezTo>
                    <a:pt x="2868" y="9723"/>
                    <a:pt x="4178" y="10228"/>
                    <a:pt x="5493" y="10228"/>
                  </a:cubicBezTo>
                  <a:cubicBezTo>
                    <a:pt x="6588" y="10228"/>
                    <a:pt x="7688" y="9878"/>
                    <a:pt x="8612" y="9167"/>
                  </a:cubicBezTo>
                  <a:lnTo>
                    <a:pt x="9212" y="9767"/>
                  </a:lnTo>
                  <a:cubicBezTo>
                    <a:pt x="9112" y="9976"/>
                    <a:pt x="9146" y="10226"/>
                    <a:pt x="9297" y="10401"/>
                  </a:cubicBezTo>
                  <a:lnTo>
                    <a:pt x="12165" y="13673"/>
                  </a:lnTo>
                  <a:cubicBezTo>
                    <a:pt x="12431" y="13977"/>
                    <a:pt x="12802" y="14130"/>
                    <a:pt x="13174" y="14130"/>
                  </a:cubicBezTo>
                  <a:cubicBezTo>
                    <a:pt x="13516" y="14130"/>
                    <a:pt x="13859" y="14000"/>
                    <a:pt x="14122" y="13739"/>
                  </a:cubicBezTo>
                  <a:cubicBezTo>
                    <a:pt x="14670" y="13190"/>
                    <a:pt x="14640" y="12292"/>
                    <a:pt x="14057" y="11782"/>
                  </a:cubicBezTo>
                  <a:lnTo>
                    <a:pt x="10784" y="8921"/>
                  </a:lnTo>
                  <a:cubicBezTo>
                    <a:pt x="10677" y="8826"/>
                    <a:pt x="10542" y="8776"/>
                    <a:pt x="10405" y="8776"/>
                  </a:cubicBezTo>
                  <a:cubicBezTo>
                    <a:pt x="10319" y="8776"/>
                    <a:pt x="10232" y="8795"/>
                    <a:pt x="10151" y="8835"/>
                  </a:cubicBezTo>
                  <a:lnTo>
                    <a:pt x="9551" y="8235"/>
                  </a:lnTo>
                  <a:cubicBezTo>
                    <a:pt x="10778" y="6642"/>
                    <a:pt x="10956" y="4479"/>
                    <a:pt x="10010" y="2708"/>
                  </a:cubicBezTo>
                  <a:cubicBezTo>
                    <a:pt x="9117" y="1032"/>
                    <a:pt x="7377" y="0"/>
                    <a:pt x="5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273258" y="2778700"/>
              <a:ext cx="97995" cy="206102"/>
            </a:xfrm>
            <a:custGeom>
              <a:avLst/>
              <a:gdLst/>
              <a:ahLst/>
              <a:cxnLst/>
              <a:rect l="l" t="t" r="r" b="b"/>
              <a:pathLst>
                <a:path w="3741" h="7868" extrusionOk="0">
                  <a:moveTo>
                    <a:pt x="297" y="1"/>
                  </a:moveTo>
                  <a:cubicBezTo>
                    <a:pt x="59" y="1"/>
                    <a:pt x="15" y="376"/>
                    <a:pt x="276" y="415"/>
                  </a:cubicBezTo>
                  <a:cubicBezTo>
                    <a:pt x="2031" y="665"/>
                    <a:pt x="3329" y="2170"/>
                    <a:pt x="3326" y="3941"/>
                  </a:cubicBezTo>
                  <a:cubicBezTo>
                    <a:pt x="3323" y="5709"/>
                    <a:pt x="2017" y="7210"/>
                    <a:pt x="262" y="7454"/>
                  </a:cubicBezTo>
                  <a:cubicBezTo>
                    <a:pt x="0" y="7490"/>
                    <a:pt x="42" y="7867"/>
                    <a:pt x="286" y="7867"/>
                  </a:cubicBezTo>
                  <a:cubicBezTo>
                    <a:pt x="297" y="7867"/>
                    <a:pt x="309" y="7867"/>
                    <a:pt x="321" y="7865"/>
                  </a:cubicBezTo>
                  <a:cubicBezTo>
                    <a:pt x="2277" y="7587"/>
                    <a:pt x="3730" y="5915"/>
                    <a:pt x="3737" y="3941"/>
                  </a:cubicBezTo>
                  <a:cubicBezTo>
                    <a:pt x="3741" y="1964"/>
                    <a:pt x="2291" y="288"/>
                    <a:pt x="334" y="4"/>
                  </a:cubicBezTo>
                  <a:cubicBezTo>
                    <a:pt x="322" y="2"/>
                    <a:pt x="309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53022" y="2778385"/>
              <a:ext cx="110098" cy="206626"/>
            </a:xfrm>
            <a:custGeom>
              <a:avLst/>
              <a:gdLst/>
              <a:ahLst/>
              <a:cxnLst/>
              <a:rect l="l" t="t" r="r" b="b"/>
              <a:pathLst>
                <a:path w="4203" h="7888" extrusionOk="0">
                  <a:moveTo>
                    <a:pt x="3915" y="1"/>
                  </a:moveTo>
                  <a:cubicBezTo>
                    <a:pt x="3907" y="1"/>
                    <a:pt x="3898" y="1"/>
                    <a:pt x="3889" y="2"/>
                  </a:cubicBezTo>
                  <a:cubicBezTo>
                    <a:pt x="3002" y="101"/>
                    <a:pt x="2180" y="502"/>
                    <a:pt x="1549" y="1136"/>
                  </a:cubicBezTo>
                  <a:cubicBezTo>
                    <a:pt x="0" y="2689"/>
                    <a:pt x="0" y="5201"/>
                    <a:pt x="1549" y="6753"/>
                  </a:cubicBezTo>
                  <a:cubicBezTo>
                    <a:pt x="2176" y="7387"/>
                    <a:pt x="3002" y="7784"/>
                    <a:pt x="3889" y="7887"/>
                  </a:cubicBezTo>
                  <a:lnTo>
                    <a:pt x="3913" y="7887"/>
                  </a:lnTo>
                  <a:cubicBezTo>
                    <a:pt x="3916" y="7887"/>
                    <a:pt x="3918" y="7887"/>
                    <a:pt x="3920" y="7887"/>
                  </a:cubicBezTo>
                  <a:cubicBezTo>
                    <a:pt x="4181" y="7887"/>
                    <a:pt x="4202" y="7496"/>
                    <a:pt x="3937" y="7476"/>
                  </a:cubicBezTo>
                  <a:cubicBezTo>
                    <a:pt x="3142" y="7383"/>
                    <a:pt x="2406" y="7024"/>
                    <a:pt x="1844" y="6458"/>
                  </a:cubicBezTo>
                  <a:cubicBezTo>
                    <a:pt x="456" y="5067"/>
                    <a:pt x="456" y="2819"/>
                    <a:pt x="1844" y="1428"/>
                  </a:cubicBezTo>
                  <a:cubicBezTo>
                    <a:pt x="2406" y="862"/>
                    <a:pt x="3142" y="502"/>
                    <a:pt x="3937" y="413"/>
                  </a:cubicBezTo>
                  <a:cubicBezTo>
                    <a:pt x="4051" y="400"/>
                    <a:pt x="4133" y="297"/>
                    <a:pt x="4119" y="180"/>
                  </a:cubicBezTo>
                  <a:cubicBezTo>
                    <a:pt x="4106" y="76"/>
                    <a:pt x="4018" y="1"/>
                    <a:pt x="3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8" name="Google Shape;1618;p46"/>
          <p:cNvGrpSpPr/>
          <p:nvPr/>
        </p:nvGrpSpPr>
        <p:grpSpPr>
          <a:xfrm>
            <a:off x="5940152" y="1419622"/>
            <a:ext cx="460980" cy="374353"/>
            <a:chOff x="5178923" y="2743677"/>
            <a:chExt cx="460980" cy="374353"/>
          </a:xfrm>
        </p:grpSpPr>
        <p:sp>
          <p:nvSpPr>
            <p:cNvPr id="1619" name="Google Shape;1619;p46"/>
            <p:cNvSpPr/>
            <p:nvPr/>
          </p:nvSpPr>
          <p:spPr>
            <a:xfrm>
              <a:off x="5185656" y="2779328"/>
              <a:ext cx="447515" cy="331969"/>
            </a:xfrm>
            <a:custGeom>
              <a:avLst/>
              <a:gdLst/>
              <a:ahLst/>
              <a:cxnLst/>
              <a:rect l="l" t="t" r="r" b="b"/>
              <a:pathLst>
                <a:path w="17084" h="12673" extrusionOk="0">
                  <a:moveTo>
                    <a:pt x="16264" y="0"/>
                  </a:moveTo>
                  <a:cubicBezTo>
                    <a:pt x="16262" y="0"/>
                    <a:pt x="16260" y="0"/>
                    <a:pt x="16258" y="0"/>
                  </a:cubicBezTo>
                  <a:lnTo>
                    <a:pt x="827" y="0"/>
                  </a:lnTo>
                  <a:cubicBezTo>
                    <a:pt x="371" y="0"/>
                    <a:pt x="1" y="370"/>
                    <a:pt x="1" y="826"/>
                  </a:cubicBezTo>
                  <a:lnTo>
                    <a:pt x="1" y="11847"/>
                  </a:lnTo>
                  <a:cubicBezTo>
                    <a:pt x="1" y="12303"/>
                    <a:pt x="371" y="12673"/>
                    <a:pt x="827" y="12673"/>
                  </a:cubicBezTo>
                  <a:lnTo>
                    <a:pt x="16258" y="12673"/>
                  </a:lnTo>
                  <a:cubicBezTo>
                    <a:pt x="16713" y="12673"/>
                    <a:pt x="17083" y="12303"/>
                    <a:pt x="17083" y="11847"/>
                  </a:cubicBezTo>
                  <a:lnTo>
                    <a:pt x="17083" y="826"/>
                  </a:lnTo>
                  <a:cubicBezTo>
                    <a:pt x="17083" y="369"/>
                    <a:pt x="16717" y="0"/>
                    <a:pt x="162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5185656" y="2779328"/>
              <a:ext cx="447437" cy="43300"/>
            </a:xfrm>
            <a:custGeom>
              <a:avLst/>
              <a:gdLst/>
              <a:ahLst/>
              <a:cxnLst/>
              <a:rect l="l" t="t" r="r" b="b"/>
              <a:pathLst>
                <a:path w="17081" h="1653" extrusionOk="0">
                  <a:moveTo>
                    <a:pt x="827" y="0"/>
                  </a:moveTo>
                  <a:cubicBezTo>
                    <a:pt x="371" y="0"/>
                    <a:pt x="1" y="370"/>
                    <a:pt x="1" y="826"/>
                  </a:cubicBezTo>
                  <a:lnTo>
                    <a:pt x="1" y="1652"/>
                  </a:lnTo>
                  <a:lnTo>
                    <a:pt x="17080" y="1652"/>
                  </a:lnTo>
                  <a:lnTo>
                    <a:pt x="17080" y="826"/>
                  </a:lnTo>
                  <a:cubicBezTo>
                    <a:pt x="17080" y="370"/>
                    <a:pt x="16713" y="0"/>
                    <a:pt x="162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5207293" y="2779328"/>
              <a:ext cx="72193" cy="36097"/>
            </a:xfrm>
            <a:custGeom>
              <a:avLst/>
              <a:gdLst/>
              <a:ahLst/>
              <a:cxnLst/>
              <a:rect l="l" t="t" r="r" b="b"/>
              <a:pathLst>
                <a:path w="2756" h="1378" extrusionOk="0">
                  <a:moveTo>
                    <a:pt x="1" y="0"/>
                  </a:moveTo>
                  <a:lnTo>
                    <a:pt x="1" y="275"/>
                  </a:lnTo>
                  <a:cubicBezTo>
                    <a:pt x="1" y="881"/>
                    <a:pt x="494" y="1375"/>
                    <a:pt x="1104" y="1378"/>
                  </a:cubicBezTo>
                  <a:lnTo>
                    <a:pt x="1652" y="1378"/>
                  </a:lnTo>
                  <a:cubicBezTo>
                    <a:pt x="2262" y="1375"/>
                    <a:pt x="2756" y="885"/>
                    <a:pt x="2756" y="275"/>
                  </a:cubicBezTo>
                  <a:lnTo>
                    <a:pt x="27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5539340" y="2779328"/>
              <a:ext cx="72193" cy="36097"/>
            </a:xfrm>
            <a:custGeom>
              <a:avLst/>
              <a:gdLst/>
              <a:ahLst/>
              <a:cxnLst/>
              <a:rect l="l" t="t" r="r" b="b"/>
              <a:pathLst>
                <a:path w="2756" h="1378" extrusionOk="0">
                  <a:moveTo>
                    <a:pt x="0" y="0"/>
                  </a:moveTo>
                  <a:lnTo>
                    <a:pt x="0" y="275"/>
                  </a:lnTo>
                  <a:cubicBezTo>
                    <a:pt x="0" y="881"/>
                    <a:pt x="490" y="1375"/>
                    <a:pt x="1100" y="1378"/>
                  </a:cubicBezTo>
                  <a:lnTo>
                    <a:pt x="1652" y="1378"/>
                  </a:lnTo>
                  <a:cubicBezTo>
                    <a:pt x="2259" y="1378"/>
                    <a:pt x="2752" y="885"/>
                    <a:pt x="2756" y="275"/>
                  </a:cubicBezTo>
                  <a:lnTo>
                    <a:pt x="27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5228930" y="2750409"/>
              <a:ext cx="28945" cy="43300"/>
            </a:xfrm>
            <a:custGeom>
              <a:avLst/>
              <a:gdLst/>
              <a:ahLst/>
              <a:cxnLst/>
              <a:rect l="l" t="t" r="r" b="b"/>
              <a:pathLst>
                <a:path w="1105" h="1653" extrusionOk="0">
                  <a:moveTo>
                    <a:pt x="278" y="1"/>
                  </a:moveTo>
                  <a:cubicBezTo>
                    <a:pt x="124" y="1"/>
                    <a:pt x="1" y="124"/>
                    <a:pt x="1" y="275"/>
                  </a:cubicBezTo>
                  <a:lnTo>
                    <a:pt x="1" y="1379"/>
                  </a:lnTo>
                  <a:cubicBezTo>
                    <a:pt x="1" y="1529"/>
                    <a:pt x="124" y="1653"/>
                    <a:pt x="278" y="1653"/>
                  </a:cubicBezTo>
                  <a:lnTo>
                    <a:pt x="826" y="1653"/>
                  </a:lnTo>
                  <a:cubicBezTo>
                    <a:pt x="981" y="1653"/>
                    <a:pt x="1104" y="1529"/>
                    <a:pt x="1104" y="1379"/>
                  </a:cubicBezTo>
                  <a:lnTo>
                    <a:pt x="1104" y="275"/>
                  </a:lnTo>
                  <a:cubicBezTo>
                    <a:pt x="1104" y="124"/>
                    <a:pt x="981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5228930" y="2750409"/>
              <a:ext cx="28945" cy="21663"/>
            </a:xfrm>
            <a:custGeom>
              <a:avLst/>
              <a:gdLst/>
              <a:ahLst/>
              <a:cxnLst/>
              <a:rect l="l" t="t" r="r" b="b"/>
              <a:pathLst>
                <a:path w="1105" h="827" extrusionOk="0">
                  <a:moveTo>
                    <a:pt x="278" y="1"/>
                  </a:moveTo>
                  <a:cubicBezTo>
                    <a:pt x="124" y="1"/>
                    <a:pt x="1" y="124"/>
                    <a:pt x="1" y="275"/>
                  </a:cubicBezTo>
                  <a:lnTo>
                    <a:pt x="1" y="827"/>
                  </a:lnTo>
                  <a:lnTo>
                    <a:pt x="1104" y="827"/>
                  </a:lnTo>
                  <a:lnTo>
                    <a:pt x="1104" y="275"/>
                  </a:lnTo>
                  <a:cubicBezTo>
                    <a:pt x="1104" y="124"/>
                    <a:pt x="981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5560978" y="2750409"/>
              <a:ext cx="28841" cy="43300"/>
            </a:xfrm>
            <a:custGeom>
              <a:avLst/>
              <a:gdLst/>
              <a:ahLst/>
              <a:cxnLst/>
              <a:rect l="l" t="t" r="r" b="b"/>
              <a:pathLst>
                <a:path w="1101" h="1653" extrusionOk="0">
                  <a:moveTo>
                    <a:pt x="274" y="1"/>
                  </a:moveTo>
                  <a:cubicBezTo>
                    <a:pt x="120" y="1"/>
                    <a:pt x="0" y="124"/>
                    <a:pt x="0" y="275"/>
                  </a:cubicBezTo>
                  <a:lnTo>
                    <a:pt x="0" y="1379"/>
                  </a:lnTo>
                  <a:cubicBezTo>
                    <a:pt x="0" y="1529"/>
                    <a:pt x="120" y="1653"/>
                    <a:pt x="274" y="1653"/>
                  </a:cubicBezTo>
                  <a:lnTo>
                    <a:pt x="826" y="1653"/>
                  </a:lnTo>
                  <a:cubicBezTo>
                    <a:pt x="977" y="1653"/>
                    <a:pt x="1100" y="1529"/>
                    <a:pt x="1100" y="1379"/>
                  </a:cubicBezTo>
                  <a:lnTo>
                    <a:pt x="1100" y="275"/>
                  </a:lnTo>
                  <a:cubicBezTo>
                    <a:pt x="1100" y="124"/>
                    <a:pt x="97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5560978" y="2750409"/>
              <a:ext cx="28919" cy="21663"/>
            </a:xfrm>
            <a:custGeom>
              <a:avLst/>
              <a:gdLst/>
              <a:ahLst/>
              <a:cxnLst/>
              <a:rect l="l" t="t" r="r" b="b"/>
              <a:pathLst>
                <a:path w="1104" h="827" extrusionOk="0">
                  <a:moveTo>
                    <a:pt x="274" y="1"/>
                  </a:moveTo>
                  <a:cubicBezTo>
                    <a:pt x="124" y="1"/>
                    <a:pt x="0" y="124"/>
                    <a:pt x="0" y="275"/>
                  </a:cubicBezTo>
                  <a:lnTo>
                    <a:pt x="0" y="827"/>
                  </a:lnTo>
                  <a:lnTo>
                    <a:pt x="1104" y="827"/>
                  </a:lnTo>
                  <a:lnTo>
                    <a:pt x="1104" y="275"/>
                  </a:lnTo>
                  <a:cubicBezTo>
                    <a:pt x="1104" y="124"/>
                    <a:pt x="980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5185656" y="2822603"/>
              <a:ext cx="447437" cy="21637"/>
            </a:xfrm>
            <a:custGeom>
              <a:avLst/>
              <a:gdLst/>
              <a:ahLst/>
              <a:cxnLst/>
              <a:rect l="l" t="t" r="r" b="b"/>
              <a:pathLst>
                <a:path w="17081" h="826" extrusionOk="0">
                  <a:moveTo>
                    <a:pt x="1" y="0"/>
                  </a:moveTo>
                  <a:lnTo>
                    <a:pt x="1" y="826"/>
                  </a:lnTo>
                  <a:lnTo>
                    <a:pt x="17080" y="826"/>
                  </a:lnTo>
                  <a:lnTo>
                    <a:pt x="170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5178923" y="2743677"/>
              <a:ext cx="460980" cy="374353"/>
            </a:xfrm>
            <a:custGeom>
              <a:avLst/>
              <a:gdLst/>
              <a:ahLst/>
              <a:cxnLst/>
              <a:rect l="l" t="t" r="r" b="b"/>
              <a:pathLst>
                <a:path w="17598" h="14291" extrusionOk="0">
                  <a:moveTo>
                    <a:pt x="2739" y="515"/>
                  </a:moveTo>
                  <a:cubicBezTo>
                    <a:pt x="2746" y="515"/>
                    <a:pt x="2756" y="525"/>
                    <a:pt x="2756" y="532"/>
                  </a:cubicBezTo>
                  <a:lnTo>
                    <a:pt x="2756" y="1636"/>
                  </a:lnTo>
                  <a:cubicBezTo>
                    <a:pt x="2756" y="1646"/>
                    <a:pt x="2746" y="1653"/>
                    <a:pt x="2739" y="1653"/>
                  </a:cubicBezTo>
                  <a:lnTo>
                    <a:pt x="2187" y="1653"/>
                  </a:lnTo>
                  <a:cubicBezTo>
                    <a:pt x="2177" y="1653"/>
                    <a:pt x="2170" y="1646"/>
                    <a:pt x="2170" y="1636"/>
                  </a:cubicBezTo>
                  <a:lnTo>
                    <a:pt x="2170" y="532"/>
                  </a:lnTo>
                  <a:cubicBezTo>
                    <a:pt x="2170" y="525"/>
                    <a:pt x="2177" y="515"/>
                    <a:pt x="2187" y="515"/>
                  </a:cubicBezTo>
                  <a:close/>
                  <a:moveTo>
                    <a:pt x="15411" y="515"/>
                  </a:moveTo>
                  <a:cubicBezTo>
                    <a:pt x="15421" y="515"/>
                    <a:pt x="15428" y="525"/>
                    <a:pt x="15428" y="532"/>
                  </a:cubicBezTo>
                  <a:lnTo>
                    <a:pt x="15428" y="1636"/>
                  </a:lnTo>
                  <a:cubicBezTo>
                    <a:pt x="15428" y="1646"/>
                    <a:pt x="15421" y="1653"/>
                    <a:pt x="15411" y="1653"/>
                  </a:cubicBezTo>
                  <a:lnTo>
                    <a:pt x="14859" y="1653"/>
                  </a:lnTo>
                  <a:cubicBezTo>
                    <a:pt x="14849" y="1653"/>
                    <a:pt x="14842" y="1646"/>
                    <a:pt x="14842" y="1636"/>
                  </a:cubicBezTo>
                  <a:lnTo>
                    <a:pt x="14842" y="532"/>
                  </a:lnTo>
                  <a:cubicBezTo>
                    <a:pt x="14842" y="525"/>
                    <a:pt x="14849" y="515"/>
                    <a:pt x="14859" y="515"/>
                  </a:cubicBezTo>
                  <a:close/>
                  <a:moveTo>
                    <a:pt x="16515" y="1618"/>
                  </a:moveTo>
                  <a:cubicBezTo>
                    <a:pt x="16826" y="1618"/>
                    <a:pt x="17080" y="1872"/>
                    <a:pt x="17083" y="2187"/>
                  </a:cubicBezTo>
                  <a:lnTo>
                    <a:pt x="17083" y="13208"/>
                  </a:lnTo>
                  <a:cubicBezTo>
                    <a:pt x="17080" y="13520"/>
                    <a:pt x="16826" y="13777"/>
                    <a:pt x="16515" y="13777"/>
                  </a:cubicBezTo>
                  <a:lnTo>
                    <a:pt x="1084" y="13777"/>
                  </a:lnTo>
                  <a:cubicBezTo>
                    <a:pt x="768" y="13777"/>
                    <a:pt x="515" y="13520"/>
                    <a:pt x="515" y="13208"/>
                  </a:cubicBezTo>
                  <a:lnTo>
                    <a:pt x="515" y="2187"/>
                  </a:lnTo>
                  <a:cubicBezTo>
                    <a:pt x="515" y="1872"/>
                    <a:pt x="768" y="1618"/>
                    <a:pt x="1084" y="1618"/>
                  </a:cubicBezTo>
                  <a:lnTo>
                    <a:pt x="1653" y="1618"/>
                  </a:lnTo>
                  <a:lnTo>
                    <a:pt x="1653" y="1636"/>
                  </a:lnTo>
                  <a:cubicBezTo>
                    <a:pt x="1653" y="1930"/>
                    <a:pt x="1892" y="2167"/>
                    <a:pt x="2187" y="2170"/>
                  </a:cubicBezTo>
                  <a:lnTo>
                    <a:pt x="2735" y="2170"/>
                  </a:lnTo>
                  <a:cubicBezTo>
                    <a:pt x="3030" y="2167"/>
                    <a:pt x="3270" y="1930"/>
                    <a:pt x="3270" y="1636"/>
                  </a:cubicBezTo>
                  <a:lnTo>
                    <a:pt x="3270" y="1618"/>
                  </a:lnTo>
                  <a:lnTo>
                    <a:pt x="14325" y="1618"/>
                  </a:lnTo>
                  <a:lnTo>
                    <a:pt x="14325" y="1636"/>
                  </a:lnTo>
                  <a:cubicBezTo>
                    <a:pt x="14325" y="1930"/>
                    <a:pt x="14565" y="2167"/>
                    <a:pt x="14859" y="2170"/>
                  </a:cubicBezTo>
                  <a:lnTo>
                    <a:pt x="15411" y="2170"/>
                  </a:lnTo>
                  <a:cubicBezTo>
                    <a:pt x="15706" y="2167"/>
                    <a:pt x="15942" y="1930"/>
                    <a:pt x="15942" y="1636"/>
                  </a:cubicBezTo>
                  <a:lnTo>
                    <a:pt x="15942" y="1618"/>
                  </a:lnTo>
                  <a:close/>
                  <a:moveTo>
                    <a:pt x="2187" y="1"/>
                  </a:moveTo>
                  <a:cubicBezTo>
                    <a:pt x="1892" y="1"/>
                    <a:pt x="1653" y="237"/>
                    <a:pt x="1653" y="532"/>
                  </a:cubicBezTo>
                  <a:lnTo>
                    <a:pt x="1653" y="1101"/>
                  </a:lnTo>
                  <a:lnTo>
                    <a:pt x="1084" y="1101"/>
                  </a:lnTo>
                  <a:cubicBezTo>
                    <a:pt x="484" y="1104"/>
                    <a:pt x="1" y="1588"/>
                    <a:pt x="1" y="2187"/>
                  </a:cubicBezTo>
                  <a:lnTo>
                    <a:pt x="1" y="13208"/>
                  </a:lnTo>
                  <a:cubicBezTo>
                    <a:pt x="1" y="13804"/>
                    <a:pt x="484" y="14291"/>
                    <a:pt x="1084" y="14291"/>
                  </a:cubicBezTo>
                  <a:lnTo>
                    <a:pt x="16515" y="14291"/>
                  </a:lnTo>
                  <a:cubicBezTo>
                    <a:pt x="17111" y="14291"/>
                    <a:pt x="17597" y="13804"/>
                    <a:pt x="17597" y="13208"/>
                  </a:cubicBezTo>
                  <a:lnTo>
                    <a:pt x="17597" y="2187"/>
                  </a:lnTo>
                  <a:cubicBezTo>
                    <a:pt x="17597" y="1588"/>
                    <a:pt x="17111" y="1104"/>
                    <a:pt x="16515" y="1101"/>
                  </a:cubicBezTo>
                  <a:lnTo>
                    <a:pt x="15942" y="1101"/>
                  </a:lnTo>
                  <a:lnTo>
                    <a:pt x="15942" y="532"/>
                  </a:lnTo>
                  <a:cubicBezTo>
                    <a:pt x="15942" y="237"/>
                    <a:pt x="15706" y="1"/>
                    <a:pt x="15411" y="1"/>
                  </a:cubicBezTo>
                  <a:lnTo>
                    <a:pt x="14859" y="1"/>
                  </a:lnTo>
                  <a:cubicBezTo>
                    <a:pt x="14565" y="1"/>
                    <a:pt x="14325" y="237"/>
                    <a:pt x="14325" y="532"/>
                  </a:cubicBezTo>
                  <a:lnTo>
                    <a:pt x="14325" y="1101"/>
                  </a:lnTo>
                  <a:lnTo>
                    <a:pt x="3270" y="1101"/>
                  </a:lnTo>
                  <a:lnTo>
                    <a:pt x="3270" y="532"/>
                  </a:lnTo>
                  <a:cubicBezTo>
                    <a:pt x="3270" y="237"/>
                    <a:pt x="3030" y="1"/>
                    <a:pt x="2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5207738" y="2815870"/>
              <a:ext cx="403272" cy="13490"/>
            </a:xfrm>
            <a:custGeom>
              <a:avLst/>
              <a:gdLst/>
              <a:ahLst/>
              <a:cxnLst/>
              <a:rect l="l" t="t" r="r" b="b"/>
              <a:pathLst>
                <a:path w="15395" h="515" extrusionOk="0">
                  <a:moveTo>
                    <a:pt x="258" y="0"/>
                  </a:moveTo>
                  <a:cubicBezTo>
                    <a:pt x="117" y="0"/>
                    <a:pt x="1" y="113"/>
                    <a:pt x="1" y="257"/>
                  </a:cubicBezTo>
                  <a:cubicBezTo>
                    <a:pt x="1" y="398"/>
                    <a:pt x="117" y="514"/>
                    <a:pt x="258" y="514"/>
                  </a:cubicBezTo>
                  <a:lnTo>
                    <a:pt x="15137" y="514"/>
                  </a:lnTo>
                  <a:cubicBezTo>
                    <a:pt x="15278" y="514"/>
                    <a:pt x="15394" y="398"/>
                    <a:pt x="15394" y="257"/>
                  </a:cubicBezTo>
                  <a:cubicBezTo>
                    <a:pt x="15394" y="113"/>
                    <a:pt x="15278" y="0"/>
                    <a:pt x="15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5229480" y="2873578"/>
              <a:ext cx="56738" cy="13490"/>
            </a:xfrm>
            <a:custGeom>
              <a:avLst/>
              <a:gdLst/>
              <a:ahLst/>
              <a:cxnLst/>
              <a:rect l="l" t="t" r="r" b="b"/>
              <a:pathLst>
                <a:path w="2166" h="515" extrusionOk="0">
                  <a:moveTo>
                    <a:pt x="257" y="1"/>
                  </a:moveTo>
                  <a:cubicBezTo>
                    <a:pt x="113" y="1"/>
                    <a:pt x="0" y="117"/>
                    <a:pt x="0" y="258"/>
                  </a:cubicBezTo>
                  <a:cubicBezTo>
                    <a:pt x="0" y="401"/>
                    <a:pt x="113" y="515"/>
                    <a:pt x="257" y="515"/>
                  </a:cubicBezTo>
                  <a:lnTo>
                    <a:pt x="1909" y="515"/>
                  </a:lnTo>
                  <a:cubicBezTo>
                    <a:pt x="2049" y="515"/>
                    <a:pt x="2166" y="401"/>
                    <a:pt x="2166" y="258"/>
                  </a:cubicBezTo>
                  <a:cubicBezTo>
                    <a:pt x="2166" y="117"/>
                    <a:pt x="2049" y="1"/>
                    <a:pt x="1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5330462" y="2873578"/>
              <a:ext cx="56765" cy="13490"/>
            </a:xfrm>
            <a:custGeom>
              <a:avLst/>
              <a:gdLst/>
              <a:ahLst/>
              <a:cxnLst/>
              <a:rect l="l" t="t" r="r" b="b"/>
              <a:pathLst>
                <a:path w="2167" h="515" extrusionOk="0">
                  <a:moveTo>
                    <a:pt x="257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01"/>
                    <a:pt x="117" y="515"/>
                    <a:pt x="257" y="515"/>
                  </a:cubicBezTo>
                  <a:lnTo>
                    <a:pt x="1912" y="515"/>
                  </a:lnTo>
                  <a:cubicBezTo>
                    <a:pt x="2053" y="515"/>
                    <a:pt x="2166" y="401"/>
                    <a:pt x="2166" y="258"/>
                  </a:cubicBezTo>
                  <a:cubicBezTo>
                    <a:pt x="2166" y="117"/>
                    <a:pt x="2053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5532530" y="2873578"/>
              <a:ext cx="56843" cy="13490"/>
            </a:xfrm>
            <a:custGeom>
              <a:avLst/>
              <a:gdLst/>
              <a:ahLst/>
              <a:cxnLst/>
              <a:rect l="l" t="t" r="r" b="b"/>
              <a:pathLst>
                <a:path w="2170" h="515" extrusionOk="0">
                  <a:moveTo>
                    <a:pt x="257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01"/>
                    <a:pt x="117" y="515"/>
                    <a:pt x="257" y="515"/>
                  </a:cubicBezTo>
                  <a:lnTo>
                    <a:pt x="1912" y="515"/>
                  </a:lnTo>
                  <a:cubicBezTo>
                    <a:pt x="2053" y="515"/>
                    <a:pt x="2169" y="401"/>
                    <a:pt x="2169" y="258"/>
                  </a:cubicBezTo>
                  <a:cubicBezTo>
                    <a:pt x="2169" y="117"/>
                    <a:pt x="2053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5229480" y="2931390"/>
              <a:ext cx="56738" cy="13490"/>
            </a:xfrm>
            <a:custGeom>
              <a:avLst/>
              <a:gdLst/>
              <a:ahLst/>
              <a:cxnLst/>
              <a:rect l="l" t="t" r="r" b="b"/>
              <a:pathLst>
                <a:path w="2166" h="515" extrusionOk="0">
                  <a:moveTo>
                    <a:pt x="257" y="0"/>
                  </a:moveTo>
                  <a:cubicBezTo>
                    <a:pt x="113" y="0"/>
                    <a:pt x="0" y="113"/>
                    <a:pt x="0" y="257"/>
                  </a:cubicBezTo>
                  <a:cubicBezTo>
                    <a:pt x="0" y="398"/>
                    <a:pt x="113" y="514"/>
                    <a:pt x="257" y="514"/>
                  </a:cubicBezTo>
                  <a:lnTo>
                    <a:pt x="1909" y="514"/>
                  </a:lnTo>
                  <a:cubicBezTo>
                    <a:pt x="2049" y="514"/>
                    <a:pt x="2166" y="398"/>
                    <a:pt x="2166" y="257"/>
                  </a:cubicBezTo>
                  <a:cubicBezTo>
                    <a:pt x="2166" y="113"/>
                    <a:pt x="2049" y="0"/>
                    <a:pt x="19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5431522" y="2931390"/>
              <a:ext cx="56765" cy="13490"/>
            </a:xfrm>
            <a:custGeom>
              <a:avLst/>
              <a:gdLst/>
              <a:ahLst/>
              <a:cxnLst/>
              <a:rect l="l" t="t" r="r" b="b"/>
              <a:pathLst>
                <a:path w="2167" h="515" extrusionOk="0">
                  <a:moveTo>
                    <a:pt x="258" y="0"/>
                  </a:moveTo>
                  <a:cubicBezTo>
                    <a:pt x="114" y="0"/>
                    <a:pt x="1" y="113"/>
                    <a:pt x="1" y="257"/>
                  </a:cubicBezTo>
                  <a:cubicBezTo>
                    <a:pt x="1" y="398"/>
                    <a:pt x="114" y="514"/>
                    <a:pt x="258" y="514"/>
                  </a:cubicBezTo>
                  <a:lnTo>
                    <a:pt x="1910" y="514"/>
                  </a:lnTo>
                  <a:cubicBezTo>
                    <a:pt x="2054" y="514"/>
                    <a:pt x="2167" y="398"/>
                    <a:pt x="2167" y="257"/>
                  </a:cubicBezTo>
                  <a:cubicBezTo>
                    <a:pt x="2167" y="113"/>
                    <a:pt x="2054" y="0"/>
                    <a:pt x="1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5229480" y="2989098"/>
              <a:ext cx="56738" cy="13490"/>
            </a:xfrm>
            <a:custGeom>
              <a:avLst/>
              <a:gdLst/>
              <a:ahLst/>
              <a:cxnLst/>
              <a:rect l="l" t="t" r="r" b="b"/>
              <a:pathLst>
                <a:path w="2166" h="515" extrusionOk="0">
                  <a:moveTo>
                    <a:pt x="257" y="1"/>
                  </a:moveTo>
                  <a:cubicBezTo>
                    <a:pt x="113" y="1"/>
                    <a:pt x="0" y="114"/>
                    <a:pt x="0" y="258"/>
                  </a:cubicBezTo>
                  <a:cubicBezTo>
                    <a:pt x="0" y="398"/>
                    <a:pt x="113" y="515"/>
                    <a:pt x="257" y="515"/>
                  </a:cubicBezTo>
                  <a:lnTo>
                    <a:pt x="1909" y="515"/>
                  </a:lnTo>
                  <a:cubicBezTo>
                    <a:pt x="2049" y="515"/>
                    <a:pt x="2166" y="398"/>
                    <a:pt x="2166" y="258"/>
                  </a:cubicBezTo>
                  <a:cubicBezTo>
                    <a:pt x="2166" y="114"/>
                    <a:pt x="2049" y="1"/>
                    <a:pt x="1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6"/>
            <p:cNvSpPr/>
            <p:nvPr/>
          </p:nvSpPr>
          <p:spPr>
            <a:xfrm>
              <a:off x="5330462" y="2989019"/>
              <a:ext cx="56765" cy="13490"/>
            </a:xfrm>
            <a:custGeom>
              <a:avLst/>
              <a:gdLst/>
              <a:ahLst/>
              <a:cxnLst/>
              <a:rect l="l" t="t" r="r" b="b"/>
              <a:pathLst>
                <a:path w="2167" h="515" extrusionOk="0">
                  <a:moveTo>
                    <a:pt x="257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01"/>
                    <a:pt x="117" y="514"/>
                    <a:pt x="257" y="514"/>
                  </a:cubicBezTo>
                  <a:lnTo>
                    <a:pt x="1912" y="514"/>
                  </a:lnTo>
                  <a:cubicBezTo>
                    <a:pt x="2053" y="514"/>
                    <a:pt x="2166" y="401"/>
                    <a:pt x="2166" y="257"/>
                  </a:cubicBezTo>
                  <a:cubicBezTo>
                    <a:pt x="2166" y="117"/>
                    <a:pt x="2053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6"/>
            <p:cNvSpPr/>
            <p:nvPr/>
          </p:nvSpPr>
          <p:spPr>
            <a:xfrm>
              <a:off x="5532530" y="2989019"/>
              <a:ext cx="56843" cy="13490"/>
            </a:xfrm>
            <a:custGeom>
              <a:avLst/>
              <a:gdLst/>
              <a:ahLst/>
              <a:cxnLst/>
              <a:rect l="l" t="t" r="r" b="b"/>
              <a:pathLst>
                <a:path w="2170" h="515" extrusionOk="0">
                  <a:moveTo>
                    <a:pt x="257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01"/>
                    <a:pt x="117" y="514"/>
                    <a:pt x="257" y="514"/>
                  </a:cubicBezTo>
                  <a:lnTo>
                    <a:pt x="1912" y="514"/>
                  </a:lnTo>
                  <a:cubicBezTo>
                    <a:pt x="2053" y="514"/>
                    <a:pt x="2169" y="401"/>
                    <a:pt x="2169" y="257"/>
                  </a:cubicBezTo>
                  <a:cubicBezTo>
                    <a:pt x="2169" y="117"/>
                    <a:pt x="2053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6"/>
            <p:cNvSpPr/>
            <p:nvPr/>
          </p:nvSpPr>
          <p:spPr>
            <a:xfrm>
              <a:off x="5330462" y="3046832"/>
              <a:ext cx="56765" cy="13490"/>
            </a:xfrm>
            <a:custGeom>
              <a:avLst/>
              <a:gdLst/>
              <a:ahLst/>
              <a:cxnLst/>
              <a:rect l="l" t="t" r="r" b="b"/>
              <a:pathLst>
                <a:path w="2167" h="515" extrusionOk="0">
                  <a:moveTo>
                    <a:pt x="257" y="0"/>
                  </a:moveTo>
                  <a:cubicBezTo>
                    <a:pt x="117" y="0"/>
                    <a:pt x="0" y="113"/>
                    <a:pt x="0" y="257"/>
                  </a:cubicBezTo>
                  <a:cubicBezTo>
                    <a:pt x="0" y="398"/>
                    <a:pt x="117" y="514"/>
                    <a:pt x="257" y="514"/>
                  </a:cubicBezTo>
                  <a:lnTo>
                    <a:pt x="1912" y="514"/>
                  </a:lnTo>
                  <a:cubicBezTo>
                    <a:pt x="2053" y="514"/>
                    <a:pt x="2166" y="398"/>
                    <a:pt x="2166" y="257"/>
                  </a:cubicBezTo>
                  <a:cubicBezTo>
                    <a:pt x="2166" y="113"/>
                    <a:pt x="2053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6"/>
            <p:cNvSpPr/>
            <p:nvPr/>
          </p:nvSpPr>
          <p:spPr>
            <a:xfrm>
              <a:off x="5431522" y="3046832"/>
              <a:ext cx="56765" cy="13490"/>
            </a:xfrm>
            <a:custGeom>
              <a:avLst/>
              <a:gdLst/>
              <a:ahLst/>
              <a:cxnLst/>
              <a:rect l="l" t="t" r="r" b="b"/>
              <a:pathLst>
                <a:path w="2167" h="515" extrusionOk="0">
                  <a:moveTo>
                    <a:pt x="258" y="0"/>
                  </a:moveTo>
                  <a:cubicBezTo>
                    <a:pt x="114" y="0"/>
                    <a:pt x="1" y="113"/>
                    <a:pt x="1" y="257"/>
                  </a:cubicBezTo>
                  <a:cubicBezTo>
                    <a:pt x="1" y="398"/>
                    <a:pt x="114" y="514"/>
                    <a:pt x="258" y="514"/>
                  </a:cubicBezTo>
                  <a:lnTo>
                    <a:pt x="1910" y="514"/>
                  </a:lnTo>
                  <a:cubicBezTo>
                    <a:pt x="2054" y="514"/>
                    <a:pt x="2167" y="398"/>
                    <a:pt x="2167" y="257"/>
                  </a:cubicBezTo>
                  <a:cubicBezTo>
                    <a:pt x="2167" y="113"/>
                    <a:pt x="2054" y="0"/>
                    <a:pt x="1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6"/>
            <p:cNvSpPr/>
            <p:nvPr/>
          </p:nvSpPr>
          <p:spPr>
            <a:xfrm>
              <a:off x="5532530" y="3046832"/>
              <a:ext cx="56843" cy="13490"/>
            </a:xfrm>
            <a:custGeom>
              <a:avLst/>
              <a:gdLst/>
              <a:ahLst/>
              <a:cxnLst/>
              <a:rect l="l" t="t" r="r" b="b"/>
              <a:pathLst>
                <a:path w="2170" h="515" extrusionOk="0">
                  <a:moveTo>
                    <a:pt x="257" y="0"/>
                  </a:moveTo>
                  <a:cubicBezTo>
                    <a:pt x="117" y="0"/>
                    <a:pt x="0" y="113"/>
                    <a:pt x="0" y="257"/>
                  </a:cubicBezTo>
                  <a:cubicBezTo>
                    <a:pt x="0" y="398"/>
                    <a:pt x="117" y="514"/>
                    <a:pt x="257" y="514"/>
                  </a:cubicBezTo>
                  <a:lnTo>
                    <a:pt x="1912" y="514"/>
                  </a:lnTo>
                  <a:cubicBezTo>
                    <a:pt x="2053" y="514"/>
                    <a:pt x="2169" y="398"/>
                    <a:pt x="2169" y="257"/>
                  </a:cubicBezTo>
                  <a:cubicBezTo>
                    <a:pt x="2169" y="113"/>
                    <a:pt x="2053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46"/>
            <p:cNvSpPr/>
            <p:nvPr/>
          </p:nvSpPr>
          <p:spPr>
            <a:xfrm>
              <a:off x="5327528" y="2916721"/>
              <a:ext cx="62685" cy="42567"/>
            </a:xfrm>
            <a:custGeom>
              <a:avLst/>
              <a:gdLst/>
              <a:ahLst/>
              <a:cxnLst/>
              <a:rect l="l" t="t" r="r" b="b"/>
              <a:pathLst>
                <a:path w="2393" h="1625" extrusionOk="0">
                  <a:moveTo>
                    <a:pt x="2019" y="1"/>
                  </a:moveTo>
                  <a:cubicBezTo>
                    <a:pt x="1959" y="1"/>
                    <a:pt x="1896" y="24"/>
                    <a:pt x="1839" y="81"/>
                  </a:cubicBezTo>
                  <a:lnTo>
                    <a:pt x="921" y="1002"/>
                  </a:lnTo>
                  <a:lnTo>
                    <a:pt x="551" y="632"/>
                  </a:lnTo>
                  <a:cubicBezTo>
                    <a:pt x="495" y="576"/>
                    <a:pt x="432" y="552"/>
                    <a:pt x="372" y="552"/>
                  </a:cubicBezTo>
                  <a:cubicBezTo>
                    <a:pt x="172" y="552"/>
                    <a:pt x="1" y="812"/>
                    <a:pt x="188" y="999"/>
                  </a:cubicBezTo>
                  <a:lnTo>
                    <a:pt x="739" y="1547"/>
                  </a:lnTo>
                  <a:cubicBezTo>
                    <a:pt x="789" y="1599"/>
                    <a:pt x="855" y="1624"/>
                    <a:pt x="921" y="1624"/>
                  </a:cubicBezTo>
                  <a:cubicBezTo>
                    <a:pt x="987" y="1624"/>
                    <a:pt x="1053" y="1599"/>
                    <a:pt x="1103" y="1547"/>
                  </a:cubicBezTo>
                  <a:lnTo>
                    <a:pt x="2206" y="447"/>
                  </a:lnTo>
                  <a:cubicBezTo>
                    <a:pt x="2393" y="260"/>
                    <a:pt x="2220" y="1"/>
                    <a:pt x="2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6"/>
            <p:cNvSpPr/>
            <p:nvPr/>
          </p:nvSpPr>
          <p:spPr>
            <a:xfrm>
              <a:off x="5529596" y="2916721"/>
              <a:ext cx="62685" cy="42567"/>
            </a:xfrm>
            <a:custGeom>
              <a:avLst/>
              <a:gdLst/>
              <a:ahLst/>
              <a:cxnLst/>
              <a:rect l="l" t="t" r="r" b="b"/>
              <a:pathLst>
                <a:path w="2393" h="1625" extrusionOk="0">
                  <a:moveTo>
                    <a:pt x="2019" y="1"/>
                  </a:moveTo>
                  <a:cubicBezTo>
                    <a:pt x="1959" y="1"/>
                    <a:pt x="1896" y="24"/>
                    <a:pt x="1839" y="81"/>
                  </a:cubicBezTo>
                  <a:lnTo>
                    <a:pt x="1843" y="81"/>
                  </a:lnTo>
                  <a:lnTo>
                    <a:pt x="921" y="1002"/>
                  </a:lnTo>
                  <a:lnTo>
                    <a:pt x="554" y="632"/>
                  </a:lnTo>
                  <a:cubicBezTo>
                    <a:pt x="498" y="576"/>
                    <a:pt x="435" y="552"/>
                    <a:pt x="374" y="552"/>
                  </a:cubicBezTo>
                  <a:cubicBezTo>
                    <a:pt x="174" y="552"/>
                    <a:pt x="0" y="812"/>
                    <a:pt x="187" y="999"/>
                  </a:cubicBezTo>
                  <a:lnTo>
                    <a:pt x="739" y="1547"/>
                  </a:lnTo>
                  <a:cubicBezTo>
                    <a:pt x="789" y="1599"/>
                    <a:pt x="855" y="1624"/>
                    <a:pt x="921" y="1624"/>
                  </a:cubicBezTo>
                  <a:cubicBezTo>
                    <a:pt x="987" y="1624"/>
                    <a:pt x="1053" y="1599"/>
                    <a:pt x="1102" y="1547"/>
                  </a:cubicBezTo>
                  <a:lnTo>
                    <a:pt x="2206" y="447"/>
                  </a:lnTo>
                  <a:cubicBezTo>
                    <a:pt x="2393" y="260"/>
                    <a:pt x="2220" y="1"/>
                    <a:pt x="2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6"/>
            <p:cNvSpPr/>
            <p:nvPr/>
          </p:nvSpPr>
          <p:spPr>
            <a:xfrm>
              <a:off x="5428614" y="2974455"/>
              <a:ext cx="62685" cy="42541"/>
            </a:xfrm>
            <a:custGeom>
              <a:avLst/>
              <a:gdLst/>
              <a:ahLst/>
              <a:cxnLst/>
              <a:rect l="l" t="t" r="r" b="b"/>
              <a:pathLst>
                <a:path w="2393" h="1624" extrusionOk="0">
                  <a:moveTo>
                    <a:pt x="2019" y="0"/>
                  </a:moveTo>
                  <a:cubicBezTo>
                    <a:pt x="1958" y="0"/>
                    <a:pt x="1895" y="24"/>
                    <a:pt x="1839" y="80"/>
                  </a:cubicBezTo>
                  <a:lnTo>
                    <a:pt x="1842" y="80"/>
                  </a:lnTo>
                  <a:lnTo>
                    <a:pt x="921" y="1002"/>
                  </a:lnTo>
                  <a:lnTo>
                    <a:pt x="554" y="632"/>
                  </a:lnTo>
                  <a:cubicBezTo>
                    <a:pt x="498" y="575"/>
                    <a:pt x="435" y="552"/>
                    <a:pt x="374" y="552"/>
                  </a:cubicBezTo>
                  <a:cubicBezTo>
                    <a:pt x="173" y="552"/>
                    <a:pt x="0" y="812"/>
                    <a:pt x="187" y="998"/>
                  </a:cubicBezTo>
                  <a:lnTo>
                    <a:pt x="739" y="1547"/>
                  </a:lnTo>
                  <a:cubicBezTo>
                    <a:pt x="789" y="1598"/>
                    <a:pt x="855" y="1624"/>
                    <a:pt x="921" y="1624"/>
                  </a:cubicBezTo>
                  <a:cubicBezTo>
                    <a:pt x="987" y="1624"/>
                    <a:pt x="1053" y="1598"/>
                    <a:pt x="1102" y="1547"/>
                  </a:cubicBezTo>
                  <a:lnTo>
                    <a:pt x="2206" y="447"/>
                  </a:lnTo>
                  <a:cubicBezTo>
                    <a:pt x="2393" y="260"/>
                    <a:pt x="2219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6"/>
            <p:cNvSpPr/>
            <p:nvPr/>
          </p:nvSpPr>
          <p:spPr>
            <a:xfrm>
              <a:off x="5226467" y="3032241"/>
              <a:ext cx="62685" cy="42514"/>
            </a:xfrm>
            <a:custGeom>
              <a:avLst/>
              <a:gdLst/>
              <a:ahLst/>
              <a:cxnLst/>
              <a:rect l="l" t="t" r="r" b="b"/>
              <a:pathLst>
                <a:path w="2393" h="1623" extrusionOk="0">
                  <a:moveTo>
                    <a:pt x="2023" y="0"/>
                  </a:moveTo>
                  <a:cubicBezTo>
                    <a:pt x="1962" y="0"/>
                    <a:pt x="1899" y="24"/>
                    <a:pt x="1842" y="81"/>
                  </a:cubicBezTo>
                  <a:lnTo>
                    <a:pt x="920" y="999"/>
                  </a:lnTo>
                  <a:lnTo>
                    <a:pt x="554" y="629"/>
                  </a:lnTo>
                  <a:cubicBezTo>
                    <a:pt x="497" y="573"/>
                    <a:pt x="434" y="549"/>
                    <a:pt x="374" y="549"/>
                  </a:cubicBezTo>
                  <a:cubicBezTo>
                    <a:pt x="173" y="549"/>
                    <a:pt x="0" y="809"/>
                    <a:pt x="187" y="996"/>
                  </a:cubicBezTo>
                  <a:lnTo>
                    <a:pt x="739" y="1548"/>
                  </a:lnTo>
                  <a:cubicBezTo>
                    <a:pt x="789" y="1597"/>
                    <a:pt x="855" y="1622"/>
                    <a:pt x="921" y="1622"/>
                  </a:cubicBezTo>
                  <a:cubicBezTo>
                    <a:pt x="987" y="1622"/>
                    <a:pt x="1054" y="1597"/>
                    <a:pt x="1106" y="1548"/>
                  </a:cubicBezTo>
                  <a:lnTo>
                    <a:pt x="2206" y="444"/>
                  </a:lnTo>
                  <a:cubicBezTo>
                    <a:pt x="2392" y="258"/>
                    <a:pt x="2222" y="0"/>
                    <a:pt x="20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6"/>
            <p:cNvSpPr/>
            <p:nvPr/>
          </p:nvSpPr>
          <p:spPr>
            <a:xfrm>
              <a:off x="5428614" y="2858987"/>
              <a:ext cx="62580" cy="42514"/>
            </a:xfrm>
            <a:custGeom>
              <a:avLst/>
              <a:gdLst/>
              <a:ahLst/>
              <a:cxnLst/>
              <a:rect l="l" t="t" r="r" b="b"/>
              <a:pathLst>
                <a:path w="2389" h="1623" extrusionOk="0">
                  <a:moveTo>
                    <a:pt x="2019" y="1"/>
                  </a:moveTo>
                  <a:cubicBezTo>
                    <a:pt x="1959" y="1"/>
                    <a:pt x="1896" y="24"/>
                    <a:pt x="1839" y="81"/>
                  </a:cubicBezTo>
                  <a:lnTo>
                    <a:pt x="1842" y="81"/>
                  </a:lnTo>
                  <a:lnTo>
                    <a:pt x="921" y="1003"/>
                  </a:lnTo>
                  <a:lnTo>
                    <a:pt x="554" y="633"/>
                  </a:lnTo>
                  <a:cubicBezTo>
                    <a:pt x="497" y="576"/>
                    <a:pt x="434" y="552"/>
                    <a:pt x="373" y="552"/>
                  </a:cubicBezTo>
                  <a:cubicBezTo>
                    <a:pt x="173" y="552"/>
                    <a:pt x="1" y="810"/>
                    <a:pt x="187" y="996"/>
                  </a:cubicBezTo>
                  <a:lnTo>
                    <a:pt x="736" y="1548"/>
                  </a:lnTo>
                  <a:cubicBezTo>
                    <a:pt x="787" y="1598"/>
                    <a:pt x="853" y="1622"/>
                    <a:pt x="919" y="1622"/>
                  </a:cubicBezTo>
                  <a:cubicBezTo>
                    <a:pt x="985" y="1622"/>
                    <a:pt x="1051" y="1598"/>
                    <a:pt x="1102" y="1548"/>
                  </a:cubicBezTo>
                  <a:lnTo>
                    <a:pt x="2202" y="444"/>
                  </a:lnTo>
                  <a:cubicBezTo>
                    <a:pt x="2389" y="258"/>
                    <a:pt x="2219" y="1"/>
                    <a:pt x="2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6" name="Google Shape;1646;p46"/>
          <p:cNvGrpSpPr/>
          <p:nvPr/>
        </p:nvGrpSpPr>
        <p:grpSpPr>
          <a:xfrm>
            <a:off x="6904102" y="1992839"/>
            <a:ext cx="385459" cy="356671"/>
            <a:chOff x="7372702" y="4132876"/>
            <a:chExt cx="385459" cy="356671"/>
          </a:xfrm>
        </p:grpSpPr>
        <p:sp>
          <p:nvSpPr>
            <p:cNvPr id="1647" name="Google Shape;1647;p46"/>
            <p:cNvSpPr/>
            <p:nvPr/>
          </p:nvSpPr>
          <p:spPr>
            <a:xfrm>
              <a:off x="7378360" y="4271762"/>
              <a:ext cx="221374" cy="212258"/>
            </a:xfrm>
            <a:custGeom>
              <a:avLst/>
              <a:gdLst/>
              <a:ahLst/>
              <a:cxnLst/>
              <a:rect l="l" t="t" r="r" b="b"/>
              <a:pathLst>
                <a:path w="8451" h="8103" extrusionOk="0">
                  <a:moveTo>
                    <a:pt x="1885" y="0"/>
                  </a:moveTo>
                  <a:cubicBezTo>
                    <a:pt x="847" y="4"/>
                    <a:pt x="4" y="847"/>
                    <a:pt x="0" y="1885"/>
                  </a:cubicBezTo>
                  <a:lnTo>
                    <a:pt x="0" y="4729"/>
                  </a:lnTo>
                  <a:cubicBezTo>
                    <a:pt x="4" y="5768"/>
                    <a:pt x="847" y="6611"/>
                    <a:pt x="1885" y="6614"/>
                  </a:cubicBezTo>
                  <a:lnTo>
                    <a:pt x="4277" y="6614"/>
                  </a:lnTo>
                  <a:cubicBezTo>
                    <a:pt x="4318" y="6614"/>
                    <a:pt x="4356" y="6641"/>
                    <a:pt x="4362" y="6682"/>
                  </a:cubicBezTo>
                  <a:cubicBezTo>
                    <a:pt x="4414" y="6922"/>
                    <a:pt x="4527" y="7724"/>
                    <a:pt x="3790" y="7950"/>
                  </a:cubicBezTo>
                  <a:cubicBezTo>
                    <a:pt x="3735" y="7968"/>
                    <a:pt x="3739" y="8050"/>
                    <a:pt x="3797" y="8063"/>
                  </a:cubicBezTo>
                  <a:cubicBezTo>
                    <a:pt x="3911" y="8084"/>
                    <a:pt x="4054" y="8103"/>
                    <a:pt x="4209" y="8103"/>
                  </a:cubicBezTo>
                  <a:cubicBezTo>
                    <a:pt x="4764" y="8103"/>
                    <a:pt x="5468" y="7870"/>
                    <a:pt x="5500" y="6696"/>
                  </a:cubicBezTo>
                  <a:cubicBezTo>
                    <a:pt x="5500" y="6652"/>
                    <a:pt x="5541" y="6611"/>
                    <a:pt x="5586" y="6611"/>
                  </a:cubicBezTo>
                  <a:lnTo>
                    <a:pt x="6566" y="6611"/>
                  </a:lnTo>
                  <a:cubicBezTo>
                    <a:pt x="7604" y="6607"/>
                    <a:pt x="8447" y="5768"/>
                    <a:pt x="8451" y="4726"/>
                  </a:cubicBezTo>
                  <a:lnTo>
                    <a:pt x="8451" y="1885"/>
                  </a:lnTo>
                  <a:lnTo>
                    <a:pt x="8447" y="1885"/>
                  </a:lnTo>
                  <a:cubicBezTo>
                    <a:pt x="8444" y="847"/>
                    <a:pt x="7604" y="4"/>
                    <a:pt x="65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6"/>
            <p:cNvSpPr/>
            <p:nvPr/>
          </p:nvSpPr>
          <p:spPr>
            <a:xfrm>
              <a:off x="7425826" y="4138535"/>
              <a:ext cx="326704" cy="270909"/>
            </a:xfrm>
            <a:custGeom>
              <a:avLst/>
              <a:gdLst/>
              <a:ahLst/>
              <a:cxnLst/>
              <a:rect l="l" t="t" r="r" b="b"/>
              <a:pathLst>
                <a:path w="12472" h="10342" extrusionOk="0">
                  <a:moveTo>
                    <a:pt x="1845" y="1"/>
                  </a:moveTo>
                  <a:cubicBezTo>
                    <a:pt x="827" y="1"/>
                    <a:pt x="1" y="823"/>
                    <a:pt x="1" y="1841"/>
                  </a:cubicBezTo>
                  <a:lnTo>
                    <a:pt x="1" y="6083"/>
                  </a:lnTo>
                  <a:cubicBezTo>
                    <a:pt x="1" y="7101"/>
                    <a:pt x="827" y="7927"/>
                    <a:pt x="1845" y="7927"/>
                  </a:cubicBezTo>
                  <a:lnTo>
                    <a:pt x="7540" y="7927"/>
                  </a:lnTo>
                  <a:cubicBezTo>
                    <a:pt x="7660" y="7927"/>
                    <a:pt x="7752" y="8030"/>
                    <a:pt x="7739" y="8150"/>
                  </a:cubicBezTo>
                  <a:cubicBezTo>
                    <a:pt x="7660" y="8763"/>
                    <a:pt x="7629" y="10342"/>
                    <a:pt x="9325" y="10342"/>
                  </a:cubicBezTo>
                  <a:cubicBezTo>
                    <a:pt x="9411" y="10342"/>
                    <a:pt x="9501" y="10338"/>
                    <a:pt x="9596" y="10329"/>
                  </a:cubicBezTo>
                  <a:cubicBezTo>
                    <a:pt x="9661" y="10319"/>
                    <a:pt x="9682" y="10233"/>
                    <a:pt x="9627" y="10199"/>
                  </a:cubicBezTo>
                  <a:cubicBezTo>
                    <a:pt x="9240" y="9980"/>
                    <a:pt x="8499" y="9363"/>
                    <a:pt x="9031" y="8054"/>
                  </a:cubicBezTo>
                  <a:cubicBezTo>
                    <a:pt x="9061" y="7978"/>
                    <a:pt x="9137" y="7927"/>
                    <a:pt x="9219" y="7927"/>
                  </a:cubicBezTo>
                  <a:lnTo>
                    <a:pt x="10627" y="7927"/>
                  </a:lnTo>
                  <a:cubicBezTo>
                    <a:pt x="11645" y="7927"/>
                    <a:pt x="12471" y="7101"/>
                    <a:pt x="12471" y="6087"/>
                  </a:cubicBezTo>
                  <a:lnTo>
                    <a:pt x="12471" y="1841"/>
                  </a:lnTo>
                  <a:cubicBezTo>
                    <a:pt x="12471" y="823"/>
                    <a:pt x="11645" y="1"/>
                    <a:pt x="10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6"/>
            <p:cNvSpPr/>
            <p:nvPr/>
          </p:nvSpPr>
          <p:spPr>
            <a:xfrm>
              <a:off x="7681672" y="4138535"/>
              <a:ext cx="70857" cy="207674"/>
            </a:xfrm>
            <a:custGeom>
              <a:avLst/>
              <a:gdLst/>
              <a:ahLst/>
              <a:cxnLst/>
              <a:rect l="l" t="t" r="r" b="b"/>
              <a:pathLst>
                <a:path w="2705" h="7928" extrusionOk="0">
                  <a:moveTo>
                    <a:pt x="867" y="1"/>
                  </a:moveTo>
                  <a:cubicBezTo>
                    <a:pt x="865" y="1"/>
                    <a:pt x="863" y="1"/>
                    <a:pt x="860" y="1"/>
                  </a:cubicBezTo>
                  <a:lnTo>
                    <a:pt x="0" y="1"/>
                  </a:lnTo>
                  <a:cubicBezTo>
                    <a:pt x="1018" y="1"/>
                    <a:pt x="1844" y="823"/>
                    <a:pt x="1844" y="1841"/>
                  </a:cubicBezTo>
                  <a:lnTo>
                    <a:pt x="1844" y="6087"/>
                  </a:lnTo>
                  <a:cubicBezTo>
                    <a:pt x="1844" y="7101"/>
                    <a:pt x="1018" y="7927"/>
                    <a:pt x="0" y="7927"/>
                  </a:cubicBezTo>
                  <a:lnTo>
                    <a:pt x="864" y="7927"/>
                  </a:lnTo>
                  <a:cubicBezTo>
                    <a:pt x="1878" y="7927"/>
                    <a:pt x="2704" y="7101"/>
                    <a:pt x="2704" y="6087"/>
                  </a:cubicBezTo>
                  <a:lnTo>
                    <a:pt x="2704" y="1841"/>
                  </a:lnTo>
                  <a:cubicBezTo>
                    <a:pt x="2704" y="825"/>
                    <a:pt x="1882" y="1"/>
                    <a:pt x="8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6"/>
            <p:cNvSpPr/>
            <p:nvPr/>
          </p:nvSpPr>
          <p:spPr>
            <a:xfrm>
              <a:off x="7503573" y="4220132"/>
              <a:ext cx="27033" cy="27059"/>
            </a:xfrm>
            <a:custGeom>
              <a:avLst/>
              <a:gdLst/>
              <a:ahLst/>
              <a:cxnLst/>
              <a:rect l="l" t="t" r="r" b="b"/>
              <a:pathLst>
                <a:path w="1032" h="1033" extrusionOk="0">
                  <a:moveTo>
                    <a:pt x="515" y="1"/>
                  </a:moveTo>
                  <a:cubicBezTo>
                    <a:pt x="230" y="1"/>
                    <a:pt x="1" y="230"/>
                    <a:pt x="1" y="518"/>
                  </a:cubicBezTo>
                  <a:cubicBezTo>
                    <a:pt x="1" y="803"/>
                    <a:pt x="230" y="1032"/>
                    <a:pt x="515" y="1032"/>
                  </a:cubicBezTo>
                  <a:cubicBezTo>
                    <a:pt x="802" y="1032"/>
                    <a:pt x="1032" y="803"/>
                    <a:pt x="1032" y="518"/>
                  </a:cubicBezTo>
                  <a:cubicBezTo>
                    <a:pt x="1032" y="230"/>
                    <a:pt x="802" y="1"/>
                    <a:pt x="5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6"/>
            <p:cNvSpPr/>
            <p:nvPr/>
          </p:nvSpPr>
          <p:spPr>
            <a:xfrm>
              <a:off x="7570998" y="4220132"/>
              <a:ext cx="27112" cy="27059"/>
            </a:xfrm>
            <a:custGeom>
              <a:avLst/>
              <a:gdLst/>
              <a:ahLst/>
              <a:cxnLst/>
              <a:rect l="l" t="t" r="r" b="b"/>
              <a:pathLst>
                <a:path w="1035" h="1033" extrusionOk="0">
                  <a:moveTo>
                    <a:pt x="518" y="1"/>
                  </a:moveTo>
                  <a:cubicBezTo>
                    <a:pt x="230" y="1"/>
                    <a:pt x="0" y="230"/>
                    <a:pt x="0" y="518"/>
                  </a:cubicBezTo>
                  <a:cubicBezTo>
                    <a:pt x="0" y="803"/>
                    <a:pt x="230" y="1032"/>
                    <a:pt x="518" y="1032"/>
                  </a:cubicBezTo>
                  <a:cubicBezTo>
                    <a:pt x="802" y="1032"/>
                    <a:pt x="1035" y="803"/>
                    <a:pt x="1035" y="518"/>
                  </a:cubicBezTo>
                  <a:cubicBezTo>
                    <a:pt x="1035" y="230"/>
                    <a:pt x="802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6"/>
            <p:cNvSpPr/>
            <p:nvPr/>
          </p:nvSpPr>
          <p:spPr>
            <a:xfrm>
              <a:off x="7638398" y="4220132"/>
              <a:ext cx="27138" cy="27059"/>
            </a:xfrm>
            <a:custGeom>
              <a:avLst/>
              <a:gdLst/>
              <a:ahLst/>
              <a:cxnLst/>
              <a:rect l="l" t="t" r="r" b="b"/>
              <a:pathLst>
                <a:path w="1036" h="1033" extrusionOk="0">
                  <a:moveTo>
                    <a:pt x="518" y="1"/>
                  </a:moveTo>
                  <a:cubicBezTo>
                    <a:pt x="234" y="1"/>
                    <a:pt x="1" y="230"/>
                    <a:pt x="1" y="518"/>
                  </a:cubicBezTo>
                  <a:cubicBezTo>
                    <a:pt x="1" y="803"/>
                    <a:pt x="234" y="1032"/>
                    <a:pt x="518" y="1032"/>
                  </a:cubicBezTo>
                  <a:cubicBezTo>
                    <a:pt x="802" y="1032"/>
                    <a:pt x="1035" y="803"/>
                    <a:pt x="1035" y="518"/>
                  </a:cubicBezTo>
                  <a:cubicBezTo>
                    <a:pt x="1035" y="230"/>
                    <a:pt x="802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6"/>
            <p:cNvSpPr/>
            <p:nvPr/>
          </p:nvSpPr>
          <p:spPr>
            <a:xfrm>
              <a:off x="7372702" y="4212247"/>
              <a:ext cx="385197" cy="277300"/>
            </a:xfrm>
            <a:custGeom>
              <a:avLst/>
              <a:gdLst/>
              <a:ahLst/>
              <a:cxnLst/>
              <a:rect l="l" t="t" r="r" b="b"/>
              <a:pathLst>
                <a:path w="14705" h="10586" extrusionOk="0">
                  <a:moveTo>
                    <a:pt x="14492" y="0"/>
                  </a:moveTo>
                  <a:cubicBezTo>
                    <a:pt x="14493" y="0"/>
                    <a:pt x="14494" y="0"/>
                    <a:pt x="14496" y="0"/>
                  </a:cubicBezTo>
                  <a:lnTo>
                    <a:pt x="14496" y="0"/>
                  </a:lnTo>
                  <a:cubicBezTo>
                    <a:pt x="14497" y="0"/>
                    <a:pt x="14498" y="0"/>
                    <a:pt x="14499" y="0"/>
                  </a:cubicBezTo>
                  <a:close/>
                  <a:moveTo>
                    <a:pt x="14496" y="0"/>
                  </a:moveTo>
                  <a:lnTo>
                    <a:pt x="14496" y="0"/>
                  </a:lnTo>
                  <a:cubicBezTo>
                    <a:pt x="14377" y="2"/>
                    <a:pt x="14283" y="94"/>
                    <a:pt x="14283" y="213"/>
                  </a:cubicBezTo>
                  <a:lnTo>
                    <a:pt x="14283" y="3269"/>
                  </a:lnTo>
                  <a:cubicBezTo>
                    <a:pt x="14283" y="4167"/>
                    <a:pt x="13553" y="4897"/>
                    <a:pt x="12655" y="4897"/>
                  </a:cubicBezTo>
                  <a:lnTo>
                    <a:pt x="11244" y="4897"/>
                  </a:lnTo>
                  <a:cubicBezTo>
                    <a:pt x="11076" y="4897"/>
                    <a:pt x="10921" y="5000"/>
                    <a:pt x="10860" y="5158"/>
                  </a:cubicBezTo>
                  <a:cubicBezTo>
                    <a:pt x="10606" y="5788"/>
                    <a:pt x="10589" y="6343"/>
                    <a:pt x="10815" y="6813"/>
                  </a:cubicBezTo>
                  <a:cubicBezTo>
                    <a:pt x="10908" y="6998"/>
                    <a:pt x="11031" y="7166"/>
                    <a:pt x="11182" y="7306"/>
                  </a:cubicBezTo>
                  <a:cubicBezTo>
                    <a:pt x="10815" y="7279"/>
                    <a:pt x="10531" y="7162"/>
                    <a:pt x="10332" y="6953"/>
                  </a:cubicBezTo>
                  <a:cubicBezTo>
                    <a:pt x="10185" y="6802"/>
                    <a:pt x="9856" y="6343"/>
                    <a:pt x="9979" y="5367"/>
                  </a:cubicBezTo>
                  <a:cubicBezTo>
                    <a:pt x="10010" y="5116"/>
                    <a:pt x="9815" y="4897"/>
                    <a:pt x="9564" y="4897"/>
                  </a:cubicBezTo>
                  <a:lnTo>
                    <a:pt x="7358" y="4897"/>
                  </a:lnTo>
                  <a:cubicBezTo>
                    <a:pt x="7070" y="4897"/>
                    <a:pt x="7070" y="5329"/>
                    <a:pt x="7358" y="5329"/>
                  </a:cubicBezTo>
                  <a:lnTo>
                    <a:pt x="8451" y="5329"/>
                  </a:lnTo>
                  <a:lnTo>
                    <a:pt x="8451" y="6998"/>
                  </a:lnTo>
                  <a:cubicBezTo>
                    <a:pt x="8451" y="7923"/>
                    <a:pt x="7700" y="8670"/>
                    <a:pt x="6778" y="8670"/>
                  </a:cubicBezTo>
                  <a:lnTo>
                    <a:pt x="5802" y="8670"/>
                  </a:lnTo>
                  <a:cubicBezTo>
                    <a:pt x="5637" y="8670"/>
                    <a:pt x="5507" y="8800"/>
                    <a:pt x="5500" y="8965"/>
                  </a:cubicBezTo>
                  <a:cubicBezTo>
                    <a:pt x="5483" y="9650"/>
                    <a:pt x="5219" y="10109"/>
                    <a:pt x="4531" y="10154"/>
                  </a:cubicBezTo>
                  <a:cubicBezTo>
                    <a:pt x="4842" y="9832"/>
                    <a:pt x="4883" y="9338"/>
                    <a:pt x="4788" y="8906"/>
                  </a:cubicBezTo>
                  <a:cubicBezTo>
                    <a:pt x="4757" y="8769"/>
                    <a:pt x="4637" y="8670"/>
                    <a:pt x="4493" y="8670"/>
                  </a:cubicBezTo>
                  <a:lnTo>
                    <a:pt x="2101" y="8670"/>
                  </a:lnTo>
                  <a:cubicBezTo>
                    <a:pt x="1179" y="8670"/>
                    <a:pt x="432" y="7920"/>
                    <a:pt x="432" y="6998"/>
                  </a:cubicBezTo>
                  <a:lnTo>
                    <a:pt x="432" y="6535"/>
                  </a:lnTo>
                  <a:cubicBezTo>
                    <a:pt x="432" y="6391"/>
                    <a:pt x="324" y="6319"/>
                    <a:pt x="216" y="6319"/>
                  </a:cubicBezTo>
                  <a:cubicBezTo>
                    <a:pt x="108" y="6319"/>
                    <a:pt x="0" y="6391"/>
                    <a:pt x="0" y="6535"/>
                  </a:cubicBezTo>
                  <a:lnTo>
                    <a:pt x="0" y="6998"/>
                  </a:lnTo>
                  <a:cubicBezTo>
                    <a:pt x="4" y="8156"/>
                    <a:pt x="943" y="9095"/>
                    <a:pt x="2101" y="9098"/>
                  </a:cubicBezTo>
                  <a:lnTo>
                    <a:pt x="4383" y="9098"/>
                  </a:lnTo>
                  <a:cubicBezTo>
                    <a:pt x="4428" y="9383"/>
                    <a:pt x="4421" y="9866"/>
                    <a:pt x="3941" y="10013"/>
                  </a:cubicBezTo>
                  <a:cubicBezTo>
                    <a:pt x="3667" y="10096"/>
                    <a:pt x="3691" y="10490"/>
                    <a:pt x="3972" y="10541"/>
                  </a:cubicBezTo>
                  <a:cubicBezTo>
                    <a:pt x="4119" y="10572"/>
                    <a:pt x="4270" y="10586"/>
                    <a:pt x="4421" y="10586"/>
                  </a:cubicBezTo>
                  <a:cubicBezTo>
                    <a:pt x="5288" y="10586"/>
                    <a:pt x="5853" y="10085"/>
                    <a:pt x="5922" y="9098"/>
                  </a:cubicBezTo>
                  <a:lnTo>
                    <a:pt x="6778" y="9098"/>
                  </a:lnTo>
                  <a:cubicBezTo>
                    <a:pt x="7937" y="9095"/>
                    <a:pt x="8876" y="8156"/>
                    <a:pt x="8876" y="6998"/>
                  </a:cubicBezTo>
                  <a:lnTo>
                    <a:pt x="8876" y="5329"/>
                  </a:lnTo>
                  <a:lnTo>
                    <a:pt x="9544" y="5329"/>
                  </a:lnTo>
                  <a:cubicBezTo>
                    <a:pt x="9486" y="5812"/>
                    <a:pt x="9475" y="6689"/>
                    <a:pt x="10017" y="7251"/>
                  </a:cubicBezTo>
                  <a:cubicBezTo>
                    <a:pt x="10332" y="7577"/>
                    <a:pt x="10778" y="7741"/>
                    <a:pt x="11343" y="7741"/>
                  </a:cubicBezTo>
                  <a:cubicBezTo>
                    <a:pt x="11439" y="7741"/>
                    <a:pt x="11535" y="7738"/>
                    <a:pt x="11638" y="7728"/>
                  </a:cubicBezTo>
                  <a:cubicBezTo>
                    <a:pt x="11915" y="7704"/>
                    <a:pt x="11994" y="7337"/>
                    <a:pt x="11754" y="7197"/>
                  </a:cubicBezTo>
                  <a:cubicBezTo>
                    <a:pt x="10867" y="6689"/>
                    <a:pt x="11052" y="5812"/>
                    <a:pt x="11247" y="5329"/>
                  </a:cubicBezTo>
                  <a:lnTo>
                    <a:pt x="12649" y="5329"/>
                  </a:lnTo>
                  <a:cubicBezTo>
                    <a:pt x="13783" y="5325"/>
                    <a:pt x="14705" y="4407"/>
                    <a:pt x="14705" y="3273"/>
                  </a:cubicBezTo>
                  <a:lnTo>
                    <a:pt x="14705" y="213"/>
                  </a:lnTo>
                  <a:cubicBezTo>
                    <a:pt x="14705" y="97"/>
                    <a:pt x="14611" y="2"/>
                    <a:pt x="14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6"/>
            <p:cNvSpPr/>
            <p:nvPr/>
          </p:nvSpPr>
          <p:spPr>
            <a:xfrm>
              <a:off x="7372781" y="4132876"/>
              <a:ext cx="385381" cy="231983"/>
            </a:xfrm>
            <a:custGeom>
              <a:avLst/>
              <a:gdLst/>
              <a:ahLst/>
              <a:cxnLst/>
              <a:rect l="l" t="t" r="r" b="b"/>
              <a:pathLst>
                <a:path w="14712" h="8856" extrusionOk="0">
                  <a:moveTo>
                    <a:pt x="3870" y="1"/>
                  </a:moveTo>
                  <a:cubicBezTo>
                    <a:pt x="2732" y="1"/>
                    <a:pt x="1813" y="923"/>
                    <a:pt x="1813" y="2057"/>
                  </a:cubicBezTo>
                  <a:lnTo>
                    <a:pt x="1813" y="5103"/>
                  </a:lnTo>
                  <a:cubicBezTo>
                    <a:pt x="775" y="5251"/>
                    <a:pt x="4" y="6138"/>
                    <a:pt x="1" y="7184"/>
                  </a:cubicBezTo>
                  <a:lnTo>
                    <a:pt x="1" y="8640"/>
                  </a:lnTo>
                  <a:cubicBezTo>
                    <a:pt x="1" y="8760"/>
                    <a:pt x="100" y="8856"/>
                    <a:pt x="217" y="8856"/>
                  </a:cubicBezTo>
                  <a:cubicBezTo>
                    <a:pt x="337" y="8856"/>
                    <a:pt x="432" y="8760"/>
                    <a:pt x="432" y="8640"/>
                  </a:cubicBezTo>
                  <a:lnTo>
                    <a:pt x="432" y="7184"/>
                  </a:lnTo>
                  <a:cubicBezTo>
                    <a:pt x="436" y="6375"/>
                    <a:pt x="1015" y="5683"/>
                    <a:pt x="1813" y="5542"/>
                  </a:cubicBezTo>
                  <a:lnTo>
                    <a:pt x="1813" y="6299"/>
                  </a:lnTo>
                  <a:cubicBezTo>
                    <a:pt x="1813" y="7434"/>
                    <a:pt x="2732" y="8355"/>
                    <a:pt x="3870" y="8355"/>
                  </a:cubicBezTo>
                  <a:lnTo>
                    <a:pt x="6443" y="8355"/>
                  </a:lnTo>
                  <a:cubicBezTo>
                    <a:pt x="6563" y="8355"/>
                    <a:pt x="6659" y="8260"/>
                    <a:pt x="6659" y="8140"/>
                  </a:cubicBezTo>
                  <a:cubicBezTo>
                    <a:pt x="6659" y="8023"/>
                    <a:pt x="6563" y="7924"/>
                    <a:pt x="6443" y="7924"/>
                  </a:cubicBezTo>
                  <a:lnTo>
                    <a:pt x="3870" y="7924"/>
                  </a:lnTo>
                  <a:cubicBezTo>
                    <a:pt x="2968" y="7924"/>
                    <a:pt x="2242" y="7197"/>
                    <a:pt x="2242" y="6296"/>
                  </a:cubicBezTo>
                  <a:lnTo>
                    <a:pt x="2242" y="2057"/>
                  </a:lnTo>
                  <a:cubicBezTo>
                    <a:pt x="2242" y="1159"/>
                    <a:pt x="2968" y="429"/>
                    <a:pt x="3870" y="429"/>
                  </a:cubicBezTo>
                  <a:lnTo>
                    <a:pt x="12652" y="429"/>
                  </a:lnTo>
                  <a:cubicBezTo>
                    <a:pt x="13550" y="429"/>
                    <a:pt x="14280" y="1159"/>
                    <a:pt x="14280" y="2057"/>
                  </a:cubicBezTo>
                  <a:lnTo>
                    <a:pt x="14280" y="2328"/>
                  </a:lnTo>
                  <a:cubicBezTo>
                    <a:pt x="14280" y="2448"/>
                    <a:pt x="14376" y="2544"/>
                    <a:pt x="14496" y="2544"/>
                  </a:cubicBezTo>
                  <a:cubicBezTo>
                    <a:pt x="14616" y="2544"/>
                    <a:pt x="14712" y="2448"/>
                    <a:pt x="14712" y="2328"/>
                  </a:cubicBezTo>
                  <a:lnTo>
                    <a:pt x="14712" y="2057"/>
                  </a:lnTo>
                  <a:cubicBezTo>
                    <a:pt x="14712" y="919"/>
                    <a:pt x="13790" y="1"/>
                    <a:pt x="12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6"/>
            <p:cNvSpPr/>
            <p:nvPr/>
          </p:nvSpPr>
          <p:spPr>
            <a:xfrm>
              <a:off x="7497914" y="4214474"/>
              <a:ext cx="44820" cy="38428"/>
            </a:xfrm>
            <a:custGeom>
              <a:avLst/>
              <a:gdLst/>
              <a:ahLst/>
              <a:cxnLst/>
              <a:rect l="l" t="t" r="r" b="b"/>
              <a:pathLst>
                <a:path w="1711" h="1467" extrusionOk="0">
                  <a:moveTo>
                    <a:pt x="734" y="433"/>
                  </a:moveTo>
                  <a:cubicBezTo>
                    <a:pt x="898" y="433"/>
                    <a:pt x="1032" y="566"/>
                    <a:pt x="1032" y="734"/>
                  </a:cubicBezTo>
                  <a:cubicBezTo>
                    <a:pt x="1032" y="913"/>
                    <a:pt x="885" y="1032"/>
                    <a:pt x="731" y="1032"/>
                  </a:cubicBezTo>
                  <a:cubicBezTo>
                    <a:pt x="658" y="1032"/>
                    <a:pt x="583" y="1004"/>
                    <a:pt x="522" y="943"/>
                  </a:cubicBezTo>
                  <a:cubicBezTo>
                    <a:pt x="333" y="755"/>
                    <a:pt x="467" y="433"/>
                    <a:pt x="734" y="433"/>
                  </a:cubicBezTo>
                  <a:close/>
                  <a:moveTo>
                    <a:pt x="731" y="1"/>
                  </a:moveTo>
                  <a:cubicBezTo>
                    <a:pt x="326" y="1"/>
                    <a:pt x="1" y="330"/>
                    <a:pt x="1" y="734"/>
                  </a:cubicBezTo>
                  <a:cubicBezTo>
                    <a:pt x="1" y="1175"/>
                    <a:pt x="362" y="1467"/>
                    <a:pt x="739" y="1467"/>
                  </a:cubicBezTo>
                  <a:cubicBezTo>
                    <a:pt x="918" y="1467"/>
                    <a:pt x="1102" y="1400"/>
                    <a:pt x="1251" y="1252"/>
                  </a:cubicBezTo>
                  <a:cubicBezTo>
                    <a:pt x="1711" y="789"/>
                    <a:pt x="1385" y="1"/>
                    <a:pt x="7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6"/>
            <p:cNvSpPr/>
            <p:nvPr/>
          </p:nvSpPr>
          <p:spPr>
            <a:xfrm>
              <a:off x="7565340" y="4214422"/>
              <a:ext cx="44820" cy="38428"/>
            </a:xfrm>
            <a:custGeom>
              <a:avLst/>
              <a:gdLst/>
              <a:ahLst/>
              <a:cxnLst/>
              <a:rect l="l" t="t" r="r" b="b"/>
              <a:pathLst>
                <a:path w="1711" h="1467" extrusionOk="0">
                  <a:moveTo>
                    <a:pt x="734" y="431"/>
                  </a:moveTo>
                  <a:cubicBezTo>
                    <a:pt x="1001" y="431"/>
                    <a:pt x="1134" y="757"/>
                    <a:pt x="943" y="945"/>
                  </a:cubicBezTo>
                  <a:cubicBezTo>
                    <a:pt x="882" y="1006"/>
                    <a:pt x="807" y="1033"/>
                    <a:pt x="733" y="1033"/>
                  </a:cubicBezTo>
                  <a:cubicBezTo>
                    <a:pt x="580" y="1033"/>
                    <a:pt x="432" y="914"/>
                    <a:pt x="432" y="733"/>
                  </a:cubicBezTo>
                  <a:cubicBezTo>
                    <a:pt x="432" y="568"/>
                    <a:pt x="566" y="435"/>
                    <a:pt x="734" y="435"/>
                  </a:cubicBezTo>
                  <a:lnTo>
                    <a:pt x="734" y="431"/>
                  </a:lnTo>
                  <a:close/>
                  <a:moveTo>
                    <a:pt x="739" y="1"/>
                  </a:moveTo>
                  <a:cubicBezTo>
                    <a:pt x="362" y="1"/>
                    <a:pt x="0" y="293"/>
                    <a:pt x="0" y="736"/>
                  </a:cubicBezTo>
                  <a:cubicBezTo>
                    <a:pt x="0" y="1137"/>
                    <a:pt x="329" y="1466"/>
                    <a:pt x="734" y="1466"/>
                  </a:cubicBezTo>
                  <a:cubicBezTo>
                    <a:pt x="1385" y="1466"/>
                    <a:pt x="1710" y="678"/>
                    <a:pt x="1251" y="215"/>
                  </a:cubicBezTo>
                  <a:cubicBezTo>
                    <a:pt x="1102" y="67"/>
                    <a:pt x="918" y="1"/>
                    <a:pt x="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6"/>
            <p:cNvSpPr/>
            <p:nvPr/>
          </p:nvSpPr>
          <p:spPr>
            <a:xfrm>
              <a:off x="7632740" y="4214422"/>
              <a:ext cx="44924" cy="38428"/>
            </a:xfrm>
            <a:custGeom>
              <a:avLst/>
              <a:gdLst/>
              <a:ahLst/>
              <a:cxnLst/>
              <a:rect l="l" t="t" r="r" b="b"/>
              <a:pathLst>
                <a:path w="1715" h="1467" extrusionOk="0">
                  <a:moveTo>
                    <a:pt x="734" y="431"/>
                  </a:moveTo>
                  <a:cubicBezTo>
                    <a:pt x="1001" y="431"/>
                    <a:pt x="1135" y="757"/>
                    <a:pt x="947" y="945"/>
                  </a:cubicBezTo>
                  <a:cubicBezTo>
                    <a:pt x="886" y="1006"/>
                    <a:pt x="810" y="1033"/>
                    <a:pt x="736" y="1033"/>
                  </a:cubicBezTo>
                  <a:cubicBezTo>
                    <a:pt x="582" y="1033"/>
                    <a:pt x="432" y="914"/>
                    <a:pt x="432" y="733"/>
                  </a:cubicBezTo>
                  <a:cubicBezTo>
                    <a:pt x="436" y="568"/>
                    <a:pt x="570" y="435"/>
                    <a:pt x="734" y="435"/>
                  </a:cubicBezTo>
                  <a:lnTo>
                    <a:pt x="734" y="431"/>
                  </a:lnTo>
                  <a:close/>
                  <a:moveTo>
                    <a:pt x="739" y="1"/>
                  </a:moveTo>
                  <a:cubicBezTo>
                    <a:pt x="362" y="1"/>
                    <a:pt x="1" y="293"/>
                    <a:pt x="1" y="736"/>
                  </a:cubicBezTo>
                  <a:cubicBezTo>
                    <a:pt x="1" y="1137"/>
                    <a:pt x="330" y="1466"/>
                    <a:pt x="734" y="1466"/>
                  </a:cubicBezTo>
                  <a:cubicBezTo>
                    <a:pt x="1385" y="1466"/>
                    <a:pt x="1714" y="678"/>
                    <a:pt x="1251" y="215"/>
                  </a:cubicBezTo>
                  <a:cubicBezTo>
                    <a:pt x="1102" y="67"/>
                    <a:pt x="919" y="1"/>
                    <a:pt x="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8" name="Google Shape;1658;p46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659" name="Google Shape;1659;p46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6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1" name="Google Shape;1661;p46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662" name="Google Shape;1662;p46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6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C2B260CD-ABAF-4BBF-8E6F-5138ED0E7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415349" y="1162498"/>
            <a:ext cx="3039174" cy="3615384"/>
          </a:xfrm>
          <a:prstGeom prst="roundRect">
            <a:avLst/>
          </a:prstGeom>
        </p:spPr>
      </p:pic>
      <p:sp>
        <p:nvSpPr>
          <p:cNvPr id="66" name="Google Shape;146;p8">
            <a:extLst>
              <a:ext uri="{FF2B5EF4-FFF2-40B4-BE49-F238E27FC236}">
                <a16:creationId xmlns:a16="http://schemas.microsoft.com/office/drawing/2014/main" id="{CF280F21-076E-4777-962C-770540E51869}"/>
              </a:ext>
            </a:extLst>
          </p:cNvPr>
          <p:cNvSpPr txBox="1"/>
          <p:nvPr/>
        </p:nvSpPr>
        <p:spPr>
          <a:xfrm>
            <a:off x="3945220" y="2119113"/>
            <a:ext cx="4863611" cy="183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s-MX" sz="115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400" dirty="0">
              <a:latin typeface="Berlin Sans FB" panose="020E0602020502020306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7DBEA6F-0DEC-46A3-BBC2-85B4F5FD5625}"/>
              </a:ext>
            </a:extLst>
          </p:cNvPr>
          <p:cNvSpPr txBox="1"/>
          <p:nvPr/>
        </p:nvSpPr>
        <p:spPr>
          <a:xfrm>
            <a:off x="5063207" y="3906341"/>
            <a:ext cx="829286" cy="7536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951AEF05-8508-41C2-A0FC-AAE6FF8EF68D}"/>
              </a:ext>
            </a:extLst>
          </p:cNvPr>
          <p:cNvSpPr txBox="1"/>
          <p:nvPr/>
        </p:nvSpPr>
        <p:spPr>
          <a:xfrm>
            <a:off x="6595837" y="3843557"/>
            <a:ext cx="478297" cy="7536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B966B11-46AE-41ED-81BC-7EB8B1199FC2}"/>
              </a:ext>
            </a:extLst>
          </p:cNvPr>
          <p:cNvSpPr txBox="1"/>
          <p:nvPr/>
        </p:nvSpPr>
        <p:spPr>
          <a:xfrm>
            <a:off x="7186371" y="3843556"/>
            <a:ext cx="478297" cy="7536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480C665F-FC54-42B5-BEA7-1C88AC13C2C7}"/>
              </a:ext>
            </a:extLst>
          </p:cNvPr>
          <p:cNvSpPr txBox="1"/>
          <p:nvPr/>
        </p:nvSpPr>
        <p:spPr>
          <a:xfrm>
            <a:off x="7713824" y="3843555"/>
            <a:ext cx="561520" cy="7536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8FD623A3-78FD-4CB3-A085-9F5B67DABC12}"/>
              </a:ext>
            </a:extLst>
          </p:cNvPr>
          <p:cNvSpPr txBox="1"/>
          <p:nvPr/>
        </p:nvSpPr>
        <p:spPr>
          <a:xfrm>
            <a:off x="8331217" y="3843555"/>
            <a:ext cx="477614" cy="75368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47"/>
          <p:cNvSpPr txBox="1">
            <a:spLocks noGrp="1"/>
          </p:cNvSpPr>
          <p:nvPr>
            <p:ph type="title"/>
          </p:nvPr>
        </p:nvSpPr>
        <p:spPr>
          <a:xfrm>
            <a:off x="2123728" y="699542"/>
            <a:ext cx="6267920" cy="2531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endParaRPr dirty="0"/>
          </a:p>
        </p:txBody>
      </p:sp>
      <p:pic>
        <p:nvPicPr>
          <p:cNvPr id="2" name="Elementos multimedia en línea 1" title="Palabras que inician con la letra D en espaￃﾱol para niￃﾱos - Videos Aprende">
            <a:hlinkClick r:id="" action="ppaction://media"/>
            <a:extLst>
              <a:ext uri="{FF2B5EF4-FFF2-40B4-BE49-F238E27FC236}">
                <a16:creationId xmlns:a16="http://schemas.microsoft.com/office/drawing/2014/main" id="{9B7322FA-0B59-456C-A3DE-5CD2DE32D3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5576" y="1059582"/>
            <a:ext cx="7636072" cy="36004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AD5C8FC-44F0-4FD4-90FD-38A6D8ED0231}"/>
              </a:ext>
            </a:extLst>
          </p:cNvPr>
          <p:cNvSpPr/>
          <p:nvPr/>
        </p:nvSpPr>
        <p:spPr>
          <a:xfrm>
            <a:off x="1304764" y="4799373"/>
            <a:ext cx="6534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https://www.youtube.com/watch?v=FubiYWf2L40&amp;ab_channel=VideosAprende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FF44C-5842-49DE-8097-AD1274AA7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203E58-7AEF-48B3-899A-841DA0E7FAF6}"/>
              </a:ext>
            </a:extLst>
          </p:cNvPr>
          <p:cNvSpPr/>
          <p:nvPr/>
        </p:nvSpPr>
        <p:spPr>
          <a:xfrm>
            <a:off x="1011570" y="4731990"/>
            <a:ext cx="7120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https://es.liveworksheets.com/sz1244100ok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6CEAD05-EBC1-4B9F-9630-979FD6C6C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50" t="23387" r="42125" b="30391"/>
          <a:stretch/>
        </p:blipFill>
        <p:spPr>
          <a:xfrm>
            <a:off x="1979712" y="1203598"/>
            <a:ext cx="5400600" cy="327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97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51D9B-DC6B-48F7-AD79-49006C3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099" y="339502"/>
            <a:ext cx="4587963" cy="747600"/>
          </a:xfrm>
        </p:spPr>
        <p:txBody>
          <a:bodyPr/>
          <a:lstStyle/>
          <a:p>
            <a:r>
              <a:rPr lang="es-MX" dirty="0"/>
              <a:t>Observamos</a:t>
            </a:r>
          </a:p>
        </p:txBody>
      </p:sp>
      <p:pic>
        <p:nvPicPr>
          <p:cNvPr id="6" name="Elementos multimedia en línea 5" title="Aprender a escribir   D">
            <a:hlinkClick r:id="" action="ppaction://media"/>
            <a:extLst>
              <a:ext uri="{FF2B5EF4-FFF2-40B4-BE49-F238E27FC236}">
                <a16:creationId xmlns:a16="http://schemas.microsoft.com/office/drawing/2014/main" id="{F989A200-325D-4B2C-8B65-F94B47978A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27584" y="1067984"/>
            <a:ext cx="7416824" cy="344097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B002B5F-C0EC-454A-A067-674492BF2499}"/>
              </a:ext>
            </a:extLst>
          </p:cNvPr>
          <p:cNvSpPr/>
          <p:nvPr/>
        </p:nvSpPr>
        <p:spPr>
          <a:xfrm>
            <a:off x="611560" y="4743390"/>
            <a:ext cx="5835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https://www.youtube.com/watch?v=qNNJAF_4jyw</a:t>
            </a:r>
          </a:p>
        </p:txBody>
      </p:sp>
    </p:spTree>
    <p:extLst>
      <p:ext uri="{BB962C8B-B14F-4D97-AF65-F5344CB8AC3E}">
        <p14:creationId xmlns:p14="http://schemas.microsoft.com/office/powerpoint/2010/main" val="363508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3147B-020A-4EAB-8A72-70CF1A4A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00" y="123478"/>
            <a:ext cx="4717800" cy="501600"/>
          </a:xfrm>
        </p:spPr>
        <p:txBody>
          <a:bodyPr/>
          <a:lstStyle/>
          <a:p>
            <a:r>
              <a:rPr lang="es-MX" dirty="0"/>
              <a:t>Realizamos la actividad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09AA49-712D-4CD4-895A-74A9A40E1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06" t="21842" r="27163" b="10781"/>
          <a:stretch/>
        </p:blipFill>
        <p:spPr>
          <a:xfrm>
            <a:off x="1053784" y="1124125"/>
            <a:ext cx="3734240" cy="38958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FA1431-1A1B-41EB-8FD8-0E99A0704E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50" t="21842" r="27163" b="10781"/>
          <a:stretch/>
        </p:blipFill>
        <p:spPr>
          <a:xfrm>
            <a:off x="5004048" y="1124125"/>
            <a:ext cx="3816424" cy="38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7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38;p43"/>
          <p:cNvGrpSpPr/>
          <p:nvPr/>
        </p:nvGrpSpPr>
        <p:grpSpPr>
          <a:xfrm flipH="1">
            <a:off x="3874140" y="1694539"/>
            <a:ext cx="333317" cy="333246"/>
            <a:chOff x="3902081" y="-1924086"/>
            <a:chExt cx="333317" cy="333246"/>
          </a:xfrm>
        </p:grpSpPr>
        <p:sp>
          <p:nvSpPr>
            <p:cNvPr id="1439" name="Google Shape;1439;p43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441;p43"/>
          <p:cNvGrpSpPr/>
          <p:nvPr/>
        </p:nvGrpSpPr>
        <p:grpSpPr>
          <a:xfrm flipH="1">
            <a:off x="4448829" y="1193988"/>
            <a:ext cx="267336" cy="269185"/>
            <a:chOff x="3534991" y="-2310800"/>
            <a:chExt cx="267336" cy="269185"/>
          </a:xfrm>
        </p:grpSpPr>
        <p:sp>
          <p:nvSpPr>
            <p:cNvPr id="1442" name="Google Shape;1442;p43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445;p43"/>
          <p:cNvGrpSpPr/>
          <p:nvPr/>
        </p:nvGrpSpPr>
        <p:grpSpPr>
          <a:xfrm rot="1415832">
            <a:off x="6644637" y="907870"/>
            <a:ext cx="1683228" cy="1352979"/>
            <a:chOff x="-1314658" y="341350"/>
            <a:chExt cx="2463632" cy="1980268"/>
          </a:xfrm>
        </p:grpSpPr>
        <p:sp>
          <p:nvSpPr>
            <p:cNvPr id="1446" name="Google Shape;1446;p43"/>
            <p:cNvSpPr/>
            <p:nvPr/>
          </p:nvSpPr>
          <p:spPr>
            <a:xfrm>
              <a:off x="-683234" y="1097970"/>
              <a:ext cx="1259266" cy="1095034"/>
            </a:xfrm>
            <a:custGeom>
              <a:avLst/>
              <a:gdLst/>
              <a:ahLst/>
              <a:cxnLst/>
              <a:rect l="l" t="t" r="r" b="b"/>
              <a:pathLst>
                <a:path w="8097" h="7041" extrusionOk="0">
                  <a:moveTo>
                    <a:pt x="3473" y="0"/>
                  </a:moveTo>
                  <a:cubicBezTo>
                    <a:pt x="3208" y="0"/>
                    <a:pt x="2960" y="42"/>
                    <a:pt x="2658" y="148"/>
                  </a:cubicBezTo>
                  <a:cubicBezTo>
                    <a:pt x="2282" y="273"/>
                    <a:pt x="1705" y="499"/>
                    <a:pt x="1229" y="850"/>
                  </a:cubicBezTo>
                  <a:cubicBezTo>
                    <a:pt x="1079" y="975"/>
                    <a:pt x="953" y="1101"/>
                    <a:pt x="853" y="1226"/>
                  </a:cubicBezTo>
                  <a:cubicBezTo>
                    <a:pt x="552" y="1577"/>
                    <a:pt x="377" y="2003"/>
                    <a:pt x="251" y="2429"/>
                  </a:cubicBezTo>
                  <a:cubicBezTo>
                    <a:pt x="1" y="3256"/>
                    <a:pt x="26" y="4108"/>
                    <a:pt x="76" y="4534"/>
                  </a:cubicBezTo>
                  <a:cubicBezTo>
                    <a:pt x="101" y="4710"/>
                    <a:pt x="101" y="4885"/>
                    <a:pt x="126" y="5060"/>
                  </a:cubicBezTo>
                  <a:cubicBezTo>
                    <a:pt x="201" y="5587"/>
                    <a:pt x="302" y="6163"/>
                    <a:pt x="477" y="6690"/>
                  </a:cubicBezTo>
                  <a:cubicBezTo>
                    <a:pt x="527" y="6815"/>
                    <a:pt x="552" y="6915"/>
                    <a:pt x="602" y="7040"/>
                  </a:cubicBezTo>
                  <a:cubicBezTo>
                    <a:pt x="1028" y="6915"/>
                    <a:pt x="1455" y="6815"/>
                    <a:pt x="1881" y="6690"/>
                  </a:cubicBezTo>
                  <a:cubicBezTo>
                    <a:pt x="1705" y="6113"/>
                    <a:pt x="1555" y="5512"/>
                    <a:pt x="1480" y="4910"/>
                  </a:cubicBezTo>
                  <a:cubicBezTo>
                    <a:pt x="1329" y="3983"/>
                    <a:pt x="1354" y="2780"/>
                    <a:pt x="2257" y="2153"/>
                  </a:cubicBezTo>
                  <a:cubicBezTo>
                    <a:pt x="2579" y="1923"/>
                    <a:pt x="3050" y="1671"/>
                    <a:pt x="3514" y="1671"/>
                  </a:cubicBezTo>
                  <a:cubicBezTo>
                    <a:pt x="3554" y="1671"/>
                    <a:pt x="3595" y="1673"/>
                    <a:pt x="3635" y="1677"/>
                  </a:cubicBezTo>
                  <a:cubicBezTo>
                    <a:pt x="4186" y="1727"/>
                    <a:pt x="4663" y="2178"/>
                    <a:pt x="4963" y="2504"/>
                  </a:cubicBezTo>
                  <a:cubicBezTo>
                    <a:pt x="5414" y="3005"/>
                    <a:pt x="5715" y="3632"/>
                    <a:pt x="5966" y="4183"/>
                  </a:cubicBezTo>
                  <a:cubicBezTo>
                    <a:pt x="6091" y="4459"/>
                    <a:pt x="6216" y="4760"/>
                    <a:pt x="6342" y="5111"/>
                  </a:cubicBezTo>
                  <a:cubicBezTo>
                    <a:pt x="6367" y="5186"/>
                    <a:pt x="6392" y="5261"/>
                    <a:pt x="6417" y="5336"/>
                  </a:cubicBezTo>
                  <a:cubicBezTo>
                    <a:pt x="6993" y="5161"/>
                    <a:pt x="7545" y="4960"/>
                    <a:pt x="8096" y="4760"/>
                  </a:cubicBezTo>
                  <a:cubicBezTo>
                    <a:pt x="8046" y="4659"/>
                    <a:pt x="7996" y="4559"/>
                    <a:pt x="7946" y="4459"/>
                  </a:cubicBezTo>
                  <a:lnTo>
                    <a:pt x="7921" y="4359"/>
                  </a:lnTo>
                  <a:cubicBezTo>
                    <a:pt x="7545" y="3507"/>
                    <a:pt x="7194" y="2705"/>
                    <a:pt x="6668" y="1953"/>
                  </a:cubicBezTo>
                  <a:cubicBezTo>
                    <a:pt x="5866" y="800"/>
                    <a:pt x="5064" y="198"/>
                    <a:pt x="4086" y="73"/>
                  </a:cubicBezTo>
                  <a:cubicBezTo>
                    <a:pt x="4086" y="73"/>
                    <a:pt x="4061" y="48"/>
                    <a:pt x="4036" y="48"/>
                  </a:cubicBezTo>
                  <a:cubicBezTo>
                    <a:pt x="3828" y="18"/>
                    <a:pt x="3647" y="0"/>
                    <a:pt x="3473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-683234" y="1093615"/>
              <a:ext cx="1259266" cy="1099389"/>
            </a:xfrm>
            <a:custGeom>
              <a:avLst/>
              <a:gdLst/>
              <a:ahLst/>
              <a:cxnLst/>
              <a:rect l="l" t="t" r="r" b="b"/>
              <a:pathLst>
                <a:path w="8097" h="7069" fill="none" extrusionOk="0">
                  <a:moveTo>
                    <a:pt x="602" y="7068"/>
                  </a:moveTo>
                  <a:cubicBezTo>
                    <a:pt x="1028" y="6943"/>
                    <a:pt x="1455" y="6843"/>
                    <a:pt x="1881" y="6718"/>
                  </a:cubicBezTo>
                  <a:cubicBezTo>
                    <a:pt x="1705" y="6141"/>
                    <a:pt x="1555" y="5540"/>
                    <a:pt x="1480" y="4938"/>
                  </a:cubicBezTo>
                  <a:cubicBezTo>
                    <a:pt x="1329" y="4011"/>
                    <a:pt x="1354" y="2808"/>
                    <a:pt x="2257" y="2181"/>
                  </a:cubicBezTo>
                  <a:cubicBezTo>
                    <a:pt x="2607" y="1931"/>
                    <a:pt x="3134" y="1655"/>
                    <a:pt x="3635" y="1705"/>
                  </a:cubicBezTo>
                  <a:cubicBezTo>
                    <a:pt x="4186" y="1755"/>
                    <a:pt x="4663" y="2206"/>
                    <a:pt x="4963" y="2532"/>
                  </a:cubicBezTo>
                  <a:cubicBezTo>
                    <a:pt x="5414" y="3033"/>
                    <a:pt x="5715" y="3660"/>
                    <a:pt x="5966" y="4211"/>
                  </a:cubicBezTo>
                  <a:cubicBezTo>
                    <a:pt x="6091" y="4487"/>
                    <a:pt x="6216" y="4788"/>
                    <a:pt x="6342" y="5139"/>
                  </a:cubicBezTo>
                  <a:cubicBezTo>
                    <a:pt x="6367" y="5214"/>
                    <a:pt x="6392" y="5289"/>
                    <a:pt x="6417" y="5364"/>
                  </a:cubicBezTo>
                  <a:cubicBezTo>
                    <a:pt x="6993" y="5189"/>
                    <a:pt x="7545" y="4988"/>
                    <a:pt x="8096" y="4788"/>
                  </a:cubicBezTo>
                  <a:cubicBezTo>
                    <a:pt x="8046" y="4687"/>
                    <a:pt x="7996" y="4587"/>
                    <a:pt x="7946" y="4487"/>
                  </a:cubicBezTo>
                  <a:lnTo>
                    <a:pt x="7921" y="4387"/>
                  </a:lnTo>
                  <a:cubicBezTo>
                    <a:pt x="7545" y="3535"/>
                    <a:pt x="7194" y="2733"/>
                    <a:pt x="6668" y="1981"/>
                  </a:cubicBezTo>
                  <a:cubicBezTo>
                    <a:pt x="5866" y="828"/>
                    <a:pt x="5064" y="226"/>
                    <a:pt x="4086" y="101"/>
                  </a:cubicBezTo>
                  <a:cubicBezTo>
                    <a:pt x="4086" y="101"/>
                    <a:pt x="4061" y="76"/>
                    <a:pt x="4036" y="76"/>
                  </a:cubicBezTo>
                  <a:cubicBezTo>
                    <a:pt x="3510" y="1"/>
                    <a:pt x="3159" y="1"/>
                    <a:pt x="2658" y="176"/>
                  </a:cubicBezTo>
                  <a:cubicBezTo>
                    <a:pt x="2282" y="301"/>
                    <a:pt x="1705" y="527"/>
                    <a:pt x="1229" y="878"/>
                  </a:cubicBezTo>
                  <a:cubicBezTo>
                    <a:pt x="1079" y="1003"/>
                    <a:pt x="953" y="1129"/>
                    <a:pt x="853" y="1254"/>
                  </a:cubicBezTo>
                  <a:cubicBezTo>
                    <a:pt x="552" y="1605"/>
                    <a:pt x="377" y="2031"/>
                    <a:pt x="251" y="2457"/>
                  </a:cubicBezTo>
                  <a:cubicBezTo>
                    <a:pt x="1" y="3284"/>
                    <a:pt x="26" y="4136"/>
                    <a:pt x="76" y="4562"/>
                  </a:cubicBezTo>
                  <a:cubicBezTo>
                    <a:pt x="101" y="4738"/>
                    <a:pt x="101" y="4913"/>
                    <a:pt x="126" y="5088"/>
                  </a:cubicBezTo>
                  <a:cubicBezTo>
                    <a:pt x="201" y="5615"/>
                    <a:pt x="302" y="6191"/>
                    <a:pt x="477" y="6718"/>
                  </a:cubicBezTo>
                  <a:cubicBezTo>
                    <a:pt x="527" y="6843"/>
                    <a:pt x="552" y="6943"/>
                    <a:pt x="602" y="7068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-897545" y="829692"/>
              <a:ext cx="1680110" cy="1414011"/>
            </a:xfrm>
            <a:custGeom>
              <a:avLst/>
              <a:gdLst/>
              <a:ahLst/>
              <a:cxnLst/>
              <a:rect l="l" t="t" r="r" b="b"/>
              <a:pathLst>
                <a:path w="10803" h="9092" extrusionOk="0">
                  <a:moveTo>
                    <a:pt x="5040" y="1"/>
                  </a:moveTo>
                  <a:cubicBezTo>
                    <a:pt x="4046" y="1"/>
                    <a:pt x="2989" y="322"/>
                    <a:pt x="2106" y="896"/>
                  </a:cubicBezTo>
                  <a:cubicBezTo>
                    <a:pt x="1203" y="1497"/>
                    <a:pt x="552" y="2349"/>
                    <a:pt x="226" y="3327"/>
                  </a:cubicBezTo>
                  <a:cubicBezTo>
                    <a:pt x="101" y="3753"/>
                    <a:pt x="25" y="4204"/>
                    <a:pt x="0" y="4655"/>
                  </a:cubicBezTo>
                  <a:cubicBezTo>
                    <a:pt x="0" y="5081"/>
                    <a:pt x="0" y="5582"/>
                    <a:pt x="51" y="6084"/>
                  </a:cubicBezTo>
                  <a:cubicBezTo>
                    <a:pt x="76" y="6535"/>
                    <a:pt x="126" y="6961"/>
                    <a:pt x="226" y="7387"/>
                  </a:cubicBezTo>
                  <a:cubicBezTo>
                    <a:pt x="351" y="7963"/>
                    <a:pt x="502" y="8540"/>
                    <a:pt x="652" y="9091"/>
                  </a:cubicBezTo>
                  <a:cubicBezTo>
                    <a:pt x="1103" y="8991"/>
                    <a:pt x="1529" y="8891"/>
                    <a:pt x="1980" y="8765"/>
                  </a:cubicBezTo>
                  <a:cubicBezTo>
                    <a:pt x="1930" y="8640"/>
                    <a:pt x="1905" y="8540"/>
                    <a:pt x="1855" y="8415"/>
                  </a:cubicBezTo>
                  <a:cubicBezTo>
                    <a:pt x="1680" y="7888"/>
                    <a:pt x="1579" y="7312"/>
                    <a:pt x="1504" y="6785"/>
                  </a:cubicBezTo>
                  <a:cubicBezTo>
                    <a:pt x="1479" y="6610"/>
                    <a:pt x="1479" y="6435"/>
                    <a:pt x="1454" y="6259"/>
                  </a:cubicBezTo>
                  <a:cubicBezTo>
                    <a:pt x="1404" y="5833"/>
                    <a:pt x="1379" y="4981"/>
                    <a:pt x="1629" y="4154"/>
                  </a:cubicBezTo>
                  <a:cubicBezTo>
                    <a:pt x="1755" y="3728"/>
                    <a:pt x="1930" y="3302"/>
                    <a:pt x="2231" y="2951"/>
                  </a:cubicBezTo>
                  <a:cubicBezTo>
                    <a:pt x="2331" y="2826"/>
                    <a:pt x="2457" y="2700"/>
                    <a:pt x="2607" y="2575"/>
                  </a:cubicBezTo>
                  <a:cubicBezTo>
                    <a:pt x="3083" y="2224"/>
                    <a:pt x="3660" y="1998"/>
                    <a:pt x="4036" y="1873"/>
                  </a:cubicBezTo>
                  <a:cubicBezTo>
                    <a:pt x="4338" y="1767"/>
                    <a:pt x="4586" y="1725"/>
                    <a:pt x="4851" y="1725"/>
                  </a:cubicBezTo>
                  <a:cubicBezTo>
                    <a:pt x="5025" y="1725"/>
                    <a:pt x="5206" y="1743"/>
                    <a:pt x="5414" y="1773"/>
                  </a:cubicBezTo>
                  <a:cubicBezTo>
                    <a:pt x="5439" y="1773"/>
                    <a:pt x="5464" y="1798"/>
                    <a:pt x="5464" y="1798"/>
                  </a:cubicBezTo>
                  <a:cubicBezTo>
                    <a:pt x="6442" y="1923"/>
                    <a:pt x="7244" y="2525"/>
                    <a:pt x="8046" y="3678"/>
                  </a:cubicBezTo>
                  <a:cubicBezTo>
                    <a:pt x="8572" y="4430"/>
                    <a:pt x="8923" y="5232"/>
                    <a:pt x="9299" y="6084"/>
                  </a:cubicBezTo>
                  <a:lnTo>
                    <a:pt x="9324" y="6184"/>
                  </a:lnTo>
                  <a:cubicBezTo>
                    <a:pt x="9374" y="6284"/>
                    <a:pt x="9424" y="6384"/>
                    <a:pt x="9474" y="6485"/>
                  </a:cubicBezTo>
                  <a:cubicBezTo>
                    <a:pt x="9925" y="6334"/>
                    <a:pt x="10351" y="6159"/>
                    <a:pt x="10802" y="5983"/>
                  </a:cubicBezTo>
                  <a:cubicBezTo>
                    <a:pt x="10652" y="5633"/>
                    <a:pt x="10502" y="5282"/>
                    <a:pt x="10326" y="4931"/>
                  </a:cubicBezTo>
                  <a:cubicBezTo>
                    <a:pt x="10101" y="4455"/>
                    <a:pt x="9850" y="3978"/>
                    <a:pt x="9574" y="3502"/>
                  </a:cubicBezTo>
                  <a:cubicBezTo>
                    <a:pt x="9424" y="3252"/>
                    <a:pt x="9274" y="3001"/>
                    <a:pt x="9123" y="2725"/>
                  </a:cubicBezTo>
                  <a:cubicBezTo>
                    <a:pt x="8672" y="2049"/>
                    <a:pt x="8096" y="1247"/>
                    <a:pt x="7344" y="695"/>
                  </a:cubicBezTo>
                  <a:cubicBezTo>
                    <a:pt x="7043" y="495"/>
                    <a:pt x="6742" y="344"/>
                    <a:pt x="6416" y="219"/>
                  </a:cubicBezTo>
                  <a:cubicBezTo>
                    <a:pt x="6116" y="119"/>
                    <a:pt x="5790" y="44"/>
                    <a:pt x="5439" y="19"/>
                  </a:cubicBezTo>
                  <a:cubicBezTo>
                    <a:pt x="5307" y="7"/>
                    <a:pt x="5174" y="1"/>
                    <a:pt x="504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>
              <a:off x="-1314658" y="351926"/>
              <a:ext cx="2463632" cy="1969692"/>
            </a:xfrm>
            <a:custGeom>
              <a:avLst/>
              <a:gdLst/>
              <a:ahLst/>
              <a:cxnLst/>
              <a:rect l="l" t="t" r="r" b="b"/>
              <a:pathLst>
                <a:path w="15841" h="12665" extrusionOk="0">
                  <a:moveTo>
                    <a:pt x="7835" y="1"/>
                  </a:moveTo>
                  <a:cubicBezTo>
                    <a:pt x="7130" y="1"/>
                    <a:pt x="6467" y="122"/>
                    <a:pt x="5941" y="258"/>
                  </a:cubicBezTo>
                  <a:cubicBezTo>
                    <a:pt x="4437" y="609"/>
                    <a:pt x="3033" y="1361"/>
                    <a:pt x="2006" y="2389"/>
                  </a:cubicBezTo>
                  <a:cubicBezTo>
                    <a:pt x="1053" y="3316"/>
                    <a:pt x="452" y="4469"/>
                    <a:pt x="226" y="5822"/>
                  </a:cubicBezTo>
                  <a:cubicBezTo>
                    <a:pt x="1" y="6950"/>
                    <a:pt x="1" y="8178"/>
                    <a:pt x="176" y="9582"/>
                  </a:cubicBezTo>
                  <a:cubicBezTo>
                    <a:pt x="327" y="10634"/>
                    <a:pt x="577" y="11687"/>
                    <a:pt x="803" y="12665"/>
                  </a:cubicBezTo>
                  <a:cubicBezTo>
                    <a:pt x="1028" y="12614"/>
                    <a:pt x="1254" y="12589"/>
                    <a:pt x="1454" y="12564"/>
                  </a:cubicBezTo>
                  <a:cubicBezTo>
                    <a:pt x="1680" y="12514"/>
                    <a:pt x="1931" y="12464"/>
                    <a:pt x="2156" y="12414"/>
                  </a:cubicBezTo>
                  <a:cubicBezTo>
                    <a:pt x="2156" y="12414"/>
                    <a:pt x="2156" y="12414"/>
                    <a:pt x="2156" y="12389"/>
                  </a:cubicBezTo>
                  <a:cubicBezTo>
                    <a:pt x="2081" y="12163"/>
                    <a:pt x="2006" y="11963"/>
                    <a:pt x="1905" y="11587"/>
                  </a:cubicBezTo>
                  <a:cubicBezTo>
                    <a:pt x="1830" y="11311"/>
                    <a:pt x="1730" y="10910"/>
                    <a:pt x="1630" y="10509"/>
                  </a:cubicBezTo>
                  <a:cubicBezTo>
                    <a:pt x="1530" y="10033"/>
                    <a:pt x="1429" y="9532"/>
                    <a:pt x="1379" y="9181"/>
                  </a:cubicBezTo>
                  <a:cubicBezTo>
                    <a:pt x="1329" y="8880"/>
                    <a:pt x="1304" y="8504"/>
                    <a:pt x="1304" y="8103"/>
                  </a:cubicBezTo>
                  <a:cubicBezTo>
                    <a:pt x="1304" y="7928"/>
                    <a:pt x="1304" y="7752"/>
                    <a:pt x="1304" y="7552"/>
                  </a:cubicBezTo>
                  <a:cubicBezTo>
                    <a:pt x="1304" y="7426"/>
                    <a:pt x="1304" y="7276"/>
                    <a:pt x="1304" y="7151"/>
                  </a:cubicBezTo>
                  <a:cubicBezTo>
                    <a:pt x="1304" y="7101"/>
                    <a:pt x="1304" y="7076"/>
                    <a:pt x="1304" y="7025"/>
                  </a:cubicBezTo>
                  <a:cubicBezTo>
                    <a:pt x="1329" y="6073"/>
                    <a:pt x="1705" y="4419"/>
                    <a:pt x="3610" y="2790"/>
                  </a:cubicBezTo>
                  <a:cubicBezTo>
                    <a:pt x="3685" y="2715"/>
                    <a:pt x="3785" y="2664"/>
                    <a:pt x="3860" y="2589"/>
                  </a:cubicBezTo>
                  <a:cubicBezTo>
                    <a:pt x="4637" y="1988"/>
                    <a:pt x="5164" y="1812"/>
                    <a:pt x="6141" y="1537"/>
                  </a:cubicBezTo>
                  <a:cubicBezTo>
                    <a:pt x="6702" y="1368"/>
                    <a:pt x="7200" y="1286"/>
                    <a:pt x="7671" y="1286"/>
                  </a:cubicBezTo>
                  <a:cubicBezTo>
                    <a:pt x="8041" y="1286"/>
                    <a:pt x="8394" y="1337"/>
                    <a:pt x="8748" y="1436"/>
                  </a:cubicBezTo>
                  <a:cubicBezTo>
                    <a:pt x="9550" y="1637"/>
                    <a:pt x="10327" y="2063"/>
                    <a:pt x="11078" y="2664"/>
                  </a:cubicBezTo>
                  <a:cubicBezTo>
                    <a:pt x="11354" y="2890"/>
                    <a:pt x="11605" y="3116"/>
                    <a:pt x="11830" y="3391"/>
                  </a:cubicBezTo>
                  <a:cubicBezTo>
                    <a:pt x="12181" y="3742"/>
                    <a:pt x="12507" y="4168"/>
                    <a:pt x="12858" y="4695"/>
                  </a:cubicBezTo>
                  <a:cubicBezTo>
                    <a:pt x="13058" y="4995"/>
                    <a:pt x="13259" y="5321"/>
                    <a:pt x="13434" y="5647"/>
                  </a:cubicBezTo>
                  <a:cubicBezTo>
                    <a:pt x="13785" y="6223"/>
                    <a:pt x="14086" y="6825"/>
                    <a:pt x="14362" y="7426"/>
                  </a:cubicBezTo>
                  <a:cubicBezTo>
                    <a:pt x="14537" y="7777"/>
                    <a:pt x="14662" y="8128"/>
                    <a:pt x="14813" y="8479"/>
                  </a:cubicBezTo>
                  <a:cubicBezTo>
                    <a:pt x="15164" y="8304"/>
                    <a:pt x="15489" y="8128"/>
                    <a:pt x="15840" y="7953"/>
                  </a:cubicBezTo>
                  <a:cubicBezTo>
                    <a:pt x="15414" y="6900"/>
                    <a:pt x="14863" y="5797"/>
                    <a:pt x="14236" y="4720"/>
                  </a:cubicBezTo>
                  <a:cubicBezTo>
                    <a:pt x="13660" y="3717"/>
                    <a:pt x="13008" y="2664"/>
                    <a:pt x="12081" y="1787"/>
                  </a:cubicBezTo>
                  <a:cubicBezTo>
                    <a:pt x="11605" y="1361"/>
                    <a:pt x="11103" y="1010"/>
                    <a:pt x="10527" y="685"/>
                  </a:cubicBezTo>
                  <a:cubicBezTo>
                    <a:pt x="9875" y="334"/>
                    <a:pt x="9149" y="108"/>
                    <a:pt x="8447" y="33"/>
                  </a:cubicBezTo>
                  <a:cubicBezTo>
                    <a:pt x="8241" y="11"/>
                    <a:pt x="8036" y="1"/>
                    <a:pt x="783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>
              <a:off x="-1112011" y="551928"/>
              <a:ext cx="2101109" cy="1730654"/>
            </a:xfrm>
            <a:custGeom>
              <a:avLst/>
              <a:gdLst/>
              <a:ahLst/>
              <a:cxnLst/>
              <a:rect l="l" t="t" r="r" b="b"/>
              <a:pathLst>
                <a:path w="13510" h="11128" extrusionOk="0">
                  <a:moveTo>
                    <a:pt x="6368" y="0"/>
                  </a:moveTo>
                  <a:cubicBezTo>
                    <a:pt x="5897" y="0"/>
                    <a:pt x="5399" y="82"/>
                    <a:pt x="4838" y="251"/>
                  </a:cubicBezTo>
                  <a:cubicBezTo>
                    <a:pt x="3861" y="526"/>
                    <a:pt x="3334" y="702"/>
                    <a:pt x="2557" y="1303"/>
                  </a:cubicBezTo>
                  <a:cubicBezTo>
                    <a:pt x="2482" y="1378"/>
                    <a:pt x="2382" y="1429"/>
                    <a:pt x="2307" y="1504"/>
                  </a:cubicBezTo>
                  <a:cubicBezTo>
                    <a:pt x="402" y="3133"/>
                    <a:pt x="26" y="4787"/>
                    <a:pt x="1" y="5739"/>
                  </a:cubicBezTo>
                  <a:cubicBezTo>
                    <a:pt x="1" y="5790"/>
                    <a:pt x="1" y="5815"/>
                    <a:pt x="1" y="5865"/>
                  </a:cubicBezTo>
                  <a:cubicBezTo>
                    <a:pt x="1" y="5990"/>
                    <a:pt x="1" y="6140"/>
                    <a:pt x="1" y="6266"/>
                  </a:cubicBezTo>
                  <a:cubicBezTo>
                    <a:pt x="1" y="6466"/>
                    <a:pt x="1" y="6642"/>
                    <a:pt x="1" y="6817"/>
                  </a:cubicBezTo>
                  <a:cubicBezTo>
                    <a:pt x="1" y="7218"/>
                    <a:pt x="26" y="7594"/>
                    <a:pt x="76" y="7895"/>
                  </a:cubicBezTo>
                  <a:cubicBezTo>
                    <a:pt x="126" y="8246"/>
                    <a:pt x="227" y="8747"/>
                    <a:pt x="327" y="9223"/>
                  </a:cubicBezTo>
                  <a:cubicBezTo>
                    <a:pt x="427" y="9624"/>
                    <a:pt x="527" y="10025"/>
                    <a:pt x="602" y="10301"/>
                  </a:cubicBezTo>
                  <a:cubicBezTo>
                    <a:pt x="703" y="10677"/>
                    <a:pt x="778" y="10877"/>
                    <a:pt x="853" y="11103"/>
                  </a:cubicBezTo>
                  <a:cubicBezTo>
                    <a:pt x="853" y="11128"/>
                    <a:pt x="853" y="11128"/>
                    <a:pt x="853" y="11128"/>
                  </a:cubicBezTo>
                  <a:cubicBezTo>
                    <a:pt x="1254" y="11053"/>
                    <a:pt x="1630" y="10978"/>
                    <a:pt x="2031" y="10877"/>
                  </a:cubicBezTo>
                  <a:cubicBezTo>
                    <a:pt x="1881" y="10326"/>
                    <a:pt x="1730" y="9749"/>
                    <a:pt x="1605" y="9173"/>
                  </a:cubicBezTo>
                  <a:cubicBezTo>
                    <a:pt x="1505" y="8747"/>
                    <a:pt x="1455" y="8321"/>
                    <a:pt x="1430" y="7870"/>
                  </a:cubicBezTo>
                  <a:cubicBezTo>
                    <a:pt x="1379" y="7368"/>
                    <a:pt x="1379" y="6867"/>
                    <a:pt x="1379" y="6441"/>
                  </a:cubicBezTo>
                  <a:cubicBezTo>
                    <a:pt x="1404" y="5990"/>
                    <a:pt x="1480" y="5539"/>
                    <a:pt x="1605" y="5113"/>
                  </a:cubicBezTo>
                  <a:cubicBezTo>
                    <a:pt x="1931" y="4135"/>
                    <a:pt x="2582" y="3283"/>
                    <a:pt x="3485" y="2682"/>
                  </a:cubicBezTo>
                  <a:cubicBezTo>
                    <a:pt x="4368" y="2108"/>
                    <a:pt x="5425" y="1787"/>
                    <a:pt x="6419" y="1787"/>
                  </a:cubicBezTo>
                  <a:cubicBezTo>
                    <a:pt x="6553" y="1787"/>
                    <a:pt x="6686" y="1793"/>
                    <a:pt x="6818" y="1805"/>
                  </a:cubicBezTo>
                  <a:cubicBezTo>
                    <a:pt x="7169" y="1830"/>
                    <a:pt x="7495" y="1905"/>
                    <a:pt x="7795" y="2005"/>
                  </a:cubicBezTo>
                  <a:cubicBezTo>
                    <a:pt x="8121" y="2130"/>
                    <a:pt x="8422" y="2281"/>
                    <a:pt x="8723" y="2481"/>
                  </a:cubicBezTo>
                  <a:cubicBezTo>
                    <a:pt x="9475" y="3033"/>
                    <a:pt x="10051" y="3835"/>
                    <a:pt x="10502" y="4511"/>
                  </a:cubicBezTo>
                  <a:cubicBezTo>
                    <a:pt x="10653" y="4787"/>
                    <a:pt x="10803" y="5038"/>
                    <a:pt x="10953" y="5288"/>
                  </a:cubicBezTo>
                  <a:cubicBezTo>
                    <a:pt x="11229" y="5764"/>
                    <a:pt x="11480" y="6241"/>
                    <a:pt x="11705" y="6717"/>
                  </a:cubicBezTo>
                  <a:cubicBezTo>
                    <a:pt x="11881" y="7068"/>
                    <a:pt x="12031" y="7419"/>
                    <a:pt x="12181" y="7769"/>
                  </a:cubicBezTo>
                  <a:cubicBezTo>
                    <a:pt x="12633" y="7594"/>
                    <a:pt x="13059" y="7394"/>
                    <a:pt x="13510" y="7193"/>
                  </a:cubicBezTo>
                  <a:cubicBezTo>
                    <a:pt x="13359" y="6842"/>
                    <a:pt x="13234" y="6491"/>
                    <a:pt x="13059" y="6140"/>
                  </a:cubicBezTo>
                  <a:cubicBezTo>
                    <a:pt x="12783" y="5539"/>
                    <a:pt x="12482" y="4937"/>
                    <a:pt x="12131" y="4361"/>
                  </a:cubicBezTo>
                  <a:cubicBezTo>
                    <a:pt x="11956" y="4035"/>
                    <a:pt x="11755" y="3709"/>
                    <a:pt x="11555" y="3409"/>
                  </a:cubicBezTo>
                  <a:cubicBezTo>
                    <a:pt x="11204" y="2882"/>
                    <a:pt x="10878" y="2456"/>
                    <a:pt x="10527" y="2105"/>
                  </a:cubicBezTo>
                  <a:cubicBezTo>
                    <a:pt x="10302" y="1830"/>
                    <a:pt x="10051" y="1604"/>
                    <a:pt x="9775" y="1378"/>
                  </a:cubicBezTo>
                  <a:cubicBezTo>
                    <a:pt x="9024" y="777"/>
                    <a:pt x="8247" y="351"/>
                    <a:pt x="7445" y="150"/>
                  </a:cubicBezTo>
                  <a:cubicBezTo>
                    <a:pt x="7091" y="51"/>
                    <a:pt x="6738" y="0"/>
                    <a:pt x="6368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3"/>
            <p:cNvSpPr/>
            <p:nvPr/>
          </p:nvSpPr>
          <p:spPr>
            <a:xfrm>
              <a:off x="-897545" y="816939"/>
              <a:ext cx="1680110" cy="1426763"/>
            </a:xfrm>
            <a:custGeom>
              <a:avLst/>
              <a:gdLst/>
              <a:ahLst/>
              <a:cxnLst/>
              <a:rect l="l" t="t" r="r" b="b"/>
              <a:pathLst>
                <a:path w="10803" h="9174" fill="none" extrusionOk="0">
                  <a:moveTo>
                    <a:pt x="1980" y="8847"/>
                  </a:moveTo>
                  <a:cubicBezTo>
                    <a:pt x="1930" y="8722"/>
                    <a:pt x="1905" y="8622"/>
                    <a:pt x="1855" y="8497"/>
                  </a:cubicBezTo>
                  <a:cubicBezTo>
                    <a:pt x="1680" y="7970"/>
                    <a:pt x="1579" y="7394"/>
                    <a:pt x="1504" y="6867"/>
                  </a:cubicBezTo>
                  <a:cubicBezTo>
                    <a:pt x="1479" y="6692"/>
                    <a:pt x="1479" y="6517"/>
                    <a:pt x="1454" y="6341"/>
                  </a:cubicBezTo>
                  <a:cubicBezTo>
                    <a:pt x="1404" y="5915"/>
                    <a:pt x="1379" y="5063"/>
                    <a:pt x="1629" y="4236"/>
                  </a:cubicBezTo>
                  <a:cubicBezTo>
                    <a:pt x="1755" y="3810"/>
                    <a:pt x="1930" y="3384"/>
                    <a:pt x="2231" y="3033"/>
                  </a:cubicBezTo>
                  <a:cubicBezTo>
                    <a:pt x="2331" y="2908"/>
                    <a:pt x="2457" y="2782"/>
                    <a:pt x="2607" y="2657"/>
                  </a:cubicBezTo>
                  <a:cubicBezTo>
                    <a:pt x="3083" y="2306"/>
                    <a:pt x="3660" y="2080"/>
                    <a:pt x="4036" y="1955"/>
                  </a:cubicBezTo>
                  <a:cubicBezTo>
                    <a:pt x="4537" y="1780"/>
                    <a:pt x="4888" y="1780"/>
                    <a:pt x="5414" y="1855"/>
                  </a:cubicBezTo>
                  <a:cubicBezTo>
                    <a:pt x="5439" y="1855"/>
                    <a:pt x="5464" y="1880"/>
                    <a:pt x="5464" y="1880"/>
                  </a:cubicBezTo>
                  <a:cubicBezTo>
                    <a:pt x="6442" y="2005"/>
                    <a:pt x="7244" y="2607"/>
                    <a:pt x="8046" y="3760"/>
                  </a:cubicBezTo>
                  <a:cubicBezTo>
                    <a:pt x="8572" y="4512"/>
                    <a:pt x="8923" y="5314"/>
                    <a:pt x="9299" y="6166"/>
                  </a:cubicBezTo>
                  <a:lnTo>
                    <a:pt x="9324" y="6266"/>
                  </a:lnTo>
                  <a:cubicBezTo>
                    <a:pt x="9374" y="6366"/>
                    <a:pt x="9424" y="6466"/>
                    <a:pt x="9474" y="6567"/>
                  </a:cubicBezTo>
                  <a:cubicBezTo>
                    <a:pt x="9925" y="6416"/>
                    <a:pt x="10351" y="6241"/>
                    <a:pt x="10802" y="6065"/>
                  </a:cubicBezTo>
                  <a:cubicBezTo>
                    <a:pt x="10652" y="5715"/>
                    <a:pt x="10502" y="5364"/>
                    <a:pt x="10326" y="5013"/>
                  </a:cubicBezTo>
                  <a:cubicBezTo>
                    <a:pt x="10101" y="4537"/>
                    <a:pt x="9850" y="4060"/>
                    <a:pt x="9574" y="3584"/>
                  </a:cubicBezTo>
                  <a:cubicBezTo>
                    <a:pt x="9424" y="3334"/>
                    <a:pt x="9274" y="3083"/>
                    <a:pt x="9123" y="2807"/>
                  </a:cubicBezTo>
                  <a:cubicBezTo>
                    <a:pt x="8672" y="2131"/>
                    <a:pt x="8096" y="1329"/>
                    <a:pt x="7344" y="777"/>
                  </a:cubicBezTo>
                  <a:cubicBezTo>
                    <a:pt x="7043" y="577"/>
                    <a:pt x="6742" y="426"/>
                    <a:pt x="6416" y="301"/>
                  </a:cubicBezTo>
                  <a:cubicBezTo>
                    <a:pt x="6116" y="201"/>
                    <a:pt x="5790" y="126"/>
                    <a:pt x="5439" y="101"/>
                  </a:cubicBezTo>
                  <a:cubicBezTo>
                    <a:pt x="4336" y="0"/>
                    <a:pt x="3108" y="326"/>
                    <a:pt x="2106" y="978"/>
                  </a:cubicBezTo>
                  <a:cubicBezTo>
                    <a:pt x="1203" y="1579"/>
                    <a:pt x="552" y="2431"/>
                    <a:pt x="226" y="3409"/>
                  </a:cubicBezTo>
                  <a:cubicBezTo>
                    <a:pt x="101" y="3835"/>
                    <a:pt x="25" y="4286"/>
                    <a:pt x="0" y="4737"/>
                  </a:cubicBezTo>
                  <a:cubicBezTo>
                    <a:pt x="0" y="5163"/>
                    <a:pt x="0" y="5664"/>
                    <a:pt x="51" y="6166"/>
                  </a:cubicBezTo>
                  <a:cubicBezTo>
                    <a:pt x="76" y="6617"/>
                    <a:pt x="126" y="7043"/>
                    <a:pt x="226" y="7469"/>
                  </a:cubicBezTo>
                  <a:cubicBezTo>
                    <a:pt x="351" y="8045"/>
                    <a:pt x="502" y="8622"/>
                    <a:pt x="652" y="9173"/>
                  </a:cubicBezTo>
                  <a:cubicBezTo>
                    <a:pt x="1103" y="9073"/>
                    <a:pt x="1529" y="8973"/>
                    <a:pt x="1980" y="884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3"/>
            <p:cNvSpPr/>
            <p:nvPr/>
          </p:nvSpPr>
          <p:spPr>
            <a:xfrm>
              <a:off x="-1314658" y="341350"/>
              <a:ext cx="2463632" cy="1980268"/>
            </a:xfrm>
            <a:custGeom>
              <a:avLst/>
              <a:gdLst/>
              <a:ahLst/>
              <a:cxnLst/>
              <a:rect l="l" t="t" r="r" b="b"/>
              <a:pathLst>
                <a:path w="15841" h="12733" fill="none" extrusionOk="0">
                  <a:moveTo>
                    <a:pt x="1454" y="12632"/>
                  </a:moveTo>
                  <a:cubicBezTo>
                    <a:pt x="1680" y="12582"/>
                    <a:pt x="1931" y="12532"/>
                    <a:pt x="2156" y="12482"/>
                  </a:cubicBezTo>
                  <a:cubicBezTo>
                    <a:pt x="2156" y="12482"/>
                    <a:pt x="2156" y="12482"/>
                    <a:pt x="2156" y="12457"/>
                  </a:cubicBezTo>
                  <a:cubicBezTo>
                    <a:pt x="2081" y="12231"/>
                    <a:pt x="2006" y="12031"/>
                    <a:pt x="1905" y="11655"/>
                  </a:cubicBezTo>
                  <a:cubicBezTo>
                    <a:pt x="1830" y="11379"/>
                    <a:pt x="1730" y="10978"/>
                    <a:pt x="1630" y="10577"/>
                  </a:cubicBezTo>
                  <a:cubicBezTo>
                    <a:pt x="1530" y="10101"/>
                    <a:pt x="1429" y="9600"/>
                    <a:pt x="1379" y="9249"/>
                  </a:cubicBezTo>
                  <a:cubicBezTo>
                    <a:pt x="1329" y="8948"/>
                    <a:pt x="1304" y="8572"/>
                    <a:pt x="1304" y="8171"/>
                  </a:cubicBezTo>
                  <a:cubicBezTo>
                    <a:pt x="1304" y="7996"/>
                    <a:pt x="1304" y="7820"/>
                    <a:pt x="1304" y="7620"/>
                  </a:cubicBezTo>
                  <a:cubicBezTo>
                    <a:pt x="1304" y="7494"/>
                    <a:pt x="1304" y="7344"/>
                    <a:pt x="1304" y="7219"/>
                  </a:cubicBezTo>
                  <a:cubicBezTo>
                    <a:pt x="1304" y="7169"/>
                    <a:pt x="1304" y="7144"/>
                    <a:pt x="1304" y="7093"/>
                  </a:cubicBezTo>
                  <a:cubicBezTo>
                    <a:pt x="1329" y="6141"/>
                    <a:pt x="1705" y="4487"/>
                    <a:pt x="3610" y="2858"/>
                  </a:cubicBezTo>
                  <a:cubicBezTo>
                    <a:pt x="3685" y="2783"/>
                    <a:pt x="3785" y="2732"/>
                    <a:pt x="3860" y="2657"/>
                  </a:cubicBezTo>
                  <a:cubicBezTo>
                    <a:pt x="4637" y="2056"/>
                    <a:pt x="5164" y="1880"/>
                    <a:pt x="6141" y="1605"/>
                  </a:cubicBezTo>
                  <a:cubicBezTo>
                    <a:pt x="7144" y="1304"/>
                    <a:pt x="7946" y="1279"/>
                    <a:pt x="8748" y="1504"/>
                  </a:cubicBezTo>
                  <a:cubicBezTo>
                    <a:pt x="9550" y="1705"/>
                    <a:pt x="10327" y="2131"/>
                    <a:pt x="11078" y="2732"/>
                  </a:cubicBezTo>
                  <a:cubicBezTo>
                    <a:pt x="11354" y="2958"/>
                    <a:pt x="11605" y="3184"/>
                    <a:pt x="11830" y="3459"/>
                  </a:cubicBezTo>
                  <a:cubicBezTo>
                    <a:pt x="12181" y="3810"/>
                    <a:pt x="12507" y="4236"/>
                    <a:pt x="12858" y="4763"/>
                  </a:cubicBezTo>
                  <a:cubicBezTo>
                    <a:pt x="13058" y="5063"/>
                    <a:pt x="13259" y="5389"/>
                    <a:pt x="13434" y="5715"/>
                  </a:cubicBezTo>
                  <a:cubicBezTo>
                    <a:pt x="13785" y="6291"/>
                    <a:pt x="14086" y="6893"/>
                    <a:pt x="14362" y="7494"/>
                  </a:cubicBezTo>
                  <a:cubicBezTo>
                    <a:pt x="14537" y="7845"/>
                    <a:pt x="14662" y="8196"/>
                    <a:pt x="14813" y="8547"/>
                  </a:cubicBezTo>
                  <a:cubicBezTo>
                    <a:pt x="15164" y="8372"/>
                    <a:pt x="15489" y="8196"/>
                    <a:pt x="15840" y="8021"/>
                  </a:cubicBezTo>
                  <a:cubicBezTo>
                    <a:pt x="15414" y="6968"/>
                    <a:pt x="14863" y="5865"/>
                    <a:pt x="14236" y="4788"/>
                  </a:cubicBezTo>
                  <a:cubicBezTo>
                    <a:pt x="13660" y="3785"/>
                    <a:pt x="13008" y="2732"/>
                    <a:pt x="12081" y="1855"/>
                  </a:cubicBezTo>
                  <a:cubicBezTo>
                    <a:pt x="11605" y="1429"/>
                    <a:pt x="11103" y="1078"/>
                    <a:pt x="10527" y="753"/>
                  </a:cubicBezTo>
                  <a:cubicBezTo>
                    <a:pt x="9875" y="402"/>
                    <a:pt x="9149" y="176"/>
                    <a:pt x="8447" y="101"/>
                  </a:cubicBezTo>
                  <a:cubicBezTo>
                    <a:pt x="7520" y="1"/>
                    <a:pt x="6617" y="151"/>
                    <a:pt x="5941" y="326"/>
                  </a:cubicBezTo>
                  <a:cubicBezTo>
                    <a:pt x="4437" y="677"/>
                    <a:pt x="3033" y="1429"/>
                    <a:pt x="2006" y="2457"/>
                  </a:cubicBezTo>
                  <a:cubicBezTo>
                    <a:pt x="1053" y="3384"/>
                    <a:pt x="452" y="4537"/>
                    <a:pt x="226" y="5890"/>
                  </a:cubicBezTo>
                  <a:cubicBezTo>
                    <a:pt x="1" y="7018"/>
                    <a:pt x="1" y="8246"/>
                    <a:pt x="176" y="9650"/>
                  </a:cubicBezTo>
                  <a:cubicBezTo>
                    <a:pt x="327" y="10702"/>
                    <a:pt x="577" y="11755"/>
                    <a:pt x="803" y="12733"/>
                  </a:cubicBezTo>
                  <a:cubicBezTo>
                    <a:pt x="1028" y="12682"/>
                    <a:pt x="1254" y="12657"/>
                    <a:pt x="1454" y="1263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3"/>
            <p:cNvSpPr/>
            <p:nvPr/>
          </p:nvSpPr>
          <p:spPr>
            <a:xfrm>
              <a:off x="-1112011" y="540108"/>
              <a:ext cx="2101109" cy="1742474"/>
            </a:xfrm>
            <a:custGeom>
              <a:avLst/>
              <a:gdLst/>
              <a:ahLst/>
              <a:cxnLst/>
              <a:rect l="l" t="t" r="r" b="b"/>
              <a:pathLst>
                <a:path w="13510" h="11204" fill="none" extrusionOk="0">
                  <a:moveTo>
                    <a:pt x="853" y="11179"/>
                  </a:moveTo>
                  <a:cubicBezTo>
                    <a:pt x="853" y="11204"/>
                    <a:pt x="853" y="11204"/>
                    <a:pt x="853" y="11204"/>
                  </a:cubicBezTo>
                  <a:cubicBezTo>
                    <a:pt x="1254" y="11129"/>
                    <a:pt x="1630" y="11054"/>
                    <a:pt x="2031" y="10953"/>
                  </a:cubicBezTo>
                  <a:cubicBezTo>
                    <a:pt x="1881" y="10402"/>
                    <a:pt x="1730" y="9825"/>
                    <a:pt x="1605" y="9249"/>
                  </a:cubicBezTo>
                  <a:cubicBezTo>
                    <a:pt x="1505" y="8823"/>
                    <a:pt x="1455" y="8397"/>
                    <a:pt x="1430" y="7946"/>
                  </a:cubicBezTo>
                  <a:cubicBezTo>
                    <a:pt x="1379" y="7444"/>
                    <a:pt x="1379" y="6943"/>
                    <a:pt x="1379" y="6517"/>
                  </a:cubicBezTo>
                  <a:cubicBezTo>
                    <a:pt x="1404" y="6066"/>
                    <a:pt x="1480" y="5615"/>
                    <a:pt x="1605" y="5189"/>
                  </a:cubicBezTo>
                  <a:cubicBezTo>
                    <a:pt x="1931" y="4211"/>
                    <a:pt x="2582" y="3359"/>
                    <a:pt x="3485" y="2758"/>
                  </a:cubicBezTo>
                  <a:cubicBezTo>
                    <a:pt x="4487" y="2106"/>
                    <a:pt x="5715" y="1780"/>
                    <a:pt x="6818" y="1881"/>
                  </a:cubicBezTo>
                  <a:cubicBezTo>
                    <a:pt x="7169" y="1906"/>
                    <a:pt x="7495" y="1981"/>
                    <a:pt x="7795" y="2081"/>
                  </a:cubicBezTo>
                  <a:cubicBezTo>
                    <a:pt x="8121" y="2206"/>
                    <a:pt x="8422" y="2357"/>
                    <a:pt x="8723" y="2557"/>
                  </a:cubicBezTo>
                  <a:cubicBezTo>
                    <a:pt x="9475" y="3109"/>
                    <a:pt x="10051" y="3911"/>
                    <a:pt x="10502" y="4587"/>
                  </a:cubicBezTo>
                  <a:cubicBezTo>
                    <a:pt x="10653" y="4863"/>
                    <a:pt x="10803" y="5114"/>
                    <a:pt x="10953" y="5364"/>
                  </a:cubicBezTo>
                  <a:cubicBezTo>
                    <a:pt x="11229" y="5840"/>
                    <a:pt x="11480" y="6317"/>
                    <a:pt x="11705" y="6793"/>
                  </a:cubicBezTo>
                  <a:cubicBezTo>
                    <a:pt x="11881" y="7144"/>
                    <a:pt x="12031" y="7495"/>
                    <a:pt x="12181" y="7845"/>
                  </a:cubicBezTo>
                  <a:cubicBezTo>
                    <a:pt x="12633" y="7670"/>
                    <a:pt x="13059" y="7470"/>
                    <a:pt x="13510" y="7269"/>
                  </a:cubicBezTo>
                  <a:cubicBezTo>
                    <a:pt x="13359" y="6918"/>
                    <a:pt x="13234" y="6567"/>
                    <a:pt x="13059" y="6216"/>
                  </a:cubicBezTo>
                  <a:cubicBezTo>
                    <a:pt x="12783" y="5615"/>
                    <a:pt x="12482" y="5013"/>
                    <a:pt x="12131" y="4437"/>
                  </a:cubicBezTo>
                  <a:cubicBezTo>
                    <a:pt x="11956" y="4111"/>
                    <a:pt x="11755" y="3785"/>
                    <a:pt x="11555" y="3485"/>
                  </a:cubicBezTo>
                  <a:cubicBezTo>
                    <a:pt x="11204" y="2958"/>
                    <a:pt x="10878" y="2532"/>
                    <a:pt x="10527" y="2181"/>
                  </a:cubicBezTo>
                  <a:cubicBezTo>
                    <a:pt x="10302" y="1906"/>
                    <a:pt x="10051" y="1680"/>
                    <a:pt x="9775" y="1454"/>
                  </a:cubicBezTo>
                  <a:cubicBezTo>
                    <a:pt x="9024" y="853"/>
                    <a:pt x="8247" y="427"/>
                    <a:pt x="7445" y="226"/>
                  </a:cubicBezTo>
                  <a:cubicBezTo>
                    <a:pt x="6643" y="1"/>
                    <a:pt x="5841" y="26"/>
                    <a:pt x="4838" y="327"/>
                  </a:cubicBezTo>
                  <a:cubicBezTo>
                    <a:pt x="3861" y="602"/>
                    <a:pt x="3334" y="778"/>
                    <a:pt x="2557" y="1379"/>
                  </a:cubicBezTo>
                  <a:cubicBezTo>
                    <a:pt x="2482" y="1454"/>
                    <a:pt x="2382" y="1505"/>
                    <a:pt x="2307" y="1580"/>
                  </a:cubicBezTo>
                  <a:cubicBezTo>
                    <a:pt x="402" y="3209"/>
                    <a:pt x="26" y="4863"/>
                    <a:pt x="1" y="5815"/>
                  </a:cubicBezTo>
                  <a:cubicBezTo>
                    <a:pt x="1" y="5866"/>
                    <a:pt x="1" y="5891"/>
                    <a:pt x="1" y="5941"/>
                  </a:cubicBezTo>
                  <a:cubicBezTo>
                    <a:pt x="1" y="6066"/>
                    <a:pt x="1" y="6216"/>
                    <a:pt x="1" y="6342"/>
                  </a:cubicBezTo>
                  <a:cubicBezTo>
                    <a:pt x="1" y="6542"/>
                    <a:pt x="1" y="6718"/>
                    <a:pt x="1" y="6893"/>
                  </a:cubicBezTo>
                  <a:cubicBezTo>
                    <a:pt x="1" y="7294"/>
                    <a:pt x="26" y="7670"/>
                    <a:pt x="76" y="7971"/>
                  </a:cubicBezTo>
                  <a:cubicBezTo>
                    <a:pt x="126" y="8322"/>
                    <a:pt x="227" y="8823"/>
                    <a:pt x="327" y="9299"/>
                  </a:cubicBezTo>
                  <a:cubicBezTo>
                    <a:pt x="427" y="9700"/>
                    <a:pt x="527" y="10101"/>
                    <a:pt x="602" y="10377"/>
                  </a:cubicBezTo>
                  <a:cubicBezTo>
                    <a:pt x="703" y="10753"/>
                    <a:pt x="778" y="10953"/>
                    <a:pt x="853" y="11179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4" name="Google Shape;1454;p43"/>
          <p:cNvSpPr/>
          <p:nvPr/>
        </p:nvSpPr>
        <p:spPr>
          <a:xfrm rot="10800000" flipH="1">
            <a:off x="1046795" y="1560131"/>
            <a:ext cx="1603451" cy="602066"/>
          </a:xfrm>
          <a:custGeom>
            <a:avLst/>
            <a:gdLst/>
            <a:ahLst/>
            <a:cxnLst/>
            <a:rect l="l" t="t" r="r" b="b"/>
            <a:pathLst>
              <a:path w="67592" h="17302" extrusionOk="0">
                <a:moveTo>
                  <a:pt x="23724" y="1"/>
                </a:moveTo>
                <a:cubicBezTo>
                  <a:pt x="18971" y="1"/>
                  <a:pt x="14176" y="374"/>
                  <a:pt x="12747" y="1758"/>
                </a:cubicBezTo>
                <a:cubicBezTo>
                  <a:pt x="9644" y="4758"/>
                  <a:pt x="15850" y="6506"/>
                  <a:pt x="15850" y="6506"/>
                </a:cubicBezTo>
                <a:cubicBezTo>
                  <a:pt x="15850" y="6506"/>
                  <a:pt x="20141" y="8894"/>
                  <a:pt x="12714" y="9509"/>
                </a:cubicBezTo>
                <a:cubicBezTo>
                  <a:pt x="5284" y="10123"/>
                  <a:pt x="22" y="9885"/>
                  <a:pt x="12" y="12254"/>
                </a:cubicBezTo>
                <a:cubicBezTo>
                  <a:pt x="0" y="14621"/>
                  <a:pt x="3072" y="16855"/>
                  <a:pt x="12680" y="17079"/>
                </a:cubicBezTo>
                <a:cubicBezTo>
                  <a:pt x="17111" y="17181"/>
                  <a:pt x="22139" y="17209"/>
                  <a:pt x="26270" y="17209"/>
                </a:cubicBezTo>
                <a:cubicBezTo>
                  <a:pt x="29634" y="17209"/>
                  <a:pt x="32404" y="17190"/>
                  <a:pt x="33776" y="17179"/>
                </a:cubicBezTo>
                <a:cubicBezTo>
                  <a:pt x="35994" y="17215"/>
                  <a:pt x="41875" y="17301"/>
                  <a:pt x="48007" y="17301"/>
                </a:cubicBezTo>
                <a:cubicBezTo>
                  <a:pt x="50320" y="17301"/>
                  <a:pt x="52669" y="17289"/>
                  <a:pt x="54871" y="17257"/>
                </a:cubicBezTo>
                <a:cubicBezTo>
                  <a:pt x="64481" y="17117"/>
                  <a:pt x="67570" y="14907"/>
                  <a:pt x="67582" y="12540"/>
                </a:cubicBezTo>
                <a:cubicBezTo>
                  <a:pt x="67591" y="10171"/>
                  <a:pt x="62326" y="10364"/>
                  <a:pt x="54904" y="9687"/>
                </a:cubicBezTo>
                <a:cubicBezTo>
                  <a:pt x="47482" y="9009"/>
                  <a:pt x="51792" y="6658"/>
                  <a:pt x="51792" y="6658"/>
                </a:cubicBezTo>
                <a:cubicBezTo>
                  <a:pt x="51792" y="6658"/>
                  <a:pt x="58012" y="4963"/>
                  <a:pt x="54935" y="1937"/>
                </a:cubicBezTo>
                <a:cubicBezTo>
                  <a:pt x="53438" y="461"/>
                  <a:pt x="48174" y="83"/>
                  <a:pt x="43170" y="83"/>
                </a:cubicBezTo>
                <a:cubicBezTo>
                  <a:pt x="41179" y="83"/>
                  <a:pt x="39229" y="143"/>
                  <a:pt x="37574" y="217"/>
                </a:cubicBezTo>
                <a:cubicBezTo>
                  <a:pt x="36435" y="269"/>
                  <a:pt x="35295" y="294"/>
                  <a:pt x="34155" y="294"/>
                </a:cubicBezTo>
                <a:cubicBezTo>
                  <a:pt x="32810" y="294"/>
                  <a:pt x="31465" y="259"/>
                  <a:pt x="30123" y="186"/>
                </a:cubicBezTo>
                <a:cubicBezTo>
                  <a:pt x="28245" y="86"/>
                  <a:pt x="25989" y="1"/>
                  <a:pt x="23724" y="1"/>
                </a:cubicBezTo>
                <a:close/>
              </a:path>
            </a:pathLst>
          </a:custGeom>
          <a:solidFill>
            <a:srgbClr val="F2C5D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" name="Google Shape;1456;p43"/>
          <p:cNvGrpSpPr/>
          <p:nvPr/>
        </p:nvGrpSpPr>
        <p:grpSpPr>
          <a:xfrm>
            <a:off x="899592" y="4227934"/>
            <a:ext cx="1972222" cy="581234"/>
            <a:chOff x="883673" y="2613420"/>
            <a:chExt cx="1972222" cy="581234"/>
          </a:xfrm>
        </p:grpSpPr>
        <p:grpSp>
          <p:nvGrpSpPr>
            <p:cNvPr id="6" name="Google Shape;1457;p43"/>
            <p:cNvGrpSpPr/>
            <p:nvPr/>
          </p:nvGrpSpPr>
          <p:grpSpPr>
            <a:xfrm>
              <a:off x="1574423" y="2613420"/>
              <a:ext cx="590723" cy="581234"/>
              <a:chOff x="-1088100" y="1367288"/>
              <a:chExt cx="1070151" cy="1053150"/>
            </a:xfrm>
          </p:grpSpPr>
          <p:sp>
            <p:nvSpPr>
              <p:cNvPr id="1458" name="Google Shape;145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1477;p43"/>
            <p:cNvGrpSpPr/>
            <p:nvPr/>
          </p:nvGrpSpPr>
          <p:grpSpPr>
            <a:xfrm>
              <a:off x="2265172" y="2613420"/>
              <a:ext cx="590723" cy="581234"/>
              <a:chOff x="-1088100" y="1367288"/>
              <a:chExt cx="1070151" cy="1053150"/>
            </a:xfrm>
          </p:grpSpPr>
          <p:sp>
            <p:nvSpPr>
              <p:cNvPr id="1478" name="Google Shape;147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497;p43"/>
            <p:cNvGrpSpPr/>
            <p:nvPr/>
          </p:nvGrpSpPr>
          <p:grpSpPr>
            <a:xfrm>
              <a:off x="883673" y="2613420"/>
              <a:ext cx="590723" cy="581234"/>
              <a:chOff x="-1088100" y="1367288"/>
              <a:chExt cx="1070151" cy="1053150"/>
            </a:xfrm>
          </p:grpSpPr>
          <p:sp>
            <p:nvSpPr>
              <p:cNvPr id="1498" name="Google Shape;149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" name="Google Shape;1517;p43"/>
          <p:cNvGrpSpPr/>
          <p:nvPr/>
        </p:nvGrpSpPr>
        <p:grpSpPr>
          <a:xfrm>
            <a:off x="0" y="195486"/>
            <a:ext cx="2890800" cy="897000"/>
            <a:chOff x="3567358" y="3419950"/>
            <a:chExt cx="2890800" cy="897000"/>
          </a:xfrm>
        </p:grpSpPr>
        <p:sp>
          <p:nvSpPr>
            <p:cNvPr id="1518" name="Google Shape;1518;p43"/>
            <p:cNvSpPr/>
            <p:nvPr/>
          </p:nvSpPr>
          <p:spPr>
            <a:xfrm>
              <a:off x="3567358" y="3419950"/>
              <a:ext cx="2890800" cy="89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70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Google Shape;1519;p43"/>
            <p:cNvGrpSpPr/>
            <p:nvPr/>
          </p:nvGrpSpPr>
          <p:grpSpPr>
            <a:xfrm>
              <a:off x="3655349" y="3505228"/>
              <a:ext cx="646435" cy="147052"/>
              <a:chOff x="883456" y="696120"/>
              <a:chExt cx="877593" cy="199609"/>
            </a:xfrm>
          </p:grpSpPr>
          <p:sp>
            <p:nvSpPr>
              <p:cNvPr id="1520" name="Google Shape;1520;p4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4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4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23" name="Google Shape;1523;p43"/>
          <p:cNvSpPr txBox="1">
            <a:spLocks noGrp="1"/>
          </p:cNvSpPr>
          <p:nvPr>
            <p:ph type="subTitle" idx="1"/>
          </p:nvPr>
        </p:nvSpPr>
        <p:spPr>
          <a:xfrm>
            <a:off x="251520" y="339502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MIERCOLES</a:t>
            </a:r>
            <a:endParaRPr sz="2000" dirty="0"/>
          </a:p>
        </p:txBody>
      </p:sp>
      <p:grpSp>
        <p:nvGrpSpPr>
          <p:cNvPr id="11" name="Google Shape;1524;p43"/>
          <p:cNvGrpSpPr/>
          <p:nvPr/>
        </p:nvGrpSpPr>
        <p:grpSpPr>
          <a:xfrm>
            <a:off x="883456" y="696120"/>
            <a:ext cx="877593" cy="199609"/>
            <a:chOff x="883456" y="696120"/>
            <a:chExt cx="877593" cy="199609"/>
          </a:xfrm>
        </p:grpSpPr>
        <p:sp>
          <p:nvSpPr>
            <p:cNvPr id="1525" name="Google Shape;1525;p4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FFD800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95 Terminador"/>
          <p:cNvSpPr/>
          <p:nvPr/>
        </p:nvSpPr>
        <p:spPr>
          <a:xfrm>
            <a:off x="5724128" y="0"/>
            <a:ext cx="2686248" cy="573236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99" name="98 Rectángulo"/>
          <p:cNvSpPr/>
          <p:nvPr/>
        </p:nvSpPr>
        <p:spPr>
          <a:xfrm>
            <a:off x="3900712" y="4669979"/>
            <a:ext cx="5099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u="sng" dirty="0">
                <a:solidFill>
                  <a:srgbClr val="0070C0"/>
                </a:solidFill>
                <a:hlinkClick r:id="rId4"/>
              </a:rPr>
              <a:t>https://youtu.be/TwjMP8gW-80</a:t>
            </a:r>
            <a:endParaRPr lang="es-MX" sz="2800" dirty="0">
              <a:solidFill>
                <a:srgbClr val="0070C0"/>
              </a:solidFill>
            </a:endParaRPr>
          </a:p>
        </p:txBody>
      </p:sp>
      <p:pic>
        <p:nvPicPr>
          <p:cNvPr id="12" name="Elementos multimedia en línea 11" title="08-Nido- Moviendo el cuerpo">
            <a:hlinkClick r:id="" action="ppaction://media"/>
            <a:extLst>
              <a:ext uri="{FF2B5EF4-FFF2-40B4-BE49-F238E27FC236}">
                <a16:creationId xmlns:a16="http://schemas.microsoft.com/office/drawing/2014/main" id="{7EEFEF3E-E314-4AD8-B138-0167209768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905401" y="583721"/>
            <a:ext cx="5509355" cy="4061399"/>
          </a:xfrm>
          <a:prstGeom prst="rect">
            <a:avLst/>
          </a:prstGeom>
        </p:spPr>
      </p:pic>
      <p:sp>
        <p:nvSpPr>
          <p:cNvPr id="97" name="Google Shape;3066;p36"/>
          <p:cNvSpPr txBox="1">
            <a:spLocks noGrp="1"/>
          </p:cNvSpPr>
          <p:nvPr>
            <p:ph type="title"/>
          </p:nvPr>
        </p:nvSpPr>
        <p:spPr>
          <a:xfrm rot="20570316">
            <a:off x="87889" y="964295"/>
            <a:ext cx="4352881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2800" dirty="0">
                <a:solidFill>
                  <a:srgbClr val="FF0000"/>
                </a:solidFill>
              </a:rPr>
              <a:t>MOVIENDO EL CUERPO</a:t>
            </a:r>
            <a:endParaRPr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068;p36"/>
          <p:cNvGrpSpPr>
            <a:grpSpLocks/>
          </p:cNvGrpSpPr>
          <p:nvPr/>
        </p:nvGrpSpPr>
        <p:grpSpPr bwMode="auto">
          <a:xfrm rot="1125562">
            <a:off x="8410575" y="549275"/>
            <a:ext cx="876300" cy="925513"/>
            <a:chOff x="6616421" y="729839"/>
            <a:chExt cx="678781" cy="717932"/>
          </a:xfrm>
        </p:grpSpPr>
        <p:grpSp>
          <p:nvGrpSpPr>
            <p:cNvPr id="3" name="Google Shape;3069;p36"/>
            <p:cNvGrpSpPr>
              <a:grpSpLocks/>
            </p:cNvGrpSpPr>
            <p:nvPr/>
          </p:nvGrpSpPr>
          <p:grpSpPr bwMode="auto">
            <a:xfrm>
              <a:off x="6661018" y="752137"/>
              <a:ext cx="634185" cy="695634"/>
              <a:chOff x="13376371" y="2193153"/>
              <a:chExt cx="935376" cy="1025857"/>
            </a:xfrm>
          </p:grpSpPr>
          <p:sp>
            <p:nvSpPr>
              <p:cNvPr id="21721" name="Google Shape;3070;p36"/>
              <p:cNvSpPr>
                <a:spLocks/>
              </p:cNvSpPr>
              <p:nvPr/>
            </p:nvSpPr>
            <p:spPr bwMode="auto">
              <a:xfrm>
                <a:off x="13838584" y="2345818"/>
                <a:ext cx="298150" cy="189651"/>
              </a:xfrm>
              <a:custGeom>
                <a:avLst/>
                <a:gdLst/>
                <a:ahLst/>
                <a:cxnLst>
                  <a:cxn ang="0">
                    <a:pos x="8739" y="0"/>
                  </a:cxn>
                  <a:cxn ang="0">
                    <a:pos x="346" y="5310"/>
                  </a:cxn>
                  <a:cxn ang="0">
                    <a:pos x="1240" y="6789"/>
                  </a:cxn>
                  <a:cxn ang="0">
                    <a:pos x="1274" y="6788"/>
                  </a:cxn>
                  <a:cxn ang="0">
                    <a:pos x="10196" y="1650"/>
                  </a:cxn>
                  <a:cxn ang="0">
                    <a:pos x="9419" y="21"/>
                  </a:cxn>
                  <a:cxn ang="0">
                    <a:pos x="8739" y="0"/>
                  </a:cxn>
                </a:cxnLst>
                <a:rect l="0" t="0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2" name="Google Shape;3071;p36"/>
              <p:cNvSpPr>
                <a:spLocks/>
              </p:cNvSpPr>
              <p:nvPr/>
            </p:nvSpPr>
            <p:spPr bwMode="auto">
              <a:xfrm>
                <a:off x="13815342" y="2193153"/>
                <a:ext cx="177806" cy="476040"/>
              </a:xfrm>
              <a:custGeom>
                <a:avLst/>
                <a:gdLst/>
                <a:ahLst/>
                <a:cxnLst>
                  <a:cxn ang="0">
                    <a:pos x="4099" y="0"/>
                  </a:cxn>
                  <a:cxn ang="0">
                    <a:pos x="3710" y="123"/>
                  </a:cxn>
                  <a:cxn ang="0">
                    <a:pos x="0" y="17040"/>
                  </a:cxn>
                  <a:cxn ang="0">
                    <a:pos x="4099" y="0"/>
                  </a:cxn>
                </a:cxnLst>
                <a:rect l="0" t="0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3" name="Google Shape;3072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4" name="Google Shape;3073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5" name="Google Shape;3074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6" name="Google Shape;3075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64CBC3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4" name="Google Shape;3076;p36"/>
            <p:cNvGrpSpPr>
              <a:grpSpLocks/>
            </p:cNvGrpSpPr>
            <p:nvPr/>
          </p:nvGrpSpPr>
          <p:grpSpPr bwMode="auto">
            <a:xfrm>
              <a:off x="6616421" y="729839"/>
              <a:ext cx="634185" cy="695634"/>
              <a:chOff x="13376371" y="2193153"/>
              <a:chExt cx="935376" cy="1025857"/>
            </a:xfrm>
          </p:grpSpPr>
          <p:sp>
            <p:nvSpPr>
              <p:cNvPr id="3077" name="Google Shape;3077;p36"/>
              <p:cNvSpPr/>
              <p:nvPr/>
            </p:nvSpPr>
            <p:spPr>
              <a:xfrm>
                <a:off x="13835604" y="2345174"/>
                <a:ext cx="297444" cy="190681"/>
              </a:xfrm>
              <a:custGeom>
                <a:avLst/>
                <a:gdLst/>
                <a:ahLst/>
                <a:cxnLst/>
                <a:rect l="l" t="t" r="r" b="b"/>
                <a:pathLst>
                  <a:path w="10673" h="6789" extrusionOk="0">
                    <a:moveTo>
                      <a:pt x="8739" y="0"/>
                    </a:moveTo>
                    <a:cubicBezTo>
                      <a:pt x="3831" y="0"/>
                      <a:pt x="1378" y="3343"/>
                      <a:pt x="346" y="5310"/>
                    </a:cubicBezTo>
                    <a:cubicBezTo>
                      <a:pt x="1" y="5976"/>
                      <a:pt x="506" y="6789"/>
                      <a:pt x="1240" y="6789"/>
                    </a:cubicBezTo>
                    <a:cubicBezTo>
                      <a:pt x="1252" y="6789"/>
                      <a:pt x="1263" y="6789"/>
                      <a:pt x="1274" y="6788"/>
                    </a:cubicBezTo>
                    <a:cubicBezTo>
                      <a:pt x="5785" y="6688"/>
                      <a:pt x="8793" y="3530"/>
                      <a:pt x="10196" y="1650"/>
                    </a:cubicBezTo>
                    <a:cubicBezTo>
                      <a:pt x="10672" y="999"/>
                      <a:pt x="10221" y="71"/>
                      <a:pt x="9419" y="21"/>
                    </a:cubicBezTo>
                    <a:cubicBezTo>
                      <a:pt x="9187" y="7"/>
                      <a:pt x="8961" y="0"/>
                      <a:pt x="87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36"/>
              <p:cNvSpPr/>
              <p:nvPr/>
            </p:nvSpPr>
            <p:spPr>
              <a:xfrm>
                <a:off x="13813088" y="2191310"/>
                <a:ext cx="177741" cy="475797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7041" extrusionOk="0">
                    <a:moveTo>
                      <a:pt x="4099" y="0"/>
                    </a:moveTo>
                    <a:cubicBezTo>
                      <a:pt x="3990" y="0"/>
                      <a:pt x="3861" y="40"/>
                      <a:pt x="3710" y="123"/>
                    </a:cubicBezTo>
                    <a:cubicBezTo>
                      <a:pt x="452" y="1927"/>
                      <a:pt x="0" y="17040"/>
                      <a:pt x="0" y="17040"/>
                    </a:cubicBezTo>
                    <a:cubicBezTo>
                      <a:pt x="0" y="17040"/>
                      <a:pt x="6365" y="0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7" name="Google Shape;3079;p36"/>
              <p:cNvSpPr>
                <a:spLocks/>
              </p:cNvSpPr>
              <p:nvPr/>
            </p:nvSpPr>
            <p:spPr bwMode="auto">
              <a:xfrm>
                <a:off x="13376371" y="2510802"/>
                <a:ext cx="935376" cy="708208"/>
              </a:xfrm>
              <a:custGeom>
                <a:avLst/>
                <a:gdLst/>
                <a:ahLst/>
                <a:cxnLst>
                  <a:cxn ang="0">
                    <a:pos x="10102" y="0"/>
                  </a:cxn>
                  <a:cxn ang="0">
                    <a:pos x="3384" y="3188"/>
                  </a:cxn>
                  <a:cxn ang="0">
                    <a:pos x="2406" y="17800"/>
                  </a:cxn>
                  <a:cxn ang="0">
                    <a:pos x="12094" y="25048"/>
                  </a:cxn>
                  <a:cxn ang="0">
                    <a:pos x="14762" y="24717"/>
                  </a:cxn>
                  <a:cxn ang="0">
                    <a:pos x="18701" y="25352"/>
                  </a:cxn>
                  <a:cxn ang="0">
                    <a:pos x="30376" y="6697"/>
                  </a:cxn>
                  <a:cxn ang="0">
                    <a:pos x="22160" y="1097"/>
                  </a:cxn>
                  <a:cxn ang="0">
                    <a:pos x="16642" y="2386"/>
                  </a:cxn>
                  <a:cxn ang="0">
                    <a:pos x="10102" y="0"/>
                  </a:cxn>
                </a:cxnLst>
                <a:rect l="0" t="0" r="r" b="b"/>
                <a:pathLst>
                  <a:path w="33484" h="25352" extrusionOk="0">
                    <a:moveTo>
                      <a:pt x="10102" y="0"/>
                    </a:moveTo>
                    <a:cubicBezTo>
                      <a:pt x="8010" y="0"/>
                      <a:pt x="5660" y="780"/>
                      <a:pt x="3384" y="3188"/>
                    </a:cubicBezTo>
                    <a:cubicBezTo>
                      <a:pt x="0" y="6772"/>
                      <a:pt x="301" y="13013"/>
                      <a:pt x="2406" y="17800"/>
                    </a:cubicBezTo>
                    <a:cubicBezTo>
                      <a:pt x="4071" y="21579"/>
                      <a:pt x="7264" y="25048"/>
                      <a:pt x="12094" y="25048"/>
                    </a:cubicBezTo>
                    <a:cubicBezTo>
                      <a:pt x="12934" y="25048"/>
                      <a:pt x="13823" y="24943"/>
                      <a:pt x="14762" y="24717"/>
                    </a:cubicBezTo>
                    <a:cubicBezTo>
                      <a:pt x="16144" y="25153"/>
                      <a:pt x="17459" y="25352"/>
                      <a:pt x="18701" y="25352"/>
                    </a:cubicBezTo>
                    <a:cubicBezTo>
                      <a:pt x="28315" y="25352"/>
                      <a:pt x="33484" y="13400"/>
                      <a:pt x="30376" y="6697"/>
                    </a:cubicBezTo>
                    <a:cubicBezTo>
                      <a:pt x="29738" y="5323"/>
                      <a:pt x="27456" y="1097"/>
                      <a:pt x="22160" y="1097"/>
                    </a:cubicBezTo>
                    <a:cubicBezTo>
                      <a:pt x="20596" y="1097"/>
                      <a:pt x="18768" y="1466"/>
                      <a:pt x="16642" y="2386"/>
                    </a:cubicBezTo>
                    <a:cubicBezTo>
                      <a:pt x="15758" y="1726"/>
                      <a:pt x="13215" y="0"/>
                      <a:pt x="101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8" name="Google Shape;3080;p36"/>
              <p:cNvSpPr>
                <a:spLocks/>
              </p:cNvSpPr>
              <p:nvPr/>
            </p:nvSpPr>
            <p:spPr bwMode="auto">
              <a:xfrm>
                <a:off x="13559792" y="2537648"/>
                <a:ext cx="109952" cy="53244"/>
              </a:xfrm>
              <a:custGeom>
                <a:avLst/>
                <a:gdLst/>
                <a:ahLst/>
                <a:cxnLst>
                  <a:cxn ang="0">
                    <a:pos x="3447" y="1"/>
                  </a:cxn>
                  <a:cxn ang="0">
                    <a:pos x="2783" y="72"/>
                  </a:cxn>
                  <a:cxn ang="0">
                    <a:pos x="1930" y="347"/>
                  </a:cxn>
                  <a:cxn ang="0">
                    <a:pos x="326" y="1024"/>
                  </a:cxn>
                  <a:cxn ang="0">
                    <a:pos x="301" y="1024"/>
                  </a:cxn>
                  <a:cxn ang="0">
                    <a:pos x="101" y="1651"/>
                  </a:cxn>
                  <a:cxn ang="0">
                    <a:pos x="518" y="1906"/>
                  </a:cxn>
                  <a:cxn ang="0">
                    <a:pos x="727" y="1851"/>
                  </a:cxn>
                  <a:cxn ang="0">
                    <a:pos x="2256" y="1099"/>
                  </a:cxn>
                  <a:cxn ang="0">
                    <a:pos x="3008" y="723"/>
                  </a:cxn>
                  <a:cxn ang="0">
                    <a:pos x="3735" y="422"/>
                  </a:cxn>
                  <a:cxn ang="0">
                    <a:pos x="3785" y="422"/>
                  </a:cxn>
                  <a:cxn ang="0">
                    <a:pos x="3910" y="247"/>
                  </a:cxn>
                  <a:cxn ang="0">
                    <a:pos x="3760" y="21"/>
                  </a:cxn>
                  <a:cxn ang="0">
                    <a:pos x="3447" y="1"/>
                  </a:cxn>
                </a:cxnLst>
                <a:rect l="0" t="0" r="r" b="b"/>
                <a:pathLst>
                  <a:path w="3936" h="1906" extrusionOk="0">
                    <a:moveTo>
                      <a:pt x="3447" y="1"/>
                    </a:moveTo>
                    <a:cubicBezTo>
                      <a:pt x="3208" y="1"/>
                      <a:pt x="2995" y="36"/>
                      <a:pt x="2783" y="72"/>
                    </a:cubicBezTo>
                    <a:cubicBezTo>
                      <a:pt x="2507" y="147"/>
                      <a:pt x="2206" y="247"/>
                      <a:pt x="1930" y="347"/>
                    </a:cubicBezTo>
                    <a:cubicBezTo>
                      <a:pt x="1379" y="523"/>
                      <a:pt x="828" y="773"/>
                      <a:pt x="326" y="1024"/>
                    </a:cubicBezTo>
                    <a:lnTo>
                      <a:pt x="301" y="1024"/>
                    </a:lnTo>
                    <a:cubicBezTo>
                      <a:pt x="76" y="1149"/>
                      <a:pt x="1" y="1425"/>
                      <a:pt x="101" y="1651"/>
                    </a:cubicBezTo>
                    <a:cubicBezTo>
                      <a:pt x="189" y="1809"/>
                      <a:pt x="351" y="1906"/>
                      <a:pt x="518" y="1906"/>
                    </a:cubicBezTo>
                    <a:cubicBezTo>
                      <a:pt x="589" y="1906"/>
                      <a:pt x="660" y="1888"/>
                      <a:pt x="727" y="1851"/>
                    </a:cubicBezTo>
                    <a:lnTo>
                      <a:pt x="2256" y="1099"/>
                    </a:lnTo>
                    <a:lnTo>
                      <a:pt x="3008" y="723"/>
                    </a:lnTo>
                    <a:cubicBezTo>
                      <a:pt x="3259" y="623"/>
                      <a:pt x="3509" y="498"/>
                      <a:pt x="3735" y="422"/>
                    </a:cubicBezTo>
                    <a:lnTo>
                      <a:pt x="3785" y="422"/>
                    </a:lnTo>
                    <a:cubicBezTo>
                      <a:pt x="3835" y="397"/>
                      <a:pt x="3910" y="322"/>
                      <a:pt x="3910" y="247"/>
                    </a:cubicBezTo>
                    <a:cubicBezTo>
                      <a:pt x="3935" y="147"/>
                      <a:pt x="3860" y="47"/>
                      <a:pt x="3760" y="21"/>
                    </a:cubicBezTo>
                    <a:cubicBezTo>
                      <a:pt x="3650" y="7"/>
                      <a:pt x="3546" y="1"/>
                      <a:pt x="344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19" name="Google Shape;3081;p36"/>
              <p:cNvSpPr>
                <a:spLocks/>
              </p:cNvSpPr>
              <p:nvPr/>
            </p:nvSpPr>
            <p:spPr bwMode="auto">
              <a:xfrm>
                <a:off x="13432381" y="2586031"/>
                <a:ext cx="124646" cy="148530"/>
              </a:xfrm>
              <a:custGeom>
                <a:avLst/>
                <a:gdLst/>
                <a:ahLst/>
                <a:cxnLst>
                  <a:cxn ang="0">
                    <a:pos x="3994" y="0"/>
                  </a:cxn>
                  <a:cxn ang="0">
                    <a:pos x="3810" y="44"/>
                  </a:cxn>
                  <a:cxn ang="0">
                    <a:pos x="2406" y="946"/>
                  </a:cxn>
                  <a:cxn ang="0">
                    <a:pos x="1303" y="2199"/>
                  </a:cxn>
                  <a:cxn ang="0">
                    <a:pos x="501" y="3603"/>
                  </a:cxn>
                  <a:cxn ang="0">
                    <a:pos x="0" y="5157"/>
                  </a:cxn>
                  <a:cxn ang="0">
                    <a:pos x="75" y="5307"/>
                  </a:cxn>
                  <a:cxn ang="0">
                    <a:pos x="135" y="5316"/>
                  </a:cxn>
                  <a:cxn ang="0">
                    <a:pos x="276" y="5232"/>
                  </a:cxn>
                  <a:cxn ang="0">
                    <a:pos x="1955" y="2701"/>
                  </a:cxn>
                  <a:cxn ang="0">
                    <a:pos x="3033" y="1673"/>
                  </a:cxn>
                  <a:cxn ang="0">
                    <a:pos x="4211" y="796"/>
                  </a:cxn>
                  <a:cxn ang="0">
                    <a:pos x="4236" y="771"/>
                  </a:cxn>
                  <a:cxn ang="0">
                    <a:pos x="4386" y="244"/>
                  </a:cxn>
                  <a:cxn ang="0">
                    <a:pos x="3994" y="0"/>
                  </a:cxn>
                </a:cxnLst>
                <a:rect l="0" t="0" r="r" b="b"/>
                <a:pathLst>
                  <a:path w="4462" h="5317" extrusionOk="0">
                    <a:moveTo>
                      <a:pt x="3994" y="0"/>
                    </a:moveTo>
                    <a:cubicBezTo>
                      <a:pt x="3931" y="0"/>
                      <a:pt x="3868" y="15"/>
                      <a:pt x="3810" y="44"/>
                    </a:cubicBezTo>
                    <a:cubicBezTo>
                      <a:pt x="3308" y="269"/>
                      <a:pt x="2807" y="570"/>
                      <a:pt x="2406" y="946"/>
                    </a:cubicBezTo>
                    <a:cubicBezTo>
                      <a:pt x="1980" y="1322"/>
                      <a:pt x="1629" y="1723"/>
                      <a:pt x="1303" y="2199"/>
                    </a:cubicBezTo>
                    <a:cubicBezTo>
                      <a:pt x="978" y="2625"/>
                      <a:pt x="702" y="3102"/>
                      <a:pt x="501" y="3603"/>
                    </a:cubicBezTo>
                    <a:cubicBezTo>
                      <a:pt x="276" y="4104"/>
                      <a:pt x="100" y="4605"/>
                      <a:pt x="0" y="5157"/>
                    </a:cubicBezTo>
                    <a:cubicBezTo>
                      <a:pt x="0" y="5207"/>
                      <a:pt x="25" y="5282"/>
                      <a:pt x="75" y="5307"/>
                    </a:cubicBezTo>
                    <a:cubicBezTo>
                      <a:pt x="94" y="5313"/>
                      <a:pt x="114" y="5316"/>
                      <a:pt x="135" y="5316"/>
                    </a:cubicBezTo>
                    <a:cubicBezTo>
                      <a:pt x="196" y="5316"/>
                      <a:pt x="257" y="5288"/>
                      <a:pt x="276" y="5232"/>
                    </a:cubicBezTo>
                    <a:cubicBezTo>
                      <a:pt x="727" y="4305"/>
                      <a:pt x="1303" y="3452"/>
                      <a:pt x="1955" y="2701"/>
                    </a:cubicBezTo>
                    <a:cubicBezTo>
                      <a:pt x="2306" y="2350"/>
                      <a:pt x="2657" y="1999"/>
                      <a:pt x="3033" y="1673"/>
                    </a:cubicBezTo>
                    <a:cubicBezTo>
                      <a:pt x="3409" y="1372"/>
                      <a:pt x="3810" y="1096"/>
                      <a:pt x="4211" y="796"/>
                    </a:cubicBezTo>
                    <a:lnTo>
                      <a:pt x="4236" y="771"/>
                    </a:lnTo>
                    <a:cubicBezTo>
                      <a:pt x="4411" y="645"/>
                      <a:pt x="4461" y="445"/>
                      <a:pt x="4386" y="244"/>
                    </a:cubicBezTo>
                    <a:cubicBezTo>
                      <a:pt x="4297" y="85"/>
                      <a:pt x="4146" y="0"/>
                      <a:pt x="39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720" name="Google Shape;3082;p36"/>
              <p:cNvSpPr>
                <a:spLocks/>
              </p:cNvSpPr>
              <p:nvPr/>
            </p:nvSpPr>
            <p:spPr bwMode="auto">
              <a:xfrm>
                <a:off x="13447075" y="2795180"/>
                <a:ext cx="817574" cy="422070"/>
              </a:xfrm>
              <a:custGeom>
                <a:avLst/>
                <a:gdLst/>
                <a:ahLst/>
                <a:cxnLst>
                  <a:cxn ang="0">
                    <a:pos x="28697" y="1"/>
                  </a:cxn>
                  <a:cxn ang="0">
                    <a:pos x="15905" y="7617"/>
                  </a:cxn>
                  <a:cxn ang="0">
                    <a:pos x="12356" y="7244"/>
                  </a:cxn>
                  <a:cxn ang="0">
                    <a:pos x="5935" y="8528"/>
                  </a:cxn>
                  <a:cxn ang="0">
                    <a:pos x="0" y="7895"/>
                  </a:cxn>
                  <a:cxn ang="0">
                    <a:pos x="0" y="7895"/>
                  </a:cxn>
                  <a:cxn ang="0">
                    <a:pos x="9559" y="14871"/>
                  </a:cxn>
                  <a:cxn ang="0">
                    <a:pos x="12231" y="14537"/>
                  </a:cxn>
                  <a:cxn ang="0">
                    <a:pos x="15992" y="15109"/>
                  </a:cxn>
                  <a:cxn ang="0">
                    <a:pos x="28697" y="1"/>
                  </a:cxn>
                </a:cxnLst>
                <a:rect l="0" t="0" r="r" b="b"/>
                <a:pathLst>
                  <a:path w="29267" h="15109" extrusionOk="0">
                    <a:moveTo>
                      <a:pt x="28697" y="1"/>
                    </a:moveTo>
                    <a:cubicBezTo>
                      <a:pt x="25352" y="6451"/>
                      <a:pt x="19614" y="7617"/>
                      <a:pt x="15905" y="7617"/>
                    </a:cubicBezTo>
                    <a:cubicBezTo>
                      <a:pt x="13806" y="7617"/>
                      <a:pt x="12356" y="7244"/>
                      <a:pt x="12356" y="7244"/>
                    </a:cubicBezTo>
                    <a:cubicBezTo>
                      <a:pt x="10458" y="8205"/>
                      <a:pt x="8164" y="8528"/>
                      <a:pt x="5935" y="8528"/>
                    </a:cubicBezTo>
                    <a:cubicBezTo>
                      <a:pt x="3749" y="8528"/>
                      <a:pt x="1626" y="8218"/>
                      <a:pt x="0" y="7895"/>
                    </a:cubicBezTo>
                    <a:cubicBezTo>
                      <a:pt x="1701" y="11573"/>
                      <a:pt x="4862" y="14871"/>
                      <a:pt x="9559" y="14871"/>
                    </a:cubicBezTo>
                    <a:cubicBezTo>
                      <a:pt x="10400" y="14871"/>
                      <a:pt x="11291" y="14765"/>
                      <a:pt x="12231" y="14537"/>
                    </a:cubicBezTo>
                    <a:cubicBezTo>
                      <a:pt x="13547" y="14929"/>
                      <a:pt x="14803" y="15109"/>
                      <a:pt x="15992" y="15109"/>
                    </a:cubicBezTo>
                    <a:cubicBezTo>
                      <a:pt x="24229" y="15109"/>
                      <a:pt x="29267" y="6483"/>
                      <a:pt x="28697" y="1"/>
                    </a:cubicBezTo>
                    <a:close/>
                  </a:path>
                </a:pathLst>
              </a:custGeom>
              <a:solidFill>
                <a:srgbClr val="000000">
                  <a:alpha val="13333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grpSp>
        <p:nvGrpSpPr>
          <p:cNvPr id="5" name="Google Shape;3261;p36"/>
          <p:cNvGrpSpPr>
            <a:grpSpLocks/>
          </p:cNvGrpSpPr>
          <p:nvPr/>
        </p:nvGrpSpPr>
        <p:grpSpPr bwMode="auto">
          <a:xfrm>
            <a:off x="749300" y="-276225"/>
            <a:ext cx="1533525" cy="1465263"/>
            <a:chOff x="456201" y="651282"/>
            <a:chExt cx="1533702" cy="1465419"/>
          </a:xfrm>
        </p:grpSpPr>
        <p:grpSp>
          <p:nvGrpSpPr>
            <p:cNvPr id="6" name="Google Shape;3262;p36"/>
            <p:cNvGrpSpPr>
              <a:grpSpLocks/>
            </p:cNvGrpSpPr>
            <p:nvPr/>
          </p:nvGrpSpPr>
          <p:grpSpPr bwMode="auto">
            <a:xfrm rot="-2910204">
              <a:off x="772141" y="843178"/>
              <a:ext cx="972019" cy="1094091"/>
              <a:chOff x="1255755" y="2574411"/>
              <a:chExt cx="785793" cy="884477"/>
            </a:xfrm>
          </p:grpSpPr>
          <p:sp>
            <p:nvSpPr>
              <p:cNvPr id="21527" name="Google Shape;326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8" name="Google Shape;326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9" name="Google Shape;326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0" name="Google Shape;326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1" name="Google Shape;3267;p36"/>
              <p:cNvSpPr>
                <a:spLocks/>
              </p:cNvSpPr>
              <p:nvPr/>
            </p:nvSpPr>
            <p:spPr bwMode="auto">
              <a:xfrm>
                <a:off x="1771922" y="2763416"/>
                <a:ext cx="138827" cy="129795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91" y="13"/>
                  </a:cxn>
                  <a:cxn ang="0">
                    <a:pos x="143" y="98"/>
                  </a:cxn>
                  <a:cxn ang="0">
                    <a:pos x="127" y="113"/>
                  </a:cxn>
                  <a:cxn ang="0">
                    <a:pos x="27" y="122"/>
                  </a:cxn>
                  <a:cxn ang="0">
                    <a:pos x="13" y="163"/>
                  </a:cxn>
                  <a:cxn ang="0">
                    <a:pos x="82" y="234"/>
                  </a:cxn>
                  <a:cxn ang="0">
                    <a:pos x="89" y="256"/>
                  </a:cxn>
                  <a:cxn ang="0">
                    <a:pos x="67" y="353"/>
                  </a:cxn>
                  <a:cxn ang="0">
                    <a:pos x="92" y="381"/>
                  </a:cxn>
                  <a:cxn ang="0">
                    <a:pos x="101" y="379"/>
                  </a:cxn>
                  <a:cxn ang="0">
                    <a:pos x="191" y="337"/>
                  </a:cxn>
                  <a:cxn ang="0">
                    <a:pos x="202" y="333"/>
                  </a:cxn>
                  <a:cxn ang="0">
                    <a:pos x="213" y="337"/>
                  </a:cxn>
                  <a:cxn ang="0">
                    <a:pos x="298" y="384"/>
                  </a:cxn>
                  <a:cxn ang="0">
                    <a:pos x="311" y="387"/>
                  </a:cxn>
                  <a:cxn ang="0">
                    <a:pos x="334" y="360"/>
                  </a:cxn>
                  <a:cxn ang="0">
                    <a:pos x="320" y="263"/>
                  </a:cxn>
                  <a:cxn ang="0">
                    <a:pos x="327" y="244"/>
                  </a:cxn>
                  <a:cxn ang="0">
                    <a:pos x="401" y="177"/>
                  </a:cxn>
                  <a:cxn ang="0">
                    <a:pos x="389" y="134"/>
                  </a:cxn>
                  <a:cxn ang="0">
                    <a:pos x="291" y="117"/>
                  </a:cxn>
                  <a:cxn ang="0">
                    <a:pos x="274" y="103"/>
                  </a:cxn>
                  <a:cxn ang="0">
                    <a:pos x="234" y="13"/>
                  </a:cxn>
                  <a:cxn ang="0">
                    <a:pos x="213" y="0"/>
                  </a:cxn>
                </a:cxnLst>
                <a:rect l="0" t="0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2" name="Google Shape;326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3" name="Google Shape;326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4" name="Google Shape;327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35" name="Google Shape;327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  <p:grpSp>
          <p:nvGrpSpPr>
            <p:cNvPr id="7" name="Google Shape;3272;p36"/>
            <p:cNvGrpSpPr>
              <a:grpSpLocks/>
            </p:cNvGrpSpPr>
            <p:nvPr/>
          </p:nvGrpSpPr>
          <p:grpSpPr bwMode="auto">
            <a:xfrm rot="-2910204">
              <a:off x="701944" y="830715"/>
              <a:ext cx="972019" cy="1094091"/>
              <a:chOff x="1255755" y="2574411"/>
              <a:chExt cx="785793" cy="884477"/>
            </a:xfrm>
          </p:grpSpPr>
          <p:sp>
            <p:nvSpPr>
              <p:cNvPr id="21518" name="Google Shape;3273;p36"/>
              <p:cNvSpPr>
                <a:spLocks/>
              </p:cNvSpPr>
              <p:nvPr/>
            </p:nvSpPr>
            <p:spPr bwMode="auto">
              <a:xfrm>
                <a:off x="1255755" y="2574746"/>
                <a:ext cx="785793" cy="884143"/>
              </a:xfrm>
              <a:custGeom>
                <a:avLst/>
                <a:gdLst/>
                <a:ahLst/>
                <a:cxnLst>
                  <a:cxn ang="0">
                    <a:pos x="794" y="0"/>
                  </a:cxn>
                  <a:cxn ang="0">
                    <a:pos x="655" y="229"/>
                  </a:cxn>
                  <a:cxn ang="0">
                    <a:pos x="29" y="1848"/>
                  </a:cxn>
                  <a:cxn ang="0">
                    <a:pos x="151" y="2082"/>
                  </a:cxn>
                  <a:cxn ang="0">
                    <a:pos x="1594" y="2639"/>
                  </a:cxn>
                  <a:cxn ang="0">
                    <a:pos x="1614" y="2643"/>
                  </a:cxn>
                  <a:cxn ang="0">
                    <a:pos x="1665" y="2608"/>
                  </a:cxn>
                  <a:cxn ang="0">
                    <a:pos x="2348" y="839"/>
                  </a:cxn>
                  <a:cxn ang="0">
                    <a:pos x="794" y="0"/>
                  </a:cxn>
                </a:cxnLst>
                <a:rect l="0" t="0" r="r" b="b"/>
                <a:pathLst>
                  <a:path w="2349" h="2643" extrusionOk="0">
                    <a:moveTo>
                      <a:pt x="794" y="0"/>
                    </a:moveTo>
                    <a:cubicBezTo>
                      <a:pt x="722" y="31"/>
                      <a:pt x="655" y="229"/>
                      <a:pt x="655" y="229"/>
                    </a:cubicBezTo>
                    <a:lnTo>
                      <a:pt x="29" y="1848"/>
                    </a:lnTo>
                    <a:cubicBezTo>
                      <a:pt x="20" y="1877"/>
                      <a:pt x="1" y="2024"/>
                      <a:pt x="151" y="2082"/>
                    </a:cubicBezTo>
                    <a:lnTo>
                      <a:pt x="1594" y="2639"/>
                    </a:lnTo>
                    <a:cubicBezTo>
                      <a:pt x="1601" y="2642"/>
                      <a:pt x="1608" y="2643"/>
                      <a:pt x="1614" y="2643"/>
                    </a:cubicBezTo>
                    <a:cubicBezTo>
                      <a:pt x="1636" y="2643"/>
                      <a:pt x="1656" y="2630"/>
                      <a:pt x="1665" y="2608"/>
                    </a:cubicBezTo>
                    <a:lnTo>
                      <a:pt x="2348" y="839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19" name="Google Shape;3274;p36"/>
              <p:cNvSpPr>
                <a:spLocks/>
              </p:cNvSpPr>
              <p:nvPr/>
            </p:nvSpPr>
            <p:spPr bwMode="auto">
              <a:xfrm>
                <a:off x="1275826" y="2629607"/>
                <a:ext cx="749665" cy="803523"/>
              </a:xfrm>
              <a:custGeom>
                <a:avLst/>
                <a:gdLst/>
                <a:ahLst/>
                <a:cxnLst>
                  <a:cxn ang="0">
                    <a:pos x="695" y="1"/>
                  </a:cxn>
                  <a:cxn ang="0">
                    <a:pos x="12" y="1770"/>
                  </a:cxn>
                  <a:cxn ang="0">
                    <a:pos x="43" y="1841"/>
                  </a:cxn>
                  <a:cxn ang="0">
                    <a:pos x="1486" y="2399"/>
                  </a:cxn>
                  <a:cxn ang="0">
                    <a:pos x="1504" y="2402"/>
                  </a:cxn>
                  <a:cxn ang="0">
                    <a:pos x="1557" y="2368"/>
                  </a:cxn>
                  <a:cxn ang="0">
                    <a:pos x="2241" y="598"/>
                  </a:cxn>
                  <a:cxn ang="0">
                    <a:pos x="695" y="1"/>
                  </a:cxn>
                </a:cxnLst>
                <a:rect l="0" t="0" r="r" b="b"/>
                <a:pathLst>
                  <a:path w="2241" h="2402" extrusionOk="0">
                    <a:moveTo>
                      <a:pt x="695" y="1"/>
                    </a:moveTo>
                    <a:lnTo>
                      <a:pt x="12" y="1770"/>
                    </a:lnTo>
                    <a:cubicBezTo>
                      <a:pt x="0" y="1799"/>
                      <a:pt x="14" y="1829"/>
                      <a:pt x="43" y="1841"/>
                    </a:cubicBezTo>
                    <a:lnTo>
                      <a:pt x="1486" y="2399"/>
                    </a:lnTo>
                    <a:cubicBezTo>
                      <a:pt x="1492" y="2401"/>
                      <a:pt x="1498" y="2402"/>
                      <a:pt x="1504" y="2402"/>
                    </a:cubicBezTo>
                    <a:cubicBezTo>
                      <a:pt x="1528" y="2402"/>
                      <a:pt x="1550" y="2388"/>
                      <a:pt x="1557" y="2368"/>
                    </a:cubicBezTo>
                    <a:lnTo>
                      <a:pt x="2241" y="598"/>
                    </a:lnTo>
                    <a:lnTo>
                      <a:pt x="695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0" name="Google Shape;3275;p36"/>
              <p:cNvSpPr>
                <a:spLocks/>
              </p:cNvSpPr>
              <p:nvPr/>
            </p:nvSpPr>
            <p:spPr bwMode="auto">
              <a:xfrm>
                <a:off x="1274154" y="2612212"/>
                <a:ext cx="749999" cy="803858"/>
              </a:xfrm>
              <a:custGeom>
                <a:avLst/>
                <a:gdLst/>
                <a:ahLst/>
                <a:cxnLst>
                  <a:cxn ang="0">
                    <a:pos x="693" y="0"/>
                  </a:cxn>
                  <a:cxn ang="0">
                    <a:pos x="10" y="1770"/>
                  </a:cxn>
                  <a:cxn ang="0">
                    <a:pos x="43" y="1841"/>
                  </a:cxn>
                  <a:cxn ang="0">
                    <a:pos x="1486" y="2398"/>
                  </a:cxn>
                  <a:cxn ang="0">
                    <a:pos x="1507" y="2402"/>
                  </a:cxn>
                  <a:cxn ang="0">
                    <a:pos x="1558" y="2367"/>
                  </a:cxn>
                  <a:cxn ang="0">
                    <a:pos x="2241" y="598"/>
                  </a:cxn>
                  <a:cxn ang="0">
                    <a:pos x="693" y="0"/>
                  </a:cxn>
                </a:cxnLst>
                <a:rect l="0" t="0" r="r" b="b"/>
                <a:pathLst>
                  <a:path w="2242" h="2403" extrusionOk="0">
                    <a:moveTo>
                      <a:pt x="693" y="0"/>
                    </a:moveTo>
                    <a:lnTo>
                      <a:pt x="10" y="1770"/>
                    </a:lnTo>
                    <a:cubicBezTo>
                      <a:pt x="0" y="1798"/>
                      <a:pt x="15" y="1829"/>
                      <a:pt x="43" y="1841"/>
                    </a:cubicBezTo>
                    <a:lnTo>
                      <a:pt x="1486" y="2398"/>
                    </a:lnTo>
                    <a:cubicBezTo>
                      <a:pt x="1493" y="2401"/>
                      <a:pt x="1500" y="2402"/>
                      <a:pt x="1507" y="2402"/>
                    </a:cubicBezTo>
                    <a:cubicBezTo>
                      <a:pt x="1529" y="2402"/>
                      <a:pt x="1549" y="2389"/>
                      <a:pt x="1558" y="2367"/>
                    </a:cubicBezTo>
                    <a:lnTo>
                      <a:pt x="2241" y="598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1" name="Google Shape;3276;p36"/>
              <p:cNvSpPr>
                <a:spLocks/>
              </p:cNvSpPr>
              <p:nvPr/>
            </p:nvSpPr>
            <p:spPr bwMode="auto">
              <a:xfrm>
                <a:off x="1274823" y="2574411"/>
                <a:ext cx="754014" cy="815231"/>
              </a:xfrm>
              <a:custGeom>
                <a:avLst/>
                <a:gdLst/>
                <a:ahLst/>
                <a:cxnLst>
                  <a:cxn ang="0">
                    <a:pos x="749" y="1"/>
                  </a:cxn>
                  <a:cxn ang="0">
                    <a:pos x="696" y="35"/>
                  </a:cxn>
                  <a:cxn ang="0">
                    <a:pos x="13" y="1804"/>
                  </a:cxn>
                  <a:cxn ang="0">
                    <a:pos x="44" y="1875"/>
                  </a:cxn>
                  <a:cxn ang="0">
                    <a:pos x="1487" y="2433"/>
                  </a:cxn>
                  <a:cxn ang="0">
                    <a:pos x="1508" y="2437"/>
                  </a:cxn>
                  <a:cxn ang="0">
                    <a:pos x="1558" y="2402"/>
                  </a:cxn>
                  <a:cxn ang="0">
                    <a:pos x="2241" y="632"/>
                  </a:cxn>
                  <a:cxn ang="0">
                    <a:pos x="2211" y="561"/>
                  </a:cxn>
                  <a:cxn ang="0">
                    <a:pos x="767" y="4"/>
                  </a:cxn>
                  <a:cxn ang="0">
                    <a:pos x="749" y="1"/>
                  </a:cxn>
                </a:cxnLst>
                <a:rect l="0" t="0" r="r" b="b"/>
                <a:pathLst>
                  <a:path w="2254" h="2437" extrusionOk="0">
                    <a:moveTo>
                      <a:pt x="749" y="1"/>
                    </a:moveTo>
                    <a:cubicBezTo>
                      <a:pt x="727" y="1"/>
                      <a:pt x="705" y="14"/>
                      <a:pt x="696" y="35"/>
                    </a:cubicBezTo>
                    <a:lnTo>
                      <a:pt x="13" y="1804"/>
                    </a:lnTo>
                    <a:cubicBezTo>
                      <a:pt x="1" y="1833"/>
                      <a:pt x="15" y="1866"/>
                      <a:pt x="44" y="1875"/>
                    </a:cubicBezTo>
                    <a:lnTo>
                      <a:pt x="1487" y="2433"/>
                    </a:lnTo>
                    <a:cubicBezTo>
                      <a:pt x="1493" y="2435"/>
                      <a:pt x="1501" y="2437"/>
                      <a:pt x="1508" y="2437"/>
                    </a:cubicBezTo>
                    <a:cubicBezTo>
                      <a:pt x="1530" y="2437"/>
                      <a:pt x="1551" y="2423"/>
                      <a:pt x="1558" y="2402"/>
                    </a:cubicBezTo>
                    <a:lnTo>
                      <a:pt x="2241" y="632"/>
                    </a:lnTo>
                    <a:cubicBezTo>
                      <a:pt x="2253" y="604"/>
                      <a:pt x="2239" y="573"/>
                      <a:pt x="2211" y="561"/>
                    </a:cubicBezTo>
                    <a:lnTo>
                      <a:pt x="767" y="4"/>
                    </a:lnTo>
                    <a:cubicBezTo>
                      <a:pt x="761" y="2"/>
                      <a:pt x="755" y="1"/>
                      <a:pt x="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3277" name="Google Shape;3277;p36"/>
              <p:cNvSpPr/>
              <p:nvPr/>
            </p:nvSpPr>
            <p:spPr>
              <a:xfrm>
                <a:off x="1771126" y="2762653"/>
                <a:ext cx="138617" cy="129633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88" extrusionOk="0">
                    <a:moveTo>
                      <a:pt x="213" y="0"/>
                    </a:moveTo>
                    <a:cubicBezTo>
                      <a:pt x="204" y="0"/>
                      <a:pt x="196" y="4"/>
                      <a:pt x="191" y="13"/>
                    </a:cubicBezTo>
                    <a:lnTo>
                      <a:pt x="143" y="98"/>
                    </a:lnTo>
                    <a:cubicBezTo>
                      <a:pt x="141" y="106"/>
                      <a:pt x="134" y="110"/>
                      <a:pt x="127" y="113"/>
                    </a:cubicBezTo>
                    <a:lnTo>
                      <a:pt x="27" y="122"/>
                    </a:lnTo>
                    <a:cubicBezTo>
                      <a:pt x="8" y="125"/>
                      <a:pt x="1" y="148"/>
                      <a:pt x="13" y="163"/>
                    </a:cubicBezTo>
                    <a:lnTo>
                      <a:pt x="82" y="234"/>
                    </a:lnTo>
                    <a:cubicBezTo>
                      <a:pt x="86" y="239"/>
                      <a:pt x="89" y="248"/>
                      <a:pt x="89" y="256"/>
                    </a:cubicBezTo>
                    <a:lnTo>
                      <a:pt x="67" y="353"/>
                    </a:lnTo>
                    <a:cubicBezTo>
                      <a:pt x="65" y="369"/>
                      <a:pt x="78" y="381"/>
                      <a:pt x="92" y="381"/>
                    </a:cubicBezTo>
                    <a:cubicBezTo>
                      <a:pt x="95" y="381"/>
                      <a:pt x="98" y="381"/>
                      <a:pt x="101" y="379"/>
                    </a:cubicBezTo>
                    <a:lnTo>
                      <a:pt x="191" y="337"/>
                    </a:lnTo>
                    <a:cubicBezTo>
                      <a:pt x="195" y="334"/>
                      <a:pt x="198" y="333"/>
                      <a:pt x="202" y="333"/>
                    </a:cubicBezTo>
                    <a:cubicBezTo>
                      <a:pt x="205" y="333"/>
                      <a:pt x="209" y="334"/>
                      <a:pt x="213" y="337"/>
                    </a:cubicBezTo>
                    <a:lnTo>
                      <a:pt x="298" y="384"/>
                    </a:lnTo>
                    <a:cubicBezTo>
                      <a:pt x="302" y="386"/>
                      <a:pt x="306" y="387"/>
                      <a:pt x="311" y="387"/>
                    </a:cubicBezTo>
                    <a:cubicBezTo>
                      <a:pt x="324" y="387"/>
                      <a:pt x="336" y="377"/>
                      <a:pt x="334" y="360"/>
                    </a:cubicBezTo>
                    <a:lnTo>
                      <a:pt x="320" y="263"/>
                    </a:lnTo>
                    <a:cubicBezTo>
                      <a:pt x="320" y="256"/>
                      <a:pt x="322" y="248"/>
                      <a:pt x="327" y="244"/>
                    </a:cubicBezTo>
                    <a:lnTo>
                      <a:pt x="401" y="177"/>
                    </a:lnTo>
                    <a:cubicBezTo>
                      <a:pt x="415" y="163"/>
                      <a:pt x="408" y="139"/>
                      <a:pt x="389" y="134"/>
                    </a:cubicBezTo>
                    <a:lnTo>
                      <a:pt x="291" y="117"/>
                    </a:lnTo>
                    <a:cubicBezTo>
                      <a:pt x="284" y="115"/>
                      <a:pt x="277" y="110"/>
                      <a:pt x="274" y="103"/>
                    </a:cubicBezTo>
                    <a:lnTo>
                      <a:pt x="234" y="13"/>
                    </a:lnTo>
                    <a:cubicBezTo>
                      <a:pt x="229" y="4"/>
                      <a:pt x="221" y="0"/>
                      <a:pt x="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kern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3" name="Google Shape;3278;p36"/>
              <p:cNvSpPr>
                <a:spLocks/>
              </p:cNvSpPr>
              <p:nvPr/>
            </p:nvSpPr>
            <p:spPr bwMode="auto">
              <a:xfrm>
                <a:off x="1819090" y="2929004"/>
                <a:ext cx="99019" cy="99353"/>
              </a:xfrm>
              <a:custGeom>
                <a:avLst/>
                <a:gdLst/>
                <a:ahLst/>
                <a:cxnLst>
                  <a:cxn ang="0">
                    <a:pos x="184" y="1"/>
                  </a:cxn>
                  <a:cxn ang="0">
                    <a:pos x="172" y="6"/>
                  </a:cxn>
                  <a:cxn ang="0">
                    <a:pos x="119" y="56"/>
                  </a:cxn>
                  <a:cxn ang="0">
                    <a:pos x="103" y="61"/>
                  </a:cxn>
                  <a:cxn ang="0">
                    <a:pos x="33" y="46"/>
                  </a:cxn>
                  <a:cxn ang="0">
                    <a:pos x="30" y="46"/>
                  </a:cxn>
                  <a:cxn ang="0">
                    <a:pos x="12" y="70"/>
                  </a:cxn>
                  <a:cxn ang="0">
                    <a:pos x="45" y="137"/>
                  </a:cxn>
                  <a:cxn ang="0">
                    <a:pos x="43" y="151"/>
                  </a:cxn>
                  <a:cxn ang="0">
                    <a:pos x="7" y="215"/>
                  </a:cxn>
                  <a:cxn ang="0">
                    <a:pos x="24" y="242"/>
                  </a:cxn>
                  <a:cxn ang="0">
                    <a:pos x="26" y="242"/>
                  </a:cxn>
                  <a:cxn ang="0">
                    <a:pos x="98" y="232"/>
                  </a:cxn>
                  <a:cxn ang="0">
                    <a:pos x="102" y="231"/>
                  </a:cxn>
                  <a:cxn ang="0">
                    <a:pos x="112" y="237"/>
                  </a:cxn>
                  <a:cxn ang="0">
                    <a:pos x="162" y="292"/>
                  </a:cxn>
                  <a:cxn ang="0">
                    <a:pos x="174" y="297"/>
                  </a:cxn>
                  <a:cxn ang="0">
                    <a:pos x="191" y="282"/>
                  </a:cxn>
                  <a:cxn ang="0">
                    <a:pos x="205" y="211"/>
                  </a:cxn>
                  <a:cxn ang="0">
                    <a:pos x="214" y="199"/>
                  </a:cxn>
                  <a:cxn ang="0">
                    <a:pos x="281" y="168"/>
                  </a:cxn>
                  <a:cxn ang="0">
                    <a:pos x="281" y="137"/>
                  </a:cxn>
                  <a:cxn ang="0">
                    <a:pos x="219" y="103"/>
                  </a:cxn>
                  <a:cxn ang="0">
                    <a:pos x="210" y="89"/>
                  </a:cxn>
                  <a:cxn ang="0">
                    <a:pos x="200" y="18"/>
                  </a:cxn>
                  <a:cxn ang="0">
                    <a:pos x="184" y="1"/>
                  </a:cxn>
                </a:cxnLst>
                <a:rect l="0" t="0" r="r" b="b"/>
                <a:pathLst>
                  <a:path w="296" h="297" extrusionOk="0">
                    <a:moveTo>
                      <a:pt x="184" y="1"/>
                    </a:moveTo>
                    <a:cubicBezTo>
                      <a:pt x="179" y="1"/>
                      <a:pt x="175" y="3"/>
                      <a:pt x="172" y="6"/>
                    </a:cubicBezTo>
                    <a:lnTo>
                      <a:pt x="119" y="56"/>
                    </a:lnTo>
                    <a:cubicBezTo>
                      <a:pt x="114" y="61"/>
                      <a:pt x="110" y="61"/>
                      <a:pt x="103" y="61"/>
                    </a:cubicBezTo>
                    <a:lnTo>
                      <a:pt x="33" y="46"/>
                    </a:lnTo>
                    <a:cubicBezTo>
                      <a:pt x="32" y="46"/>
                      <a:pt x="31" y="46"/>
                      <a:pt x="30" y="46"/>
                    </a:cubicBezTo>
                    <a:cubicBezTo>
                      <a:pt x="17" y="46"/>
                      <a:pt x="8" y="59"/>
                      <a:pt x="12" y="70"/>
                    </a:cubicBezTo>
                    <a:lnTo>
                      <a:pt x="45" y="137"/>
                    </a:lnTo>
                    <a:cubicBezTo>
                      <a:pt x="48" y="142"/>
                      <a:pt x="48" y="146"/>
                      <a:pt x="43" y="151"/>
                    </a:cubicBezTo>
                    <a:lnTo>
                      <a:pt x="7" y="215"/>
                    </a:lnTo>
                    <a:cubicBezTo>
                      <a:pt x="1" y="226"/>
                      <a:pt x="11" y="242"/>
                      <a:pt x="24" y="242"/>
                    </a:cubicBezTo>
                    <a:cubicBezTo>
                      <a:pt x="24" y="242"/>
                      <a:pt x="25" y="242"/>
                      <a:pt x="26" y="242"/>
                    </a:cubicBezTo>
                    <a:lnTo>
                      <a:pt x="98" y="232"/>
                    </a:lnTo>
                    <a:cubicBezTo>
                      <a:pt x="99" y="231"/>
                      <a:pt x="100" y="231"/>
                      <a:pt x="102" y="231"/>
                    </a:cubicBezTo>
                    <a:cubicBezTo>
                      <a:pt x="106" y="231"/>
                      <a:pt x="110" y="233"/>
                      <a:pt x="112" y="237"/>
                    </a:cubicBezTo>
                    <a:lnTo>
                      <a:pt x="162" y="292"/>
                    </a:lnTo>
                    <a:cubicBezTo>
                      <a:pt x="165" y="295"/>
                      <a:pt x="170" y="297"/>
                      <a:pt x="174" y="297"/>
                    </a:cubicBezTo>
                    <a:cubicBezTo>
                      <a:pt x="182" y="297"/>
                      <a:pt x="189" y="291"/>
                      <a:pt x="191" y="282"/>
                    </a:cubicBezTo>
                    <a:lnTo>
                      <a:pt x="205" y="211"/>
                    </a:lnTo>
                    <a:cubicBezTo>
                      <a:pt x="205" y="206"/>
                      <a:pt x="210" y="201"/>
                      <a:pt x="214" y="199"/>
                    </a:cubicBezTo>
                    <a:lnTo>
                      <a:pt x="281" y="168"/>
                    </a:lnTo>
                    <a:cubicBezTo>
                      <a:pt x="293" y="163"/>
                      <a:pt x="295" y="144"/>
                      <a:pt x="281" y="137"/>
                    </a:cubicBezTo>
                    <a:lnTo>
                      <a:pt x="219" y="103"/>
                    </a:lnTo>
                    <a:cubicBezTo>
                      <a:pt x="212" y="99"/>
                      <a:pt x="210" y="94"/>
                      <a:pt x="210" y="89"/>
                    </a:cubicBezTo>
                    <a:lnTo>
                      <a:pt x="200" y="18"/>
                    </a:lnTo>
                    <a:cubicBezTo>
                      <a:pt x="200" y="7"/>
                      <a:pt x="192" y="1"/>
                      <a:pt x="184" y="1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4" name="Google Shape;3279;p36"/>
              <p:cNvSpPr>
                <a:spLocks/>
              </p:cNvSpPr>
              <p:nvPr/>
            </p:nvSpPr>
            <p:spPr bwMode="auto">
              <a:xfrm>
                <a:off x="1666882" y="2889865"/>
                <a:ext cx="100691" cy="98350"/>
              </a:xfrm>
              <a:custGeom>
                <a:avLst/>
                <a:gdLst/>
                <a:ahLst/>
                <a:cxnLst>
                  <a:cxn ang="0">
                    <a:pos x="167" y="1"/>
                  </a:cxn>
                  <a:cxn ang="0">
                    <a:pos x="153" y="9"/>
                  </a:cxn>
                  <a:cxn ang="0">
                    <a:pos x="110" y="66"/>
                  </a:cxn>
                  <a:cxn ang="0">
                    <a:pos x="96" y="73"/>
                  </a:cxn>
                  <a:cxn ang="0">
                    <a:pos x="22" y="73"/>
                  </a:cxn>
                  <a:cxn ang="0">
                    <a:pos x="7" y="99"/>
                  </a:cxn>
                  <a:cxn ang="0">
                    <a:pos x="50" y="159"/>
                  </a:cxn>
                  <a:cxn ang="0">
                    <a:pos x="53" y="175"/>
                  </a:cxn>
                  <a:cxn ang="0">
                    <a:pos x="29" y="244"/>
                  </a:cxn>
                  <a:cxn ang="0">
                    <a:pos x="45" y="267"/>
                  </a:cxn>
                  <a:cxn ang="0">
                    <a:pos x="50" y="266"/>
                  </a:cxn>
                  <a:cxn ang="0">
                    <a:pos x="119" y="242"/>
                  </a:cxn>
                  <a:cxn ang="0">
                    <a:pos x="136" y="247"/>
                  </a:cxn>
                  <a:cxn ang="0">
                    <a:pos x="193" y="289"/>
                  </a:cxn>
                  <a:cxn ang="0">
                    <a:pos x="204" y="293"/>
                  </a:cxn>
                  <a:cxn ang="0">
                    <a:pos x="222" y="275"/>
                  </a:cxn>
                  <a:cxn ang="0">
                    <a:pos x="222" y="204"/>
                  </a:cxn>
                  <a:cxn ang="0">
                    <a:pos x="229" y="189"/>
                  </a:cxn>
                  <a:cxn ang="0">
                    <a:pos x="288" y="147"/>
                  </a:cxn>
                  <a:cxn ang="0">
                    <a:pos x="284" y="116"/>
                  </a:cxn>
                  <a:cxn ang="0">
                    <a:pos x="215" y="94"/>
                  </a:cxn>
                  <a:cxn ang="0">
                    <a:pos x="203" y="82"/>
                  </a:cxn>
                  <a:cxn ang="0">
                    <a:pos x="184" y="13"/>
                  </a:cxn>
                  <a:cxn ang="0">
                    <a:pos x="167" y="1"/>
                  </a:cxn>
                </a:cxnLst>
                <a:rect l="0" t="0" r="r" b="b"/>
                <a:pathLst>
                  <a:path w="301" h="294" extrusionOk="0">
                    <a:moveTo>
                      <a:pt x="167" y="1"/>
                    </a:moveTo>
                    <a:cubicBezTo>
                      <a:pt x="161" y="1"/>
                      <a:pt x="156" y="3"/>
                      <a:pt x="153" y="9"/>
                    </a:cubicBezTo>
                    <a:lnTo>
                      <a:pt x="110" y="66"/>
                    </a:lnTo>
                    <a:cubicBezTo>
                      <a:pt x="105" y="70"/>
                      <a:pt x="100" y="73"/>
                      <a:pt x="96" y="73"/>
                    </a:cubicBezTo>
                    <a:lnTo>
                      <a:pt x="22" y="73"/>
                    </a:lnTo>
                    <a:cubicBezTo>
                      <a:pt x="7" y="73"/>
                      <a:pt x="0" y="87"/>
                      <a:pt x="7" y="99"/>
                    </a:cubicBezTo>
                    <a:lnTo>
                      <a:pt x="50" y="159"/>
                    </a:lnTo>
                    <a:cubicBezTo>
                      <a:pt x="55" y="163"/>
                      <a:pt x="55" y="168"/>
                      <a:pt x="53" y="175"/>
                    </a:cubicBezTo>
                    <a:lnTo>
                      <a:pt x="29" y="244"/>
                    </a:lnTo>
                    <a:cubicBezTo>
                      <a:pt x="25" y="255"/>
                      <a:pt x="35" y="267"/>
                      <a:pt x="45" y="267"/>
                    </a:cubicBezTo>
                    <a:cubicBezTo>
                      <a:pt x="47" y="267"/>
                      <a:pt x="49" y="266"/>
                      <a:pt x="50" y="266"/>
                    </a:cubicBezTo>
                    <a:lnTo>
                      <a:pt x="119" y="242"/>
                    </a:lnTo>
                    <a:cubicBezTo>
                      <a:pt x="127" y="242"/>
                      <a:pt x="131" y="242"/>
                      <a:pt x="136" y="247"/>
                    </a:cubicBezTo>
                    <a:lnTo>
                      <a:pt x="193" y="289"/>
                    </a:lnTo>
                    <a:cubicBezTo>
                      <a:pt x="197" y="292"/>
                      <a:pt x="200" y="293"/>
                      <a:pt x="204" y="293"/>
                    </a:cubicBezTo>
                    <a:cubicBezTo>
                      <a:pt x="213" y="293"/>
                      <a:pt x="222" y="286"/>
                      <a:pt x="222" y="275"/>
                    </a:cubicBezTo>
                    <a:lnTo>
                      <a:pt x="222" y="204"/>
                    </a:lnTo>
                    <a:cubicBezTo>
                      <a:pt x="222" y="197"/>
                      <a:pt x="224" y="192"/>
                      <a:pt x="229" y="189"/>
                    </a:cubicBezTo>
                    <a:lnTo>
                      <a:pt x="288" y="147"/>
                    </a:lnTo>
                    <a:cubicBezTo>
                      <a:pt x="300" y="139"/>
                      <a:pt x="298" y="120"/>
                      <a:pt x="284" y="116"/>
                    </a:cubicBezTo>
                    <a:lnTo>
                      <a:pt x="215" y="94"/>
                    </a:lnTo>
                    <a:cubicBezTo>
                      <a:pt x="210" y="92"/>
                      <a:pt x="205" y="87"/>
                      <a:pt x="203" y="82"/>
                    </a:cubicBezTo>
                    <a:lnTo>
                      <a:pt x="184" y="13"/>
                    </a:lnTo>
                    <a:cubicBezTo>
                      <a:pt x="181" y="5"/>
                      <a:pt x="174" y="1"/>
                      <a:pt x="167" y="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5" name="Google Shape;3280;p36"/>
              <p:cNvSpPr>
                <a:spLocks/>
              </p:cNvSpPr>
              <p:nvPr/>
            </p:nvSpPr>
            <p:spPr bwMode="auto">
              <a:xfrm>
                <a:off x="1465166" y="2650013"/>
                <a:ext cx="65901" cy="13146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7" y="23"/>
                  </a:cxn>
                  <a:cxn ang="0">
                    <a:pos x="8" y="342"/>
                  </a:cxn>
                  <a:cxn ang="0">
                    <a:pos x="32" y="390"/>
                  </a:cxn>
                  <a:cxn ang="0">
                    <a:pos x="45" y="392"/>
                  </a:cxn>
                  <a:cxn ang="0">
                    <a:pos x="79" y="366"/>
                  </a:cxn>
                  <a:cxn ang="0">
                    <a:pos x="191" y="47"/>
                  </a:cxn>
                  <a:cxn ang="0">
                    <a:pos x="170" y="2"/>
                  </a:cxn>
                  <a:cxn ang="0">
                    <a:pos x="160" y="0"/>
                  </a:cxn>
                </a:cxnLst>
                <a:rect l="0" t="0" r="r" b="b"/>
                <a:pathLst>
                  <a:path w="197" h="393" extrusionOk="0">
                    <a:moveTo>
                      <a:pt x="160" y="0"/>
                    </a:moveTo>
                    <a:cubicBezTo>
                      <a:pt x="146" y="0"/>
                      <a:pt x="133" y="8"/>
                      <a:pt x="127" y="23"/>
                    </a:cubicBezTo>
                    <a:lnTo>
                      <a:pt x="8" y="342"/>
                    </a:lnTo>
                    <a:cubicBezTo>
                      <a:pt x="1" y="361"/>
                      <a:pt x="10" y="383"/>
                      <a:pt x="32" y="390"/>
                    </a:cubicBezTo>
                    <a:cubicBezTo>
                      <a:pt x="36" y="391"/>
                      <a:pt x="40" y="392"/>
                      <a:pt x="45" y="392"/>
                    </a:cubicBezTo>
                    <a:cubicBezTo>
                      <a:pt x="60" y="392"/>
                      <a:pt x="74" y="383"/>
                      <a:pt x="79" y="366"/>
                    </a:cubicBezTo>
                    <a:lnTo>
                      <a:pt x="191" y="47"/>
                    </a:lnTo>
                    <a:cubicBezTo>
                      <a:pt x="196" y="28"/>
                      <a:pt x="189" y="9"/>
                      <a:pt x="170" y="2"/>
                    </a:cubicBezTo>
                    <a:cubicBezTo>
                      <a:pt x="167" y="1"/>
                      <a:pt x="163" y="0"/>
                      <a:pt x="1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  <p:sp>
            <p:nvSpPr>
              <p:cNvPr id="21526" name="Google Shape;3281;p36"/>
              <p:cNvSpPr>
                <a:spLocks/>
              </p:cNvSpPr>
              <p:nvPr/>
            </p:nvSpPr>
            <p:spPr bwMode="auto">
              <a:xfrm>
                <a:off x="1377521" y="2798541"/>
                <a:ext cx="100691" cy="231490"/>
              </a:xfrm>
              <a:custGeom>
                <a:avLst/>
                <a:gdLst/>
                <a:ahLst/>
                <a:cxnLst>
                  <a:cxn ang="0">
                    <a:pos x="260" y="1"/>
                  </a:cxn>
                  <a:cxn ang="0">
                    <a:pos x="222" y="27"/>
                  </a:cxn>
                  <a:cxn ang="0">
                    <a:pos x="6" y="648"/>
                  </a:cxn>
                  <a:cxn ang="0">
                    <a:pos x="25" y="689"/>
                  </a:cxn>
                  <a:cxn ang="0">
                    <a:pos x="36" y="691"/>
                  </a:cxn>
                  <a:cxn ang="0">
                    <a:pos x="68" y="670"/>
                  </a:cxn>
                  <a:cxn ang="0">
                    <a:pos x="294" y="53"/>
                  </a:cxn>
                  <a:cxn ang="0">
                    <a:pos x="296" y="53"/>
                  </a:cxn>
                  <a:cxn ang="0">
                    <a:pos x="272" y="3"/>
                  </a:cxn>
                  <a:cxn ang="0">
                    <a:pos x="260" y="1"/>
                  </a:cxn>
                </a:cxnLst>
                <a:rect l="0" t="0" r="r" b="b"/>
                <a:pathLst>
                  <a:path w="301" h="692" extrusionOk="0">
                    <a:moveTo>
                      <a:pt x="260" y="1"/>
                    </a:moveTo>
                    <a:cubicBezTo>
                      <a:pt x="243" y="1"/>
                      <a:pt x="228" y="11"/>
                      <a:pt x="222" y="27"/>
                    </a:cubicBezTo>
                    <a:lnTo>
                      <a:pt x="6" y="648"/>
                    </a:lnTo>
                    <a:cubicBezTo>
                      <a:pt x="1" y="665"/>
                      <a:pt x="8" y="682"/>
                      <a:pt x="25" y="689"/>
                    </a:cubicBezTo>
                    <a:cubicBezTo>
                      <a:pt x="29" y="690"/>
                      <a:pt x="33" y="691"/>
                      <a:pt x="36" y="691"/>
                    </a:cubicBezTo>
                    <a:cubicBezTo>
                      <a:pt x="50" y="691"/>
                      <a:pt x="62" y="682"/>
                      <a:pt x="68" y="670"/>
                    </a:cubicBezTo>
                    <a:lnTo>
                      <a:pt x="294" y="53"/>
                    </a:lnTo>
                    <a:lnTo>
                      <a:pt x="296" y="53"/>
                    </a:lnTo>
                    <a:cubicBezTo>
                      <a:pt x="301" y="31"/>
                      <a:pt x="291" y="10"/>
                      <a:pt x="272" y="3"/>
                    </a:cubicBezTo>
                    <a:cubicBezTo>
                      <a:pt x="268" y="1"/>
                      <a:pt x="264" y="1"/>
                      <a:pt x="26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lIns="91425" tIns="91425" rIns="91425" bIns="91425" anchor="ctr"/>
              <a:lstStyle/>
              <a:p>
                <a:endParaRPr lang="es-MX"/>
              </a:p>
            </p:txBody>
          </p:sp>
        </p:grpSp>
      </p:grpSp>
      <p:sp>
        <p:nvSpPr>
          <p:cNvPr id="21510" name="Google Shape;3282;p36"/>
          <p:cNvSpPr>
            <a:spLocks/>
          </p:cNvSpPr>
          <p:nvPr/>
        </p:nvSpPr>
        <p:spPr bwMode="auto">
          <a:xfrm>
            <a:off x="8275638" y="2078038"/>
            <a:ext cx="149225" cy="146050"/>
          </a:xfrm>
          <a:custGeom>
            <a:avLst/>
            <a:gdLst/>
            <a:ahLst/>
            <a:cxnLst>
              <a:cxn ang="0">
                <a:pos x="2695" y="0"/>
              </a:cxn>
              <a:cxn ang="0">
                <a:pos x="2432" y="169"/>
              </a:cxn>
              <a:cxn ang="0">
                <a:pos x="1830" y="1573"/>
              </a:cxn>
              <a:cxn ang="0">
                <a:pos x="1680" y="1723"/>
              </a:cxn>
              <a:cxn ang="0">
                <a:pos x="226" y="2350"/>
              </a:cxn>
              <a:cxn ang="0">
                <a:pos x="226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876"/>
              </a:cxn>
              <a:cxn ang="0">
                <a:pos x="5139" y="2375"/>
              </a:cxn>
              <a:cxn ang="0">
                <a:pos x="3710" y="1773"/>
              </a:cxn>
              <a:cxn ang="0">
                <a:pos x="3560" y="1623"/>
              </a:cxn>
              <a:cxn ang="0">
                <a:pos x="2958" y="169"/>
              </a:cxn>
              <a:cxn ang="0">
                <a:pos x="2695" y="0"/>
              </a:cxn>
            </a:cxnLst>
            <a:rect l="0" t="0" r="r" b="b"/>
            <a:pathLst>
              <a:path w="5365" h="5251" extrusionOk="0">
                <a:moveTo>
                  <a:pt x="2695" y="0"/>
                </a:moveTo>
                <a:cubicBezTo>
                  <a:pt x="2588" y="0"/>
                  <a:pt x="2482" y="57"/>
                  <a:pt x="2432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680" y="1723"/>
                </a:cubicBezTo>
                <a:lnTo>
                  <a:pt x="226" y="2350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80" y="3553"/>
                  <a:pt x="1805" y="3628"/>
                </a:cubicBezTo>
                <a:lnTo>
                  <a:pt x="2407" y="5082"/>
                </a:lnTo>
                <a:cubicBezTo>
                  <a:pt x="2457" y="5194"/>
                  <a:pt x="2563" y="5251"/>
                  <a:pt x="2670" y="5251"/>
                </a:cubicBezTo>
                <a:cubicBezTo>
                  <a:pt x="2776" y="5251"/>
                  <a:pt x="2883" y="5194"/>
                  <a:pt x="2933" y="5082"/>
                </a:cubicBezTo>
                <a:lnTo>
                  <a:pt x="3535" y="3653"/>
                </a:lnTo>
                <a:cubicBezTo>
                  <a:pt x="3560" y="3578"/>
                  <a:pt x="3610" y="3528"/>
                  <a:pt x="3685" y="3503"/>
                </a:cubicBezTo>
                <a:lnTo>
                  <a:pt x="5139" y="2876"/>
                </a:lnTo>
                <a:cubicBezTo>
                  <a:pt x="5364" y="2776"/>
                  <a:pt x="5364" y="2475"/>
                  <a:pt x="5139" y="2375"/>
                </a:cubicBezTo>
                <a:lnTo>
                  <a:pt x="3710" y="1773"/>
                </a:lnTo>
                <a:cubicBezTo>
                  <a:pt x="3660" y="1723"/>
                  <a:pt x="3585" y="1673"/>
                  <a:pt x="3560" y="1623"/>
                </a:cubicBezTo>
                <a:lnTo>
                  <a:pt x="2958" y="169"/>
                </a:lnTo>
                <a:cubicBezTo>
                  <a:pt x="2908" y="57"/>
                  <a:pt x="2802" y="0"/>
                  <a:pt x="26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1" name="Google Shape;3283;p36"/>
          <p:cNvSpPr>
            <a:spLocks/>
          </p:cNvSpPr>
          <p:nvPr/>
        </p:nvSpPr>
        <p:spPr bwMode="auto">
          <a:xfrm flipH="1">
            <a:off x="2795588" y="4441825"/>
            <a:ext cx="149225" cy="146050"/>
          </a:xfrm>
          <a:custGeom>
            <a:avLst/>
            <a:gdLst/>
            <a:ahLst/>
            <a:cxnLst>
              <a:cxn ang="0">
                <a:pos x="2692" y="0"/>
              </a:cxn>
              <a:cxn ang="0">
                <a:pos x="2432" y="170"/>
              </a:cxn>
              <a:cxn ang="0">
                <a:pos x="1830" y="1598"/>
              </a:cxn>
              <a:cxn ang="0">
                <a:pos x="1680" y="1749"/>
              </a:cxn>
              <a:cxn ang="0">
                <a:pos x="226" y="2375"/>
              </a:cxn>
              <a:cxn ang="0">
                <a:pos x="226" y="2876"/>
              </a:cxn>
              <a:cxn ang="0">
                <a:pos x="1655" y="3478"/>
              </a:cxn>
              <a:cxn ang="0">
                <a:pos x="1780" y="3628"/>
              </a:cxn>
              <a:cxn ang="0">
                <a:pos x="2407" y="5082"/>
              </a:cxn>
              <a:cxn ang="0">
                <a:pos x="2670" y="5251"/>
              </a:cxn>
              <a:cxn ang="0">
                <a:pos x="2933" y="5082"/>
              </a:cxn>
              <a:cxn ang="0">
                <a:pos x="3535" y="3653"/>
              </a:cxn>
              <a:cxn ang="0">
                <a:pos x="3685" y="3503"/>
              </a:cxn>
              <a:cxn ang="0">
                <a:pos x="5139" y="2902"/>
              </a:cxn>
              <a:cxn ang="0">
                <a:pos x="5139" y="2375"/>
              </a:cxn>
              <a:cxn ang="0">
                <a:pos x="3710" y="1774"/>
              </a:cxn>
              <a:cxn ang="0">
                <a:pos x="3560" y="1623"/>
              </a:cxn>
              <a:cxn ang="0">
                <a:pos x="2933" y="170"/>
              </a:cxn>
              <a:cxn ang="0">
                <a:pos x="2692" y="0"/>
              </a:cxn>
            </a:cxnLst>
            <a:rect l="0" t="0" r="r" b="b"/>
            <a:pathLst>
              <a:path w="5365" h="5252" extrusionOk="0">
                <a:moveTo>
                  <a:pt x="2692" y="0"/>
                </a:moveTo>
                <a:cubicBezTo>
                  <a:pt x="2588" y="0"/>
                  <a:pt x="2482" y="57"/>
                  <a:pt x="2432" y="170"/>
                </a:cubicBezTo>
                <a:lnTo>
                  <a:pt x="1830" y="1598"/>
                </a:lnTo>
                <a:cubicBezTo>
                  <a:pt x="1805" y="1673"/>
                  <a:pt x="1730" y="1724"/>
                  <a:pt x="1680" y="1749"/>
                </a:cubicBezTo>
                <a:lnTo>
                  <a:pt x="226" y="2375"/>
                </a:lnTo>
                <a:cubicBezTo>
                  <a:pt x="1" y="2450"/>
                  <a:pt x="1" y="2776"/>
                  <a:pt x="226" y="2876"/>
                </a:cubicBezTo>
                <a:lnTo>
                  <a:pt x="1655" y="3478"/>
                </a:lnTo>
                <a:cubicBezTo>
                  <a:pt x="1705" y="3503"/>
                  <a:pt x="1755" y="3578"/>
                  <a:pt x="1780" y="3628"/>
                </a:cubicBezTo>
                <a:lnTo>
                  <a:pt x="2407" y="5082"/>
                </a:lnTo>
                <a:cubicBezTo>
                  <a:pt x="2457" y="5195"/>
                  <a:pt x="2563" y="5251"/>
                  <a:pt x="2670" y="5251"/>
                </a:cubicBezTo>
                <a:cubicBezTo>
                  <a:pt x="2776" y="5251"/>
                  <a:pt x="2883" y="5195"/>
                  <a:pt x="2933" y="5082"/>
                </a:cubicBezTo>
                <a:lnTo>
                  <a:pt x="3535" y="3653"/>
                </a:lnTo>
                <a:cubicBezTo>
                  <a:pt x="3560" y="3603"/>
                  <a:pt x="3610" y="3553"/>
                  <a:pt x="3685" y="3503"/>
                </a:cubicBezTo>
                <a:lnTo>
                  <a:pt x="5139" y="2902"/>
                </a:lnTo>
                <a:cubicBezTo>
                  <a:pt x="5364" y="2801"/>
                  <a:pt x="5364" y="2475"/>
                  <a:pt x="5139" y="2375"/>
                </a:cubicBezTo>
                <a:lnTo>
                  <a:pt x="3710" y="1774"/>
                </a:lnTo>
                <a:cubicBezTo>
                  <a:pt x="3635" y="1749"/>
                  <a:pt x="3585" y="1698"/>
                  <a:pt x="3560" y="1623"/>
                </a:cubicBezTo>
                <a:lnTo>
                  <a:pt x="2933" y="170"/>
                </a:lnTo>
                <a:cubicBezTo>
                  <a:pt x="2895" y="57"/>
                  <a:pt x="2795" y="0"/>
                  <a:pt x="26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2" name="Google Shape;3284;p36"/>
          <p:cNvSpPr>
            <a:spLocks/>
          </p:cNvSpPr>
          <p:nvPr/>
        </p:nvSpPr>
        <p:spPr bwMode="auto">
          <a:xfrm>
            <a:off x="2794000" y="542925"/>
            <a:ext cx="150813" cy="146050"/>
          </a:xfrm>
          <a:custGeom>
            <a:avLst/>
            <a:gdLst/>
            <a:ahLst/>
            <a:cxnLst>
              <a:cxn ang="0">
                <a:pos x="2698" y="0"/>
              </a:cxn>
              <a:cxn ang="0">
                <a:pos x="2457" y="169"/>
              </a:cxn>
              <a:cxn ang="0">
                <a:pos x="1830" y="1573"/>
              </a:cxn>
              <a:cxn ang="0">
                <a:pos x="1705" y="1723"/>
              </a:cxn>
              <a:cxn ang="0">
                <a:pos x="251" y="2350"/>
              </a:cxn>
              <a:cxn ang="0">
                <a:pos x="251" y="2876"/>
              </a:cxn>
              <a:cxn ang="0">
                <a:pos x="1655" y="3478"/>
              </a:cxn>
              <a:cxn ang="0">
                <a:pos x="1805" y="3628"/>
              </a:cxn>
              <a:cxn ang="0">
                <a:pos x="2432" y="5082"/>
              </a:cxn>
              <a:cxn ang="0">
                <a:pos x="2695" y="5251"/>
              </a:cxn>
              <a:cxn ang="0">
                <a:pos x="2958" y="5082"/>
              </a:cxn>
              <a:cxn ang="0">
                <a:pos x="3560" y="3653"/>
              </a:cxn>
              <a:cxn ang="0">
                <a:pos x="3710" y="3503"/>
              </a:cxn>
              <a:cxn ang="0">
                <a:pos x="5164" y="2876"/>
              </a:cxn>
              <a:cxn ang="0">
                <a:pos x="5164" y="2375"/>
              </a:cxn>
              <a:cxn ang="0">
                <a:pos x="3735" y="1773"/>
              </a:cxn>
              <a:cxn ang="0">
                <a:pos x="3585" y="1623"/>
              </a:cxn>
              <a:cxn ang="0">
                <a:pos x="2958" y="169"/>
              </a:cxn>
              <a:cxn ang="0">
                <a:pos x="2698" y="0"/>
              </a:cxn>
            </a:cxnLst>
            <a:rect l="0" t="0" r="r" b="b"/>
            <a:pathLst>
              <a:path w="5390" h="5251" extrusionOk="0">
                <a:moveTo>
                  <a:pt x="2698" y="0"/>
                </a:moveTo>
                <a:cubicBezTo>
                  <a:pt x="2595" y="0"/>
                  <a:pt x="2495" y="56"/>
                  <a:pt x="2457" y="169"/>
                </a:cubicBezTo>
                <a:lnTo>
                  <a:pt x="1830" y="1573"/>
                </a:lnTo>
                <a:cubicBezTo>
                  <a:pt x="1805" y="1648"/>
                  <a:pt x="1755" y="1698"/>
                  <a:pt x="1705" y="1723"/>
                </a:cubicBezTo>
                <a:lnTo>
                  <a:pt x="251" y="2350"/>
                </a:lnTo>
                <a:cubicBezTo>
                  <a:pt x="1" y="2450"/>
                  <a:pt x="1" y="2776"/>
                  <a:pt x="251" y="2876"/>
                </a:cubicBezTo>
                <a:lnTo>
                  <a:pt x="1655" y="3478"/>
                </a:lnTo>
                <a:cubicBezTo>
                  <a:pt x="1730" y="3503"/>
                  <a:pt x="1780" y="3553"/>
                  <a:pt x="1805" y="3628"/>
                </a:cubicBezTo>
                <a:lnTo>
                  <a:pt x="2432" y="5082"/>
                </a:lnTo>
                <a:cubicBezTo>
                  <a:pt x="2482" y="5194"/>
                  <a:pt x="2589" y="5251"/>
                  <a:pt x="2695" y="5251"/>
                </a:cubicBezTo>
                <a:cubicBezTo>
                  <a:pt x="2802" y="5251"/>
                  <a:pt x="2908" y="5194"/>
                  <a:pt x="2958" y="5082"/>
                </a:cubicBezTo>
                <a:lnTo>
                  <a:pt x="3560" y="3653"/>
                </a:lnTo>
                <a:cubicBezTo>
                  <a:pt x="3585" y="3578"/>
                  <a:pt x="3635" y="3528"/>
                  <a:pt x="3710" y="3503"/>
                </a:cubicBezTo>
                <a:lnTo>
                  <a:pt x="5164" y="2876"/>
                </a:lnTo>
                <a:cubicBezTo>
                  <a:pt x="5389" y="2776"/>
                  <a:pt x="5389" y="2475"/>
                  <a:pt x="5164" y="2375"/>
                </a:cubicBezTo>
                <a:lnTo>
                  <a:pt x="3735" y="1773"/>
                </a:lnTo>
                <a:cubicBezTo>
                  <a:pt x="3660" y="1723"/>
                  <a:pt x="3610" y="1673"/>
                  <a:pt x="3585" y="1623"/>
                </a:cubicBezTo>
                <a:lnTo>
                  <a:pt x="2958" y="169"/>
                </a:lnTo>
                <a:cubicBezTo>
                  <a:pt x="2908" y="56"/>
                  <a:pt x="2802" y="0"/>
                  <a:pt x="269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1513" name="Google Shape;3285;p36"/>
          <p:cNvSpPr>
            <a:spLocks/>
          </p:cNvSpPr>
          <p:nvPr/>
        </p:nvSpPr>
        <p:spPr bwMode="auto">
          <a:xfrm>
            <a:off x="6543675" y="4371975"/>
            <a:ext cx="231775" cy="227013"/>
          </a:xfrm>
          <a:custGeom>
            <a:avLst/>
            <a:gdLst/>
            <a:ahLst/>
            <a:cxnLst>
              <a:cxn ang="0">
                <a:pos x="4173" y="0"/>
              </a:cxn>
              <a:cxn ang="0">
                <a:pos x="3760" y="263"/>
              </a:cxn>
              <a:cxn ang="0">
                <a:pos x="2832" y="2469"/>
              </a:cxn>
              <a:cxn ang="0">
                <a:pos x="2607" y="2694"/>
              </a:cxn>
              <a:cxn ang="0">
                <a:pos x="351" y="3647"/>
              </a:cxn>
              <a:cxn ang="0">
                <a:pos x="351" y="4449"/>
              </a:cxn>
              <a:cxn ang="0">
                <a:pos x="2557" y="5401"/>
              </a:cxn>
              <a:cxn ang="0">
                <a:pos x="2782" y="5627"/>
              </a:cxn>
              <a:cxn ang="0">
                <a:pos x="3735" y="7882"/>
              </a:cxn>
              <a:cxn ang="0">
                <a:pos x="4136" y="8145"/>
              </a:cxn>
              <a:cxn ang="0">
                <a:pos x="4537" y="7882"/>
              </a:cxn>
              <a:cxn ang="0">
                <a:pos x="5489" y="5677"/>
              </a:cxn>
              <a:cxn ang="0">
                <a:pos x="5715" y="5451"/>
              </a:cxn>
              <a:cxn ang="0">
                <a:pos x="7970" y="4474"/>
              </a:cxn>
              <a:cxn ang="0">
                <a:pos x="7970" y="3672"/>
              </a:cxn>
              <a:cxn ang="0">
                <a:pos x="5765" y="2744"/>
              </a:cxn>
              <a:cxn ang="0">
                <a:pos x="5539" y="2519"/>
              </a:cxn>
              <a:cxn ang="0">
                <a:pos x="4587" y="263"/>
              </a:cxn>
              <a:cxn ang="0">
                <a:pos x="4173" y="0"/>
              </a:cxn>
            </a:cxnLst>
            <a:rect l="0" t="0" r="r" b="b"/>
            <a:pathLst>
              <a:path w="8322" h="8146" extrusionOk="0">
                <a:moveTo>
                  <a:pt x="4173" y="0"/>
                </a:moveTo>
                <a:cubicBezTo>
                  <a:pt x="4004" y="0"/>
                  <a:pt x="3835" y="88"/>
                  <a:pt x="3760" y="263"/>
                </a:cubicBezTo>
                <a:lnTo>
                  <a:pt x="2832" y="2469"/>
                </a:lnTo>
                <a:cubicBezTo>
                  <a:pt x="2782" y="2569"/>
                  <a:pt x="2707" y="2644"/>
                  <a:pt x="2607" y="2694"/>
                </a:cubicBezTo>
                <a:lnTo>
                  <a:pt x="351" y="3647"/>
                </a:lnTo>
                <a:cubicBezTo>
                  <a:pt x="0" y="3797"/>
                  <a:pt x="0" y="4298"/>
                  <a:pt x="351" y="4449"/>
                </a:cubicBezTo>
                <a:lnTo>
                  <a:pt x="2557" y="5401"/>
                </a:lnTo>
                <a:cubicBezTo>
                  <a:pt x="2657" y="5451"/>
                  <a:pt x="2757" y="5526"/>
                  <a:pt x="2782" y="5627"/>
                </a:cubicBezTo>
                <a:lnTo>
                  <a:pt x="3735" y="7882"/>
                </a:lnTo>
                <a:cubicBezTo>
                  <a:pt x="3810" y="8058"/>
                  <a:pt x="3973" y="8145"/>
                  <a:pt x="4136" y="8145"/>
                </a:cubicBezTo>
                <a:cubicBezTo>
                  <a:pt x="4298" y="8145"/>
                  <a:pt x="4461" y="8058"/>
                  <a:pt x="4537" y="7882"/>
                </a:cubicBezTo>
                <a:lnTo>
                  <a:pt x="5489" y="5677"/>
                </a:lnTo>
                <a:cubicBezTo>
                  <a:pt x="5539" y="5576"/>
                  <a:pt x="5614" y="5476"/>
                  <a:pt x="5715" y="5451"/>
                </a:cubicBezTo>
                <a:lnTo>
                  <a:pt x="7970" y="4474"/>
                </a:lnTo>
                <a:cubicBezTo>
                  <a:pt x="8321" y="4323"/>
                  <a:pt x="8321" y="3822"/>
                  <a:pt x="7970" y="3672"/>
                </a:cubicBezTo>
                <a:lnTo>
                  <a:pt x="5765" y="2744"/>
                </a:lnTo>
                <a:cubicBezTo>
                  <a:pt x="5664" y="2694"/>
                  <a:pt x="5564" y="2619"/>
                  <a:pt x="5539" y="2519"/>
                </a:cubicBezTo>
                <a:lnTo>
                  <a:pt x="4587" y="263"/>
                </a:lnTo>
                <a:cubicBezTo>
                  <a:pt x="4512" y="88"/>
                  <a:pt x="4342" y="0"/>
                  <a:pt x="417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es-MX"/>
          </a:p>
        </p:txBody>
      </p:sp>
      <p:sp>
        <p:nvSpPr>
          <p:cNvPr id="224" name="Google Shape;3290;p37"/>
          <p:cNvSpPr txBox="1">
            <a:spLocks noGrp="1"/>
          </p:cNvSpPr>
          <p:nvPr>
            <p:ph type="title"/>
          </p:nvPr>
        </p:nvSpPr>
        <p:spPr>
          <a:xfrm>
            <a:off x="2213469" y="167392"/>
            <a:ext cx="5791168" cy="648072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ct val="0"/>
              </a:spcAft>
              <a:buClr>
                <a:srgbClr val="F1C8E7"/>
              </a:buClr>
              <a:buFont typeface="Luckiest Guy" charset="0"/>
              <a:buNone/>
            </a:pPr>
            <a:r>
              <a:rPr lang="es-MX" sz="2400" dirty="0">
                <a:solidFill>
                  <a:srgbClr val="F1C8E7"/>
                </a:solidFill>
                <a:latin typeface="Luckiest Guy" charset="0"/>
                <a:cs typeface="Arial" pitchFamily="34" charset="0"/>
                <a:sym typeface="Luckiest Guy" charset="0"/>
              </a:rPr>
              <a:t>PRACTICA DEL LENGUAJE ORAL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683568" y="4620280"/>
            <a:ext cx="76328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https://youtu.be/PPcgQrmj_dI?list=PLq8TmwIfBALwVVXDY7E9HxRYjZA7WqtCH</a:t>
            </a:r>
          </a:p>
        </p:txBody>
      </p:sp>
      <p:pic>
        <p:nvPicPr>
          <p:cNvPr id="8" name="Elementos multimedia en línea 7" title="JONAS ￰ﾟﾐﾳ￰ﾟﾒﾦ - Cancion Cristiana para Niￃﾱos - PEQUEￃﾑOS HEROES">
            <a:hlinkClick r:id="" action="ppaction://media"/>
            <a:extLst>
              <a:ext uri="{FF2B5EF4-FFF2-40B4-BE49-F238E27FC236}">
                <a16:creationId xmlns:a16="http://schemas.microsoft.com/office/drawing/2014/main" id="{AD914E4D-A7BC-4D04-B8D5-07C5C39AF0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3568" y="1033997"/>
            <a:ext cx="7793318" cy="3586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Repetir el nombre en voz alta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7DF2FC-E682-4D6F-AE49-01EEB16D60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78" t="41829" r="14239" b="44906"/>
          <a:stretch/>
        </p:blipFill>
        <p:spPr>
          <a:xfrm>
            <a:off x="3710762" y="1733106"/>
            <a:ext cx="5294876" cy="19032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BA47DF-683B-4C8C-BA2C-B173CB2A27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2" t="15273" r="68813" b="65512"/>
          <a:stretch/>
        </p:blipFill>
        <p:spPr>
          <a:xfrm>
            <a:off x="693771" y="2404411"/>
            <a:ext cx="2721937" cy="26156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D711B76-09A6-4000-AD8C-57ECABD03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25211" y="552890"/>
            <a:ext cx="2721937" cy="2131829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F9B733F-0C7C-4D83-8F10-9FDDE95083AE}"/>
              </a:ext>
            </a:extLst>
          </p:cNvPr>
          <p:cNvCxnSpPr>
            <a:cxnSpLocks/>
          </p:cNvCxnSpPr>
          <p:nvPr/>
        </p:nvCxnSpPr>
        <p:spPr>
          <a:xfrm flipV="1">
            <a:off x="3203514" y="2909332"/>
            <a:ext cx="951615" cy="72700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20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Repetir el nombre en voz alta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496954-45CA-474B-ADFB-661EB8FAA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28" t="63767" r="65534" b="25349"/>
          <a:stretch/>
        </p:blipFill>
        <p:spPr>
          <a:xfrm>
            <a:off x="967563" y="2963825"/>
            <a:ext cx="2743200" cy="15417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8937B4-4302-4142-A0A8-47CBBABFF7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203" t="18008" b="66227"/>
          <a:stretch/>
        </p:blipFill>
        <p:spPr>
          <a:xfrm>
            <a:off x="5667154" y="1897912"/>
            <a:ext cx="2945218" cy="2131827"/>
          </a:xfrm>
          <a:prstGeom prst="rect">
            <a:avLst/>
          </a:prstGeom>
        </p:spPr>
      </p:pic>
      <p:pic>
        <p:nvPicPr>
          <p:cNvPr id="5" name="Picture 2" descr="Eldedo Dedo GIFs | Tenor">
            <a:extLst>
              <a:ext uri="{FF2B5EF4-FFF2-40B4-BE49-F238E27FC236}">
                <a16:creationId xmlns:a16="http://schemas.microsoft.com/office/drawing/2014/main" id="{C639E1E9-9C5B-461B-B787-616E78B427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63" y="-275561"/>
            <a:ext cx="3239386" cy="323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60DA1C74-F9F3-452F-B30F-59001D24F5A0}"/>
              </a:ext>
            </a:extLst>
          </p:cNvPr>
          <p:cNvCxnSpPr>
            <a:cxnSpLocks/>
          </p:cNvCxnSpPr>
          <p:nvPr/>
        </p:nvCxnSpPr>
        <p:spPr>
          <a:xfrm flipV="1">
            <a:off x="3476847" y="3221665"/>
            <a:ext cx="2626241" cy="513020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87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Repetir el nombre en voz alta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B44B42-B30B-4517-A022-E5457FE6B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56" t="40978" r="66673" b="47628"/>
          <a:stretch/>
        </p:blipFill>
        <p:spPr>
          <a:xfrm>
            <a:off x="1190844" y="2571750"/>
            <a:ext cx="2402959" cy="17118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5EF4C8-F759-4A68-81CF-118EB69993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885" t="85806" r="2344" b="2863"/>
          <a:stretch/>
        </p:blipFill>
        <p:spPr>
          <a:xfrm>
            <a:off x="5226787" y="1962370"/>
            <a:ext cx="3646971" cy="1444697"/>
          </a:xfrm>
          <a:prstGeom prst="rect">
            <a:avLst/>
          </a:prstGeom>
        </p:spPr>
      </p:pic>
      <p:pic>
        <p:nvPicPr>
          <p:cNvPr id="5" name="Picture 2" descr="End .et_lb_module_content_inner GIF | Gfycat">
            <a:extLst>
              <a:ext uri="{FF2B5EF4-FFF2-40B4-BE49-F238E27FC236}">
                <a16:creationId xmlns:a16="http://schemas.microsoft.com/office/drawing/2014/main" id="{81685D27-D760-4411-8282-2199DDB161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42" y="625078"/>
            <a:ext cx="1711842" cy="171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AB66A71E-7F09-4C48-A8F6-19A7F48DF84B}"/>
              </a:ext>
            </a:extLst>
          </p:cNvPr>
          <p:cNvCxnSpPr>
            <a:cxnSpLocks/>
          </p:cNvCxnSpPr>
          <p:nvPr/>
        </p:nvCxnSpPr>
        <p:spPr>
          <a:xfrm flipV="1">
            <a:off x="3441406" y="2571750"/>
            <a:ext cx="2108793" cy="935664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599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Repetir el nombre en voz alta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CE05AA-7058-464A-A4AD-A1C412EC0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36" t="52373" r="66293" b="36743"/>
          <a:stretch/>
        </p:blipFill>
        <p:spPr>
          <a:xfrm>
            <a:off x="638891" y="3147236"/>
            <a:ext cx="3539645" cy="169057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3C5246A-D266-4DA8-BF8C-006750DE48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42" t="70933" b="18967"/>
          <a:stretch/>
        </p:blipFill>
        <p:spPr>
          <a:xfrm>
            <a:off x="5518751" y="2353783"/>
            <a:ext cx="3094076" cy="1495204"/>
          </a:xfrm>
          <a:prstGeom prst="rect">
            <a:avLst/>
          </a:prstGeom>
        </p:spPr>
      </p:pic>
      <p:pic>
        <p:nvPicPr>
          <p:cNvPr id="5" name="Picture 2" descr="Duda GIFs | Tenor">
            <a:extLst>
              <a:ext uri="{FF2B5EF4-FFF2-40B4-BE49-F238E27FC236}">
                <a16:creationId xmlns:a16="http://schemas.microsoft.com/office/drawing/2014/main" id="{A11D611F-7BAA-4F2F-9401-EF166BBB4C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3" y="305687"/>
            <a:ext cx="3179682" cy="297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10A6E3B2-6A88-46DF-B1D5-20995532D218}"/>
              </a:ext>
            </a:extLst>
          </p:cNvPr>
          <p:cNvCxnSpPr>
            <a:cxnSpLocks/>
          </p:cNvCxnSpPr>
          <p:nvPr/>
        </p:nvCxnSpPr>
        <p:spPr>
          <a:xfrm flipV="1">
            <a:off x="3806456" y="3101385"/>
            <a:ext cx="2041451" cy="942974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36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Repetir el nombre en voz alta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7F69ED-5384-4109-9D2A-CFE141670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44" t="54242" r="13859" b="36744"/>
          <a:stretch/>
        </p:blipFill>
        <p:spPr>
          <a:xfrm>
            <a:off x="3607464" y="2553269"/>
            <a:ext cx="5518888" cy="13928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91DAE8-0488-4A20-9DE4-EBC0E9F72C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97" t="82572" r="69152" b="2402"/>
          <a:stretch/>
        </p:blipFill>
        <p:spPr>
          <a:xfrm>
            <a:off x="444572" y="3627157"/>
            <a:ext cx="2133485" cy="1392865"/>
          </a:xfrm>
          <a:prstGeom prst="rect">
            <a:avLst/>
          </a:prstGeom>
        </p:spPr>
      </p:pic>
      <p:pic>
        <p:nvPicPr>
          <p:cNvPr id="5" name="Picture 2" descr="Dos GIFs | Tenor">
            <a:extLst>
              <a:ext uri="{FF2B5EF4-FFF2-40B4-BE49-F238E27FC236}">
                <a16:creationId xmlns:a16="http://schemas.microsoft.com/office/drawing/2014/main" id="{A4399090-527C-4087-BBEF-F5DDF68C907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62" y="1154201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41CB8A75-F01C-4F0D-9894-1301E5B32111}"/>
              </a:ext>
            </a:extLst>
          </p:cNvPr>
          <p:cNvCxnSpPr>
            <a:cxnSpLocks/>
          </p:cNvCxnSpPr>
          <p:nvPr/>
        </p:nvCxnSpPr>
        <p:spPr>
          <a:xfrm flipV="1">
            <a:off x="2262740" y="3425138"/>
            <a:ext cx="1637414" cy="866554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313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Unir el dibujo con la palabra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883D63-F0F7-43C2-A3F4-8EEF899581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36" t="18191" r="14239" b="12765"/>
          <a:stretch/>
        </p:blipFill>
        <p:spPr>
          <a:xfrm>
            <a:off x="1594883" y="669850"/>
            <a:ext cx="6273209" cy="4316819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5EA721E0-42BD-4E16-A9E3-22071C16B32D}"/>
              </a:ext>
            </a:extLst>
          </p:cNvPr>
          <p:cNvCxnSpPr>
            <a:cxnSpLocks/>
          </p:cNvCxnSpPr>
          <p:nvPr/>
        </p:nvCxnSpPr>
        <p:spPr>
          <a:xfrm>
            <a:off x="0" y="4473650"/>
            <a:ext cx="1711842" cy="0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76F82B64-24AC-436C-8B72-5AB0F42D4BF4}"/>
              </a:ext>
            </a:extLst>
          </p:cNvPr>
          <p:cNvCxnSpPr>
            <a:cxnSpLocks/>
          </p:cNvCxnSpPr>
          <p:nvPr/>
        </p:nvCxnSpPr>
        <p:spPr>
          <a:xfrm>
            <a:off x="0" y="3254450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DAAF25AD-FF9E-4835-B6AA-7F5284349008}"/>
              </a:ext>
            </a:extLst>
          </p:cNvPr>
          <p:cNvCxnSpPr>
            <a:cxnSpLocks/>
          </p:cNvCxnSpPr>
          <p:nvPr/>
        </p:nvCxnSpPr>
        <p:spPr>
          <a:xfrm>
            <a:off x="12405" y="4204292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51ECF899-BD7C-4467-A00A-2D76C302BF00}"/>
              </a:ext>
            </a:extLst>
          </p:cNvPr>
          <p:cNvCxnSpPr>
            <a:cxnSpLocks/>
          </p:cNvCxnSpPr>
          <p:nvPr/>
        </p:nvCxnSpPr>
        <p:spPr>
          <a:xfrm>
            <a:off x="12405" y="387822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7C12D8F-EA12-491B-8B30-3C161EB6A77D}"/>
              </a:ext>
            </a:extLst>
          </p:cNvPr>
          <p:cNvCxnSpPr>
            <a:cxnSpLocks/>
          </p:cNvCxnSpPr>
          <p:nvPr/>
        </p:nvCxnSpPr>
        <p:spPr>
          <a:xfrm>
            <a:off x="0" y="361595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863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5976664" cy="501600"/>
          </a:xfrm>
        </p:spPr>
        <p:txBody>
          <a:bodyPr/>
          <a:lstStyle/>
          <a:p>
            <a:r>
              <a:rPr lang="es-MX" dirty="0"/>
              <a:t>Pegar nuestros recortes de la letra “D </a:t>
            </a:r>
            <a:r>
              <a:rPr lang="es-MX" dirty="0" err="1"/>
              <a:t>d</a:t>
            </a:r>
            <a:r>
              <a:rPr lang="es-MX" dirty="0"/>
              <a:t>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4A332A-369B-46D9-9B2F-768E47D35A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25" t="21987" r="25588" b="10781"/>
          <a:stretch/>
        </p:blipFill>
        <p:spPr>
          <a:xfrm>
            <a:off x="4283968" y="714226"/>
            <a:ext cx="4680520" cy="43057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4DEDD0-E446-4D72-A300-A975D1B7E2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2" t="13696" r="3129" b="22237"/>
          <a:stretch/>
        </p:blipFill>
        <p:spPr>
          <a:xfrm>
            <a:off x="0" y="2139702"/>
            <a:ext cx="453151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83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38;p43"/>
          <p:cNvGrpSpPr/>
          <p:nvPr/>
        </p:nvGrpSpPr>
        <p:grpSpPr>
          <a:xfrm flipH="1">
            <a:off x="3874140" y="1694539"/>
            <a:ext cx="333317" cy="333246"/>
            <a:chOff x="3902081" y="-1924086"/>
            <a:chExt cx="333317" cy="333246"/>
          </a:xfrm>
        </p:grpSpPr>
        <p:sp>
          <p:nvSpPr>
            <p:cNvPr id="1439" name="Google Shape;1439;p43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441;p43"/>
          <p:cNvGrpSpPr/>
          <p:nvPr/>
        </p:nvGrpSpPr>
        <p:grpSpPr>
          <a:xfrm flipH="1">
            <a:off x="4448829" y="1193988"/>
            <a:ext cx="267336" cy="269185"/>
            <a:chOff x="3534991" y="-2310800"/>
            <a:chExt cx="267336" cy="269185"/>
          </a:xfrm>
        </p:grpSpPr>
        <p:sp>
          <p:nvSpPr>
            <p:cNvPr id="1442" name="Google Shape;1442;p43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1456;p43"/>
          <p:cNvGrpSpPr/>
          <p:nvPr/>
        </p:nvGrpSpPr>
        <p:grpSpPr>
          <a:xfrm>
            <a:off x="899592" y="4227934"/>
            <a:ext cx="1972222" cy="581234"/>
            <a:chOff x="883673" y="2613420"/>
            <a:chExt cx="1972222" cy="581234"/>
          </a:xfrm>
        </p:grpSpPr>
        <p:grpSp>
          <p:nvGrpSpPr>
            <p:cNvPr id="6" name="Google Shape;1457;p43"/>
            <p:cNvGrpSpPr/>
            <p:nvPr/>
          </p:nvGrpSpPr>
          <p:grpSpPr>
            <a:xfrm>
              <a:off x="1574423" y="2613420"/>
              <a:ext cx="590723" cy="581234"/>
              <a:chOff x="-1088100" y="1367288"/>
              <a:chExt cx="1070151" cy="1053150"/>
            </a:xfrm>
          </p:grpSpPr>
          <p:sp>
            <p:nvSpPr>
              <p:cNvPr id="1458" name="Google Shape;145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1477;p43"/>
            <p:cNvGrpSpPr/>
            <p:nvPr/>
          </p:nvGrpSpPr>
          <p:grpSpPr>
            <a:xfrm>
              <a:off x="2265172" y="2613420"/>
              <a:ext cx="590723" cy="581234"/>
              <a:chOff x="-1088100" y="1367288"/>
              <a:chExt cx="1070151" cy="1053150"/>
            </a:xfrm>
          </p:grpSpPr>
          <p:sp>
            <p:nvSpPr>
              <p:cNvPr id="1478" name="Google Shape;147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497;p43"/>
            <p:cNvGrpSpPr/>
            <p:nvPr/>
          </p:nvGrpSpPr>
          <p:grpSpPr>
            <a:xfrm>
              <a:off x="883673" y="2613420"/>
              <a:ext cx="590723" cy="581234"/>
              <a:chOff x="-1088100" y="1367288"/>
              <a:chExt cx="1070151" cy="1053150"/>
            </a:xfrm>
          </p:grpSpPr>
          <p:sp>
            <p:nvSpPr>
              <p:cNvPr id="1498" name="Google Shape;149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" name="Google Shape;1517;p43"/>
          <p:cNvGrpSpPr/>
          <p:nvPr/>
        </p:nvGrpSpPr>
        <p:grpSpPr>
          <a:xfrm>
            <a:off x="0" y="195486"/>
            <a:ext cx="2890800" cy="897000"/>
            <a:chOff x="3567358" y="3419950"/>
            <a:chExt cx="2890800" cy="897000"/>
          </a:xfrm>
        </p:grpSpPr>
        <p:sp>
          <p:nvSpPr>
            <p:cNvPr id="1518" name="Google Shape;1518;p43"/>
            <p:cNvSpPr/>
            <p:nvPr/>
          </p:nvSpPr>
          <p:spPr>
            <a:xfrm>
              <a:off x="3567358" y="3419950"/>
              <a:ext cx="2890800" cy="89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70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Google Shape;1519;p43"/>
            <p:cNvGrpSpPr/>
            <p:nvPr/>
          </p:nvGrpSpPr>
          <p:grpSpPr>
            <a:xfrm>
              <a:off x="3655349" y="3505228"/>
              <a:ext cx="646435" cy="147052"/>
              <a:chOff x="883456" y="696120"/>
              <a:chExt cx="877593" cy="199609"/>
            </a:xfrm>
          </p:grpSpPr>
          <p:sp>
            <p:nvSpPr>
              <p:cNvPr id="1520" name="Google Shape;1520;p4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4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4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23" name="Google Shape;1523;p43"/>
          <p:cNvSpPr txBox="1">
            <a:spLocks noGrp="1"/>
          </p:cNvSpPr>
          <p:nvPr>
            <p:ph type="subTitle" idx="1"/>
          </p:nvPr>
        </p:nvSpPr>
        <p:spPr>
          <a:xfrm>
            <a:off x="251520" y="339502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JUEVES</a:t>
            </a:r>
            <a:endParaRPr sz="2000" dirty="0"/>
          </a:p>
        </p:txBody>
      </p:sp>
      <p:grpSp>
        <p:nvGrpSpPr>
          <p:cNvPr id="11" name="Google Shape;1524;p43"/>
          <p:cNvGrpSpPr/>
          <p:nvPr/>
        </p:nvGrpSpPr>
        <p:grpSpPr>
          <a:xfrm>
            <a:off x="883456" y="696120"/>
            <a:ext cx="877593" cy="199609"/>
            <a:chOff x="883456" y="696120"/>
            <a:chExt cx="877593" cy="199609"/>
          </a:xfrm>
        </p:grpSpPr>
        <p:sp>
          <p:nvSpPr>
            <p:cNvPr id="1525" name="Google Shape;1525;p4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FFD800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95 Terminador"/>
          <p:cNvSpPr/>
          <p:nvPr/>
        </p:nvSpPr>
        <p:spPr>
          <a:xfrm>
            <a:off x="5724128" y="0"/>
            <a:ext cx="2686248" cy="573236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97" name="Google Shape;3066;p36"/>
          <p:cNvSpPr txBox="1">
            <a:spLocks noGrp="1"/>
          </p:cNvSpPr>
          <p:nvPr>
            <p:ph type="title"/>
          </p:nvPr>
        </p:nvSpPr>
        <p:spPr>
          <a:xfrm>
            <a:off x="487148" y="3527002"/>
            <a:ext cx="4919484" cy="1252537"/>
          </a:xfrm>
        </p:spPr>
        <p:txBody>
          <a:bodyPr/>
          <a:lstStyle/>
          <a:p>
            <a:pPr algn="just" eaLnBrk="1" fontAlgn="auto" hangingPunct="1">
              <a:buClr>
                <a:schemeClr val="accent3"/>
              </a:buClr>
              <a:buFont typeface="Luckiest Guy"/>
              <a:buNone/>
              <a:defRPr/>
            </a:pPr>
            <a:r>
              <a:rPr lang="es-MX" sz="2800" dirty="0">
                <a:solidFill>
                  <a:srgbClr val="FF0000"/>
                </a:solidFill>
              </a:rPr>
              <a:t>TODO MUNDO ESTÁ FELIZ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98" name="97 Rectángulo"/>
          <p:cNvSpPr/>
          <p:nvPr/>
        </p:nvSpPr>
        <p:spPr>
          <a:xfrm>
            <a:off x="3203848" y="4681835"/>
            <a:ext cx="4594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https://youtu.be/FkWzF3MOKP0</a:t>
            </a:r>
          </a:p>
        </p:txBody>
      </p:sp>
      <p:pic>
        <p:nvPicPr>
          <p:cNvPr id="4" name="Elementos multimedia en línea 3" title="CantaJuego - Chindolele">
            <a:hlinkClick r:id="" action="ppaction://media"/>
            <a:extLst>
              <a:ext uri="{FF2B5EF4-FFF2-40B4-BE49-F238E27FC236}">
                <a16:creationId xmlns:a16="http://schemas.microsoft.com/office/drawing/2014/main" id="{9FBE4403-6433-4898-B38E-62E7E83DA9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5553" y="620404"/>
            <a:ext cx="6407439" cy="3252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720" y="1203598"/>
            <a:ext cx="5040560" cy="334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2" name="Google Shape;1532;p44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PRACTICA DE MOTRICIDAD FINA</a:t>
            </a:r>
            <a:endParaRPr dirty="0"/>
          </a:p>
        </p:txBody>
      </p:sp>
      <p:grpSp>
        <p:nvGrpSpPr>
          <p:cNvPr id="2" name="Google Shape;1535;p44"/>
          <p:cNvGrpSpPr/>
          <p:nvPr/>
        </p:nvGrpSpPr>
        <p:grpSpPr>
          <a:xfrm>
            <a:off x="5115116" y="1327694"/>
            <a:ext cx="646435" cy="147052"/>
            <a:chOff x="883456" y="696120"/>
            <a:chExt cx="877593" cy="199609"/>
          </a:xfrm>
        </p:grpSpPr>
        <p:sp>
          <p:nvSpPr>
            <p:cNvPr id="1536" name="Google Shape;1536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7" y="6249"/>
                  </a:cubicBezTo>
                  <a:cubicBezTo>
                    <a:pt x="1400" y="6249"/>
                    <a:pt x="0" y="4851"/>
                    <a:pt x="0" y="3125"/>
                  </a:cubicBezTo>
                  <a:cubicBezTo>
                    <a:pt x="0" y="1399"/>
                    <a:pt x="1400" y="1"/>
                    <a:pt x="3127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2" y="3125"/>
                  </a:moveTo>
                  <a:cubicBezTo>
                    <a:pt x="6252" y="4851"/>
                    <a:pt x="4851" y="6249"/>
                    <a:pt x="3127" y="6249"/>
                  </a:cubicBezTo>
                  <a:cubicBezTo>
                    <a:pt x="1401" y="6249"/>
                    <a:pt x="1" y="4851"/>
                    <a:pt x="1" y="3125"/>
                  </a:cubicBezTo>
                  <a:cubicBezTo>
                    <a:pt x="1" y="1399"/>
                    <a:pt x="1401" y="1"/>
                    <a:pt x="3127" y="1"/>
                  </a:cubicBezTo>
                  <a:cubicBezTo>
                    <a:pt x="4851" y="1"/>
                    <a:pt x="6252" y="1399"/>
                    <a:pt x="6252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5" y="6249"/>
                  </a:cubicBezTo>
                  <a:cubicBezTo>
                    <a:pt x="1399" y="6249"/>
                    <a:pt x="1" y="4851"/>
                    <a:pt x="1" y="3125"/>
                  </a:cubicBezTo>
                  <a:cubicBezTo>
                    <a:pt x="1" y="1399"/>
                    <a:pt x="1399" y="1"/>
                    <a:pt x="3125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542;p44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543" name="Google Shape;1543;p44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4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545;p44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546" name="Google Shape;1546;p44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C4508-393D-4F70-94AC-D6DE731A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4717800" cy="501600"/>
          </a:xfrm>
        </p:spPr>
        <p:txBody>
          <a:bodyPr/>
          <a:lstStyle/>
          <a:p>
            <a:r>
              <a:rPr lang="es-MX" dirty="0"/>
              <a:t>Observamos </a:t>
            </a:r>
          </a:p>
        </p:txBody>
      </p:sp>
      <p:pic>
        <p:nvPicPr>
          <p:cNvPr id="3" name="Elementos multimedia en línea 2" title="Mￃﾩtodo Minjares. Carretilla letra D Primer Grado">
            <a:hlinkClick r:id="" action="ppaction://media"/>
            <a:extLst>
              <a:ext uri="{FF2B5EF4-FFF2-40B4-BE49-F238E27FC236}">
                <a16:creationId xmlns:a16="http://schemas.microsoft.com/office/drawing/2014/main" id="{8B879D97-2045-4E71-94E3-606DE842F3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55912" y="625078"/>
            <a:ext cx="6832176" cy="386017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A058A2F-CD7F-4CB1-84C8-E24EFCE30C6B}"/>
              </a:ext>
            </a:extLst>
          </p:cNvPr>
          <p:cNvSpPr/>
          <p:nvPr/>
        </p:nvSpPr>
        <p:spPr>
          <a:xfrm>
            <a:off x="1691243" y="4586747"/>
            <a:ext cx="5761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https://www.youtube.com/watch?v=av9zk9bh08Y</a:t>
            </a:r>
          </a:p>
        </p:txBody>
      </p:sp>
    </p:spTree>
    <p:extLst>
      <p:ext uri="{BB962C8B-B14F-4D97-AF65-F5344CB8AC3E}">
        <p14:creationId xmlns:p14="http://schemas.microsoft.com/office/powerpoint/2010/main" val="142971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2"/>
          <p:cNvSpPr/>
          <p:nvPr/>
        </p:nvSpPr>
        <p:spPr>
          <a:xfrm>
            <a:off x="1946925" y="1490956"/>
            <a:ext cx="199500" cy="1995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3" name="Google Shape;1933;p52"/>
          <p:cNvSpPr/>
          <p:nvPr/>
        </p:nvSpPr>
        <p:spPr>
          <a:xfrm>
            <a:off x="4472025" y="1490956"/>
            <a:ext cx="199500" cy="199500"/>
          </a:xfrm>
          <a:prstGeom prst="ellipse">
            <a:avLst/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5" name="Google Shape;1935;p52"/>
          <p:cNvSpPr/>
          <p:nvPr/>
        </p:nvSpPr>
        <p:spPr>
          <a:xfrm>
            <a:off x="6997413" y="1490956"/>
            <a:ext cx="199500" cy="199500"/>
          </a:xfrm>
          <a:prstGeom prst="ellipse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6" name="Google Shape;1936;p52"/>
          <p:cNvSpPr/>
          <p:nvPr/>
        </p:nvSpPr>
        <p:spPr>
          <a:xfrm>
            <a:off x="6997350" y="3045324"/>
            <a:ext cx="199500" cy="1995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52"/>
          <p:cNvSpPr/>
          <p:nvPr/>
        </p:nvSpPr>
        <p:spPr>
          <a:xfrm rot="231651" flipH="1">
            <a:off x="8226125" y="2236879"/>
            <a:ext cx="397457" cy="391697"/>
          </a:xfrm>
          <a:custGeom>
            <a:avLst/>
            <a:gdLst/>
            <a:ahLst/>
            <a:cxnLst/>
            <a:rect l="l" t="t" r="r" b="b"/>
            <a:pathLst>
              <a:path w="5590" h="5509" extrusionOk="0">
                <a:moveTo>
                  <a:pt x="2972" y="1"/>
                </a:moveTo>
                <a:cubicBezTo>
                  <a:pt x="2915" y="1"/>
                  <a:pt x="2857" y="32"/>
                  <a:pt x="2833" y="92"/>
                </a:cubicBezTo>
                <a:cubicBezTo>
                  <a:pt x="2307" y="1696"/>
                  <a:pt x="1805" y="2147"/>
                  <a:pt x="151" y="2448"/>
                </a:cubicBezTo>
                <a:cubicBezTo>
                  <a:pt x="1" y="2473"/>
                  <a:pt x="1" y="2673"/>
                  <a:pt x="126" y="2724"/>
                </a:cubicBezTo>
                <a:cubicBezTo>
                  <a:pt x="1730" y="3250"/>
                  <a:pt x="2181" y="3751"/>
                  <a:pt x="2482" y="5405"/>
                </a:cubicBezTo>
                <a:cubicBezTo>
                  <a:pt x="2495" y="5471"/>
                  <a:pt x="2556" y="5509"/>
                  <a:pt x="2619" y="5509"/>
                </a:cubicBezTo>
                <a:cubicBezTo>
                  <a:pt x="2676" y="5509"/>
                  <a:pt x="2734" y="5477"/>
                  <a:pt x="2758" y="5405"/>
                </a:cubicBezTo>
                <a:cubicBezTo>
                  <a:pt x="3284" y="3826"/>
                  <a:pt x="3785" y="3375"/>
                  <a:pt x="5414" y="3074"/>
                </a:cubicBezTo>
                <a:cubicBezTo>
                  <a:pt x="5565" y="3049"/>
                  <a:pt x="5590" y="2849"/>
                  <a:pt x="5439" y="2799"/>
                </a:cubicBezTo>
                <a:cubicBezTo>
                  <a:pt x="3835" y="2272"/>
                  <a:pt x="3409" y="1771"/>
                  <a:pt x="3109" y="117"/>
                </a:cubicBezTo>
                <a:cubicBezTo>
                  <a:pt x="3096" y="38"/>
                  <a:pt x="3034" y="1"/>
                  <a:pt x="2972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B3A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B89774A-7177-45A1-BE06-EA8A8500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Repasamos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1D98A0-2313-40D0-96F6-B48FB47449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1485"/>
          <a:stretch/>
        </p:blipFill>
        <p:spPr>
          <a:xfrm>
            <a:off x="683568" y="1034775"/>
            <a:ext cx="7848872" cy="36972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994A343-BBEF-4DB8-B7A9-59F172FA54B2}"/>
              </a:ext>
            </a:extLst>
          </p:cNvPr>
          <p:cNvSpPr/>
          <p:nvPr/>
        </p:nvSpPr>
        <p:spPr>
          <a:xfrm>
            <a:off x="1638344" y="4681835"/>
            <a:ext cx="5867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https://es.liveworksheets.com/if2135088si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729690B-9EB4-411B-8E32-63DC520F0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763" t="21987" r="39763" b="20586"/>
          <a:stretch/>
        </p:blipFill>
        <p:spPr>
          <a:xfrm>
            <a:off x="2051720" y="1013992"/>
            <a:ext cx="5331816" cy="35862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53"/>
          <p:cNvSpPr/>
          <p:nvPr/>
        </p:nvSpPr>
        <p:spPr>
          <a:xfrm>
            <a:off x="539552" y="915566"/>
            <a:ext cx="2232248" cy="79208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04775" dir="702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7" name="Google Shape;1947;p53"/>
          <p:cNvSpPr txBox="1">
            <a:spLocks noGrp="1"/>
          </p:cNvSpPr>
          <p:nvPr>
            <p:ph type="subTitle" idx="1"/>
          </p:nvPr>
        </p:nvSpPr>
        <p:spPr>
          <a:xfrm>
            <a:off x="468726" y="921295"/>
            <a:ext cx="2373900" cy="65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Jugamos</a:t>
            </a:r>
            <a:endParaRPr dirty="0"/>
          </a:p>
        </p:txBody>
      </p:sp>
      <p:grpSp>
        <p:nvGrpSpPr>
          <p:cNvPr id="1948" name="Google Shape;1948;p53"/>
          <p:cNvGrpSpPr/>
          <p:nvPr/>
        </p:nvGrpSpPr>
        <p:grpSpPr>
          <a:xfrm>
            <a:off x="1661599" y="2805853"/>
            <a:ext cx="646435" cy="147052"/>
            <a:chOff x="883456" y="696120"/>
            <a:chExt cx="877593" cy="199609"/>
          </a:xfrm>
        </p:grpSpPr>
        <p:sp>
          <p:nvSpPr>
            <p:cNvPr id="1949" name="Google Shape;1949;p5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53"/>
          <p:cNvGrpSpPr/>
          <p:nvPr/>
        </p:nvGrpSpPr>
        <p:grpSpPr>
          <a:xfrm>
            <a:off x="49170" y="3703577"/>
            <a:ext cx="1753521" cy="1149862"/>
            <a:chOff x="1525308" y="1941618"/>
            <a:chExt cx="1309184" cy="858426"/>
          </a:xfrm>
        </p:grpSpPr>
        <p:sp>
          <p:nvSpPr>
            <p:cNvPr id="1957" name="Google Shape;1957;p53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8" name="Google Shape;1958;p53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959" name="Google Shape;1959;p53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3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3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3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3" name="Google Shape;1963;p53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53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53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6" name="Google Shape;1966;p53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7" name="Google Shape;1967;p53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53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53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0" name="Google Shape;1970;p53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1" name="Google Shape;1971;p53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2" name="Google Shape;1972;p53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53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53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75" name="Google Shape;1975;p53"/>
          <p:cNvGrpSpPr/>
          <p:nvPr/>
        </p:nvGrpSpPr>
        <p:grpSpPr>
          <a:xfrm>
            <a:off x="7732280" y="1053868"/>
            <a:ext cx="1077097" cy="1075678"/>
            <a:chOff x="3149900" y="3683625"/>
            <a:chExt cx="474325" cy="473700"/>
          </a:xfrm>
        </p:grpSpPr>
        <p:sp>
          <p:nvSpPr>
            <p:cNvPr id="1976" name="Google Shape;1976;p53"/>
            <p:cNvSpPr/>
            <p:nvPr/>
          </p:nvSpPr>
          <p:spPr>
            <a:xfrm>
              <a:off x="3149900" y="3683625"/>
              <a:ext cx="474325" cy="473700"/>
            </a:xfrm>
            <a:custGeom>
              <a:avLst/>
              <a:gdLst/>
              <a:ahLst/>
              <a:cxnLst/>
              <a:rect l="l" t="t" r="r" b="b"/>
              <a:pathLst>
                <a:path w="18973" h="18948" extrusionOk="0">
                  <a:moveTo>
                    <a:pt x="9299" y="0"/>
                  </a:moveTo>
                  <a:cubicBezTo>
                    <a:pt x="8622" y="1111"/>
                    <a:pt x="7429" y="1741"/>
                    <a:pt x="6202" y="1741"/>
                  </a:cubicBezTo>
                  <a:cubicBezTo>
                    <a:pt x="5656" y="1741"/>
                    <a:pt x="5104" y="1616"/>
                    <a:pt x="4587" y="1354"/>
                  </a:cubicBezTo>
                  <a:cubicBezTo>
                    <a:pt x="4537" y="3258"/>
                    <a:pt x="3058" y="4787"/>
                    <a:pt x="1178" y="4913"/>
                  </a:cubicBezTo>
                  <a:cubicBezTo>
                    <a:pt x="2081" y="6567"/>
                    <a:pt x="1579" y="8622"/>
                    <a:pt x="0" y="9675"/>
                  </a:cubicBezTo>
                  <a:cubicBezTo>
                    <a:pt x="1604" y="10652"/>
                    <a:pt x="2206" y="12707"/>
                    <a:pt x="1379" y="14386"/>
                  </a:cubicBezTo>
                  <a:cubicBezTo>
                    <a:pt x="3259" y="14436"/>
                    <a:pt x="4787" y="15915"/>
                    <a:pt x="4913" y="17795"/>
                  </a:cubicBezTo>
                  <a:cubicBezTo>
                    <a:pt x="5468" y="17484"/>
                    <a:pt x="6070" y="17336"/>
                    <a:pt x="6665" y="17336"/>
                  </a:cubicBezTo>
                  <a:cubicBezTo>
                    <a:pt x="7844" y="17336"/>
                    <a:pt x="8992" y="17915"/>
                    <a:pt x="9675" y="18948"/>
                  </a:cubicBezTo>
                  <a:cubicBezTo>
                    <a:pt x="10351" y="17837"/>
                    <a:pt x="11544" y="17208"/>
                    <a:pt x="12771" y="17208"/>
                  </a:cubicBezTo>
                  <a:cubicBezTo>
                    <a:pt x="13317" y="17208"/>
                    <a:pt x="13870" y="17332"/>
                    <a:pt x="14386" y="17594"/>
                  </a:cubicBezTo>
                  <a:cubicBezTo>
                    <a:pt x="14437" y="15715"/>
                    <a:pt x="15915" y="14161"/>
                    <a:pt x="17795" y="14061"/>
                  </a:cubicBezTo>
                  <a:cubicBezTo>
                    <a:pt x="16893" y="12406"/>
                    <a:pt x="17394" y="10326"/>
                    <a:pt x="18973" y="9274"/>
                  </a:cubicBezTo>
                  <a:cubicBezTo>
                    <a:pt x="17344" y="8296"/>
                    <a:pt x="16767" y="6266"/>
                    <a:pt x="17594" y="4562"/>
                  </a:cubicBezTo>
                  <a:cubicBezTo>
                    <a:pt x="15715" y="4537"/>
                    <a:pt x="14186" y="3058"/>
                    <a:pt x="14061" y="1178"/>
                  </a:cubicBezTo>
                  <a:cubicBezTo>
                    <a:pt x="13507" y="1480"/>
                    <a:pt x="12907" y="1625"/>
                    <a:pt x="12313" y="1625"/>
                  </a:cubicBezTo>
                  <a:cubicBezTo>
                    <a:pt x="11133" y="1625"/>
                    <a:pt x="9983" y="1051"/>
                    <a:pt x="92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82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3"/>
            <p:cNvSpPr/>
            <p:nvPr/>
          </p:nvSpPr>
          <p:spPr>
            <a:xfrm>
              <a:off x="3194375" y="3728100"/>
              <a:ext cx="385375" cy="385375"/>
            </a:xfrm>
            <a:custGeom>
              <a:avLst/>
              <a:gdLst/>
              <a:ahLst/>
              <a:cxnLst/>
              <a:rect l="l" t="t" r="r" b="b"/>
              <a:pathLst>
                <a:path w="15415" h="15415" fill="none" extrusionOk="0">
                  <a:moveTo>
                    <a:pt x="1805" y="4437"/>
                  </a:moveTo>
                  <a:cubicBezTo>
                    <a:pt x="1" y="7720"/>
                    <a:pt x="1204" y="11805"/>
                    <a:pt x="4462" y="13610"/>
                  </a:cubicBezTo>
                  <a:cubicBezTo>
                    <a:pt x="7720" y="15414"/>
                    <a:pt x="11830" y="14211"/>
                    <a:pt x="13610" y="10953"/>
                  </a:cubicBezTo>
                  <a:cubicBezTo>
                    <a:pt x="15414" y="7695"/>
                    <a:pt x="14211" y="3585"/>
                    <a:pt x="10953" y="1780"/>
                  </a:cubicBezTo>
                  <a:cubicBezTo>
                    <a:pt x="7695" y="1"/>
                    <a:pt x="3585" y="1179"/>
                    <a:pt x="1805" y="443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3"/>
            <p:cNvSpPr/>
            <p:nvPr/>
          </p:nvSpPr>
          <p:spPr>
            <a:xfrm>
              <a:off x="3302775" y="382857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66" y="1"/>
                  </a:moveTo>
                  <a:cubicBezTo>
                    <a:pt x="1366" y="1"/>
                    <a:pt x="637" y="679"/>
                    <a:pt x="352" y="1646"/>
                  </a:cubicBezTo>
                  <a:cubicBezTo>
                    <a:pt x="1" y="2774"/>
                    <a:pt x="377" y="3877"/>
                    <a:pt x="1154" y="4102"/>
                  </a:cubicBezTo>
                  <a:cubicBezTo>
                    <a:pt x="1249" y="4130"/>
                    <a:pt x="1346" y="4143"/>
                    <a:pt x="1444" y="4143"/>
                  </a:cubicBezTo>
                  <a:cubicBezTo>
                    <a:pt x="2143" y="4143"/>
                    <a:pt x="2873" y="3462"/>
                    <a:pt x="3159" y="2473"/>
                  </a:cubicBezTo>
                  <a:cubicBezTo>
                    <a:pt x="3484" y="1370"/>
                    <a:pt x="3134" y="267"/>
                    <a:pt x="2357" y="42"/>
                  </a:cubicBezTo>
                  <a:cubicBezTo>
                    <a:pt x="2261" y="14"/>
                    <a:pt x="2164" y="1"/>
                    <a:pt x="2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3"/>
            <p:cNvSpPr/>
            <p:nvPr/>
          </p:nvSpPr>
          <p:spPr>
            <a:xfrm>
              <a:off x="3403025" y="385802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41" y="1"/>
                  </a:moveTo>
                  <a:cubicBezTo>
                    <a:pt x="1341" y="1"/>
                    <a:pt x="612" y="679"/>
                    <a:pt x="327" y="1646"/>
                  </a:cubicBezTo>
                  <a:cubicBezTo>
                    <a:pt x="1" y="2774"/>
                    <a:pt x="352" y="3876"/>
                    <a:pt x="1129" y="4102"/>
                  </a:cubicBezTo>
                  <a:cubicBezTo>
                    <a:pt x="1224" y="4130"/>
                    <a:pt x="1322" y="4143"/>
                    <a:pt x="1420" y="4143"/>
                  </a:cubicBezTo>
                  <a:cubicBezTo>
                    <a:pt x="2119" y="4143"/>
                    <a:pt x="2848" y="3465"/>
                    <a:pt x="3134" y="2498"/>
                  </a:cubicBezTo>
                  <a:cubicBezTo>
                    <a:pt x="3484" y="1370"/>
                    <a:pt x="3109" y="267"/>
                    <a:pt x="2332" y="42"/>
                  </a:cubicBezTo>
                  <a:cubicBezTo>
                    <a:pt x="2236" y="14"/>
                    <a:pt x="2139" y="1"/>
                    <a:pt x="204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3"/>
            <p:cNvSpPr/>
            <p:nvPr/>
          </p:nvSpPr>
          <p:spPr>
            <a:xfrm>
              <a:off x="3278350" y="3938075"/>
              <a:ext cx="183775" cy="88500"/>
            </a:xfrm>
            <a:custGeom>
              <a:avLst/>
              <a:gdLst/>
              <a:ahLst/>
              <a:cxnLst/>
              <a:rect l="l" t="t" r="r" b="b"/>
              <a:pathLst>
                <a:path w="7351" h="3540" extrusionOk="0">
                  <a:moveTo>
                    <a:pt x="1151" y="0"/>
                  </a:moveTo>
                  <a:cubicBezTo>
                    <a:pt x="1061" y="0"/>
                    <a:pt x="971" y="23"/>
                    <a:pt x="877" y="73"/>
                  </a:cubicBezTo>
                  <a:cubicBezTo>
                    <a:pt x="0" y="574"/>
                    <a:pt x="978" y="2680"/>
                    <a:pt x="3233" y="3356"/>
                  </a:cubicBezTo>
                  <a:cubicBezTo>
                    <a:pt x="3675" y="3484"/>
                    <a:pt x="4105" y="3539"/>
                    <a:pt x="4508" y="3539"/>
                  </a:cubicBezTo>
                  <a:cubicBezTo>
                    <a:pt x="6161" y="3539"/>
                    <a:pt x="7351" y="2603"/>
                    <a:pt x="6968" y="1878"/>
                  </a:cubicBezTo>
                  <a:cubicBezTo>
                    <a:pt x="6821" y="1604"/>
                    <a:pt x="6572" y="1544"/>
                    <a:pt x="6220" y="1544"/>
                  </a:cubicBezTo>
                  <a:cubicBezTo>
                    <a:pt x="5942" y="1544"/>
                    <a:pt x="5599" y="1582"/>
                    <a:pt x="5192" y="1582"/>
                  </a:cubicBezTo>
                  <a:cubicBezTo>
                    <a:pt x="4793" y="1582"/>
                    <a:pt x="4332" y="1545"/>
                    <a:pt x="3810" y="1401"/>
                  </a:cubicBezTo>
                  <a:cubicBezTo>
                    <a:pt x="2312" y="945"/>
                    <a:pt x="1735" y="0"/>
                    <a:pt x="1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3"/>
            <p:cNvSpPr/>
            <p:nvPr/>
          </p:nvSpPr>
          <p:spPr>
            <a:xfrm>
              <a:off x="3337875" y="3954300"/>
              <a:ext cx="33225" cy="40600"/>
            </a:xfrm>
            <a:custGeom>
              <a:avLst/>
              <a:gdLst/>
              <a:ahLst/>
              <a:cxnLst/>
              <a:rect l="l" t="t" r="r" b="b"/>
              <a:pathLst>
                <a:path w="1329" h="1624" extrusionOk="0">
                  <a:moveTo>
                    <a:pt x="351" y="0"/>
                  </a:moveTo>
                  <a:lnTo>
                    <a:pt x="75" y="928"/>
                  </a:lnTo>
                  <a:cubicBezTo>
                    <a:pt x="0" y="1203"/>
                    <a:pt x="151" y="1479"/>
                    <a:pt x="426" y="1579"/>
                  </a:cubicBezTo>
                  <a:lnTo>
                    <a:pt x="527" y="1604"/>
                  </a:lnTo>
                  <a:cubicBezTo>
                    <a:pt x="574" y="1617"/>
                    <a:pt x="622" y="1624"/>
                    <a:pt x="669" y="1624"/>
                  </a:cubicBezTo>
                  <a:cubicBezTo>
                    <a:pt x="893" y="1624"/>
                    <a:pt x="1095" y="1481"/>
                    <a:pt x="1178" y="1254"/>
                  </a:cubicBezTo>
                  <a:lnTo>
                    <a:pt x="1329" y="702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3"/>
            <p:cNvSpPr/>
            <p:nvPr/>
          </p:nvSpPr>
          <p:spPr>
            <a:xfrm>
              <a:off x="3307800" y="3937375"/>
              <a:ext cx="33225" cy="40625"/>
            </a:xfrm>
            <a:custGeom>
              <a:avLst/>
              <a:gdLst/>
              <a:ahLst/>
              <a:cxnLst/>
              <a:rect l="l" t="t" r="r" b="b"/>
              <a:pathLst>
                <a:path w="1329" h="1625" extrusionOk="0">
                  <a:moveTo>
                    <a:pt x="351" y="1"/>
                  </a:moveTo>
                  <a:lnTo>
                    <a:pt x="75" y="928"/>
                  </a:lnTo>
                  <a:cubicBezTo>
                    <a:pt x="0" y="1204"/>
                    <a:pt x="151" y="1479"/>
                    <a:pt x="426" y="1555"/>
                  </a:cubicBezTo>
                  <a:lnTo>
                    <a:pt x="527" y="1605"/>
                  </a:lnTo>
                  <a:cubicBezTo>
                    <a:pt x="574" y="1618"/>
                    <a:pt x="623" y="1624"/>
                    <a:pt x="671" y="1624"/>
                  </a:cubicBezTo>
                  <a:cubicBezTo>
                    <a:pt x="900" y="1624"/>
                    <a:pt x="1116" y="1482"/>
                    <a:pt x="1178" y="1254"/>
                  </a:cubicBezTo>
                  <a:lnTo>
                    <a:pt x="1329" y="702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3"/>
            <p:cNvSpPr/>
            <p:nvPr/>
          </p:nvSpPr>
          <p:spPr>
            <a:xfrm>
              <a:off x="3369825" y="3971850"/>
              <a:ext cx="36375" cy="32450"/>
            </a:xfrm>
            <a:custGeom>
              <a:avLst/>
              <a:gdLst/>
              <a:ahLst/>
              <a:cxnLst/>
              <a:rect l="l" t="t" r="r" b="b"/>
              <a:pathLst>
                <a:path w="1455" h="1298" extrusionOk="0">
                  <a:moveTo>
                    <a:pt x="1454" y="0"/>
                  </a:moveTo>
                  <a:lnTo>
                    <a:pt x="251" y="75"/>
                  </a:lnTo>
                  <a:lnTo>
                    <a:pt x="76" y="602"/>
                  </a:lnTo>
                  <a:cubicBezTo>
                    <a:pt x="0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71" y="1298"/>
                  </a:cubicBezTo>
                  <a:cubicBezTo>
                    <a:pt x="900" y="1298"/>
                    <a:pt x="1116" y="1155"/>
                    <a:pt x="1178" y="928"/>
                  </a:cubicBezTo>
                  <a:lnTo>
                    <a:pt x="14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3"/>
            <p:cNvSpPr/>
            <p:nvPr/>
          </p:nvSpPr>
          <p:spPr>
            <a:xfrm>
              <a:off x="3403025" y="3971850"/>
              <a:ext cx="35750" cy="32450"/>
            </a:xfrm>
            <a:custGeom>
              <a:avLst/>
              <a:gdLst/>
              <a:ahLst/>
              <a:cxnLst/>
              <a:rect l="l" t="t" r="r" b="b"/>
              <a:pathLst>
                <a:path w="1430" h="1298" extrusionOk="0">
                  <a:moveTo>
                    <a:pt x="1429" y="0"/>
                  </a:moveTo>
                  <a:lnTo>
                    <a:pt x="226" y="75"/>
                  </a:lnTo>
                  <a:lnTo>
                    <a:pt x="76" y="602"/>
                  </a:lnTo>
                  <a:cubicBezTo>
                    <a:pt x="1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69" y="1298"/>
                  </a:cubicBezTo>
                  <a:cubicBezTo>
                    <a:pt x="892" y="1298"/>
                    <a:pt x="1091" y="1155"/>
                    <a:pt x="1154" y="928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3"/>
            <p:cNvSpPr/>
            <p:nvPr/>
          </p:nvSpPr>
          <p:spPr>
            <a:xfrm>
              <a:off x="3278350" y="3930500"/>
              <a:ext cx="186100" cy="107775"/>
            </a:xfrm>
            <a:custGeom>
              <a:avLst/>
              <a:gdLst/>
              <a:ahLst/>
              <a:cxnLst/>
              <a:rect l="l" t="t" r="r" b="b"/>
              <a:pathLst>
                <a:path w="7444" h="4311" fill="none" extrusionOk="0">
                  <a:moveTo>
                    <a:pt x="6968" y="2181"/>
                  </a:moveTo>
                  <a:cubicBezTo>
                    <a:pt x="7444" y="3083"/>
                    <a:pt x="5489" y="4311"/>
                    <a:pt x="3233" y="3659"/>
                  </a:cubicBezTo>
                  <a:cubicBezTo>
                    <a:pt x="978" y="2983"/>
                    <a:pt x="0" y="877"/>
                    <a:pt x="877" y="376"/>
                  </a:cubicBezTo>
                  <a:cubicBezTo>
                    <a:pt x="1579" y="0"/>
                    <a:pt x="2080" y="1178"/>
                    <a:pt x="3810" y="1704"/>
                  </a:cubicBezTo>
                  <a:cubicBezTo>
                    <a:pt x="5539" y="2181"/>
                    <a:pt x="6592" y="1479"/>
                    <a:pt x="6968" y="2181"/>
                  </a:cubicBezTo>
                  <a:close/>
                </a:path>
              </a:pathLst>
            </a:custGeom>
            <a:noFill/>
            <a:ln w="219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3"/>
            <p:cNvSpPr/>
            <p:nvPr/>
          </p:nvSpPr>
          <p:spPr>
            <a:xfrm>
              <a:off x="3336000" y="3808925"/>
              <a:ext cx="51400" cy="26975"/>
            </a:xfrm>
            <a:custGeom>
              <a:avLst/>
              <a:gdLst/>
              <a:ahLst/>
              <a:cxnLst/>
              <a:rect l="l" t="t" r="r" b="b"/>
              <a:pathLst>
                <a:path w="2056" h="1079" fill="none" extrusionOk="0">
                  <a:moveTo>
                    <a:pt x="2055" y="1079"/>
                  </a:moveTo>
                  <a:cubicBezTo>
                    <a:pt x="1930" y="602"/>
                    <a:pt x="1629" y="251"/>
                    <a:pt x="1228" y="126"/>
                  </a:cubicBezTo>
                  <a:cubicBezTo>
                    <a:pt x="827" y="1"/>
                    <a:pt x="376" y="151"/>
                    <a:pt x="0" y="47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3"/>
            <p:cNvSpPr/>
            <p:nvPr/>
          </p:nvSpPr>
          <p:spPr>
            <a:xfrm>
              <a:off x="3435625" y="3839000"/>
              <a:ext cx="52025" cy="26350"/>
            </a:xfrm>
            <a:custGeom>
              <a:avLst/>
              <a:gdLst/>
              <a:ahLst/>
              <a:cxnLst/>
              <a:rect l="l" t="t" r="r" b="b"/>
              <a:pathLst>
                <a:path w="2081" h="1054" fill="none" extrusionOk="0">
                  <a:moveTo>
                    <a:pt x="2080" y="1054"/>
                  </a:moveTo>
                  <a:cubicBezTo>
                    <a:pt x="1930" y="577"/>
                    <a:pt x="1654" y="226"/>
                    <a:pt x="1228" y="101"/>
                  </a:cubicBezTo>
                  <a:cubicBezTo>
                    <a:pt x="827" y="1"/>
                    <a:pt x="376" y="126"/>
                    <a:pt x="0" y="45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3"/>
            <p:cNvSpPr/>
            <p:nvPr/>
          </p:nvSpPr>
          <p:spPr>
            <a:xfrm>
              <a:off x="3307280" y="3858680"/>
              <a:ext cx="55800" cy="66000"/>
            </a:xfrm>
            <a:custGeom>
              <a:avLst/>
              <a:gdLst/>
              <a:ahLst/>
              <a:cxnLst/>
              <a:rect l="l" t="t" r="r" b="b"/>
              <a:pathLst>
                <a:path w="2232" h="2640" extrusionOk="0">
                  <a:moveTo>
                    <a:pt x="1307" y="1"/>
                  </a:moveTo>
                  <a:cubicBezTo>
                    <a:pt x="860" y="1"/>
                    <a:pt x="401" y="424"/>
                    <a:pt x="226" y="1057"/>
                  </a:cubicBezTo>
                  <a:cubicBezTo>
                    <a:pt x="0" y="1784"/>
                    <a:pt x="251" y="2460"/>
                    <a:pt x="727" y="2611"/>
                  </a:cubicBezTo>
                  <a:cubicBezTo>
                    <a:pt x="792" y="2630"/>
                    <a:pt x="858" y="2640"/>
                    <a:pt x="925" y="2640"/>
                  </a:cubicBezTo>
                  <a:cubicBezTo>
                    <a:pt x="1372" y="2640"/>
                    <a:pt x="1834" y="2216"/>
                    <a:pt x="2031" y="1583"/>
                  </a:cubicBezTo>
                  <a:cubicBezTo>
                    <a:pt x="2231" y="882"/>
                    <a:pt x="2005" y="180"/>
                    <a:pt x="1504" y="29"/>
                  </a:cubicBezTo>
                  <a:cubicBezTo>
                    <a:pt x="1439" y="10"/>
                    <a:pt x="1373" y="1"/>
                    <a:pt x="1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3"/>
            <p:cNvSpPr/>
            <p:nvPr/>
          </p:nvSpPr>
          <p:spPr>
            <a:xfrm>
              <a:off x="3407530" y="3888155"/>
              <a:ext cx="55800" cy="65975"/>
            </a:xfrm>
            <a:custGeom>
              <a:avLst/>
              <a:gdLst/>
              <a:ahLst/>
              <a:cxnLst/>
              <a:rect l="l" t="t" r="r" b="b"/>
              <a:pathLst>
                <a:path w="2232" h="2639" extrusionOk="0">
                  <a:moveTo>
                    <a:pt x="1297" y="1"/>
                  </a:moveTo>
                  <a:cubicBezTo>
                    <a:pt x="864" y="1"/>
                    <a:pt x="398" y="442"/>
                    <a:pt x="201" y="1056"/>
                  </a:cubicBezTo>
                  <a:cubicBezTo>
                    <a:pt x="1" y="1783"/>
                    <a:pt x="226" y="2459"/>
                    <a:pt x="727" y="2610"/>
                  </a:cubicBezTo>
                  <a:cubicBezTo>
                    <a:pt x="792" y="2629"/>
                    <a:pt x="858" y="2639"/>
                    <a:pt x="925" y="2639"/>
                  </a:cubicBezTo>
                  <a:cubicBezTo>
                    <a:pt x="1372" y="2639"/>
                    <a:pt x="1831" y="2215"/>
                    <a:pt x="2006" y="1582"/>
                  </a:cubicBezTo>
                  <a:cubicBezTo>
                    <a:pt x="2231" y="880"/>
                    <a:pt x="1980" y="179"/>
                    <a:pt x="1479" y="28"/>
                  </a:cubicBezTo>
                  <a:cubicBezTo>
                    <a:pt x="1420" y="10"/>
                    <a:pt x="1359" y="1"/>
                    <a:pt x="1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3"/>
            <p:cNvSpPr/>
            <p:nvPr/>
          </p:nvSpPr>
          <p:spPr>
            <a:xfrm>
              <a:off x="3426225" y="3910450"/>
              <a:ext cx="38225" cy="21325"/>
            </a:xfrm>
            <a:custGeom>
              <a:avLst/>
              <a:gdLst/>
              <a:ahLst/>
              <a:cxnLst/>
              <a:rect l="l" t="t" r="r" b="b"/>
              <a:pathLst>
                <a:path w="1529" h="853" extrusionOk="0">
                  <a:moveTo>
                    <a:pt x="1529" y="0"/>
                  </a:moveTo>
                  <a:lnTo>
                    <a:pt x="0" y="401"/>
                  </a:lnTo>
                  <a:lnTo>
                    <a:pt x="1529" y="852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3"/>
            <p:cNvSpPr/>
            <p:nvPr/>
          </p:nvSpPr>
          <p:spPr>
            <a:xfrm>
              <a:off x="3326600" y="3881000"/>
              <a:ext cx="37600" cy="21325"/>
            </a:xfrm>
            <a:custGeom>
              <a:avLst/>
              <a:gdLst/>
              <a:ahLst/>
              <a:cxnLst/>
              <a:rect l="l" t="t" r="r" b="b"/>
              <a:pathLst>
                <a:path w="1504" h="853" extrusionOk="0">
                  <a:moveTo>
                    <a:pt x="1504" y="0"/>
                  </a:moveTo>
                  <a:lnTo>
                    <a:pt x="0" y="401"/>
                  </a:lnTo>
                  <a:lnTo>
                    <a:pt x="1504" y="852"/>
                  </a:lnTo>
                  <a:lnTo>
                    <a:pt x="15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9B601492-D989-4BAF-89CB-D4CF91D3BB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8" t="22440" r="26606" b="17472"/>
          <a:stretch/>
        </p:blipFill>
        <p:spPr>
          <a:xfrm>
            <a:off x="1795608" y="1532206"/>
            <a:ext cx="6013681" cy="308914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AFA72F6-E5BF-46DC-8014-492CFBF5E702}"/>
              </a:ext>
            </a:extLst>
          </p:cNvPr>
          <p:cNvSpPr/>
          <p:nvPr/>
        </p:nvSpPr>
        <p:spPr>
          <a:xfrm>
            <a:off x="1591725" y="4776627"/>
            <a:ext cx="72176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https://wordwall.net/es/resource/18361535/jugamos-con-la-letra-d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53"/>
          <p:cNvSpPr/>
          <p:nvPr/>
        </p:nvSpPr>
        <p:spPr>
          <a:xfrm>
            <a:off x="539552" y="915566"/>
            <a:ext cx="2232248" cy="79208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04775" dir="702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7" name="Google Shape;1947;p53"/>
          <p:cNvSpPr txBox="1">
            <a:spLocks noGrp="1"/>
          </p:cNvSpPr>
          <p:nvPr>
            <p:ph type="subTitle" idx="1"/>
          </p:nvPr>
        </p:nvSpPr>
        <p:spPr>
          <a:xfrm>
            <a:off x="467544" y="1131590"/>
            <a:ext cx="2373900" cy="65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/>
              <a:t>REALIZAR N DINOSAURIO</a:t>
            </a:r>
            <a:endParaRPr dirty="0"/>
          </a:p>
        </p:txBody>
      </p:sp>
      <p:grpSp>
        <p:nvGrpSpPr>
          <p:cNvPr id="2" name="Google Shape;1948;p53"/>
          <p:cNvGrpSpPr/>
          <p:nvPr/>
        </p:nvGrpSpPr>
        <p:grpSpPr>
          <a:xfrm>
            <a:off x="1661599" y="2805853"/>
            <a:ext cx="646435" cy="147052"/>
            <a:chOff x="883456" y="696120"/>
            <a:chExt cx="877593" cy="199609"/>
          </a:xfrm>
        </p:grpSpPr>
        <p:sp>
          <p:nvSpPr>
            <p:cNvPr id="1949" name="Google Shape;1949;p5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956;p53"/>
          <p:cNvGrpSpPr/>
          <p:nvPr/>
        </p:nvGrpSpPr>
        <p:grpSpPr>
          <a:xfrm>
            <a:off x="49170" y="3703577"/>
            <a:ext cx="1753521" cy="1149862"/>
            <a:chOff x="1525308" y="1941618"/>
            <a:chExt cx="1309184" cy="858426"/>
          </a:xfrm>
        </p:grpSpPr>
        <p:sp>
          <p:nvSpPr>
            <p:cNvPr id="1957" name="Google Shape;1957;p53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1958;p53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959" name="Google Shape;1959;p53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3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3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3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3" name="Google Shape;1963;p53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53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53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6" name="Google Shape;1966;p53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7" name="Google Shape;1967;p53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53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53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0" name="Google Shape;1970;p53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1" name="Google Shape;1971;p53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2" name="Google Shape;1972;p53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53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53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oogle Shape;1975;p53"/>
          <p:cNvGrpSpPr/>
          <p:nvPr/>
        </p:nvGrpSpPr>
        <p:grpSpPr>
          <a:xfrm>
            <a:off x="7732280" y="1053868"/>
            <a:ext cx="1077097" cy="1075678"/>
            <a:chOff x="3149900" y="3683625"/>
            <a:chExt cx="474325" cy="473700"/>
          </a:xfrm>
        </p:grpSpPr>
        <p:sp>
          <p:nvSpPr>
            <p:cNvPr id="1976" name="Google Shape;1976;p53"/>
            <p:cNvSpPr/>
            <p:nvPr/>
          </p:nvSpPr>
          <p:spPr>
            <a:xfrm>
              <a:off x="3149900" y="3683625"/>
              <a:ext cx="474325" cy="473700"/>
            </a:xfrm>
            <a:custGeom>
              <a:avLst/>
              <a:gdLst/>
              <a:ahLst/>
              <a:cxnLst/>
              <a:rect l="l" t="t" r="r" b="b"/>
              <a:pathLst>
                <a:path w="18973" h="18948" extrusionOk="0">
                  <a:moveTo>
                    <a:pt x="9299" y="0"/>
                  </a:moveTo>
                  <a:cubicBezTo>
                    <a:pt x="8622" y="1111"/>
                    <a:pt x="7429" y="1741"/>
                    <a:pt x="6202" y="1741"/>
                  </a:cubicBezTo>
                  <a:cubicBezTo>
                    <a:pt x="5656" y="1741"/>
                    <a:pt x="5104" y="1616"/>
                    <a:pt x="4587" y="1354"/>
                  </a:cubicBezTo>
                  <a:cubicBezTo>
                    <a:pt x="4537" y="3258"/>
                    <a:pt x="3058" y="4787"/>
                    <a:pt x="1178" y="4913"/>
                  </a:cubicBezTo>
                  <a:cubicBezTo>
                    <a:pt x="2081" y="6567"/>
                    <a:pt x="1579" y="8622"/>
                    <a:pt x="0" y="9675"/>
                  </a:cubicBezTo>
                  <a:cubicBezTo>
                    <a:pt x="1604" y="10652"/>
                    <a:pt x="2206" y="12707"/>
                    <a:pt x="1379" y="14386"/>
                  </a:cubicBezTo>
                  <a:cubicBezTo>
                    <a:pt x="3259" y="14436"/>
                    <a:pt x="4787" y="15915"/>
                    <a:pt x="4913" y="17795"/>
                  </a:cubicBezTo>
                  <a:cubicBezTo>
                    <a:pt x="5468" y="17484"/>
                    <a:pt x="6070" y="17336"/>
                    <a:pt x="6665" y="17336"/>
                  </a:cubicBezTo>
                  <a:cubicBezTo>
                    <a:pt x="7844" y="17336"/>
                    <a:pt x="8992" y="17915"/>
                    <a:pt x="9675" y="18948"/>
                  </a:cubicBezTo>
                  <a:cubicBezTo>
                    <a:pt x="10351" y="17837"/>
                    <a:pt x="11544" y="17208"/>
                    <a:pt x="12771" y="17208"/>
                  </a:cubicBezTo>
                  <a:cubicBezTo>
                    <a:pt x="13317" y="17208"/>
                    <a:pt x="13870" y="17332"/>
                    <a:pt x="14386" y="17594"/>
                  </a:cubicBezTo>
                  <a:cubicBezTo>
                    <a:pt x="14437" y="15715"/>
                    <a:pt x="15915" y="14161"/>
                    <a:pt x="17795" y="14061"/>
                  </a:cubicBezTo>
                  <a:cubicBezTo>
                    <a:pt x="16893" y="12406"/>
                    <a:pt x="17394" y="10326"/>
                    <a:pt x="18973" y="9274"/>
                  </a:cubicBezTo>
                  <a:cubicBezTo>
                    <a:pt x="17344" y="8296"/>
                    <a:pt x="16767" y="6266"/>
                    <a:pt x="17594" y="4562"/>
                  </a:cubicBezTo>
                  <a:cubicBezTo>
                    <a:pt x="15715" y="4537"/>
                    <a:pt x="14186" y="3058"/>
                    <a:pt x="14061" y="1178"/>
                  </a:cubicBezTo>
                  <a:cubicBezTo>
                    <a:pt x="13507" y="1480"/>
                    <a:pt x="12907" y="1625"/>
                    <a:pt x="12313" y="1625"/>
                  </a:cubicBezTo>
                  <a:cubicBezTo>
                    <a:pt x="11133" y="1625"/>
                    <a:pt x="9983" y="1051"/>
                    <a:pt x="92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82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3"/>
            <p:cNvSpPr/>
            <p:nvPr/>
          </p:nvSpPr>
          <p:spPr>
            <a:xfrm>
              <a:off x="3194375" y="3728100"/>
              <a:ext cx="385375" cy="385375"/>
            </a:xfrm>
            <a:custGeom>
              <a:avLst/>
              <a:gdLst/>
              <a:ahLst/>
              <a:cxnLst/>
              <a:rect l="l" t="t" r="r" b="b"/>
              <a:pathLst>
                <a:path w="15415" h="15415" fill="none" extrusionOk="0">
                  <a:moveTo>
                    <a:pt x="1805" y="4437"/>
                  </a:moveTo>
                  <a:cubicBezTo>
                    <a:pt x="1" y="7720"/>
                    <a:pt x="1204" y="11805"/>
                    <a:pt x="4462" y="13610"/>
                  </a:cubicBezTo>
                  <a:cubicBezTo>
                    <a:pt x="7720" y="15414"/>
                    <a:pt x="11830" y="14211"/>
                    <a:pt x="13610" y="10953"/>
                  </a:cubicBezTo>
                  <a:cubicBezTo>
                    <a:pt x="15414" y="7695"/>
                    <a:pt x="14211" y="3585"/>
                    <a:pt x="10953" y="1780"/>
                  </a:cubicBezTo>
                  <a:cubicBezTo>
                    <a:pt x="7695" y="1"/>
                    <a:pt x="3585" y="1179"/>
                    <a:pt x="1805" y="443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3"/>
            <p:cNvSpPr/>
            <p:nvPr/>
          </p:nvSpPr>
          <p:spPr>
            <a:xfrm>
              <a:off x="3302775" y="382857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66" y="1"/>
                  </a:moveTo>
                  <a:cubicBezTo>
                    <a:pt x="1366" y="1"/>
                    <a:pt x="637" y="679"/>
                    <a:pt x="352" y="1646"/>
                  </a:cubicBezTo>
                  <a:cubicBezTo>
                    <a:pt x="1" y="2774"/>
                    <a:pt x="377" y="3877"/>
                    <a:pt x="1154" y="4102"/>
                  </a:cubicBezTo>
                  <a:cubicBezTo>
                    <a:pt x="1249" y="4130"/>
                    <a:pt x="1346" y="4143"/>
                    <a:pt x="1444" y="4143"/>
                  </a:cubicBezTo>
                  <a:cubicBezTo>
                    <a:pt x="2143" y="4143"/>
                    <a:pt x="2873" y="3462"/>
                    <a:pt x="3159" y="2473"/>
                  </a:cubicBezTo>
                  <a:cubicBezTo>
                    <a:pt x="3484" y="1370"/>
                    <a:pt x="3134" y="267"/>
                    <a:pt x="2357" y="42"/>
                  </a:cubicBezTo>
                  <a:cubicBezTo>
                    <a:pt x="2261" y="14"/>
                    <a:pt x="2164" y="1"/>
                    <a:pt x="2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3"/>
            <p:cNvSpPr/>
            <p:nvPr/>
          </p:nvSpPr>
          <p:spPr>
            <a:xfrm>
              <a:off x="3403025" y="385802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41" y="1"/>
                  </a:moveTo>
                  <a:cubicBezTo>
                    <a:pt x="1341" y="1"/>
                    <a:pt x="612" y="679"/>
                    <a:pt x="327" y="1646"/>
                  </a:cubicBezTo>
                  <a:cubicBezTo>
                    <a:pt x="1" y="2774"/>
                    <a:pt x="352" y="3876"/>
                    <a:pt x="1129" y="4102"/>
                  </a:cubicBezTo>
                  <a:cubicBezTo>
                    <a:pt x="1224" y="4130"/>
                    <a:pt x="1322" y="4143"/>
                    <a:pt x="1420" y="4143"/>
                  </a:cubicBezTo>
                  <a:cubicBezTo>
                    <a:pt x="2119" y="4143"/>
                    <a:pt x="2848" y="3465"/>
                    <a:pt x="3134" y="2498"/>
                  </a:cubicBezTo>
                  <a:cubicBezTo>
                    <a:pt x="3484" y="1370"/>
                    <a:pt x="3109" y="267"/>
                    <a:pt x="2332" y="42"/>
                  </a:cubicBezTo>
                  <a:cubicBezTo>
                    <a:pt x="2236" y="14"/>
                    <a:pt x="2139" y="1"/>
                    <a:pt x="204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3"/>
            <p:cNvSpPr/>
            <p:nvPr/>
          </p:nvSpPr>
          <p:spPr>
            <a:xfrm>
              <a:off x="3278350" y="3938075"/>
              <a:ext cx="183775" cy="88500"/>
            </a:xfrm>
            <a:custGeom>
              <a:avLst/>
              <a:gdLst/>
              <a:ahLst/>
              <a:cxnLst/>
              <a:rect l="l" t="t" r="r" b="b"/>
              <a:pathLst>
                <a:path w="7351" h="3540" extrusionOk="0">
                  <a:moveTo>
                    <a:pt x="1151" y="0"/>
                  </a:moveTo>
                  <a:cubicBezTo>
                    <a:pt x="1061" y="0"/>
                    <a:pt x="971" y="23"/>
                    <a:pt x="877" y="73"/>
                  </a:cubicBezTo>
                  <a:cubicBezTo>
                    <a:pt x="0" y="574"/>
                    <a:pt x="978" y="2680"/>
                    <a:pt x="3233" y="3356"/>
                  </a:cubicBezTo>
                  <a:cubicBezTo>
                    <a:pt x="3675" y="3484"/>
                    <a:pt x="4105" y="3539"/>
                    <a:pt x="4508" y="3539"/>
                  </a:cubicBezTo>
                  <a:cubicBezTo>
                    <a:pt x="6161" y="3539"/>
                    <a:pt x="7351" y="2603"/>
                    <a:pt x="6968" y="1878"/>
                  </a:cubicBezTo>
                  <a:cubicBezTo>
                    <a:pt x="6821" y="1604"/>
                    <a:pt x="6572" y="1544"/>
                    <a:pt x="6220" y="1544"/>
                  </a:cubicBezTo>
                  <a:cubicBezTo>
                    <a:pt x="5942" y="1544"/>
                    <a:pt x="5599" y="1582"/>
                    <a:pt x="5192" y="1582"/>
                  </a:cubicBezTo>
                  <a:cubicBezTo>
                    <a:pt x="4793" y="1582"/>
                    <a:pt x="4332" y="1545"/>
                    <a:pt x="3810" y="1401"/>
                  </a:cubicBezTo>
                  <a:cubicBezTo>
                    <a:pt x="2312" y="945"/>
                    <a:pt x="1735" y="0"/>
                    <a:pt x="1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3"/>
            <p:cNvSpPr/>
            <p:nvPr/>
          </p:nvSpPr>
          <p:spPr>
            <a:xfrm>
              <a:off x="3337875" y="3954300"/>
              <a:ext cx="33225" cy="40600"/>
            </a:xfrm>
            <a:custGeom>
              <a:avLst/>
              <a:gdLst/>
              <a:ahLst/>
              <a:cxnLst/>
              <a:rect l="l" t="t" r="r" b="b"/>
              <a:pathLst>
                <a:path w="1329" h="1624" extrusionOk="0">
                  <a:moveTo>
                    <a:pt x="351" y="0"/>
                  </a:moveTo>
                  <a:lnTo>
                    <a:pt x="75" y="928"/>
                  </a:lnTo>
                  <a:cubicBezTo>
                    <a:pt x="0" y="1203"/>
                    <a:pt x="151" y="1479"/>
                    <a:pt x="426" y="1579"/>
                  </a:cubicBezTo>
                  <a:lnTo>
                    <a:pt x="527" y="1604"/>
                  </a:lnTo>
                  <a:cubicBezTo>
                    <a:pt x="574" y="1617"/>
                    <a:pt x="622" y="1624"/>
                    <a:pt x="669" y="1624"/>
                  </a:cubicBezTo>
                  <a:cubicBezTo>
                    <a:pt x="893" y="1624"/>
                    <a:pt x="1095" y="1481"/>
                    <a:pt x="1178" y="1254"/>
                  </a:cubicBezTo>
                  <a:lnTo>
                    <a:pt x="1329" y="702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3"/>
            <p:cNvSpPr/>
            <p:nvPr/>
          </p:nvSpPr>
          <p:spPr>
            <a:xfrm>
              <a:off x="3307800" y="3937375"/>
              <a:ext cx="33225" cy="40625"/>
            </a:xfrm>
            <a:custGeom>
              <a:avLst/>
              <a:gdLst/>
              <a:ahLst/>
              <a:cxnLst/>
              <a:rect l="l" t="t" r="r" b="b"/>
              <a:pathLst>
                <a:path w="1329" h="1625" extrusionOk="0">
                  <a:moveTo>
                    <a:pt x="351" y="1"/>
                  </a:moveTo>
                  <a:lnTo>
                    <a:pt x="75" y="928"/>
                  </a:lnTo>
                  <a:cubicBezTo>
                    <a:pt x="0" y="1204"/>
                    <a:pt x="151" y="1479"/>
                    <a:pt x="426" y="1555"/>
                  </a:cubicBezTo>
                  <a:lnTo>
                    <a:pt x="527" y="1605"/>
                  </a:lnTo>
                  <a:cubicBezTo>
                    <a:pt x="574" y="1618"/>
                    <a:pt x="623" y="1624"/>
                    <a:pt x="671" y="1624"/>
                  </a:cubicBezTo>
                  <a:cubicBezTo>
                    <a:pt x="900" y="1624"/>
                    <a:pt x="1116" y="1482"/>
                    <a:pt x="1178" y="1254"/>
                  </a:cubicBezTo>
                  <a:lnTo>
                    <a:pt x="1329" y="702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3"/>
            <p:cNvSpPr/>
            <p:nvPr/>
          </p:nvSpPr>
          <p:spPr>
            <a:xfrm>
              <a:off x="3369825" y="3971850"/>
              <a:ext cx="36375" cy="32450"/>
            </a:xfrm>
            <a:custGeom>
              <a:avLst/>
              <a:gdLst/>
              <a:ahLst/>
              <a:cxnLst/>
              <a:rect l="l" t="t" r="r" b="b"/>
              <a:pathLst>
                <a:path w="1455" h="1298" extrusionOk="0">
                  <a:moveTo>
                    <a:pt x="1454" y="0"/>
                  </a:moveTo>
                  <a:lnTo>
                    <a:pt x="251" y="75"/>
                  </a:lnTo>
                  <a:lnTo>
                    <a:pt x="76" y="602"/>
                  </a:lnTo>
                  <a:cubicBezTo>
                    <a:pt x="0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71" y="1298"/>
                  </a:cubicBezTo>
                  <a:cubicBezTo>
                    <a:pt x="900" y="1298"/>
                    <a:pt x="1116" y="1155"/>
                    <a:pt x="1178" y="928"/>
                  </a:cubicBezTo>
                  <a:lnTo>
                    <a:pt x="14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3"/>
            <p:cNvSpPr/>
            <p:nvPr/>
          </p:nvSpPr>
          <p:spPr>
            <a:xfrm>
              <a:off x="3403025" y="3971850"/>
              <a:ext cx="35750" cy="32450"/>
            </a:xfrm>
            <a:custGeom>
              <a:avLst/>
              <a:gdLst/>
              <a:ahLst/>
              <a:cxnLst/>
              <a:rect l="l" t="t" r="r" b="b"/>
              <a:pathLst>
                <a:path w="1430" h="1298" extrusionOk="0">
                  <a:moveTo>
                    <a:pt x="1429" y="0"/>
                  </a:moveTo>
                  <a:lnTo>
                    <a:pt x="226" y="75"/>
                  </a:lnTo>
                  <a:lnTo>
                    <a:pt x="76" y="602"/>
                  </a:lnTo>
                  <a:cubicBezTo>
                    <a:pt x="1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69" y="1298"/>
                  </a:cubicBezTo>
                  <a:cubicBezTo>
                    <a:pt x="892" y="1298"/>
                    <a:pt x="1091" y="1155"/>
                    <a:pt x="1154" y="928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3"/>
            <p:cNvSpPr/>
            <p:nvPr/>
          </p:nvSpPr>
          <p:spPr>
            <a:xfrm>
              <a:off x="3278350" y="3930500"/>
              <a:ext cx="186100" cy="107775"/>
            </a:xfrm>
            <a:custGeom>
              <a:avLst/>
              <a:gdLst/>
              <a:ahLst/>
              <a:cxnLst/>
              <a:rect l="l" t="t" r="r" b="b"/>
              <a:pathLst>
                <a:path w="7444" h="4311" fill="none" extrusionOk="0">
                  <a:moveTo>
                    <a:pt x="6968" y="2181"/>
                  </a:moveTo>
                  <a:cubicBezTo>
                    <a:pt x="7444" y="3083"/>
                    <a:pt x="5489" y="4311"/>
                    <a:pt x="3233" y="3659"/>
                  </a:cubicBezTo>
                  <a:cubicBezTo>
                    <a:pt x="978" y="2983"/>
                    <a:pt x="0" y="877"/>
                    <a:pt x="877" y="376"/>
                  </a:cubicBezTo>
                  <a:cubicBezTo>
                    <a:pt x="1579" y="0"/>
                    <a:pt x="2080" y="1178"/>
                    <a:pt x="3810" y="1704"/>
                  </a:cubicBezTo>
                  <a:cubicBezTo>
                    <a:pt x="5539" y="2181"/>
                    <a:pt x="6592" y="1479"/>
                    <a:pt x="6968" y="2181"/>
                  </a:cubicBezTo>
                  <a:close/>
                </a:path>
              </a:pathLst>
            </a:custGeom>
            <a:noFill/>
            <a:ln w="219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3"/>
            <p:cNvSpPr/>
            <p:nvPr/>
          </p:nvSpPr>
          <p:spPr>
            <a:xfrm>
              <a:off x="3336000" y="3808925"/>
              <a:ext cx="51400" cy="26975"/>
            </a:xfrm>
            <a:custGeom>
              <a:avLst/>
              <a:gdLst/>
              <a:ahLst/>
              <a:cxnLst/>
              <a:rect l="l" t="t" r="r" b="b"/>
              <a:pathLst>
                <a:path w="2056" h="1079" fill="none" extrusionOk="0">
                  <a:moveTo>
                    <a:pt x="2055" y="1079"/>
                  </a:moveTo>
                  <a:cubicBezTo>
                    <a:pt x="1930" y="602"/>
                    <a:pt x="1629" y="251"/>
                    <a:pt x="1228" y="126"/>
                  </a:cubicBezTo>
                  <a:cubicBezTo>
                    <a:pt x="827" y="1"/>
                    <a:pt x="376" y="151"/>
                    <a:pt x="0" y="47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3"/>
            <p:cNvSpPr/>
            <p:nvPr/>
          </p:nvSpPr>
          <p:spPr>
            <a:xfrm>
              <a:off x="3435625" y="3839000"/>
              <a:ext cx="52025" cy="26350"/>
            </a:xfrm>
            <a:custGeom>
              <a:avLst/>
              <a:gdLst/>
              <a:ahLst/>
              <a:cxnLst/>
              <a:rect l="l" t="t" r="r" b="b"/>
              <a:pathLst>
                <a:path w="2081" h="1054" fill="none" extrusionOk="0">
                  <a:moveTo>
                    <a:pt x="2080" y="1054"/>
                  </a:moveTo>
                  <a:cubicBezTo>
                    <a:pt x="1930" y="577"/>
                    <a:pt x="1654" y="226"/>
                    <a:pt x="1228" y="101"/>
                  </a:cubicBezTo>
                  <a:cubicBezTo>
                    <a:pt x="827" y="1"/>
                    <a:pt x="376" y="126"/>
                    <a:pt x="0" y="45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3"/>
            <p:cNvSpPr/>
            <p:nvPr/>
          </p:nvSpPr>
          <p:spPr>
            <a:xfrm>
              <a:off x="3307280" y="3858680"/>
              <a:ext cx="55800" cy="66000"/>
            </a:xfrm>
            <a:custGeom>
              <a:avLst/>
              <a:gdLst/>
              <a:ahLst/>
              <a:cxnLst/>
              <a:rect l="l" t="t" r="r" b="b"/>
              <a:pathLst>
                <a:path w="2232" h="2640" extrusionOk="0">
                  <a:moveTo>
                    <a:pt x="1307" y="1"/>
                  </a:moveTo>
                  <a:cubicBezTo>
                    <a:pt x="860" y="1"/>
                    <a:pt x="401" y="424"/>
                    <a:pt x="226" y="1057"/>
                  </a:cubicBezTo>
                  <a:cubicBezTo>
                    <a:pt x="0" y="1784"/>
                    <a:pt x="251" y="2460"/>
                    <a:pt x="727" y="2611"/>
                  </a:cubicBezTo>
                  <a:cubicBezTo>
                    <a:pt x="792" y="2630"/>
                    <a:pt x="858" y="2640"/>
                    <a:pt x="925" y="2640"/>
                  </a:cubicBezTo>
                  <a:cubicBezTo>
                    <a:pt x="1372" y="2640"/>
                    <a:pt x="1834" y="2216"/>
                    <a:pt x="2031" y="1583"/>
                  </a:cubicBezTo>
                  <a:cubicBezTo>
                    <a:pt x="2231" y="882"/>
                    <a:pt x="2005" y="180"/>
                    <a:pt x="1504" y="29"/>
                  </a:cubicBezTo>
                  <a:cubicBezTo>
                    <a:pt x="1439" y="10"/>
                    <a:pt x="1373" y="1"/>
                    <a:pt x="1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3"/>
            <p:cNvSpPr/>
            <p:nvPr/>
          </p:nvSpPr>
          <p:spPr>
            <a:xfrm>
              <a:off x="3407530" y="3888155"/>
              <a:ext cx="55800" cy="65975"/>
            </a:xfrm>
            <a:custGeom>
              <a:avLst/>
              <a:gdLst/>
              <a:ahLst/>
              <a:cxnLst/>
              <a:rect l="l" t="t" r="r" b="b"/>
              <a:pathLst>
                <a:path w="2232" h="2639" extrusionOk="0">
                  <a:moveTo>
                    <a:pt x="1297" y="1"/>
                  </a:moveTo>
                  <a:cubicBezTo>
                    <a:pt x="864" y="1"/>
                    <a:pt x="398" y="442"/>
                    <a:pt x="201" y="1056"/>
                  </a:cubicBezTo>
                  <a:cubicBezTo>
                    <a:pt x="1" y="1783"/>
                    <a:pt x="226" y="2459"/>
                    <a:pt x="727" y="2610"/>
                  </a:cubicBezTo>
                  <a:cubicBezTo>
                    <a:pt x="792" y="2629"/>
                    <a:pt x="858" y="2639"/>
                    <a:pt x="925" y="2639"/>
                  </a:cubicBezTo>
                  <a:cubicBezTo>
                    <a:pt x="1372" y="2639"/>
                    <a:pt x="1831" y="2215"/>
                    <a:pt x="2006" y="1582"/>
                  </a:cubicBezTo>
                  <a:cubicBezTo>
                    <a:pt x="2231" y="880"/>
                    <a:pt x="1980" y="179"/>
                    <a:pt x="1479" y="28"/>
                  </a:cubicBezTo>
                  <a:cubicBezTo>
                    <a:pt x="1420" y="10"/>
                    <a:pt x="1359" y="1"/>
                    <a:pt x="1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3"/>
            <p:cNvSpPr/>
            <p:nvPr/>
          </p:nvSpPr>
          <p:spPr>
            <a:xfrm>
              <a:off x="3426225" y="3910450"/>
              <a:ext cx="38225" cy="21325"/>
            </a:xfrm>
            <a:custGeom>
              <a:avLst/>
              <a:gdLst/>
              <a:ahLst/>
              <a:cxnLst/>
              <a:rect l="l" t="t" r="r" b="b"/>
              <a:pathLst>
                <a:path w="1529" h="853" extrusionOk="0">
                  <a:moveTo>
                    <a:pt x="1529" y="0"/>
                  </a:moveTo>
                  <a:lnTo>
                    <a:pt x="0" y="401"/>
                  </a:lnTo>
                  <a:lnTo>
                    <a:pt x="1529" y="852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3"/>
            <p:cNvSpPr/>
            <p:nvPr/>
          </p:nvSpPr>
          <p:spPr>
            <a:xfrm>
              <a:off x="3326600" y="3881000"/>
              <a:ext cx="37600" cy="21325"/>
            </a:xfrm>
            <a:custGeom>
              <a:avLst/>
              <a:gdLst/>
              <a:ahLst/>
              <a:cxnLst/>
              <a:rect l="l" t="t" r="r" b="b"/>
              <a:pathLst>
                <a:path w="1504" h="853" extrusionOk="0">
                  <a:moveTo>
                    <a:pt x="1504" y="0"/>
                  </a:moveTo>
                  <a:lnTo>
                    <a:pt x="0" y="401"/>
                  </a:lnTo>
                  <a:lnTo>
                    <a:pt x="1504" y="852"/>
                  </a:lnTo>
                  <a:lnTo>
                    <a:pt x="15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C0388BF6-0750-4D77-B089-79CE198E5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5" y="1143000"/>
            <a:ext cx="428625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38;p43"/>
          <p:cNvGrpSpPr/>
          <p:nvPr/>
        </p:nvGrpSpPr>
        <p:grpSpPr>
          <a:xfrm flipH="1">
            <a:off x="3874140" y="1694539"/>
            <a:ext cx="333317" cy="333246"/>
            <a:chOff x="3902081" y="-1924086"/>
            <a:chExt cx="333317" cy="333246"/>
          </a:xfrm>
        </p:grpSpPr>
        <p:sp>
          <p:nvSpPr>
            <p:cNvPr id="1439" name="Google Shape;1439;p43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441;p43"/>
          <p:cNvGrpSpPr/>
          <p:nvPr/>
        </p:nvGrpSpPr>
        <p:grpSpPr>
          <a:xfrm flipH="1">
            <a:off x="4448829" y="1193988"/>
            <a:ext cx="267336" cy="269185"/>
            <a:chOff x="3534991" y="-2310800"/>
            <a:chExt cx="267336" cy="269185"/>
          </a:xfrm>
        </p:grpSpPr>
        <p:sp>
          <p:nvSpPr>
            <p:cNvPr id="1442" name="Google Shape;1442;p43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456;p43"/>
          <p:cNvGrpSpPr/>
          <p:nvPr/>
        </p:nvGrpSpPr>
        <p:grpSpPr>
          <a:xfrm>
            <a:off x="899592" y="4227934"/>
            <a:ext cx="1972222" cy="581234"/>
            <a:chOff x="883673" y="2613420"/>
            <a:chExt cx="1972222" cy="581234"/>
          </a:xfrm>
        </p:grpSpPr>
        <p:grpSp>
          <p:nvGrpSpPr>
            <p:cNvPr id="5" name="Google Shape;1457;p43"/>
            <p:cNvGrpSpPr/>
            <p:nvPr/>
          </p:nvGrpSpPr>
          <p:grpSpPr>
            <a:xfrm>
              <a:off x="1574423" y="2613420"/>
              <a:ext cx="590723" cy="581234"/>
              <a:chOff x="-1088100" y="1367288"/>
              <a:chExt cx="1070151" cy="1053150"/>
            </a:xfrm>
          </p:grpSpPr>
          <p:sp>
            <p:nvSpPr>
              <p:cNvPr id="1458" name="Google Shape;145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477;p43"/>
            <p:cNvGrpSpPr/>
            <p:nvPr/>
          </p:nvGrpSpPr>
          <p:grpSpPr>
            <a:xfrm>
              <a:off x="2265172" y="2613420"/>
              <a:ext cx="590723" cy="581234"/>
              <a:chOff x="-1088100" y="1367288"/>
              <a:chExt cx="1070151" cy="1053150"/>
            </a:xfrm>
          </p:grpSpPr>
          <p:sp>
            <p:nvSpPr>
              <p:cNvPr id="1478" name="Google Shape;147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1497;p43"/>
            <p:cNvGrpSpPr/>
            <p:nvPr/>
          </p:nvGrpSpPr>
          <p:grpSpPr>
            <a:xfrm>
              <a:off x="883673" y="2613420"/>
              <a:ext cx="590723" cy="581234"/>
              <a:chOff x="-1088100" y="1367288"/>
              <a:chExt cx="1070151" cy="1053150"/>
            </a:xfrm>
          </p:grpSpPr>
          <p:sp>
            <p:nvSpPr>
              <p:cNvPr id="1498" name="Google Shape;1498;p43"/>
              <p:cNvSpPr/>
              <p:nvPr/>
            </p:nvSpPr>
            <p:spPr>
              <a:xfrm>
                <a:off x="-1046429" y="1429027"/>
                <a:ext cx="1028480" cy="991411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7756" extrusionOk="0">
                    <a:moveTo>
                      <a:pt x="2805" y="0"/>
                    </a:moveTo>
                    <a:cubicBezTo>
                      <a:pt x="2728" y="0"/>
                      <a:pt x="2653" y="14"/>
                      <a:pt x="2582" y="44"/>
                    </a:cubicBezTo>
                    <a:cubicBezTo>
                      <a:pt x="1955" y="269"/>
                      <a:pt x="1980" y="1021"/>
                      <a:pt x="2156" y="1497"/>
                    </a:cubicBezTo>
                    <a:cubicBezTo>
                      <a:pt x="2331" y="1898"/>
                      <a:pt x="2607" y="2349"/>
                      <a:pt x="2882" y="2725"/>
                    </a:cubicBezTo>
                    <a:cubicBezTo>
                      <a:pt x="2506" y="2399"/>
                      <a:pt x="2080" y="2099"/>
                      <a:pt x="1730" y="1923"/>
                    </a:cubicBezTo>
                    <a:cubicBezTo>
                      <a:pt x="1514" y="1811"/>
                      <a:pt x="1285" y="1758"/>
                      <a:pt x="1072" y="1758"/>
                    </a:cubicBezTo>
                    <a:cubicBezTo>
                      <a:pt x="714" y="1758"/>
                      <a:pt x="402" y="1907"/>
                      <a:pt x="276" y="2174"/>
                    </a:cubicBezTo>
                    <a:cubicBezTo>
                      <a:pt x="25" y="2775"/>
                      <a:pt x="552" y="3327"/>
                      <a:pt x="1003" y="3502"/>
                    </a:cubicBezTo>
                    <a:cubicBezTo>
                      <a:pt x="1429" y="3678"/>
                      <a:pt x="1930" y="3778"/>
                      <a:pt x="2406" y="3853"/>
                    </a:cubicBezTo>
                    <a:cubicBezTo>
                      <a:pt x="1905" y="3903"/>
                      <a:pt x="1404" y="3978"/>
                      <a:pt x="1028" y="4104"/>
                    </a:cubicBezTo>
                    <a:cubicBezTo>
                      <a:pt x="401" y="4329"/>
                      <a:pt x="0" y="4881"/>
                      <a:pt x="176" y="5332"/>
                    </a:cubicBezTo>
                    <a:cubicBezTo>
                      <a:pt x="335" y="5713"/>
                      <a:pt x="695" y="5853"/>
                      <a:pt x="1052" y="5853"/>
                    </a:cubicBezTo>
                    <a:cubicBezTo>
                      <a:pt x="1259" y="5853"/>
                      <a:pt x="1464" y="5806"/>
                      <a:pt x="1629" y="5733"/>
                    </a:cubicBezTo>
                    <a:cubicBezTo>
                      <a:pt x="2030" y="5582"/>
                      <a:pt x="2481" y="5282"/>
                      <a:pt x="2857" y="5006"/>
                    </a:cubicBezTo>
                    <a:lnTo>
                      <a:pt x="2857" y="5006"/>
                    </a:lnTo>
                    <a:cubicBezTo>
                      <a:pt x="2532" y="5407"/>
                      <a:pt x="2231" y="5808"/>
                      <a:pt x="2055" y="6159"/>
                    </a:cubicBezTo>
                    <a:cubicBezTo>
                      <a:pt x="1755" y="6760"/>
                      <a:pt x="1880" y="7437"/>
                      <a:pt x="2331" y="7613"/>
                    </a:cubicBezTo>
                    <a:cubicBezTo>
                      <a:pt x="2443" y="7664"/>
                      <a:pt x="2552" y="7687"/>
                      <a:pt x="2657" y="7687"/>
                    </a:cubicBezTo>
                    <a:cubicBezTo>
                      <a:pt x="3117" y="7687"/>
                      <a:pt x="3496" y="7253"/>
                      <a:pt x="3659" y="6886"/>
                    </a:cubicBezTo>
                    <a:cubicBezTo>
                      <a:pt x="3810" y="6485"/>
                      <a:pt x="3935" y="5958"/>
                      <a:pt x="4010" y="5507"/>
                    </a:cubicBezTo>
                    <a:cubicBezTo>
                      <a:pt x="4060" y="6009"/>
                      <a:pt x="4136" y="6510"/>
                      <a:pt x="4261" y="6886"/>
                    </a:cubicBezTo>
                    <a:cubicBezTo>
                      <a:pt x="4428" y="7408"/>
                      <a:pt x="4839" y="7756"/>
                      <a:pt x="5232" y="7756"/>
                    </a:cubicBezTo>
                    <a:cubicBezTo>
                      <a:pt x="5311" y="7756"/>
                      <a:pt x="5389" y="7742"/>
                      <a:pt x="5464" y="7713"/>
                    </a:cubicBezTo>
                    <a:cubicBezTo>
                      <a:pt x="6065" y="7487"/>
                      <a:pt x="6065" y="6735"/>
                      <a:pt x="5890" y="6259"/>
                    </a:cubicBezTo>
                    <a:cubicBezTo>
                      <a:pt x="5714" y="5858"/>
                      <a:pt x="5439" y="5432"/>
                      <a:pt x="5163" y="5031"/>
                    </a:cubicBezTo>
                    <a:lnTo>
                      <a:pt x="5163" y="5031"/>
                    </a:lnTo>
                    <a:cubicBezTo>
                      <a:pt x="5539" y="5357"/>
                      <a:pt x="5940" y="5658"/>
                      <a:pt x="6291" y="5833"/>
                    </a:cubicBezTo>
                    <a:cubicBezTo>
                      <a:pt x="6516" y="5945"/>
                      <a:pt x="6751" y="5998"/>
                      <a:pt x="6968" y="5998"/>
                    </a:cubicBezTo>
                    <a:cubicBezTo>
                      <a:pt x="7331" y="5998"/>
                      <a:pt x="7644" y="5849"/>
                      <a:pt x="7770" y="5582"/>
                    </a:cubicBezTo>
                    <a:cubicBezTo>
                      <a:pt x="8020" y="4981"/>
                      <a:pt x="7494" y="4455"/>
                      <a:pt x="7018" y="4254"/>
                    </a:cubicBezTo>
                    <a:cubicBezTo>
                      <a:pt x="6617" y="4079"/>
                      <a:pt x="6115" y="3978"/>
                      <a:pt x="5639" y="3903"/>
                    </a:cubicBezTo>
                    <a:cubicBezTo>
                      <a:pt x="6141" y="3853"/>
                      <a:pt x="6642" y="3778"/>
                      <a:pt x="7018" y="3653"/>
                    </a:cubicBezTo>
                    <a:cubicBezTo>
                      <a:pt x="7644" y="3452"/>
                      <a:pt x="8045" y="2876"/>
                      <a:pt x="7870" y="2450"/>
                    </a:cubicBezTo>
                    <a:cubicBezTo>
                      <a:pt x="7710" y="2049"/>
                      <a:pt x="7345" y="1905"/>
                      <a:pt x="6985" y="1905"/>
                    </a:cubicBezTo>
                    <a:cubicBezTo>
                      <a:pt x="6781" y="1905"/>
                      <a:pt x="6579" y="1951"/>
                      <a:pt x="6416" y="2024"/>
                    </a:cubicBezTo>
                    <a:cubicBezTo>
                      <a:pt x="6015" y="2174"/>
                      <a:pt x="5564" y="2475"/>
                      <a:pt x="5188" y="2750"/>
                    </a:cubicBezTo>
                    <a:cubicBezTo>
                      <a:pt x="5489" y="2349"/>
                      <a:pt x="5815" y="1948"/>
                      <a:pt x="5990" y="1597"/>
                    </a:cubicBezTo>
                    <a:cubicBezTo>
                      <a:pt x="6266" y="996"/>
                      <a:pt x="6141" y="344"/>
                      <a:pt x="5714" y="144"/>
                    </a:cubicBezTo>
                    <a:cubicBezTo>
                      <a:pt x="5603" y="93"/>
                      <a:pt x="5493" y="70"/>
                      <a:pt x="5388" y="70"/>
                    </a:cubicBezTo>
                    <a:cubicBezTo>
                      <a:pt x="4928" y="70"/>
                      <a:pt x="4549" y="503"/>
                      <a:pt x="4386" y="871"/>
                    </a:cubicBezTo>
                    <a:cubicBezTo>
                      <a:pt x="4236" y="1272"/>
                      <a:pt x="4110" y="1798"/>
                      <a:pt x="4035" y="2249"/>
                    </a:cubicBezTo>
                    <a:cubicBezTo>
                      <a:pt x="3985" y="1748"/>
                      <a:pt x="3910" y="1247"/>
                      <a:pt x="3785" y="871"/>
                    </a:cubicBezTo>
                    <a:cubicBezTo>
                      <a:pt x="3618" y="349"/>
                      <a:pt x="3189" y="0"/>
                      <a:pt x="2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43"/>
              <p:cNvSpPr/>
              <p:nvPr/>
            </p:nvSpPr>
            <p:spPr>
              <a:xfrm>
                <a:off x="-1084904" y="1608877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1047" y="0"/>
                    </a:moveTo>
                    <a:cubicBezTo>
                      <a:pt x="689" y="0"/>
                      <a:pt x="377" y="149"/>
                      <a:pt x="251" y="416"/>
                    </a:cubicBezTo>
                    <a:cubicBezTo>
                      <a:pt x="0" y="1018"/>
                      <a:pt x="527" y="1569"/>
                      <a:pt x="978" y="1744"/>
                    </a:cubicBezTo>
                    <a:cubicBezTo>
                      <a:pt x="2005" y="2170"/>
                      <a:pt x="3635" y="2246"/>
                      <a:pt x="3635" y="2246"/>
                    </a:cubicBezTo>
                    <a:lnTo>
                      <a:pt x="3835" y="1795"/>
                    </a:lnTo>
                    <a:cubicBezTo>
                      <a:pt x="3334" y="1368"/>
                      <a:pt x="2406" y="516"/>
                      <a:pt x="1705" y="165"/>
                    </a:cubicBezTo>
                    <a:cubicBezTo>
                      <a:pt x="1489" y="53"/>
                      <a:pt x="1260" y="0"/>
                      <a:pt x="10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43"/>
              <p:cNvSpPr/>
              <p:nvPr/>
            </p:nvSpPr>
            <p:spPr>
              <a:xfrm>
                <a:off x="-1084904" y="1591493"/>
                <a:ext cx="490337" cy="304479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2" fill="none" extrusionOk="0">
                    <a:moveTo>
                      <a:pt x="3635" y="2382"/>
                    </a:moveTo>
                    <a:cubicBezTo>
                      <a:pt x="3635" y="2382"/>
                      <a:pt x="2005" y="2306"/>
                      <a:pt x="978" y="1880"/>
                    </a:cubicBezTo>
                    <a:cubicBezTo>
                      <a:pt x="527" y="1705"/>
                      <a:pt x="0" y="1154"/>
                      <a:pt x="251" y="552"/>
                    </a:cubicBezTo>
                    <a:cubicBezTo>
                      <a:pt x="452" y="126"/>
                      <a:pt x="1128" y="1"/>
                      <a:pt x="1705" y="301"/>
                    </a:cubicBezTo>
                    <a:cubicBezTo>
                      <a:pt x="2406" y="652"/>
                      <a:pt x="3334" y="1504"/>
                      <a:pt x="3835" y="193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43"/>
              <p:cNvSpPr/>
              <p:nvPr/>
            </p:nvSpPr>
            <p:spPr>
              <a:xfrm>
                <a:off x="-553153" y="1863888"/>
                <a:ext cx="490337" cy="287095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246" extrusionOk="0">
                    <a:moveTo>
                      <a:pt x="201" y="0"/>
                    </a:moveTo>
                    <a:lnTo>
                      <a:pt x="1" y="451"/>
                    </a:lnTo>
                    <a:cubicBezTo>
                      <a:pt x="502" y="877"/>
                      <a:pt x="1429" y="1754"/>
                      <a:pt x="2131" y="2080"/>
                    </a:cubicBezTo>
                    <a:cubicBezTo>
                      <a:pt x="2346" y="2193"/>
                      <a:pt x="2576" y="2245"/>
                      <a:pt x="2789" y="2245"/>
                    </a:cubicBezTo>
                    <a:cubicBezTo>
                      <a:pt x="3147" y="2245"/>
                      <a:pt x="3459" y="2097"/>
                      <a:pt x="3585" y="1830"/>
                    </a:cubicBezTo>
                    <a:cubicBezTo>
                      <a:pt x="3835" y="1228"/>
                      <a:pt x="3309" y="702"/>
                      <a:pt x="2858" y="501"/>
                    </a:cubicBezTo>
                    <a:cubicBezTo>
                      <a:pt x="1830" y="75"/>
                      <a:pt x="201" y="0"/>
                      <a:pt x="2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43"/>
              <p:cNvSpPr/>
              <p:nvPr/>
            </p:nvSpPr>
            <p:spPr>
              <a:xfrm>
                <a:off x="-553153" y="1863888"/>
                <a:ext cx="490337" cy="304351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2381" fill="none" extrusionOk="0">
                    <a:moveTo>
                      <a:pt x="201" y="0"/>
                    </a:moveTo>
                    <a:cubicBezTo>
                      <a:pt x="201" y="0"/>
                      <a:pt x="1830" y="75"/>
                      <a:pt x="2858" y="501"/>
                    </a:cubicBezTo>
                    <a:cubicBezTo>
                      <a:pt x="3309" y="702"/>
                      <a:pt x="3835" y="1228"/>
                      <a:pt x="3585" y="1830"/>
                    </a:cubicBezTo>
                    <a:cubicBezTo>
                      <a:pt x="3384" y="2256"/>
                      <a:pt x="2708" y="2381"/>
                      <a:pt x="2131" y="2080"/>
                    </a:cubicBezTo>
                    <a:cubicBezTo>
                      <a:pt x="1429" y="1754"/>
                      <a:pt x="502" y="877"/>
                      <a:pt x="1" y="45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43"/>
              <p:cNvSpPr/>
              <p:nvPr/>
            </p:nvSpPr>
            <p:spPr>
              <a:xfrm>
                <a:off x="-588305" y="1393108"/>
                <a:ext cx="301284" cy="467584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658" extrusionOk="0">
                    <a:moveTo>
                      <a:pt x="1478" y="0"/>
                    </a:moveTo>
                    <a:cubicBezTo>
                      <a:pt x="1019" y="0"/>
                      <a:pt x="640" y="434"/>
                      <a:pt x="476" y="801"/>
                    </a:cubicBezTo>
                    <a:cubicBezTo>
                      <a:pt x="75" y="1803"/>
                      <a:pt x="0" y="3457"/>
                      <a:pt x="0" y="3457"/>
                    </a:cubicBezTo>
                    <a:lnTo>
                      <a:pt x="451" y="3658"/>
                    </a:lnTo>
                    <a:cubicBezTo>
                      <a:pt x="877" y="3132"/>
                      <a:pt x="1729" y="2229"/>
                      <a:pt x="2080" y="1528"/>
                    </a:cubicBezTo>
                    <a:cubicBezTo>
                      <a:pt x="2356" y="926"/>
                      <a:pt x="2231" y="274"/>
                      <a:pt x="1805" y="74"/>
                    </a:cubicBezTo>
                    <a:cubicBezTo>
                      <a:pt x="1693" y="23"/>
                      <a:pt x="1583" y="0"/>
                      <a:pt x="14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43"/>
              <p:cNvSpPr/>
              <p:nvPr/>
            </p:nvSpPr>
            <p:spPr>
              <a:xfrm>
                <a:off x="-588305" y="1367288"/>
                <a:ext cx="301284" cy="493405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3860" fill="none" extrusionOk="0">
                    <a:moveTo>
                      <a:pt x="0" y="3659"/>
                    </a:moveTo>
                    <a:cubicBezTo>
                      <a:pt x="0" y="3659"/>
                      <a:pt x="75" y="2005"/>
                      <a:pt x="476" y="1003"/>
                    </a:cubicBezTo>
                    <a:cubicBezTo>
                      <a:pt x="677" y="552"/>
                      <a:pt x="1203" y="0"/>
                      <a:pt x="1805" y="276"/>
                    </a:cubicBezTo>
                    <a:cubicBezTo>
                      <a:pt x="2231" y="476"/>
                      <a:pt x="2356" y="1128"/>
                      <a:pt x="2080" y="1730"/>
                    </a:cubicBezTo>
                    <a:cubicBezTo>
                      <a:pt x="1729" y="2431"/>
                      <a:pt x="877" y="3334"/>
                      <a:pt x="451" y="386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43"/>
              <p:cNvSpPr/>
              <p:nvPr/>
            </p:nvSpPr>
            <p:spPr>
              <a:xfrm>
                <a:off x="-863895" y="1902235"/>
                <a:ext cx="304479" cy="464516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634" extrusionOk="0">
                    <a:moveTo>
                      <a:pt x="1931" y="1"/>
                    </a:moveTo>
                    <a:cubicBezTo>
                      <a:pt x="1505" y="502"/>
                      <a:pt x="652" y="1429"/>
                      <a:pt x="302" y="2106"/>
                    </a:cubicBezTo>
                    <a:cubicBezTo>
                      <a:pt x="1" y="2708"/>
                      <a:pt x="126" y="3384"/>
                      <a:pt x="577" y="3560"/>
                    </a:cubicBezTo>
                    <a:cubicBezTo>
                      <a:pt x="689" y="3611"/>
                      <a:pt x="798" y="3634"/>
                      <a:pt x="904" y="3634"/>
                    </a:cubicBezTo>
                    <a:cubicBezTo>
                      <a:pt x="1363" y="3634"/>
                      <a:pt x="1742" y="3200"/>
                      <a:pt x="1906" y="2833"/>
                    </a:cubicBezTo>
                    <a:cubicBezTo>
                      <a:pt x="2307" y="1830"/>
                      <a:pt x="2382" y="176"/>
                      <a:pt x="2382" y="176"/>
                    </a:cubicBezTo>
                    <a:lnTo>
                      <a:pt x="19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43"/>
              <p:cNvSpPr/>
              <p:nvPr/>
            </p:nvSpPr>
            <p:spPr>
              <a:xfrm>
                <a:off x="-863895" y="1902235"/>
                <a:ext cx="304479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836" fill="none" extrusionOk="0">
                    <a:moveTo>
                      <a:pt x="2382" y="176"/>
                    </a:moveTo>
                    <a:cubicBezTo>
                      <a:pt x="2382" y="176"/>
                      <a:pt x="2307" y="1830"/>
                      <a:pt x="1906" y="2833"/>
                    </a:cubicBezTo>
                    <a:cubicBezTo>
                      <a:pt x="1705" y="3284"/>
                      <a:pt x="1179" y="3835"/>
                      <a:pt x="577" y="3560"/>
                    </a:cubicBezTo>
                    <a:cubicBezTo>
                      <a:pt x="126" y="3384"/>
                      <a:pt x="1" y="2708"/>
                      <a:pt x="302" y="2106"/>
                    </a:cubicBezTo>
                    <a:cubicBezTo>
                      <a:pt x="652" y="1429"/>
                      <a:pt x="1505" y="502"/>
                      <a:pt x="193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43"/>
              <p:cNvSpPr/>
              <p:nvPr/>
            </p:nvSpPr>
            <p:spPr>
              <a:xfrm>
                <a:off x="-838202" y="1384161"/>
                <a:ext cx="278786" cy="473336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03" extrusionOk="0">
                    <a:moveTo>
                      <a:pt x="859" y="1"/>
                    </a:moveTo>
                    <a:cubicBezTo>
                      <a:pt x="780" y="1"/>
                      <a:pt x="702" y="14"/>
                      <a:pt x="627" y="44"/>
                    </a:cubicBezTo>
                    <a:cubicBezTo>
                      <a:pt x="0" y="269"/>
                      <a:pt x="25" y="1046"/>
                      <a:pt x="201" y="1497"/>
                    </a:cubicBezTo>
                    <a:cubicBezTo>
                      <a:pt x="627" y="2500"/>
                      <a:pt x="1730" y="3703"/>
                      <a:pt x="1730" y="3703"/>
                    </a:cubicBezTo>
                    <a:lnTo>
                      <a:pt x="2181" y="3527"/>
                    </a:lnTo>
                    <a:cubicBezTo>
                      <a:pt x="2131" y="2876"/>
                      <a:pt x="2080" y="1623"/>
                      <a:pt x="1830" y="871"/>
                    </a:cubicBezTo>
                    <a:cubicBezTo>
                      <a:pt x="1663" y="349"/>
                      <a:pt x="1252" y="1"/>
                      <a:pt x="8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43"/>
              <p:cNvSpPr/>
              <p:nvPr/>
            </p:nvSpPr>
            <p:spPr>
              <a:xfrm>
                <a:off x="-838202" y="1367288"/>
                <a:ext cx="278786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5" fill="none" extrusionOk="0">
                    <a:moveTo>
                      <a:pt x="1730" y="3835"/>
                    </a:moveTo>
                    <a:cubicBezTo>
                      <a:pt x="1730" y="3835"/>
                      <a:pt x="627" y="2632"/>
                      <a:pt x="201" y="1629"/>
                    </a:cubicBezTo>
                    <a:cubicBezTo>
                      <a:pt x="25" y="1178"/>
                      <a:pt x="0" y="401"/>
                      <a:pt x="627" y="176"/>
                    </a:cubicBezTo>
                    <a:cubicBezTo>
                      <a:pt x="1078" y="0"/>
                      <a:pt x="1629" y="376"/>
                      <a:pt x="1830" y="1003"/>
                    </a:cubicBezTo>
                    <a:cubicBezTo>
                      <a:pt x="2080" y="1755"/>
                      <a:pt x="2131" y="3008"/>
                      <a:pt x="2181" y="3659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43"/>
              <p:cNvSpPr/>
              <p:nvPr/>
            </p:nvSpPr>
            <p:spPr>
              <a:xfrm>
                <a:off x="-588305" y="1902235"/>
                <a:ext cx="278786" cy="47538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719" extrusionOk="0">
                    <a:moveTo>
                      <a:pt x="451" y="1"/>
                    </a:moveTo>
                    <a:lnTo>
                      <a:pt x="0" y="176"/>
                    </a:lnTo>
                    <a:cubicBezTo>
                      <a:pt x="50" y="853"/>
                      <a:pt x="100" y="2106"/>
                      <a:pt x="351" y="2833"/>
                    </a:cubicBezTo>
                    <a:cubicBezTo>
                      <a:pt x="522" y="3366"/>
                      <a:pt x="947" y="3718"/>
                      <a:pt x="1348" y="3718"/>
                    </a:cubicBezTo>
                    <a:cubicBezTo>
                      <a:pt x="1418" y="3718"/>
                      <a:pt x="1487" y="3707"/>
                      <a:pt x="1554" y="3685"/>
                    </a:cubicBezTo>
                    <a:cubicBezTo>
                      <a:pt x="2181" y="3434"/>
                      <a:pt x="2156" y="2682"/>
                      <a:pt x="1980" y="2231"/>
                    </a:cubicBezTo>
                    <a:cubicBezTo>
                      <a:pt x="1554" y="1204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43"/>
              <p:cNvSpPr/>
              <p:nvPr/>
            </p:nvSpPr>
            <p:spPr>
              <a:xfrm>
                <a:off x="-588305" y="1902235"/>
                <a:ext cx="278786" cy="490337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3836" fill="none" extrusionOk="0">
                    <a:moveTo>
                      <a:pt x="451" y="1"/>
                    </a:moveTo>
                    <a:cubicBezTo>
                      <a:pt x="451" y="1"/>
                      <a:pt x="1554" y="1204"/>
                      <a:pt x="1980" y="2231"/>
                    </a:cubicBezTo>
                    <a:cubicBezTo>
                      <a:pt x="2156" y="2682"/>
                      <a:pt x="2181" y="3434"/>
                      <a:pt x="1554" y="3685"/>
                    </a:cubicBezTo>
                    <a:cubicBezTo>
                      <a:pt x="1103" y="3835"/>
                      <a:pt x="552" y="3459"/>
                      <a:pt x="351" y="2833"/>
                    </a:cubicBezTo>
                    <a:cubicBezTo>
                      <a:pt x="100" y="2106"/>
                      <a:pt x="50" y="853"/>
                      <a:pt x="0" y="17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43"/>
              <p:cNvSpPr/>
              <p:nvPr/>
            </p:nvSpPr>
            <p:spPr>
              <a:xfrm>
                <a:off x="-553153" y="1627539"/>
                <a:ext cx="493532" cy="268433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0" extrusionOk="0">
                    <a:moveTo>
                      <a:pt x="2800" y="1"/>
                    </a:moveTo>
                    <a:cubicBezTo>
                      <a:pt x="2597" y="1"/>
                      <a:pt x="2394" y="47"/>
                      <a:pt x="2231" y="120"/>
                    </a:cubicBezTo>
                    <a:cubicBezTo>
                      <a:pt x="1229" y="521"/>
                      <a:pt x="1" y="1649"/>
                      <a:pt x="1" y="1649"/>
                    </a:cubicBezTo>
                    <a:lnTo>
                      <a:pt x="176" y="2100"/>
                    </a:lnTo>
                    <a:cubicBezTo>
                      <a:pt x="853" y="2050"/>
                      <a:pt x="2106" y="1999"/>
                      <a:pt x="2833" y="1749"/>
                    </a:cubicBezTo>
                    <a:cubicBezTo>
                      <a:pt x="3460" y="1548"/>
                      <a:pt x="3861" y="972"/>
                      <a:pt x="3685" y="546"/>
                    </a:cubicBezTo>
                    <a:cubicBezTo>
                      <a:pt x="3525" y="146"/>
                      <a:pt x="3160" y="1"/>
                      <a:pt x="28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43"/>
              <p:cNvSpPr/>
              <p:nvPr/>
            </p:nvSpPr>
            <p:spPr>
              <a:xfrm>
                <a:off x="-553153" y="1617186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1" y="1730"/>
                    </a:moveTo>
                    <a:cubicBezTo>
                      <a:pt x="1" y="1730"/>
                      <a:pt x="1229" y="602"/>
                      <a:pt x="2231" y="201"/>
                    </a:cubicBezTo>
                    <a:cubicBezTo>
                      <a:pt x="2683" y="0"/>
                      <a:pt x="3434" y="0"/>
                      <a:pt x="3685" y="627"/>
                    </a:cubicBezTo>
                    <a:cubicBezTo>
                      <a:pt x="3861" y="1053"/>
                      <a:pt x="3460" y="1629"/>
                      <a:pt x="2833" y="1830"/>
                    </a:cubicBezTo>
                    <a:cubicBezTo>
                      <a:pt x="2106" y="2080"/>
                      <a:pt x="853" y="2131"/>
                      <a:pt x="176" y="218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43"/>
              <p:cNvSpPr/>
              <p:nvPr/>
            </p:nvSpPr>
            <p:spPr>
              <a:xfrm>
                <a:off x="-1088100" y="1863888"/>
                <a:ext cx="493532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07" extrusionOk="0">
                    <a:moveTo>
                      <a:pt x="3685" y="0"/>
                    </a:moveTo>
                    <a:cubicBezTo>
                      <a:pt x="3008" y="75"/>
                      <a:pt x="1755" y="125"/>
                      <a:pt x="1028" y="351"/>
                    </a:cubicBezTo>
                    <a:cubicBezTo>
                      <a:pt x="401" y="576"/>
                      <a:pt x="0" y="1128"/>
                      <a:pt x="176" y="1579"/>
                    </a:cubicBezTo>
                    <a:cubicBezTo>
                      <a:pt x="339" y="1970"/>
                      <a:pt x="713" y="2106"/>
                      <a:pt x="1078" y="2106"/>
                    </a:cubicBezTo>
                    <a:cubicBezTo>
                      <a:pt x="1276" y="2106"/>
                      <a:pt x="1471" y="2067"/>
                      <a:pt x="1629" y="2005"/>
                    </a:cubicBezTo>
                    <a:cubicBezTo>
                      <a:pt x="2632" y="1579"/>
                      <a:pt x="3860" y="476"/>
                      <a:pt x="3860" y="476"/>
                    </a:cubicBezTo>
                    <a:lnTo>
                      <a:pt x="368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43"/>
              <p:cNvSpPr/>
              <p:nvPr/>
            </p:nvSpPr>
            <p:spPr>
              <a:xfrm>
                <a:off x="-1088100" y="1863888"/>
                <a:ext cx="493532" cy="278786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181" fill="none" extrusionOk="0">
                    <a:moveTo>
                      <a:pt x="3860" y="476"/>
                    </a:moveTo>
                    <a:cubicBezTo>
                      <a:pt x="3860" y="476"/>
                      <a:pt x="2632" y="1579"/>
                      <a:pt x="1629" y="2005"/>
                    </a:cubicBezTo>
                    <a:cubicBezTo>
                      <a:pt x="1178" y="2180"/>
                      <a:pt x="426" y="2180"/>
                      <a:pt x="176" y="1579"/>
                    </a:cubicBezTo>
                    <a:cubicBezTo>
                      <a:pt x="0" y="1128"/>
                      <a:pt x="401" y="576"/>
                      <a:pt x="1028" y="351"/>
                    </a:cubicBezTo>
                    <a:cubicBezTo>
                      <a:pt x="1755" y="125"/>
                      <a:pt x="3008" y="75"/>
                      <a:pt x="368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43"/>
              <p:cNvSpPr/>
              <p:nvPr/>
            </p:nvSpPr>
            <p:spPr>
              <a:xfrm>
                <a:off x="-803050" y="1689151"/>
                <a:ext cx="442275" cy="389483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047" extrusionOk="0">
                    <a:moveTo>
                      <a:pt x="1741" y="0"/>
                    </a:moveTo>
                    <a:cubicBezTo>
                      <a:pt x="1554" y="0"/>
                      <a:pt x="1364" y="36"/>
                      <a:pt x="1179" y="114"/>
                    </a:cubicBezTo>
                    <a:cubicBezTo>
                      <a:pt x="402" y="415"/>
                      <a:pt x="1" y="1292"/>
                      <a:pt x="302" y="2069"/>
                    </a:cubicBezTo>
                    <a:cubicBezTo>
                      <a:pt x="554" y="2670"/>
                      <a:pt x="1136" y="3046"/>
                      <a:pt x="1747" y="3046"/>
                    </a:cubicBezTo>
                    <a:cubicBezTo>
                      <a:pt x="1925" y="3046"/>
                      <a:pt x="2106" y="3014"/>
                      <a:pt x="2282" y="2946"/>
                    </a:cubicBezTo>
                    <a:cubicBezTo>
                      <a:pt x="3059" y="2645"/>
                      <a:pt x="3460" y="1743"/>
                      <a:pt x="3159" y="966"/>
                    </a:cubicBezTo>
                    <a:cubicBezTo>
                      <a:pt x="2911" y="374"/>
                      <a:pt x="2342" y="0"/>
                      <a:pt x="1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43"/>
              <p:cNvSpPr/>
              <p:nvPr/>
            </p:nvSpPr>
            <p:spPr>
              <a:xfrm>
                <a:off x="-803050" y="1662052"/>
                <a:ext cx="442275" cy="442147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3459" fill="none" extrusionOk="0">
                    <a:moveTo>
                      <a:pt x="1179" y="326"/>
                    </a:moveTo>
                    <a:cubicBezTo>
                      <a:pt x="402" y="627"/>
                      <a:pt x="1" y="1504"/>
                      <a:pt x="302" y="2281"/>
                    </a:cubicBezTo>
                    <a:cubicBezTo>
                      <a:pt x="628" y="3058"/>
                      <a:pt x="1505" y="3459"/>
                      <a:pt x="2282" y="3158"/>
                    </a:cubicBezTo>
                    <a:cubicBezTo>
                      <a:pt x="3059" y="2857"/>
                      <a:pt x="3460" y="1955"/>
                      <a:pt x="3159" y="1178"/>
                    </a:cubicBezTo>
                    <a:cubicBezTo>
                      <a:pt x="2833" y="401"/>
                      <a:pt x="1956" y="0"/>
                      <a:pt x="1179" y="32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" name="Google Shape;1517;p43"/>
          <p:cNvGrpSpPr/>
          <p:nvPr/>
        </p:nvGrpSpPr>
        <p:grpSpPr>
          <a:xfrm>
            <a:off x="0" y="195486"/>
            <a:ext cx="2890800" cy="897000"/>
            <a:chOff x="3567358" y="3419950"/>
            <a:chExt cx="2890800" cy="897000"/>
          </a:xfrm>
        </p:grpSpPr>
        <p:sp>
          <p:nvSpPr>
            <p:cNvPr id="1518" name="Google Shape;1518;p43"/>
            <p:cNvSpPr/>
            <p:nvPr/>
          </p:nvSpPr>
          <p:spPr>
            <a:xfrm>
              <a:off x="3567358" y="3419950"/>
              <a:ext cx="2890800" cy="89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04775" dir="70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519;p43"/>
            <p:cNvGrpSpPr/>
            <p:nvPr/>
          </p:nvGrpSpPr>
          <p:grpSpPr>
            <a:xfrm>
              <a:off x="3655349" y="3505228"/>
              <a:ext cx="646435" cy="147052"/>
              <a:chOff x="883456" y="696120"/>
              <a:chExt cx="877593" cy="199609"/>
            </a:xfrm>
          </p:grpSpPr>
          <p:sp>
            <p:nvSpPr>
              <p:cNvPr id="1520" name="Google Shape;1520;p43"/>
              <p:cNvSpPr/>
              <p:nvPr/>
            </p:nvSpPr>
            <p:spPr>
              <a:xfrm>
                <a:off x="1225706" y="696120"/>
                <a:ext cx="199641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250" extrusionOk="0">
                    <a:moveTo>
                      <a:pt x="3127" y="1"/>
                    </a:moveTo>
                    <a:cubicBezTo>
                      <a:pt x="1400" y="1"/>
                      <a:pt x="0" y="1399"/>
                      <a:pt x="0" y="3125"/>
                    </a:cubicBezTo>
                    <a:cubicBezTo>
                      <a:pt x="0" y="4851"/>
                      <a:pt x="1400" y="6249"/>
                      <a:pt x="3127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43"/>
              <p:cNvSpPr/>
              <p:nvPr/>
            </p:nvSpPr>
            <p:spPr>
              <a:xfrm>
                <a:off x="156137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7" y="1"/>
                    </a:moveTo>
                    <a:cubicBezTo>
                      <a:pt x="1401" y="1"/>
                      <a:pt x="1" y="1399"/>
                      <a:pt x="1" y="3125"/>
                    </a:cubicBezTo>
                    <a:cubicBezTo>
                      <a:pt x="1" y="4851"/>
                      <a:pt x="1401" y="6249"/>
                      <a:pt x="3127" y="6249"/>
                    </a:cubicBezTo>
                    <a:cubicBezTo>
                      <a:pt x="4851" y="6249"/>
                      <a:pt x="6252" y="4851"/>
                      <a:pt x="6252" y="3125"/>
                    </a:cubicBezTo>
                    <a:cubicBezTo>
                      <a:pt x="6252" y="1399"/>
                      <a:pt x="4851" y="1"/>
                      <a:pt x="31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43"/>
              <p:cNvSpPr/>
              <p:nvPr/>
            </p:nvSpPr>
            <p:spPr>
              <a:xfrm>
                <a:off x="883456" y="696120"/>
                <a:ext cx="199673" cy="199609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250" extrusionOk="0">
                    <a:moveTo>
                      <a:pt x="3125" y="1"/>
                    </a:moveTo>
                    <a:cubicBezTo>
                      <a:pt x="1399" y="1"/>
                      <a:pt x="1" y="1399"/>
                      <a:pt x="1" y="3125"/>
                    </a:cubicBezTo>
                    <a:cubicBezTo>
                      <a:pt x="1" y="4851"/>
                      <a:pt x="1399" y="6249"/>
                      <a:pt x="3125" y="6249"/>
                    </a:cubicBezTo>
                    <a:cubicBezTo>
                      <a:pt x="4851" y="6249"/>
                      <a:pt x="6251" y="4851"/>
                      <a:pt x="6251" y="3125"/>
                    </a:cubicBezTo>
                    <a:cubicBezTo>
                      <a:pt x="6251" y="1399"/>
                      <a:pt x="4851" y="1"/>
                      <a:pt x="31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23" name="Google Shape;1523;p43"/>
          <p:cNvSpPr txBox="1">
            <a:spLocks noGrp="1"/>
          </p:cNvSpPr>
          <p:nvPr>
            <p:ph type="subTitle" idx="1"/>
          </p:nvPr>
        </p:nvSpPr>
        <p:spPr>
          <a:xfrm>
            <a:off x="251520" y="339502"/>
            <a:ext cx="2613000" cy="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VIERNES</a:t>
            </a:r>
            <a:endParaRPr sz="2000" dirty="0"/>
          </a:p>
        </p:txBody>
      </p:sp>
      <p:grpSp>
        <p:nvGrpSpPr>
          <p:cNvPr id="10" name="Google Shape;1524;p43"/>
          <p:cNvGrpSpPr/>
          <p:nvPr/>
        </p:nvGrpSpPr>
        <p:grpSpPr>
          <a:xfrm>
            <a:off x="883456" y="696120"/>
            <a:ext cx="877593" cy="199609"/>
            <a:chOff x="883456" y="696120"/>
            <a:chExt cx="877593" cy="199609"/>
          </a:xfrm>
        </p:grpSpPr>
        <p:sp>
          <p:nvSpPr>
            <p:cNvPr id="1525" name="Google Shape;1525;p4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FFD800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rgbClr val="4CE697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rgbClr val="A5A2F4"/>
            </a:solidFill>
            <a:ln w="9525" cap="flat" cmpd="sng">
              <a:solidFill>
                <a:srgbClr val="0B3A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95 Terminador"/>
          <p:cNvSpPr/>
          <p:nvPr/>
        </p:nvSpPr>
        <p:spPr>
          <a:xfrm>
            <a:off x="5724128" y="0"/>
            <a:ext cx="2686248" cy="573236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MX" sz="2800" kern="0" dirty="0">
                <a:latin typeface="Berlin Sans FB Demi" pitchFamily="34" charset="0"/>
                <a:sym typeface="Arial"/>
              </a:rPr>
              <a:t>ACTIVACIÓN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4416375" y="4700531"/>
            <a:ext cx="4594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https://youtu.be/FkWzF3MOKP0</a:t>
            </a:r>
          </a:p>
        </p:txBody>
      </p:sp>
      <p:pic>
        <p:nvPicPr>
          <p:cNvPr id="11" name="Elementos multimedia en línea 10" title="CantaJuego - Chindolele">
            <a:hlinkClick r:id="" action="ppaction://media"/>
            <a:extLst>
              <a:ext uri="{FF2B5EF4-FFF2-40B4-BE49-F238E27FC236}">
                <a16:creationId xmlns:a16="http://schemas.microsoft.com/office/drawing/2014/main" id="{B4D38530-7DF6-4B8C-A61A-D9BE7BE9CD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0886" y="1164617"/>
            <a:ext cx="7749490" cy="3390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3"/>
          <a:srcRect l="9961" t="23580" r="12520" b="7121"/>
          <a:stretch>
            <a:fillRect/>
          </a:stretch>
        </p:blipFill>
        <p:spPr bwMode="auto">
          <a:xfrm>
            <a:off x="755576" y="915566"/>
            <a:ext cx="763284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2" name="Google Shape;1532;p44"/>
          <p:cNvSpPr txBox="1">
            <a:spLocks noGrp="1"/>
          </p:cNvSpPr>
          <p:nvPr>
            <p:ph type="title"/>
          </p:nvPr>
        </p:nvSpPr>
        <p:spPr>
          <a:xfrm>
            <a:off x="2170800" y="662400"/>
            <a:ext cx="5788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PRACTICA DE MOTRICIDAD FINA</a:t>
            </a:r>
            <a:endParaRPr dirty="0"/>
          </a:p>
        </p:txBody>
      </p:sp>
      <p:grpSp>
        <p:nvGrpSpPr>
          <p:cNvPr id="2" name="Google Shape;1535;p44"/>
          <p:cNvGrpSpPr/>
          <p:nvPr/>
        </p:nvGrpSpPr>
        <p:grpSpPr>
          <a:xfrm>
            <a:off x="5115116" y="1327694"/>
            <a:ext cx="646435" cy="147052"/>
            <a:chOff x="883456" y="696120"/>
            <a:chExt cx="877593" cy="199609"/>
          </a:xfrm>
        </p:grpSpPr>
        <p:sp>
          <p:nvSpPr>
            <p:cNvPr id="1536" name="Google Shape;1536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7" y="6249"/>
                  </a:cubicBezTo>
                  <a:cubicBezTo>
                    <a:pt x="1400" y="6249"/>
                    <a:pt x="0" y="4851"/>
                    <a:pt x="0" y="3125"/>
                  </a:cubicBezTo>
                  <a:cubicBezTo>
                    <a:pt x="0" y="1399"/>
                    <a:pt x="1400" y="1"/>
                    <a:pt x="3127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4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2" y="3125"/>
                  </a:moveTo>
                  <a:cubicBezTo>
                    <a:pt x="6252" y="4851"/>
                    <a:pt x="4851" y="6249"/>
                    <a:pt x="3127" y="6249"/>
                  </a:cubicBezTo>
                  <a:cubicBezTo>
                    <a:pt x="1401" y="6249"/>
                    <a:pt x="1" y="4851"/>
                    <a:pt x="1" y="3125"/>
                  </a:cubicBezTo>
                  <a:cubicBezTo>
                    <a:pt x="1" y="1399"/>
                    <a:pt x="1401" y="1"/>
                    <a:pt x="3127" y="1"/>
                  </a:cubicBezTo>
                  <a:cubicBezTo>
                    <a:pt x="4851" y="1"/>
                    <a:pt x="6252" y="1399"/>
                    <a:pt x="6252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4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fill="none" extrusionOk="0">
                  <a:moveTo>
                    <a:pt x="6251" y="3125"/>
                  </a:moveTo>
                  <a:cubicBezTo>
                    <a:pt x="6251" y="4851"/>
                    <a:pt x="4851" y="6249"/>
                    <a:pt x="3125" y="6249"/>
                  </a:cubicBezTo>
                  <a:cubicBezTo>
                    <a:pt x="1399" y="6249"/>
                    <a:pt x="1" y="4851"/>
                    <a:pt x="1" y="3125"/>
                  </a:cubicBezTo>
                  <a:cubicBezTo>
                    <a:pt x="1" y="1399"/>
                    <a:pt x="1399" y="1"/>
                    <a:pt x="3125" y="1"/>
                  </a:cubicBezTo>
                  <a:cubicBezTo>
                    <a:pt x="4851" y="1"/>
                    <a:pt x="6251" y="1399"/>
                    <a:pt x="6251" y="3125"/>
                  </a:cubicBezTo>
                  <a:close/>
                </a:path>
              </a:pathLst>
            </a:custGeom>
            <a:noFill/>
            <a:ln w="4950" cap="flat" cmpd="sng">
              <a:solidFill>
                <a:srgbClr val="1D1D1B"/>
              </a:solidFill>
              <a:prstDash val="solid"/>
              <a:miter lim="23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542;p44"/>
          <p:cNvGrpSpPr/>
          <p:nvPr/>
        </p:nvGrpSpPr>
        <p:grpSpPr>
          <a:xfrm>
            <a:off x="8275344" y="779366"/>
            <a:ext cx="333317" cy="333246"/>
            <a:chOff x="3902081" y="-1924086"/>
            <a:chExt cx="333317" cy="333246"/>
          </a:xfrm>
        </p:grpSpPr>
        <p:sp>
          <p:nvSpPr>
            <p:cNvPr id="1543" name="Google Shape;1543;p44"/>
            <p:cNvSpPr/>
            <p:nvPr/>
          </p:nvSpPr>
          <p:spPr>
            <a:xfrm>
              <a:off x="3902081" y="-1921028"/>
              <a:ext cx="333317" cy="328269"/>
            </a:xfrm>
            <a:custGeom>
              <a:avLst/>
              <a:gdLst/>
              <a:ahLst/>
              <a:cxnLst/>
              <a:rect l="l" t="t" r="r" b="b"/>
              <a:pathLst>
                <a:path w="4688" h="4617" extrusionOk="0">
                  <a:moveTo>
                    <a:pt x="2479" y="0"/>
                  </a:moveTo>
                  <a:cubicBezTo>
                    <a:pt x="2434" y="0"/>
                    <a:pt x="2393" y="26"/>
                    <a:pt x="2381" y="83"/>
                  </a:cubicBezTo>
                  <a:cubicBezTo>
                    <a:pt x="1930" y="1411"/>
                    <a:pt x="1529" y="1787"/>
                    <a:pt x="126" y="2037"/>
                  </a:cubicBezTo>
                  <a:cubicBezTo>
                    <a:pt x="0" y="2063"/>
                    <a:pt x="0" y="2238"/>
                    <a:pt x="126" y="2288"/>
                  </a:cubicBezTo>
                  <a:cubicBezTo>
                    <a:pt x="1454" y="2714"/>
                    <a:pt x="1830" y="3140"/>
                    <a:pt x="2081" y="4519"/>
                  </a:cubicBezTo>
                  <a:cubicBezTo>
                    <a:pt x="2094" y="4585"/>
                    <a:pt x="2149" y="4616"/>
                    <a:pt x="2202" y="4616"/>
                  </a:cubicBezTo>
                  <a:cubicBezTo>
                    <a:pt x="2249" y="4616"/>
                    <a:pt x="2294" y="4591"/>
                    <a:pt x="2306" y="4544"/>
                  </a:cubicBezTo>
                  <a:cubicBezTo>
                    <a:pt x="2757" y="3190"/>
                    <a:pt x="3183" y="2814"/>
                    <a:pt x="4562" y="2564"/>
                  </a:cubicBezTo>
                  <a:cubicBezTo>
                    <a:pt x="4687" y="2539"/>
                    <a:pt x="4687" y="2388"/>
                    <a:pt x="4562" y="2338"/>
                  </a:cubicBezTo>
                  <a:cubicBezTo>
                    <a:pt x="3233" y="1912"/>
                    <a:pt x="2858" y="1486"/>
                    <a:pt x="2607" y="108"/>
                  </a:cubicBezTo>
                  <a:cubicBezTo>
                    <a:pt x="2593" y="39"/>
                    <a:pt x="2534" y="0"/>
                    <a:pt x="2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4"/>
            <p:cNvSpPr/>
            <p:nvPr/>
          </p:nvSpPr>
          <p:spPr>
            <a:xfrm>
              <a:off x="3902081" y="-1924086"/>
              <a:ext cx="333317" cy="333246"/>
            </a:xfrm>
            <a:custGeom>
              <a:avLst/>
              <a:gdLst/>
              <a:ahLst/>
              <a:cxnLst/>
              <a:rect l="l" t="t" r="r" b="b"/>
              <a:pathLst>
                <a:path w="4688" h="4687" fill="none" extrusionOk="0">
                  <a:moveTo>
                    <a:pt x="4562" y="2607"/>
                  </a:moveTo>
                  <a:cubicBezTo>
                    <a:pt x="3183" y="2857"/>
                    <a:pt x="2757" y="3233"/>
                    <a:pt x="2306" y="4587"/>
                  </a:cubicBezTo>
                  <a:cubicBezTo>
                    <a:pt x="2281" y="4687"/>
                    <a:pt x="2106" y="4687"/>
                    <a:pt x="2081" y="4562"/>
                  </a:cubicBezTo>
                  <a:cubicBezTo>
                    <a:pt x="1830" y="3183"/>
                    <a:pt x="1454" y="2757"/>
                    <a:pt x="126" y="2331"/>
                  </a:cubicBezTo>
                  <a:cubicBezTo>
                    <a:pt x="0" y="2281"/>
                    <a:pt x="0" y="2106"/>
                    <a:pt x="126" y="2080"/>
                  </a:cubicBezTo>
                  <a:cubicBezTo>
                    <a:pt x="1529" y="1830"/>
                    <a:pt x="1930" y="1454"/>
                    <a:pt x="2381" y="126"/>
                  </a:cubicBezTo>
                  <a:cubicBezTo>
                    <a:pt x="2406" y="0"/>
                    <a:pt x="2582" y="25"/>
                    <a:pt x="2607" y="151"/>
                  </a:cubicBezTo>
                  <a:cubicBezTo>
                    <a:pt x="2858" y="1529"/>
                    <a:pt x="3233" y="1955"/>
                    <a:pt x="4562" y="2381"/>
                  </a:cubicBezTo>
                  <a:cubicBezTo>
                    <a:pt x="4687" y="2431"/>
                    <a:pt x="4687" y="2582"/>
                    <a:pt x="4562" y="2607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545;p44"/>
          <p:cNvGrpSpPr/>
          <p:nvPr/>
        </p:nvGrpSpPr>
        <p:grpSpPr>
          <a:xfrm>
            <a:off x="7908253" y="392652"/>
            <a:ext cx="267336" cy="269185"/>
            <a:chOff x="3534991" y="-2310800"/>
            <a:chExt cx="267336" cy="269185"/>
          </a:xfrm>
        </p:grpSpPr>
        <p:sp>
          <p:nvSpPr>
            <p:cNvPr id="1546" name="Google Shape;1546;p44"/>
            <p:cNvSpPr/>
            <p:nvPr/>
          </p:nvSpPr>
          <p:spPr>
            <a:xfrm>
              <a:off x="3534991" y="-2309022"/>
              <a:ext cx="267336" cy="264776"/>
            </a:xfrm>
            <a:custGeom>
              <a:avLst/>
              <a:gdLst/>
              <a:ahLst/>
              <a:cxnLst/>
              <a:rect l="l" t="t" r="r" b="b"/>
              <a:pathLst>
                <a:path w="3760" h="3724" extrusionOk="0">
                  <a:moveTo>
                    <a:pt x="2002" y="1"/>
                  </a:moveTo>
                  <a:cubicBezTo>
                    <a:pt x="1962" y="1"/>
                    <a:pt x="1918" y="26"/>
                    <a:pt x="1905" y="76"/>
                  </a:cubicBezTo>
                  <a:cubicBezTo>
                    <a:pt x="1554" y="1154"/>
                    <a:pt x="1203" y="1454"/>
                    <a:pt x="101" y="1655"/>
                  </a:cubicBezTo>
                  <a:cubicBezTo>
                    <a:pt x="0" y="1680"/>
                    <a:pt x="0" y="1805"/>
                    <a:pt x="76" y="1830"/>
                  </a:cubicBezTo>
                  <a:cubicBezTo>
                    <a:pt x="1153" y="2181"/>
                    <a:pt x="1454" y="2532"/>
                    <a:pt x="1655" y="3635"/>
                  </a:cubicBezTo>
                  <a:cubicBezTo>
                    <a:pt x="1669" y="3691"/>
                    <a:pt x="1722" y="3724"/>
                    <a:pt x="1771" y="3724"/>
                  </a:cubicBezTo>
                  <a:cubicBezTo>
                    <a:pt x="1809" y="3724"/>
                    <a:pt x="1844" y="3704"/>
                    <a:pt x="1855" y="3660"/>
                  </a:cubicBezTo>
                  <a:cubicBezTo>
                    <a:pt x="2206" y="2582"/>
                    <a:pt x="2557" y="2281"/>
                    <a:pt x="3660" y="2081"/>
                  </a:cubicBezTo>
                  <a:cubicBezTo>
                    <a:pt x="3760" y="2056"/>
                    <a:pt x="3760" y="1931"/>
                    <a:pt x="3685" y="1880"/>
                  </a:cubicBezTo>
                  <a:cubicBezTo>
                    <a:pt x="2607" y="1530"/>
                    <a:pt x="2306" y="1204"/>
                    <a:pt x="2081" y="76"/>
                  </a:cubicBezTo>
                  <a:cubicBezTo>
                    <a:pt x="2081" y="26"/>
                    <a:pt x="2043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>
              <a:off x="3534991" y="-2310800"/>
              <a:ext cx="267336" cy="269185"/>
            </a:xfrm>
            <a:custGeom>
              <a:avLst/>
              <a:gdLst/>
              <a:ahLst/>
              <a:cxnLst/>
              <a:rect l="l" t="t" r="r" b="b"/>
              <a:pathLst>
                <a:path w="3760" h="3786" fill="none" extrusionOk="0">
                  <a:moveTo>
                    <a:pt x="3660" y="2106"/>
                  </a:moveTo>
                  <a:cubicBezTo>
                    <a:pt x="2557" y="2306"/>
                    <a:pt x="2206" y="2607"/>
                    <a:pt x="1855" y="3685"/>
                  </a:cubicBezTo>
                  <a:cubicBezTo>
                    <a:pt x="1830" y="3785"/>
                    <a:pt x="1680" y="3760"/>
                    <a:pt x="1655" y="3660"/>
                  </a:cubicBezTo>
                  <a:cubicBezTo>
                    <a:pt x="1454" y="2557"/>
                    <a:pt x="1153" y="2206"/>
                    <a:pt x="76" y="1855"/>
                  </a:cubicBezTo>
                  <a:cubicBezTo>
                    <a:pt x="0" y="1830"/>
                    <a:pt x="0" y="1705"/>
                    <a:pt x="101" y="1680"/>
                  </a:cubicBezTo>
                  <a:cubicBezTo>
                    <a:pt x="1203" y="1479"/>
                    <a:pt x="1554" y="1179"/>
                    <a:pt x="1905" y="101"/>
                  </a:cubicBezTo>
                  <a:cubicBezTo>
                    <a:pt x="1930" y="1"/>
                    <a:pt x="2081" y="1"/>
                    <a:pt x="2081" y="101"/>
                  </a:cubicBezTo>
                  <a:cubicBezTo>
                    <a:pt x="2306" y="1229"/>
                    <a:pt x="2607" y="1555"/>
                    <a:pt x="3685" y="1905"/>
                  </a:cubicBezTo>
                  <a:cubicBezTo>
                    <a:pt x="3760" y="1956"/>
                    <a:pt x="3760" y="2081"/>
                    <a:pt x="3660" y="2106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746" name="AutoShape 2" descr="Cortar el pelo a los rollos -Manualidades Infanti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Jugamos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2405BF8-3AB6-4A03-AD17-E9E27D75066C}"/>
              </a:ext>
            </a:extLst>
          </p:cNvPr>
          <p:cNvSpPr/>
          <p:nvPr/>
        </p:nvSpPr>
        <p:spPr>
          <a:xfrm>
            <a:off x="323528" y="4743390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https://wordwall.net/es/resource/18658029/juego-con-la-letra-d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718785-D3FC-4B09-BD17-1AAD46E67D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3" t="21987" r="27163" b="17785"/>
          <a:stretch/>
        </p:blipFill>
        <p:spPr>
          <a:xfrm>
            <a:off x="1619672" y="1265716"/>
            <a:ext cx="5904656" cy="30963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0EDA1-FC15-4F54-9F7F-78CE6426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Observar hasta 2:23</a:t>
            </a:r>
          </a:p>
        </p:txBody>
      </p:sp>
      <p:pic>
        <p:nvPicPr>
          <p:cNvPr id="3" name="Elementos multimedia en línea 2" title="Sￃﾭlabas da de di do du - El Mono Sￃﾭlabo - Videos Infantiles - Educaciￃﾳn para Niￃﾱos #">
            <a:hlinkClick r:id="" action="ppaction://media"/>
            <a:extLst>
              <a:ext uri="{FF2B5EF4-FFF2-40B4-BE49-F238E27FC236}">
                <a16:creationId xmlns:a16="http://schemas.microsoft.com/office/drawing/2014/main" id="{E15C27E1-1DC3-4912-A61F-ACEE8BF240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55576" y="1059582"/>
            <a:ext cx="7704856" cy="345818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2E33C10-02AD-4B6F-A3CC-3BD41193CF35}"/>
              </a:ext>
            </a:extLst>
          </p:cNvPr>
          <p:cNvSpPr/>
          <p:nvPr/>
        </p:nvSpPr>
        <p:spPr>
          <a:xfrm>
            <a:off x="2170800" y="4823502"/>
            <a:ext cx="6606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https://www.youtube.com/watch?v=-sHbCdJ1xw8&amp;t=143s</a:t>
            </a:r>
          </a:p>
        </p:txBody>
      </p:sp>
    </p:spTree>
    <p:extLst>
      <p:ext uri="{BB962C8B-B14F-4D97-AF65-F5344CB8AC3E}">
        <p14:creationId xmlns:p14="http://schemas.microsoft.com/office/powerpoint/2010/main" val="345114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53"/>
          <p:cNvSpPr/>
          <p:nvPr/>
        </p:nvSpPr>
        <p:spPr>
          <a:xfrm>
            <a:off x="539552" y="915566"/>
            <a:ext cx="2232248" cy="79208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04775" dir="702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7" name="Google Shape;1947;p53"/>
          <p:cNvSpPr txBox="1">
            <a:spLocks noGrp="1"/>
          </p:cNvSpPr>
          <p:nvPr>
            <p:ph type="subTitle" idx="1"/>
          </p:nvPr>
        </p:nvSpPr>
        <p:spPr>
          <a:xfrm>
            <a:off x="467544" y="1131590"/>
            <a:ext cx="2373900" cy="65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LECTURA Y PLANITA DIRIGIDA</a:t>
            </a:r>
            <a:endParaRPr dirty="0"/>
          </a:p>
        </p:txBody>
      </p:sp>
      <p:grpSp>
        <p:nvGrpSpPr>
          <p:cNvPr id="2" name="Google Shape;1948;p53"/>
          <p:cNvGrpSpPr/>
          <p:nvPr/>
        </p:nvGrpSpPr>
        <p:grpSpPr>
          <a:xfrm>
            <a:off x="1661599" y="2805853"/>
            <a:ext cx="646435" cy="147052"/>
            <a:chOff x="883456" y="696120"/>
            <a:chExt cx="877593" cy="199609"/>
          </a:xfrm>
        </p:grpSpPr>
        <p:sp>
          <p:nvSpPr>
            <p:cNvPr id="1949" name="Google Shape;1949;p53"/>
            <p:cNvSpPr/>
            <p:nvPr/>
          </p:nvSpPr>
          <p:spPr>
            <a:xfrm>
              <a:off x="1225706" y="696120"/>
              <a:ext cx="199641" cy="199609"/>
            </a:xfrm>
            <a:custGeom>
              <a:avLst/>
              <a:gdLst/>
              <a:ahLst/>
              <a:cxnLst/>
              <a:rect l="l" t="t" r="r" b="b"/>
              <a:pathLst>
                <a:path w="6251" h="6250" extrusionOk="0">
                  <a:moveTo>
                    <a:pt x="3127" y="1"/>
                  </a:moveTo>
                  <a:cubicBezTo>
                    <a:pt x="1400" y="1"/>
                    <a:pt x="0" y="1399"/>
                    <a:pt x="0" y="3125"/>
                  </a:cubicBezTo>
                  <a:cubicBezTo>
                    <a:pt x="0" y="4851"/>
                    <a:pt x="1400" y="6249"/>
                    <a:pt x="3127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3"/>
            <p:cNvSpPr/>
            <p:nvPr/>
          </p:nvSpPr>
          <p:spPr>
            <a:xfrm>
              <a:off x="156137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7" y="1"/>
                  </a:moveTo>
                  <a:cubicBezTo>
                    <a:pt x="1401" y="1"/>
                    <a:pt x="1" y="1399"/>
                    <a:pt x="1" y="3125"/>
                  </a:cubicBezTo>
                  <a:cubicBezTo>
                    <a:pt x="1" y="4851"/>
                    <a:pt x="1401" y="6249"/>
                    <a:pt x="3127" y="6249"/>
                  </a:cubicBezTo>
                  <a:cubicBezTo>
                    <a:pt x="4851" y="6249"/>
                    <a:pt x="6252" y="4851"/>
                    <a:pt x="6252" y="3125"/>
                  </a:cubicBezTo>
                  <a:cubicBezTo>
                    <a:pt x="6252" y="1399"/>
                    <a:pt x="4851" y="1"/>
                    <a:pt x="3127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3"/>
            <p:cNvSpPr/>
            <p:nvPr/>
          </p:nvSpPr>
          <p:spPr>
            <a:xfrm>
              <a:off x="883456" y="696120"/>
              <a:ext cx="199673" cy="199609"/>
            </a:xfrm>
            <a:custGeom>
              <a:avLst/>
              <a:gdLst/>
              <a:ahLst/>
              <a:cxnLst/>
              <a:rect l="l" t="t" r="r" b="b"/>
              <a:pathLst>
                <a:path w="6252" h="6250" extrusionOk="0">
                  <a:moveTo>
                    <a:pt x="3125" y="1"/>
                  </a:moveTo>
                  <a:cubicBezTo>
                    <a:pt x="1399" y="1"/>
                    <a:pt x="1" y="1399"/>
                    <a:pt x="1" y="3125"/>
                  </a:cubicBezTo>
                  <a:cubicBezTo>
                    <a:pt x="1" y="4851"/>
                    <a:pt x="1399" y="6249"/>
                    <a:pt x="3125" y="6249"/>
                  </a:cubicBezTo>
                  <a:cubicBezTo>
                    <a:pt x="4851" y="6249"/>
                    <a:pt x="6251" y="4851"/>
                    <a:pt x="6251" y="3125"/>
                  </a:cubicBezTo>
                  <a:cubicBezTo>
                    <a:pt x="6251" y="1399"/>
                    <a:pt x="4851" y="1"/>
                    <a:pt x="312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956;p53"/>
          <p:cNvGrpSpPr/>
          <p:nvPr/>
        </p:nvGrpSpPr>
        <p:grpSpPr>
          <a:xfrm>
            <a:off x="49170" y="3703577"/>
            <a:ext cx="1753521" cy="1149862"/>
            <a:chOff x="1525308" y="1941618"/>
            <a:chExt cx="1309184" cy="858426"/>
          </a:xfrm>
        </p:grpSpPr>
        <p:sp>
          <p:nvSpPr>
            <p:cNvPr id="1957" name="Google Shape;1957;p53"/>
            <p:cNvSpPr/>
            <p:nvPr/>
          </p:nvSpPr>
          <p:spPr>
            <a:xfrm rot="-376179">
              <a:off x="1558479" y="2062893"/>
              <a:ext cx="1203979" cy="673423"/>
            </a:xfrm>
            <a:custGeom>
              <a:avLst/>
              <a:gdLst/>
              <a:ahLst/>
              <a:cxnLst/>
              <a:rect l="l" t="t" r="r" b="b"/>
              <a:pathLst>
                <a:path w="26192" h="14650" extrusionOk="0">
                  <a:moveTo>
                    <a:pt x="15474" y="0"/>
                  </a:moveTo>
                  <a:cubicBezTo>
                    <a:pt x="13299" y="0"/>
                    <a:pt x="11362" y="1304"/>
                    <a:pt x="10502" y="3233"/>
                  </a:cubicBezTo>
                  <a:cubicBezTo>
                    <a:pt x="9926" y="2907"/>
                    <a:pt x="9274" y="2681"/>
                    <a:pt x="8572" y="2606"/>
                  </a:cubicBezTo>
                  <a:cubicBezTo>
                    <a:pt x="8432" y="2594"/>
                    <a:pt x="8293" y="2588"/>
                    <a:pt x="8156" y="2588"/>
                  </a:cubicBezTo>
                  <a:cubicBezTo>
                    <a:pt x="5801" y="2588"/>
                    <a:pt x="3798" y="4375"/>
                    <a:pt x="3585" y="6767"/>
                  </a:cubicBezTo>
                  <a:cubicBezTo>
                    <a:pt x="3560" y="6917"/>
                    <a:pt x="3560" y="7067"/>
                    <a:pt x="3560" y="7243"/>
                  </a:cubicBezTo>
                  <a:lnTo>
                    <a:pt x="3184" y="7193"/>
                  </a:lnTo>
                  <a:cubicBezTo>
                    <a:pt x="3106" y="7186"/>
                    <a:pt x="3029" y="7183"/>
                    <a:pt x="2952" y="7183"/>
                  </a:cubicBezTo>
                  <a:cubicBezTo>
                    <a:pt x="1518" y="7183"/>
                    <a:pt x="270" y="8273"/>
                    <a:pt x="151" y="9724"/>
                  </a:cubicBezTo>
                  <a:cubicBezTo>
                    <a:pt x="1" y="11278"/>
                    <a:pt x="1129" y="12631"/>
                    <a:pt x="2683" y="12782"/>
                  </a:cubicBezTo>
                  <a:lnTo>
                    <a:pt x="23008" y="14636"/>
                  </a:lnTo>
                  <a:cubicBezTo>
                    <a:pt x="23100" y="14645"/>
                    <a:pt x="23191" y="14649"/>
                    <a:pt x="23281" y="14649"/>
                  </a:cubicBezTo>
                  <a:cubicBezTo>
                    <a:pt x="24718" y="14649"/>
                    <a:pt x="25925" y="13544"/>
                    <a:pt x="26066" y="12105"/>
                  </a:cubicBezTo>
                  <a:cubicBezTo>
                    <a:pt x="26191" y="10676"/>
                    <a:pt x="25239" y="9423"/>
                    <a:pt x="23886" y="9122"/>
                  </a:cubicBezTo>
                  <a:cubicBezTo>
                    <a:pt x="23911" y="8721"/>
                    <a:pt x="23861" y="8320"/>
                    <a:pt x="23735" y="7894"/>
                  </a:cubicBezTo>
                  <a:cubicBezTo>
                    <a:pt x="23359" y="6541"/>
                    <a:pt x="22257" y="5538"/>
                    <a:pt x="20978" y="5213"/>
                  </a:cubicBezTo>
                  <a:cubicBezTo>
                    <a:pt x="20853" y="2531"/>
                    <a:pt x="18748" y="275"/>
                    <a:pt x="15991" y="25"/>
                  </a:cubicBezTo>
                  <a:cubicBezTo>
                    <a:pt x="15817" y="8"/>
                    <a:pt x="15645" y="0"/>
                    <a:pt x="15474" y="0"/>
                  </a:cubicBezTo>
                  <a:close/>
                </a:path>
              </a:pathLst>
            </a:custGeom>
            <a:solidFill>
              <a:srgbClr val="0B3A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1958;p53"/>
            <p:cNvGrpSpPr/>
            <p:nvPr/>
          </p:nvGrpSpPr>
          <p:grpSpPr>
            <a:xfrm>
              <a:off x="1564190" y="1941618"/>
              <a:ext cx="1270301" cy="800696"/>
              <a:chOff x="1564190" y="1941618"/>
              <a:chExt cx="1270301" cy="800696"/>
            </a:xfrm>
          </p:grpSpPr>
          <p:sp>
            <p:nvSpPr>
              <p:cNvPr id="1959" name="Google Shape;1959;p53"/>
              <p:cNvSpPr/>
              <p:nvPr/>
            </p:nvSpPr>
            <p:spPr>
              <a:xfrm rot="-376179">
                <a:off x="1597351" y="2005347"/>
                <a:ext cx="1203979" cy="673239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14646" extrusionOk="0">
                    <a:moveTo>
                      <a:pt x="15474" y="0"/>
                    </a:moveTo>
                    <a:cubicBezTo>
                      <a:pt x="13299" y="0"/>
                      <a:pt x="11362" y="1304"/>
                      <a:pt x="10502" y="3233"/>
                    </a:cubicBezTo>
                    <a:cubicBezTo>
                      <a:pt x="9925" y="2907"/>
                      <a:pt x="9274" y="2681"/>
                      <a:pt x="8572" y="2606"/>
                    </a:cubicBezTo>
                    <a:cubicBezTo>
                      <a:pt x="8432" y="2594"/>
                      <a:pt x="8293" y="2587"/>
                      <a:pt x="8156" y="2587"/>
                    </a:cubicBezTo>
                    <a:cubicBezTo>
                      <a:pt x="5800" y="2587"/>
                      <a:pt x="3798" y="4375"/>
                      <a:pt x="3585" y="6766"/>
                    </a:cubicBezTo>
                    <a:cubicBezTo>
                      <a:pt x="3585" y="6917"/>
                      <a:pt x="3560" y="7067"/>
                      <a:pt x="3560" y="7218"/>
                    </a:cubicBezTo>
                    <a:lnTo>
                      <a:pt x="3184" y="7192"/>
                    </a:lnTo>
                    <a:cubicBezTo>
                      <a:pt x="3094" y="7184"/>
                      <a:pt x="3004" y="7179"/>
                      <a:pt x="2915" y="7179"/>
                    </a:cubicBezTo>
                    <a:cubicBezTo>
                      <a:pt x="1497" y="7179"/>
                      <a:pt x="269" y="8285"/>
                      <a:pt x="151" y="9724"/>
                    </a:cubicBezTo>
                    <a:cubicBezTo>
                      <a:pt x="1" y="11278"/>
                      <a:pt x="1128" y="12631"/>
                      <a:pt x="2682" y="12781"/>
                    </a:cubicBezTo>
                    <a:lnTo>
                      <a:pt x="23008" y="14636"/>
                    </a:lnTo>
                    <a:cubicBezTo>
                      <a:pt x="23087" y="14642"/>
                      <a:pt x="23166" y="14646"/>
                      <a:pt x="23244" y="14646"/>
                    </a:cubicBezTo>
                    <a:cubicBezTo>
                      <a:pt x="24697" y="14646"/>
                      <a:pt x="25923" y="13556"/>
                      <a:pt x="26066" y="12105"/>
                    </a:cubicBezTo>
                    <a:cubicBezTo>
                      <a:pt x="26191" y="10676"/>
                      <a:pt x="25239" y="9423"/>
                      <a:pt x="23885" y="9122"/>
                    </a:cubicBezTo>
                    <a:cubicBezTo>
                      <a:pt x="23910" y="8721"/>
                      <a:pt x="23860" y="8295"/>
                      <a:pt x="23760" y="7894"/>
                    </a:cubicBezTo>
                    <a:cubicBezTo>
                      <a:pt x="23359" y="6516"/>
                      <a:pt x="22256" y="5538"/>
                      <a:pt x="20978" y="5212"/>
                    </a:cubicBezTo>
                    <a:cubicBezTo>
                      <a:pt x="20853" y="2531"/>
                      <a:pt x="18748" y="275"/>
                      <a:pt x="15991" y="24"/>
                    </a:cubicBezTo>
                    <a:cubicBezTo>
                      <a:pt x="15817" y="8"/>
                      <a:pt x="15645" y="0"/>
                      <a:pt x="15474" y="0"/>
                    </a:cubicBezTo>
                    <a:close/>
                  </a:path>
                </a:pathLst>
              </a:custGeom>
              <a:solidFill>
                <a:srgbClr val="F5A2F5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3"/>
              <p:cNvSpPr/>
              <p:nvPr/>
            </p:nvSpPr>
            <p:spPr>
              <a:xfrm rot="-376179">
                <a:off x="2099677" y="2240419"/>
                <a:ext cx="176331" cy="246937"/>
              </a:xfrm>
              <a:custGeom>
                <a:avLst/>
                <a:gdLst/>
                <a:ahLst/>
                <a:cxnLst/>
                <a:rect l="l" t="t" r="r" b="b"/>
                <a:pathLst>
                  <a:path w="3836" h="5372" extrusionOk="0">
                    <a:moveTo>
                      <a:pt x="2125" y="0"/>
                    </a:moveTo>
                    <a:cubicBezTo>
                      <a:pt x="1773" y="0"/>
                      <a:pt x="1406" y="148"/>
                      <a:pt x="1104" y="404"/>
                    </a:cubicBezTo>
                    <a:cubicBezTo>
                      <a:pt x="577" y="855"/>
                      <a:pt x="201" y="1607"/>
                      <a:pt x="126" y="2509"/>
                    </a:cubicBezTo>
                    <a:cubicBezTo>
                      <a:pt x="1" y="4013"/>
                      <a:pt x="703" y="5266"/>
                      <a:pt x="1730" y="5367"/>
                    </a:cubicBezTo>
                    <a:cubicBezTo>
                      <a:pt x="1767" y="5370"/>
                      <a:pt x="1804" y="5371"/>
                      <a:pt x="1841" y="5371"/>
                    </a:cubicBezTo>
                    <a:cubicBezTo>
                      <a:pt x="2699" y="5371"/>
                      <a:pt x="3471" y="4539"/>
                      <a:pt x="3735" y="3362"/>
                    </a:cubicBezTo>
                    <a:cubicBezTo>
                      <a:pt x="3735" y="3362"/>
                      <a:pt x="3735" y="3362"/>
                      <a:pt x="3735" y="3337"/>
                    </a:cubicBezTo>
                    <a:cubicBezTo>
                      <a:pt x="3785" y="3186"/>
                      <a:pt x="3810" y="3036"/>
                      <a:pt x="3810" y="2860"/>
                    </a:cubicBezTo>
                    <a:cubicBezTo>
                      <a:pt x="3835" y="2685"/>
                      <a:pt x="3835" y="2535"/>
                      <a:pt x="3835" y="2359"/>
                    </a:cubicBezTo>
                    <a:cubicBezTo>
                      <a:pt x="3835" y="2134"/>
                      <a:pt x="3785" y="1908"/>
                      <a:pt x="3760" y="1707"/>
                    </a:cubicBezTo>
                    <a:cubicBezTo>
                      <a:pt x="3535" y="755"/>
                      <a:pt x="2958" y="78"/>
                      <a:pt x="2206" y="3"/>
                    </a:cubicBezTo>
                    <a:cubicBezTo>
                      <a:pt x="2179" y="1"/>
                      <a:pt x="2152" y="0"/>
                      <a:pt x="21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3"/>
              <p:cNvSpPr/>
              <p:nvPr/>
            </p:nvSpPr>
            <p:spPr>
              <a:xfrm rot="-376179">
                <a:off x="2138727" y="2270289"/>
                <a:ext cx="133673" cy="140201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3050" extrusionOk="0">
                    <a:moveTo>
                      <a:pt x="1202" y="0"/>
                    </a:moveTo>
                    <a:cubicBezTo>
                      <a:pt x="858" y="0"/>
                      <a:pt x="535" y="148"/>
                      <a:pt x="251" y="411"/>
                    </a:cubicBezTo>
                    <a:cubicBezTo>
                      <a:pt x="150" y="611"/>
                      <a:pt x="100" y="837"/>
                      <a:pt x="75" y="1063"/>
                    </a:cubicBezTo>
                    <a:cubicBezTo>
                      <a:pt x="0" y="2090"/>
                      <a:pt x="551" y="2967"/>
                      <a:pt x="1354" y="3043"/>
                    </a:cubicBezTo>
                    <a:cubicBezTo>
                      <a:pt x="1395" y="3047"/>
                      <a:pt x="1436" y="3049"/>
                      <a:pt x="1476" y="3049"/>
                    </a:cubicBezTo>
                    <a:cubicBezTo>
                      <a:pt x="2128" y="3049"/>
                      <a:pt x="2695" y="2493"/>
                      <a:pt x="2907" y="1714"/>
                    </a:cubicBezTo>
                    <a:cubicBezTo>
                      <a:pt x="2682" y="762"/>
                      <a:pt x="2105" y="85"/>
                      <a:pt x="1354" y="10"/>
                    </a:cubicBezTo>
                    <a:cubicBezTo>
                      <a:pt x="1303" y="4"/>
                      <a:pt x="1252" y="0"/>
                      <a:pt x="1202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3"/>
              <p:cNvSpPr/>
              <p:nvPr/>
            </p:nvSpPr>
            <p:spPr>
              <a:xfrm rot="-376179">
                <a:off x="2271990" y="2236767"/>
                <a:ext cx="171688" cy="247029"/>
              </a:xfrm>
              <a:custGeom>
                <a:avLst/>
                <a:gdLst/>
                <a:ahLst/>
                <a:cxnLst/>
                <a:rect l="l" t="t" r="r" b="b"/>
                <a:pathLst>
                  <a:path w="3735" h="5374" extrusionOk="0">
                    <a:moveTo>
                      <a:pt x="2017" y="1"/>
                    </a:moveTo>
                    <a:cubicBezTo>
                      <a:pt x="1696" y="1"/>
                      <a:pt x="1378" y="123"/>
                      <a:pt x="1103" y="330"/>
                    </a:cubicBezTo>
                    <a:cubicBezTo>
                      <a:pt x="627" y="681"/>
                      <a:pt x="251" y="1282"/>
                      <a:pt x="100" y="2034"/>
                    </a:cubicBezTo>
                    <a:cubicBezTo>
                      <a:pt x="75" y="2184"/>
                      <a:pt x="25" y="2360"/>
                      <a:pt x="25" y="2535"/>
                    </a:cubicBezTo>
                    <a:cubicBezTo>
                      <a:pt x="0" y="2686"/>
                      <a:pt x="0" y="2861"/>
                      <a:pt x="0" y="3012"/>
                    </a:cubicBezTo>
                    <a:cubicBezTo>
                      <a:pt x="50" y="4290"/>
                      <a:pt x="727" y="5292"/>
                      <a:pt x="1629" y="5367"/>
                    </a:cubicBezTo>
                    <a:cubicBezTo>
                      <a:pt x="1671" y="5372"/>
                      <a:pt x="1712" y="5374"/>
                      <a:pt x="1754" y="5374"/>
                    </a:cubicBezTo>
                    <a:cubicBezTo>
                      <a:pt x="2709" y="5374"/>
                      <a:pt x="3589" y="4279"/>
                      <a:pt x="3709" y="2861"/>
                    </a:cubicBezTo>
                    <a:cubicBezTo>
                      <a:pt x="3735" y="2510"/>
                      <a:pt x="3735" y="2159"/>
                      <a:pt x="3659" y="1859"/>
                    </a:cubicBezTo>
                    <a:cubicBezTo>
                      <a:pt x="3484" y="831"/>
                      <a:pt x="2882" y="79"/>
                      <a:pt x="2105" y="4"/>
                    </a:cubicBezTo>
                    <a:cubicBezTo>
                      <a:pt x="2076" y="2"/>
                      <a:pt x="2046" y="1"/>
                      <a:pt x="20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3" name="Google Shape;1963;p53"/>
              <p:cNvSpPr/>
              <p:nvPr/>
            </p:nvSpPr>
            <p:spPr>
              <a:xfrm rot="-376179">
                <a:off x="2311944" y="2264376"/>
                <a:ext cx="131375" cy="140936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066" extrusionOk="0">
                    <a:moveTo>
                      <a:pt x="1199" y="1"/>
                    </a:moveTo>
                    <a:cubicBezTo>
                      <a:pt x="883" y="1"/>
                      <a:pt x="572" y="102"/>
                      <a:pt x="301" y="305"/>
                    </a:cubicBezTo>
                    <a:cubicBezTo>
                      <a:pt x="201" y="531"/>
                      <a:pt x="126" y="807"/>
                      <a:pt x="101" y="1082"/>
                    </a:cubicBezTo>
                    <a:cubicBezTo>
                      <a:pt x="1" y="2085"/>
                      <a:pt x="577" y="2987"/>
                      <a:pt x="1354" y="3062"/>
                    </a:cubicBezTo>
                    <a:cubicBezTo>
                      <a:pt x="1384" y="3065"/>
                      <a:pt x="1413" y="3066"/>
                      <a:pt x="1443" y="3066"/>
                    </a:cubicBezTo>
                    <a:cubicBezTo>
                      <a:pt x="2083" y="3066"/>
                      <a:pt x="2642" y="2553"/>
                      <a:pt x="2858" y="1834"/>
                    </a:cubicBezTo>
                    <a:cubicBezTo>
                      <a:pt x="2682" y="832"/>
                      <a:pt x="2081" y="80"/>
                      <a:pt x="1304" y="5"/>
                    </a:cubicBezTo>
                    <a:cubicBezTo>
                      <a:pt x="1269" y="2"/>
                      <a:pt x="1234" y="1"/>
                      <a:pt x="1199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53"/>
              <p:cNvSpPr/>
              <p:nvPr/>
            </p:nvSpPr>
            <p:spPr>
              <a:xfrm rot="-905845">
                <a:off x="2129986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53"/>
              <p:cNvSpPr/>
              <p:nvPr/>
            </p:nvSpPr>
            <p:spPr>
              <a:xfrm rot="-376179">
                <a:off x="2268323" y="2233612"/>
                <a:ext cx="167092" cy="102645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33" extrusionOk="0">
                    <a:moveTo>
                      <a:pt x="1862" y="0"/>
                    </a:moveTo>
                    <a:cubicBezTo>
                      <a:pt x="945" y="0"/>
                      <a:pt x="296" y="972"/>
                      <a:pt x="101" y="1681"/>
                    </a:cubicBezTo>
                    <a:cubicBezTo>
                      <a:pt x="76" y="1731"/>
                      <a:pt x="0" y="2032"/>
                      <a:pt x="0" y="2082"/>
                    </a:cubicBezTo>
                    <a:lnTo>
                      <a:pt x="3609" y="2232"/>
                    </a:lnTo>
                    <a:cubicBezTo>
                      <a:pt x="3635" y="2182"/>
                      <a:pt x="3609" y="2007"/>
                      <a:pt x="3609" y="1957"/>
                    </a:cubicBezTo>
                    <a:cubicBezTo>
                      <a:pt x="3434" y="904"/>
                      <a:pt x="2883" y="77"/>
                      <a:pt x="1930" y="2"/>
                    </a:cubicBezTo>
                    <a:cubicBezTo>
                      <a:pt x="1907" y="1"/>
                      <a:pt x="1884" y="0"/>
                      <a:pt x="186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6" name="Google Shape;1966;p53"/>
              <p:cNvSpPr/>
              <p:nvPr/>
            </p:nvSpPr>
            <p:spPr>
              <a:xfrm rot="-376179">
                <a:off x="2181923" y="2508434"/>
                <a:ext cx="187455" cy="81822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0" extrusionOk="0">
                    <a:moveTo>
                      <a:pt x="664" y="0"/>
                    </a:moveTo>
                    <a:cubicBezTo>
                      <a:pt x="299" y="0"/>
                      <a:pt x="0" y="276"/>
                      <a:pt x="243" y="705"/>
                    </a:cubicBezTo>
                    <a:cubicBezTo>
                      <a:pt x="544" y="1256"/>
                      <a:pt x="1145" y="1582"/>
                      <a:pt x="1747" y="1708"/>
                    </a:cubicBezTo>
                    <a:cubicBezTo>
                      <a:pt x="1948" y="1755"/>
                      <a:pt x="2160" y="1780"/>
                      <a:pt x="2376" y="1780"/>
                    </a:cubicBezTo>
                    <a:cubicBezTo>
                      <a:pt x="2617" y="1780"/>
                      <a:pt x="2862" y="1749"/>
                      <a:pt x="3100" y="1682"/>
                    </a:cubicBezTo>
                    <a:cubicBezTo>
                      <a:pt x="3401" y="1607"/>
                      <a:pt x="3701" y="1482"/>
                      <a:pt x="3902" y="1231"/>
                    </a:cubicBezTo>
                    <a:cubicBezTo>
                      <a:pt x="4077" y="981"/>
                      <a:pt x="4077" y="580"/>
                      <a:pt x="3852" y="379"/>
                    </a:cubicBezTo>
                    <a:cubicBezTo>
                      <a:pt x="3739" y="277"/>
                      <a:pt x="3595" y="237"/>
                      <a:pt x="3444" y="237"/>
                    </a:cubicBezTo>
                    <a:cubicBezTo>
                      <a:pt x="3260" y="237"/>
                      <a:pt x="3064" y="297"/>
                      <a:pt x="2899" y="379"/>
                    </a:cubicBezTo>
                    <a:cubicBezTo>
                      <a:pt x="2631" y="491"/>
                      <a:pt x="2343" y="663"/>
                      <a:pt x="2052" y="663"/>
                    </a:cubicBezTo>
                    <a:cubicBezTo>
                      <a:pt x="2017" y="663"/>
                      <a:pt x="1982" y="660"/>
                      <a:pt x="1947" y="655"/>
                    </a:cubicBezTo>
                    <a:cubicBezTo>
                      <a:pt x="1571" y="605"/>
                      <a:pt x="1346" y="304"/>
                      <a:pt x="1045" y="104"/>
                    </a:cubicBezTo>
                    <a:cubicBezTo>
                      <a:pt x="923" y="33"/>
                      <a:pt x="789" y="0"/>
                      <a:pt x="6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7" name="Google Shape;1967;p53"/>
              <p:cNvSpPr/>
              <p:nvPr/>
            </p:nvSpPr>
            <p:spPr>
              <a:xfrm rot="-376179">
                <a:off x="1991600" y="2465422"/>
                <a:ext cx="33464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5" extrusionOk="0">
                    <a:moveTo>
                      <a:pt x="363" y="0"/>
                    </a:moveTo>
                    <a:cubicBezTo>
                      <a:pt x="201" y="0"/>
                      <a:pt x="68" y="113"/>
                      <a:pt x="25" y="262"/>
                    </a:cubicBezTo>
                    <a:cubicBezTo>
                      <a:pt x="0" y="437"/>
                      <a:pt x="101" y="613"/>
                      <a:pt x="276" y="663"/>
                    </a:cubicBezTo>
                    <a:cubicBezTo>
                      <a:pt x="306" y="671"/>
                      <a:pt x="336" y="674"/>
                      <a:pt x="365" y="674"/>
                    </a:cubicBezTo>
                    <a:cubicBezTo>
                      <a:pt x="526" y="674"/>
                      <a:pt x="656" y="561"/>
                      <a:pt x="677" y="412"/>
                    </a:cubicBezTo>
                    <a:cubicBezTo>
                      <a:pt x="727" y="237"/>
                      <a:pt x="627" y="61"/>
                      <a:pt x="451" y="11"/>
                    </a:cubicBezTo>
                    <a:cubicBezTo>
                      <a:pt x="421" y="4"/>
                      <a:pt x="391" y="0"/>
                      <a:pt x="363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53"/>
              <p:cNvSpPr/>
              <p:nvPr/>
            </p:nvSpPr>
            <p:spPr>
              <a:xfrm rot="-376179">
                <a:off x="2019208" y="2541948"/>
                <a:ext cx="24225" cy="22386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87" extrusionOk="0">
                    <a:moveTo>
                      <a:pt x="253" y="1"/>
                    </a:moveTo>
                    <a:cubicBezTo>
                      <a:pt x="145" y="1"/>
                      <a:pt x="47" y="72"/>
                      <a:pt x="25" y="181"/>
                    </a:cubicBezTo>
                    <a:cubicBezTo>
                      <a:pt x="0" y="306"/>
                      <a:pt x="76" y="457"/>
                      <a:pt x="201" y="482"/>
                    </a:cubicBezTo>
                    <a:cubicBezTo>
                      <a:pt x="217" y="485"/>
                      <a:pt x="233" y="487"/>
                      <a:pt x="249" y="487"/>
                    </a:cubicBezTo>
                    <a:cubicBezTo>
                      <a:pt x="357" y="487"/>
                      <a:pt x="455" y="416"/>
                      <a:pt x="477" y="306"/>
                    </a:cubicBezTo>
                    <a:cubicBezTo>
                      <a:pt x="527" y="181"/>
                      <a:pt x="426" y="31"/>
                      <a:pt x="301" y="6"/>
                    </a:cubicBezTo>
                    <a:cubicBezTo>
                      <a:pt x="285" y="2"/>
                      <a:pt x="269" y="1"/>
                      <a:pt x="253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53"/>
              <p:cNvSpPr/>
              <p:nvPr/>
            </p:nvSpPr>
            <p:spPr>
              <a:xfrm rot="-376179">
                <a:off x="2078391" y="2517204"/>
                <a:ext cx="33464" cy="30798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70" extrusionOk="0">
                    <a:moveTo>
                      <a:pt x="362" y="1"/>
                    </a:moveTo>
                    <a:cubicBezTo>
                      <a:pt x="220" y="1"/>
                      <a:pt x="92" y="98"/>
                      <a:pt x="51" y="264"/>
                    </a:cubicBezTo>
                    <a:cubicBezTo>
                      <a:pt x="1" y="440"/>
                      <a:pt x="126" y="615"/>
                      <a:pt x="301" y="665"/>
                    </a:cubicBezTo>
                    <a:cubicBezTo>
                      <a:pt x="319" y="668"/>
                      <a:pt x="337" y="669"/>
                      <a:pt x="355" y="669"/>
                    </a:cubicBezTo>
                    <a:cubicBezTo>
                      <a:pt x="511" y="669"/>
                      <a:pt x="657" y="572"/>
                      <a:pt x="702" y="415"/>
                    </a:cubicBezTo>
                    <a:cubicBezTo>
                      <a:pt x="728" y="239"/>
                      <a:pt x="627" y="39"/>
                      <a:pt x="452" y="14"/>
                    </a:cubicBezTo>
                    <a:cubicBezTo>
                      <a:pt x="422" y="5"/>
                      <a:pt x="392" y="1"/>
                      <a:pt x="362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0" name="Google Shape;1970;p53"/>
              <p:cNvSpPr/>
              <p:nvPr/>
            </p:nvSpPr>
            <p:spPr>
              <a:xfrm rot="-376179">
                <a:off x="2413885" y="2500989"/>
                <a:ext cx="34613" cy="30982"/>
              </a:xfrm>
              <a:custGeom>
                <a:avLst/>
                <a:gdLst/>
                <a:ahLst/>
                <a:cxnLst/>
                <a:rect l="l" t="t" r="r" b="b"/>
                <a:pathLst>
                  <a:path w="753" h="674" extrusionOk="0">
                    <a:moveTo>
                      <a:pt x="367" y="1"/>
                    </a:moveTo>
                    <a:cubicBezTo>
                      <a:pt x="278" y="1"/>
                      <a:pt x="192" y="38"/>
                      <a:pt x="126" y="117"/>
                    </a:cubicBezTo>
                    <a:cubicBezTo>
                      <a:pt x="1" y="242"/>
                      <a:pt x="26" y="468"/>
                      <a:pt x="151" y="593"/>
                    </a:cubicBezTo>
                    <a:cubicBezTo>
                      <a:pt x="216" y="647"/>
                      <a:pt x="291" y="673"/>
                      <a:pt x="364" y="673"/>
                    </a:cubicBezTo>
                    <a:cubicBezTo>
                      <a:pt x="461" y="673"/>
                      <a:pt x="556" y="629"/>
                      <a:pt x="628" y="543"/>
                    </a:cubicBezTo>
                    <a:cubicBezTo>
                      <a:pt x="753" y="418"/>
                      <a:pt x="728" y="192"/>
                      <a:pt x="602" y="92"/>
                    </a:cubicBezTo>
                    <a:cubicBezTo>
                      <a:pt x="531" y="32"/>
                      <a:pt x="448" y="1"/>
                      <a:pt x="367" y="1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1" name="Google Shape;1971;p53"/>
              <p:cNvSpPr/>
              <p:nvPr/>
            </p:nvSpPr>
            <p:spPr>
              <a:xfrm rot="-376179">
                <a:off x="2493069" y="2519036"/>
                <a:ext cx="25374" cy="2257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91" extrusionOk="0">
                    <a:moveTo>
                      <a:pt x="254" y="0"/>
                    </a:moveTo>
                    <a:cubicBezTo>
                      <a:pt x="194" y="0"/>
                      <a:pt x="138" y="25"/>
                      <a:pt x="100" y="75"/>
                    </a:cubicBezTo>
                    <a:cubicBezTo>
                      <a:pt x="0" y="176"/>
                      <a:pt x="25" y="326"/>
                      <a:pt x="125" y="426"/>
                    </a:cubicBezTo>
                    <a:cubicBezTo>
                      <a:pt x="169" y="470"/>
                      <a:pt x="223" y="490"/>
                      <a:pt x="276" y="490"/>
                    </a:cubicBezTo>
                    <a:cubicBezTo>
                      <a:pt x="343" y="490"/>
                      <a:pt x="409" y="458"/>
                      <a:pt x="451" y="401"/>
                    </a:cubicBezTo>
                    <a:cubicBezTo>
                      <a:pt x="552" y="301"/>
                      <a:pt x="527" y="151"/>
                      <a:pt x="426" y="75"/>
                    </a:cubicBezTo>
                    <a:cubicBezTo>
                      <a:pt x="376" y="25"/>
                      <a:pt x="313" y="0"/>
                      <a:pt x="25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2" name="Google Shape;1972;p53"/>
              <p:cNvSpPr/>
              <p:nvPr/>
            </p:nvSpPr>
            <p:spPr>
              <a:xfrm rot="-376179">
                <a:off x="2500815" y="2447892"/>
                <a:ext cx="33418" cy="310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75" extrusionOk="0">
                    <a:moveTo>
                      <a:pt x="364" y="0"/>
                    </a:moveTo>
                    <a:cubicBezTo>
                      <a:pt x="268" y="0"/>
                      <a:pt x="169" y="39"/>
                      <a:pt x="100" y="108"/>
                    </a:cubicBezTo>
                    <a:cubicBezTo>
                      <a:pt x="0" y="258"/>
                      <a:pt x="0" y="459"/>
                      <a:pt x="150" y="584"/>
                    </a:cubicBezTo>
                    <a:cubicBezTo>
                      <a:pt x="210" y="644"/>
                      <a:pt x="293" y="675"/>
                      <a:pt x="376" y="675"/>
                    </a:cubicBezTo>
                    <a:cubicBezTo>
                      <a:pt x="468" y="675"/>
                      <a:pt x="561" y="637"/>
                      <a:pt x="627" y="559"/>
                    </a:cubicBezTo>
                    <a:cubicBezTo>
                      <a:pt x="727" y="434"/>
                      <a:pt x="727" y="208"/>
                      <a:pt x="576" y="83"/>
                    </a:cubicBezTo>
                    <a:cubicBezTo>
                      <a:pt x="520" y="26"/>
                      <a:pt x="443" y="0"/>
                      <a:pt x="364" y="0"/>
                    </a:cubicBezTo>
                    <a:close/>
                  </a:path>
                </a:pathLst>
              </a:custGeom>
              <a:solidFill>
                <a:srgbClr val="0B3A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53"/>
              <p:cNvSpPr/>
              <p:nvPr/>
            </p:nvSpPr>
            <p:spPr>
              <a:xfrm rot="905845" flipH="1">
                <a:off x="2304248" y="2162702"/>
                <a:ext cx="107194" cy="39209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853" fill="none" extrusionOk="0">
                    <a:moveTo>
                      <a:pt x="2331" y="852"/>
                    </a:moveTo>
                    <a:cubicBezTo>
                      <a:pt x="1805" y="201"/>
                      <a:pt x="752" y="0"/>
                      <a:pt x="0" y="426"/>
                    </a:cubicBezTo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53"/>
              <p:cNvSpPr/>
              <p:nvPr/>
            </p:nvSpPr>
            <p:spPr>
              <a:xfrm rot="-376179">
                <a:off x="2102215" y="2241320"/>
                <a:ext cx="167092" cy="101588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2210" extrusionOk="0">
                    <a:moveTo>
                      <a:pt x="1832" y="0"/>
                    </a:moveTo>
                    <a:cubicBezTo>
                      <a:pt x="931" y="0"/>
                      <a:pt x="294" y="982"/>
                      <a:pt x="101" y="1683"/>
                    </a:cubicBezTo>
                    <a:cubicBezTo>
                      <a:pt x="76" y="1734"/>
                      <a:pt x="0" y="2009"/>
                      <a:pt x="0" y="2084"/>
                    </a:cubicBezTo>
                    <a:lnTo>
                      <a:pt x="3609" y="2210"/>
                    </a:lnTo>
                    <a:cubicBezTo>
                      <a:pt x="3635" y="2160"/>
                      <a:pt x="3609" y="1984"/>
                      <a:pt x="3609" y="1934"/>
                    </a:cubicBezTo>
                    <a:cubicBezTo>
                      <a:pt x="3409" y="881"/>
                      <a:pt x="2858" y="54"/>
                      <a:pt x="1930" y="4"/>
                    </a:cubicBezTo>
                    <a:cubicBezTo>
                      <a:pt x="1897" y="2"/>
                      <a:pt x="1864" y="0"/>
                      <a:pt x="1832" y="0"/>
                    </a:cubicBezTo>
                    <a:close/>
                  </a:path>
                </a:pathLst>
              </a:custGeom>
              <a:solidFill>
                <a:srgbClr val="A5A2F4"/>
              </a:solidFill>
              <a:ln w="9525" cap="flat" cmpd="sng">
                <a:solidFill>
                  <a:srgbClr val="0B3A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oogle Shape;1975;p53"/>
          <p:cNvGrpSpPr/>
          <p:nvPr/>
        </p:nvGrpSpPr>
        <p:grpSpPr>
          <a:xfrm>
            <a:off x="7732280" y="1053868"/>
            <a:ext cx="1077097" cy="1075678"/>
            <a:chOff x="3149900" y="3683625"/>
            <a:chExt cx="474325" cy="473700"/>
          </a:xfrm>
        </p:grpSpPr>
        <p:sp>
          <p:nvSpPr>
            <p:cNvPr id="1976" name="Google Shape;1976;p53"/>
            <p:cNvSpPr/>
            <p:nvPr/>
          </p:nvSpPr>
          <p:spPr>
            <a:xfrm>
              <a:off x="3149900" y="3683625"/>
              <a:ext cx="474325" cy="473700"/>
            </a:xfrm>
            <a:custGeom>
              <a:avLst/>
              <a:gdLst/>
              <a:ahLst/>
              <a:cxnLst/>
              <a:rect l="l" t="t" r="r" b="b"/>
              <a:pathLst>
                <a:path w="18973" h="18948" extrusionOk="0">
                  <a:moveTo>
                    <a:pt x="9299" y="0"/>
                  </a:moveTo>
                  <a:cubicBezTo>
                    <a:pt x="8622" y="1111"/>
                    <a:pt x="7429" y="1741"/>
                    <a:pt x="6202" y="1741"/>
                  </a:cubicBezTo>
                  <a:cubicBezTo>
                    <a:pt x="5656" y="1741"/>
                    <a:pt x="5104" y="1616"/>
                    <a:pt x="4587" y="1354"/>
                  </a:cubicBezTo>
                  <a:cubicBezTo>
                    <a:pt x="4537" y="3258"/>
                    <a:pt x="3058" y="4787"/>
                    <a:pt x="1178" y="4913"/>
                  </a:cubicBezTo>
                  <a:cubicBezTo>
                    <a:pt x="2081" y="6567"/>
                    <a:pt x="1579" y="8622"/>
                    <a:pt x="0" y="9675"/>
                  </a:cubicBezTo>
                  <a:cubicBezTo>
                    <a:pt x="1604" y="10652"/>
                    <a:pt x="2206" y="12707"/>
                    <a:pt x="1379" y="14386"/>
                  </a:cubicBezTo>
                  <a:cubicBezTo>
                    <a:pt x="3259" y="14436"/>
                    <a:pt x="4787" y="15915"/>
                    <a:pt x="4913" y="17795"/>
                  </a:cubicBezTo>
                  <a:cubicBezTo>
                    <a:pt x="5468" y="17484"/>
                    <a:pt x="6070" y="17336"/>
                    <a:pt x="6665" y="17336"/>
                  </a:cubicBezTo>
                  <a:cubicBezTo>
                    <a:pt x="7844" y="17336"/>
                    <a:pt x="8992" y="17915"/>
                    <a:pt x="9675" y="18948"/>
                  </a:cubicBezTo>
                  <a:cubicBezTo>
                    <a:pt x="10351" y="17837"/>
                    <a:pt x="11544" y="17208"/>
                    <a:pt x="12771" y="17208"/>
                  </a:cubicBezTo>
                  <a:cubicBezTo>
                    <a:pt x="13317" y="17208"/>
                    <a:pt x="13870" y="17332"/>
                    <a:pt x="14386" y="17594"/>
                  </a:cubicBezTo>
                  <a:cubicBezTo>
                    <a:pt x="14437" y="15715"/>
                    <a:pt x="15915" y="14161"/>
                    <a:pt x="17795" y="14061"/>
                  </a:cubicBezTo>
                  <a:cubicBezTo>
                    <a:pt x="16893" y="12406"/>
                    <a:pt x="17394" y="10326"/>
                    <a:pt x="18973" y="9274"/>
                  </a:cubicBezTo>
                  <a:cubicBezTo>
                    <a:pt x="17344" y="8296"/>
                    <a:pt x="16767" y="6266"/>
                    <a:pt x="17594" y="4562"/>
                  </a:cubicBezTo>
                  <a:cubicBezTo>
                    <a:pt x="15715" y="4537"/>
                    <a:pt x="14186" y="3058"/>
                    <a:pt x="14061" y="1178"/>
                  </a:cubicBezTo>
                  <a:cubicBezTo>
                    <a:pt x="13507" y="1480"/>
                    <a:pt x="12907" y="1625"/>
                    <a:pt x="12313" y="1625"/>
                  </a:cubicBezTo>
                  <a:cubicBezTo>
                    <a:pt x="11133" y="1625"/>
                    <a:pt x="9983" y="1051"/>
                    <a:pt x="92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82200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3"/>
            <p:cNvSpPr/>
            <p:nvPr/>
          </p:nvSpPr>
          <p:spPr>
            <a:xfrm>
              <a:off x="3194375" y="3728100"/>
              <a:ext cx="385375" cy="385375"/>
            </a:xfrm>
            <a:custGeom>
              <a:avLst/>
              <a:gdLst/>
              <a:ahLst/>
              <a:cxnLst/>
              <a:rect l="l" t="t" r="r" b="b"/>
              <a:pathLst>
                <a:path w="15415" h="15415" fill="none" extrusionOk="0">
                  <a:moveTo>
                    <a:pt x="1805" y="4437"/>
                  </a:moveTo>
                  <a:cubicBezTo>
                    <a:pt x="1" y="7720"/>
                    <a:pt x="1204" y="11805"/>
                    <a:pt x="4462" y="13610"/>
                  </a:cubicBezTo>
                  <a:cubicBezTo>
                    <a:pt x="7720" y="15414"/>
                    <a:pt x="11830" y="14211"/>
                    <a:pt x="13610" y="10953"/>
                  </a:cubicBezTo>
                  <a:cubicBezTo>
                    <a:pt x="15414" y="7695"/>
                    <a:pt x="14211" y="3585"/>
                    <a:pt x="10953" y="1780"/>
                  </a:cubicBezTo>
                  <a:cubicBezTo>
                    <a:pt x="7695" y="1"/>
                    <a:pt x="3585" y="1179"/>
                    <a:pt x="1805" y="4437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3"/>
            <p:cNvSpPr/>
            <p:nvPr/>
          </p:nvSpPr>
          <p:spPr>
            <a:xfrm>
              <a:off x="3302775" y="382857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66" y="1"/>
                  </a:moveTo>
                  <a:cubicBezTo>
                    <a:pt x="1366" y="1"/>
                    <a:pt x="637" y="679"/>
                    <a:pt x="352" y="1646"/>
                  </a:cubicBezTo>
                  <a:cubicBezTo>
                    <a:pt x="1" y="2774"/>
                    <a:pt x="377" y="3877"/>
                    <a:pt x="1154" y="4102"/>
                  </a:cubicBezTo>
                  <a:cubicBezTo>
                    <a:pt x="1249" y="4130"/>
                    <a:pt x="1346" y="4143"/>
                    <a:pt x="1444" y="4143"/>
                  </a:cubicBezTo>
                  <a:cubicBezTo>
                    <a:pt x="2143" y="4143"/>
                    <a:pt x="2873" y="3462"/>
                    <a:pt x="3159" y="2473"/>
                  </a:cubicBezTo>
                  <a:cubicBezTo>
                    <a:pt x="3484" y="1370"/>
                    <a:pt x="3134" y="267"/>
                    <a:pt x="2357" y="42"/>
                  </a:cubicBezTo>
                  <a:cubicBezTo>
                    <a:pt x="2261" y="14"/>
                    <a:pt x="2164" y="1"/>
                    <a:pt x="2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3"/>
            <p:cNvSpPr/>
            <p:nvPr/>
          </p:nvSpPr>
          <p:spPr>
            <a:xfrm>
              <a:off x="3403025" y="3858025"/>
              <a:ext cx="87125" cy="103600"/>
            </a:xfrm>
            <a:custGeom>
              <a:avLst/>
              <a:gdLst/>
              <a:ahLst/>
              <a:cxnLst/>
              <a:rect l="l" t="t" r="r" b="b"/>
              <a:pathLst>
                <a:path w="3485" h="4144" extrusionOk="0">
                  <a:moveTo>
                    <a:pt x="2041" y="1"/>
                  </a:moveTo>
                  <a:cubicBezTo>
                    <a:pt x="1341" y="1"/>
                    <a:pt x="612" y="679"/>
                    <a:pt x="327" y="1646"/>
                  </a:cubicBezTo>
                  <a:cubicBezTo>
                    <a:pt x="1" y="2774"/>
                    <a:pt x="352" y="3876"/>
                    <a:pt x="1129" y="4102"/>
                  </a:cubicBezTo>
                  <a:cubicBezTo>
                    <a:pt x="1224" y="4130"/>
                    <a:pt x="1322" y="4143"/>
                    <a:pt x="1420" y="4143"/>
                  </a:cubicBezTo>
                  <a:cubicBezTo>
                    <a:pt x="2119" y="4143"/>
                    <a:pt x="2848" y="3465"/>
                    <a:pt x="3134" y="2498"/>
                  </a:cubicBezTo>
                  <a:cubicBezTo>
                    <a:pt x="3484" y="1370"/>
                    <a:pt x="3109" y="267"/>
                    <a:pt x="2332" y="42"/>
                  </a:cubicBezTo>
                  <a:cubicBezTo>
                    <a:pt x="2236" y="14"/>
                    <a:pt x="2139" y="1"/>
                    <a:pt x="204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3"/>
            <p:cNvSpPr/>
            <p:nvPr/>
          </p:nvSpPr>
          <p:spPr>
            <a:xfrm>
              <a:off x="3278350" y="3938075"/>
              <a:ext cx="183775" cy="88500"/>
            </a:xfrm>
            <a:custGeom>
              <a:avLst/>
              <a:gdLst/>
              <a:ahLst/>
              <a:cxnLst/>
              <a:rect l="l" t="t" r="r" b="b"/>
              <a:pathLst>
                <a:path w="7351" h="3540" extrusionOk="0">
                  <a:moveTo>
                    <a:pt x="1151" y="0"/>
                  </a:moveTo>
                  <a:cubicBezTo>
                    <a:pt x="1061" y="0"/>
                    <a:pt x="971" y="23"/>
                    <a:pt x="877" y="73"/>
                  </a:cubicBezTo>
                  <a:cubicBezTo>
                    <a:pt x="0" y="574"/>
                    <a:pt x="978" y="2680"/>
                    <a:pt x="3233" y="3356"/>
                  </a:cubicBezTo>
                  <a:cubicBezTo>
                    <a:pt x="3675" y="3484"/>
                    <a:pt x="4105" y="3539"/>
                    <a:pt x="4508" y="3539"/>
                  </a:cubicBezTo>
                  <a:cubicBezTo>
                    <a:pt x="6161" y="3539"/>
                    <a:pt x="7351" y="2603"/>
                    <a:pt x="6968" y="1878"/>
                  </a:cubicBezTo>
                  <a:cubicBezTo>
                    <a:pt x="6821" y="1604"/>
                    <a:pt x="6572" y="1544"/>
                    <a:pt x="6220" y="1544"/>
                  </a:cubicBezTo>
                  <a:cubicBezTo>
                    <a:pt x="5942" y="1544"/>
                    <a:pt x="5599" y="1582"/>
                    <a:pt x="5192" y="1582"/>
                  </a:cubicBezTo>
                  <a:cubicBezTo>
                    <a:pt x="4793" y="1582"/>
                    <a:pt x="4332" y="1545"/>
                    <a:pt x="3810" y="1401"/>
                  </a:cubicBezTo>
                  <a:cubicBezTo>
                    <a:pt x="2312" y="945"/>
                    <a:pt x="1735" y="0"/>
                    <a:pt x="1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3"/>
            <p:cNvSpPr/>
            <p:nvPr/>
          </p:nvSpPr>
          <p:spPr>
            <a:xfrm>
              <a:off x="3337875" y="3954300"/>
              <a:ext cx="33225" cy="40600"/>
            </a:xfrm>
            <a:custGeom>
              <a:avLst/>
              <a:gdLst/>
              <a:ahLst/>
              <a:cxnLst/>
              <a:rect l="l" t="t" r="r" b="b"/>
              <a:pathLst>
                <a:path w="1329" h="1624" extrusionOk="0">
                  <a:moveTo>
                    <a:pt x="351" y="0"/>
                  </a:moveTo>
                  <a:lnTo>
                    <a:pt x="75" y="928"/>
                  </a:lnTo>
                  <a:cubicBezTo>
                    <a:pt x="0" y="1203"/>
                    <a:pt x="151" y="1479"/>
                    <a:pt x="426" y="1579"/>
                  </a:cubicBezTo>
                  <a:lnTo>
                    <a:pt x="527" y="1604"/>
                  </a:lnTo>
                  <a:cubicBezTo>
                    <a:pt x="574" y="1617"/>
                    <a:pt x="622" y="1624"/>
                    <a:pt x="669" y="1624"/>
                  </a:cubicBezTo>
                  <a:cubicBezTo>
                    <a:pt x="893" y="1624"/>
                    <a:pt x="1095" y="1481"/>
                    <a:pt x="1178" y="1254"/>
                  </a:cubicBezTo>
                  <a:lnTo>
                    <a:pt x="1329" y="702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3"/>
            <p:cNvSpPr/>
            <p:nvPr/>
          </p:nvSpPr>
          <p:spPr>
            <a:xfrm>
              <a:off x="3307800" y="3937375"/>
              <a:ext cx="33225" cy="40625"/>
            </a:xfrm>
            <a:custGeom>
              <a:avLst/>
              <a:gdLst/>
              <a:ahLst/>
              <a:cxnLst/>
              <a:rect l="l" t="t" r="r" b="b"/>
              <a:pathLst>
                <a:path w="1329" h="1625" extrusionOk="0">
                  <a:moveTo>
                    <a:pt x="351" y="1"/>
                  </a:moveTo>
                  <a:lnTo>
                    <a:pt x="75" y="928"/>
                  </a:lnTo>
                  <a:cubicBezTo>
                    <a:pt x="0" y="1204"/>
                    <a:pt x="151" y="1479"/>
                    <a:pt x="426" y="1555"/>
                  </a:cubicBezTo>
                  <a:lnTo>
                    <a:pt x="527" y="1605"/>
                  </a:lnTo>
                  <a:cubicBezTo>
                    <a:pt x="574" y="1618"/>
                    <a:pt x="623" y="1624"/>
                    <a:pt x="671" y="1624"/>
                  </a:cubicBezTo>
                  <a:cubicBezTo>
                    <a:pt x="900" y="1624"/>
                    <a:pt x="1116" y="1482"/>
                    <a:pt x="1178" y="1254"/>
                  </a:cubicBezTo>
                  <a:lnTo>
                    <a:pt x="1329" y="702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3"/>
            <p:cNvSpPr/>
            <p:nvPr/>
          </p:nvSpPr>
          <p:spPr>
            <a:xfrm>
              <a:off x="3369825" y="3971850"/>
              <a:ext cx="36375" cy="32450"/>
            </a:xfrm>
            <a:custGeom>
              <a:avLst/>
              <a:gdLst/>
              <a:ahLst/>
              <a:cxnLst/>
              <a:rect l="l" t="t" r="r" b="b"/>
              <a:pathLst>
                <a:path w="1455" h="1298" extrusionOk="0">
                  <a:moveTo>
                    <a:pt x="1454" y="0"/>
                  </a:moveTo>
                  <a:lnTo>
                    <a:pt x="251" y="75"/>
                  </a:lnTo>
                  <a:lnTo>
                    <a:pt x="76" y="602"/>
                  </a:lnTo>
                  <a:cubicBezTo>
                    <a:pt x="0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71" y="1298"/>
                  </a:cubicBezTo>
                  <a:cubicBezTo>
                    <a:pt x="900" y="1298"/>
                    <a:pt x="1116" y="1155"/>
                    <a:pt x="1178" y="928"/>
                  </a:cubicBezTo>
                  <a:lnTo>
                    <a:pt x="14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3"/>
            <p:cNvSpPr/>
            <p:nvPr/>
          </p:nvSpPr>
          <p:spPr>
            <a:xfrm>
              <a:off x="3403025" y="3971850"/>
              <a:ext cx="35750" cy="32450"/>
            </a:xfrm>
            <a:custGeom>
              <a:avLst/>
              <a:gdLst/>
              <a:ahLst/>
              <a:cxnLst/>
              <a:rect l="l" t="t" r="r" b="b"/>
              <a:pathLst>
                <a:path w="1430" h="1298" extrusionOk="0">
                  <a:moveTo>
                    <a:pt x="1429" y="0"/>
                  </a:moveTo>
                  <a:lnTo>
                    <a:pt x="226" y="75"/>
                  </a:lnTo>
                  <a:lnTo>
                    <a:pt x="76" y="602"/>
                  </a:lnTo>
                  <a:cubicBezTo>
                    <a:pt x="1" y="877"/>
                    <a:pt x="151" y="1178"/>
                    <a:pt x="427" y="1253"/>
                  </a:cubicBezTo>
                  <a:lnTo>
                    <a:pt x="527" y="1278"/>
                  </a:lnTo>
                  <a:cubicBezTo>
                    <a:pt x="575" y="1291"/>
                    <a:pt x="623" y="1298"/>
                    <a:pt x="669" y="1298"/>
                  </a:cubicBezTo>
                  <a:cubicBezTo>
                    <a:pt x="892" y="1298"/>
                    <a:pt x="1091" y="1155"/>
                    <a:pt x="1154" y="928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3"/>
            <p:cNvSpPr/>
            <p:nvPr/>
          </p:nvSpPr>
          <p:spPr>
            <a:xfrm>
              <a:off x="3278350" y="3930500"/>
              <a:ext cx="186100" cy="107775"/>
            </a:xfrm>
            <a:custGeom>
              <a:avLst/>
              <a:gdLst/>
              <a:ahLst/>
              <a:cxnLst/>
              <a:rect l="l" t="t" r="r" b="b"/>
              <a:pathLst>
                <a:path w="7444" h="4311" fill="none" extrusionOk="0">
                  <a:moveTo>
                    <a:pt x="6968" y="2181"/>
                  </a:moveTo>
                  <a:cubicBezTo>
                    <a:pt x="7444" y="3083"/>
                    <a:pt x="5489" y="4311"/>
                    <a:pt x="3233" y="3659"/>
                  </a:cubicBezTo>
                  <a:cubicBezTo>
                    <a:pt x="978" y="2983"/>
                    <a:pt x="0" y="877"/>
                    <a:pt x="877" y="376"/>
                  </a:cubicBezTo>
                  <a:cubicBezTo>
                    <a:pt x="1579" y="0"/>
                    <a:pt x="2080" y="1178"/>
                    <a:pt x="3810" y="1704"/>
                  </a:cubicBezTo>
                  <a:cubicBezTo>
                    <a:pt x="5539" y="2181"/>
                    <a:pt x="6592" y="1479"/>
                    <a:pt x="6968" y="2181"/>
                  </a:cubicBezTo>
                  <a:close/>
                </a:path>
              </a:pathLst>
            </a:custGeom>
            <a:noFill/>
            <a:ln w="219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3"/>
            <p:cNvSpPr/>
            <p:nvPr/>
          </p:nvSpPr>
          <p:spPr>
            <a:xfrm>
              <a:off x="3336000" y="3808925"/>
              <a:ext cx="51400" cy="26975"/>
            </a:xfrm>
            <a:custGeom>
              <a:avLst/>
              <a:gdLst/>
              <a:ahLst/>
              <a:cxnLst/>
              <a:rect l="l" t="t" r="r" b="b"/>
              <a:pathLst>
                <a:path w="2056" h="1079" fill="none" extrusionOk="0">
                  <a:moveTo>
                    <a:pt x="2055" y="1079"/>
                  </a:moveTo>
                  <a:cubicBezTo>
                    <a:pt x="1930" y="602"/>
                    <a:pt x="1629" y="251"/>
                    <a:pt x="1228" y="126"/>
                  </a:cubicBezTo>
                  <a:cubicBezTo>
                    <a:pt x="827" y="1"/>
                    <a:pt x="376" y="151"/>
                    <a:pt x="0" y="47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3"/>
            <p:cNvSpPr/>
            <p:nvPr/>
          </p:nvSpPr>
          <p:spPr>
            <a:xfrm>
              <a:off x="3435625" y="3839000"/>
              <a:ext cx="52025" cy="26350"/>
            </a:xfrm>
            <a:custGeom>
              <a:avLst/>
              <a:gdLst/>
              <a:ahLst/>
              <a:cxnLst/>
              <a:rect l="l" t="t" r="r" b="b"/>
              <a:pathLst>
                <a:path w="2081" h="1054" fill="none" extrusionOk="0">
                  <a:moveTo>
                    <a:pt x="2080" y="1054"/>
                  </a:moveTo>
                  <a:cubicBezTo>
                    <a:pt x="1930" y="577"/>
                    <a:pt x="1654" y="226"/>
                    <a:pt x="1228" y="101"/>
                  </a:cubicBezTo>
                  <a:cubicBezTo>
                    <a:pt x="827" y="1"/>
                    <a:pt x="376" y="126"/>
                    <a:pt x="0" y="452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3"/>
            <p:cNvSpPr/>
            <p:nvPr/>
          </p:nvSpPr>
          <p:spPr>
            <a:xfrm>
              <a:off x="3307280" y="3858680"/>
              <a:ext cx="55800" cy="66000"/>
            </a:xfrm>
            <a:custGeom>
              <a:avLst/>
              <a:gdLst/>
              <a:ahLst/>
              <a:cxnLst/>
              <a:rect l="l" t="t" r="r" b="b"/>
              <a:pathLst>
                <a:path w="2232" h="2640" extrusionOk="0">
                  <a:moveTo>
                    <a:pt x="1307" y="1"/>
                  </a:moveTo>
                  <a:cubicBezTo>
                    <a:pt x="860" y="1"/>
                    <a:pt x="401" y="424"/>
                    <a:pt x="226" y="1057"/>
                  </a:cubicBezTo>
                  <a:cubicBezTo>
                    <a:pt x="0" y="1784"/>
                    <a:pt x="251" y="2460"/>
                    <a:pt x="727" y="2611"/>
                  </a:cubicBezTo>
                  <a:cubicBezTo>
                    <a:pt x="792" y="2630"/>
                    <a:pt x="858" y="2640"/>
                    <a:pt x="925" y="2640"/>
                  </a:cubicBezTo>
                  <a:cubicBezTo>
                    <a:pt x="1372" y="2640"/>
                    <a:pt x="1834" y="2216"/>
                    <a:pt x="2031" y="1583"/>
                  </a:cubicBezTo>
                  <a:cubicBezTo>
                    <a:pt x="2231" y="882"/>
                    <a:pt x="2005" y="180"/>
                    <a:pt x="1504" y="29"/>
                  </a:cubicBezTo>
                  <a:cubicBezTo>
                    <a:pt x="1439" y="10"/>
                    <a:pt x="1373" y="1"/>
                    <a:pt x="1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3"/>
            <p:cNvSpPr/>
            <p:nvPr/>
          </p:nvSpPr>
          <p:spPr>
            <a:xfrm>
              <a:off x="3407530" y="3888155"/>
              <a:ext cx="55800" cy="65975"/>
            </a:xfrm>
            <a:custGeom>
              <a:avLst/>
              <a:gdLst/>
              <a:ahLst/>
              <a:cxnLst/>
              <a:rect l="l" t="t" r="r" b="b"/>
              <a:pathLst>
                <a:path w="2232" h="2639" extrusionOk="0">
                  <a:moveTo>
                    <a:pt x="1297" y="1"/>
                  </a:moveTo>
                  <a:cubicBezTo>
                    <a:pt x="864" y="1"/>
                    <a:pt x="398" y="442"/>
                    <a:pt x="201" y="1056"/>
                  </a:cubicBezTo>
                  <a:cubicBezTo>
                    <a:pt x="1" y="1783"/>
                    <a:pt x="226" y="2459"/>
                    <a:pt x="727" y="2610"/>
                  </a:cubicBezTo>
                  <a:cubicBezTo>
                    <a:pt x="792" y="2629"/>
                    <a:pt x="858" y="2639"/>
                    <a:pt x="925" y="2639"/>
                  </a:cubicBezTo>
                  <a:cubicBezTo>
                    <a:pt x="1372" y="2639"/>
                    <a:pt x="1831" y="2215"/>
                    <a:pt x="2006" y="1582"/>
                  </a:cubicBezTo>
                  <a:cubicBezTo>
                    <a:pt x="2231" y="880"/>
                    <a:pt x="1980" y="179"/>
                    <a:pt x="1479" y="28"/>
                  </a:cubicBezTo>
                  <a:cubicBezTo>
                    <a:pt x="1420" y="10"/>
                    <a:pt x="1359" y="1"/>
                    <a:pt x="1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3"/>
            <p:cNvSpPr/>
            <p:nvPr/>
          </p:nvSpPr>
          <p:spPr>
            <a:xfrm>
              <a:off x="3426225" y="3910450"/>
              <a:ext cx="38225" cy="21325"/>
            </a:xfrm>
            <a:custGeom>
              <a:avLst/>
              <a:gdLst/>
              <a:ahLst/>
              <a:cxnLst/>
              <a:rect l="l" t="t" r="r" b="b"/>
              <a:pathLst>
                <a:path w="1529" h="853" extrusionOk="0">
                  <a:moveTo>
                    <a:pt x="1529" y="0"/>
                  </a:moveTo>
                  <a:lnTo>
                    <a:pt x="0" y="401"/>
                  </a:lnTo>
                  <a:lnTo>
                    <a:pt x="1529" y="852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3"/>
            <p:cNvSpPr/>
            <p:nvPr/>
          </p:nvSpPr>
          <p:spPr>
            <a:xfrm>
              <a:off x="3326600" y="3881000"/>
              <a:ext cx="37600" cy="21325"/>
            </a:xfrm>
            <a:custGeom>
              <a:avLst/>
              <a:gdLst/>
              <a:ahLst/>
              <a:cxnLst/>
              <a:rect l="l" t="t" r="r" b="b"/>
              <a:pathLst>
                <a:path w="1504" h="853" extrusionOk="0">
                  <a:moveTo>
                    <a:pt x="1504" y="0"/>
                  </a:moveTo>
                  <a:lnTo>
                    <a:pt x="0" y="401"/>
                  </a:lnTo>
                  <a:lnTo>
                    <a:pt x="1504" y="852"/>
                  </a:lnTo>
                  <a:lnTo>
                    <a:pt x="15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F27DA2C2-2D19-426C-8DA1-27C14FEA615B}"/>
              </a:ext>
            </a:extLst>
          </p:cNvPr>
          <p:cNvSpPr/>
          <p:nvPr/>
        </p:nvSpPr>
        <p:spPr>
          <a:xfrm>
            <a:off x="1088121" y="4647714"/>
            <a:ext cx="7162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https://es.liveworksheets.com/gn2163182nk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E13B38-A32C-48A0-AAD8-5390C43A58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61" t="31639" r="38369" b="7122"/>
          <a:stretch/>
        </p:blipFill>
        <p:spPr>
          <a:xfrm>
            <a:off x="3069822" y="986324"/>
            <a:ext cx="4225670" cy="359948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3"/>
          </p:nvPr>
        </p:nvSpPr>
        <p:spPr>
          <a:xfrm>
            <a:off x="2195736" y="555526"/>
            <a:ext cx="5498308" cy="576064"/>
          </a:xfrm>
        </p:spPr>
        <p:txBody>
          <a:bodyPr/>
          <a:lstStyle/>
          <a:p>
            <a:r>
              <a:rPr lang="es-MX" dirty="0"/>
              <a:t>COMPLETAMOS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EE09CD0-56FB-473A-8F03-1B5647D63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38" t="21987" r="27163" b="10781"/>
          <a:stretch/>
        </p:blipFill>
        <p:spPr>
          <a:xfrm>
            <a:off x="1043608" y="1131589"/>
            <a:ext cx="2304256" cy="345638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6634B2-81C1-4A51-B29D-3F1C45FEF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37" t="21987" r="27164" b="10781"/>
          <a:stretch/>
        </p:blipFill>
        <p:spPr>
          <a:xfrm>
            <a:off x="3419872" y="1131588"/>
            <a:ext cx="2304256" cy="345638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7D0D12-3E14-4BE2-A8C0-B532D17162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37" t="21987" r="27164" b="10781"/>
          <a:stretch/>
        </p:blipFill>
        <p:spPr>
          <a:xfrm>
            <a:off x="5940152" y="1131587"/>
            <a:ext cx="2304256" cy="34563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cial Studies Subject for Pre-K: Want vs Needs by Slidesgo">
  <a:themeElements>
    <a:clrScheme name="Simple Light">
      <a:dk1>
        <a:srgbClr val="0B3A87"/>
      </a:dk1>
      <a:lt1>
        <a:srgbClr val="FFFFFF"/>
      </a:lt1>
      <a:dk2>
        <a:srgbClr val="F5A2A2"/>
      </a:dk2>
      <a:lt2>
        <a:srgbClr val="FFEEE5"/>
      </a:lt2>
      <a:accent1>
        <a:srgbClr val="FFD800"/>
      </a:accent1>
      <a:accent2>
        <a:srgbClr val="F5A2F5"/>
      </a:accent2>
      <a:accent3>
        <a:srgbClr val="4CE697"/>
      </a:accent3>
      <a:accent4>
        <a:srgbClr val="46C0F4"/>
      </a:accent4>
      <a:accent5>
        <a:srgbClr val="F5C4C2"/>
      </a:accent5>
      <a:accent6>
        <a:srgbClr val="A5A2F4"/>
      </a:accent6>
      <a:hlink>
        <a:srgbClr val="0B3A8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324</Words>
  <Application>Microsoft Office PowerPoint</Application>
  <PresentationFormat>Presentación en pantalla (16:9)</PresentationFormat>
  <Paragraphs>71</Paragraphs>
  <Slides>39</Slides>
  <Notes>21</Notes>
  <HiddenSlides>0</HiddenSlides>
  <MMClips>11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50" baseType="lpstr">
      <vt:lpstr>Poppins Black</vt:lpstr>
      <vt:lpstr>Berlin Sans FB</vt:lpstr>
      <vt:lpstr>Times New Roman</vt:lpstr>
      <vt:lpstr>Aharoni</vt:lpstr>
      <vt:lpstr>Arial</vt:lpstr>
      <vt:lpstr>Luckiest Guy</vt:lpstr>
      <vt:lpstr>Berlin Sans FB Demi</vt:lpstr>
      <vt:lpstr>Cabin</vt:lpstr>
      <vt:lpstr>Poppins Medium</vt:lpstr>
      <vt:lpstr>Poppins</vt:lpstr>
      <vt:lpstr>Social Studies Subject for Pre-K: Want vs Needs by Slidesgo</vt:lpstr>
      <vt:lpstr>¡BIENVENIDOS!</vt:lpstr>
      <vt:lpstr>SOY UNA TAZA</vt:lpstr>
      <vt:lpstr>PRACTICA DEL LENGUAJE ORAL</vt:lpstr>
      <vt:lpstr>Identificamos los nombres que tienen las mismas vocales</vt:lpstr>
      <vt:lpstr>Realizamos la actividad</vt:lpstr>
      <vt:lpstr>Trazamos el nombre en harina</vt:lpstr>
      <vt:lpstr>BRINCA Y PARA YA</vt:lpstr>
      <vt:lpstr>PRACTICA DE MOTRICIDAD FINA</vt:lpstr>
      <vt:lpstr>Recordamos</vt:lpstr>
      <vt:lpstr>Recordamos</vt:lpstr>
      <vt:lpstr>Recordamos</vt:lpstr>
      <vt:lpstr>Recuerdan</vt:lpstr>
      <vt:lpstr>Tirar la letra</vt:lpstr>
      <vt:lpstr>Observamos</vt:lpstr>
      <vt:lpstr>Jugar</vt:lpstr>
      <vt:lpstr>Observamos</vt:lpstr>
      <vt:lpstr>Realizamos la actividad</vt:lpstr>
      <vt:lpstr>MOVIENDO EL CUERPO</vt:lpstr>
      <vt:lpstr>PRACTICA DEL LENGUAJE ORAL</vt:lpstr>
      <vt:lpstr>Repetir el nombre en voz alta</vt:lpstr>
      <vt:lpstr>Repetir el nombre en voz alta</vt:lpstr>
      <vt:lpstr>Repetir el nombre en voz alta</vt:lpstr>
      <vt:lpstr>Repetir el nombre en voz alta</vt:lpstr>
      <vt:lpstr>Repetir el nombre en voz alta</vt:lpstr>
      <vt:lpstr>Unir el dibujo con la palabra</vt:lpstr>
      <vt:lpstr>Pegar nuestros recortes de la letra “D d”</vt:lpstr>
      <vt:lpstr>TODO MUNDO ESTÁ FELIZ</vt:lpstr>
      <vt:lpstr>PRACTICA DE MOTRICIDAD FINA</vt:lpstr>
      <vt:lpstr>Observamos </vt:lpstr>
      <vt:lpstr>Repasamos</vt:lpstr>
      <vt:lpstr>Jugamos</vt:lpstr>
      <vt:lpstr>Presentación de PowerPoint</vt:lpstr>
      <vt:lpstr>Presentación de PowerPoint</vt:lpstr>
      <vt:lpstr>Presentación de PowerPoint</vt:lpstr>
      <vt:lpstr>PRACTICA DE MOTRICIDAD FINA</vt:lpstr>
      <vt:lpstr>Jugamos</vt:lpstr>
      <vt:lpstr>Observar hasta 2:23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17</cp:revision>
  <dcterms:modified xsi:type="dcterms:W3CDTF">2022-03-21T00:01:13Z</dcterms:modified>
</cp:coreProperties>
</file>